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98" r:id="rId2"/>
    <p:sldMasterId id="2147483712" r:id="rId3"/>
  </p:sldMasterIdLst>
  <p:notesMasterIdLst>
    <p:notesMasterId r:id="rId13"/>
  </p:notesMasterIdLst>
  <p:handoutMasterIdLst>
    <p:handoutMasterId r:id="rId14"/>
  </p:handoutMasterIdLst>
  <p:sldIdLst>
    <p:sldId id="310" r:id="rId4"/>
    <p:sldId id="311" r:id="rId5"/>
    <p:sldId id="312" r:id="rId6"/>
    <p:sldId id="313" r:id="rId7"/>
    <p:sldId id="314" r:id="rId8"/>
    <p:sldId id="315" r:id="rId9"/>
    <p:sldId id="316" r:id="rId10"/>
    <p:sldId id="290" r:id="rId11"/>
    <p:sldId id="263" r:id="rId12"/>
  </p:sldIdLst>
  <p:sldSz cx="9144000" cy="5715000" type="screen16x10"/>
  <p:notesSz cx="6858000" cy="9144000"/>
  <p:custDataLst>
    <p:tags r:id="rId15"/>
  </p:custDataLst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842">
          <p15:clr>
            <a:srgbClr val="A4A3A4"/>
          </p15:clr>
        </p15:guide>
        <p15:guide id="3" orient="horz" pos="943">
          <p15:clr>
            <a:srgbClr val="A4A3A4"/>
          </p15:clr>
        </p15:guide>
        <p15:guide id="4" orient="horz" pos="3319">
          <p15:clr>
            <a:srgbClr val="A4A3A4"/>
          </p15:clr>
        </p15:guide>
        <p15:guide id="8" pos="290">
          <p15:clr>
            <a:srgbClr val="A4A3A4"/>
          </p15:clr>
        </p15:guide>
        <p15:guide id="9" pos="5474">
          <p15:clr>
            <a:srgbClr val="A4A3A4"/>
          </p15:clr>
        </p15:guide>
        <p15:guide id="10" pos="2833">
          <p15:clr>
            <a:srgbClr val="A4A3A4"/>
          </p15:clr>
        </p15:guide>
        <p15:guide id="11" pos="2933">
          <p15:clr>
            <a:srgbClr val="A4A3A4"/>
          </p15:clr>
        </p15:guide>
        <p15:guide id="13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373739"/>
    <a:srgbClr val="FFE22B"/>
    <a:srgbClr val="1D1B32"/>
    <a:srgbClr val="342750"/>
    <a:srgbClr val="A52006"/>
    <a:srgbClr val="8590BA"/>
    <a:srgbClr val="C4D2DA"/>
    <a:srgbClr val="335C82"/>
    <a:srgbClr val="312B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8" autoAdjust="0"/>
    <p:restoredTop sz="96341"/>
  </p:normalViewPr>
  <p:slideViewPr>
    <p:cSldViewPr snapToGrid="0" snapToObjects="1" showGuides="1">
      <p:cViewPr varScale="1">
        <p:scale>
          <a:sx n="87" d="100"/>
          <a:sy n="87" d="100"/>
        </p:scale>
        <p:origin x="942" y="72"/>
      </p:cViewPr>
      <p:guideLst>
        <p:guide orient="horz" pos="842"/>
        <p:guide orient="horz" pos="943"/>
        <p:guide orient="horz" pos="3319"/>
        <p:guide pos="290"/>
        <p:guide pos="5474"/>
        <p:guide pos="2833"/>
        <p:guide pos="2933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392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6A25320-D11B-2548-8692-C7D76677A0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2D2C11-DAC9-6146-B550-D92E2F145E5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0E7E8-3895-ED4F-8401-80B870E652AF}" type="datetimeFigureOut">
              <a:rPr lang="en-AR" smtClean="0"/>
              <a:t>03/26/2022</a:t>
            </a:fld>
            <a:endParaRPr lang="en-A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EBE74B-3AFB-3E41-8B7B-27A3CAAA5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7B097-369E-A747-9657-FC0D05C3A5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7CF065-17CB-E240-89F0-3C2290E83643}" type="slidenum">
              <a:rPr lang="en-AR" smtClean="0"/>
              <a:t>‹#›</a:t>
            </a:fld>
            <a:endParaRPr lang="en-AR"/>
          </a:p>
        </p:txBody>
      </p:sp>
    </p:spTree>
    <p:extLst>
      <p:ext uri="{BB962C8B-B14F-4D97-AF65-F5344CB8AC3E}">
        <p14:creationId xmlns:p14="http://schemas.microsoft.com/office/powerpoint/2010/main" val="3635059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FEE0A-FC9F-4BA8-A838-5711938D4D85}" type="datetimeFigureOut">
              <a:rPr lang="es-AR" smtClean="0"/>
              <a:pPr/>
              <a:t>26/3/2022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6B3B0-ED7A-4B0A-B8C6-A5A96B725025}" type="slidenum">
              <a:rPr lang="es-AR" smtClean="0"/>
              <a:pPr/>
              <a:t>‹#›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1.emf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.emf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4985F705-2485-FA43-B066-701C7294DE17}"/>
              </a:ext>
            </a:extLst>
          </p:cNvPr>
          <p:cNvSpPr/>
          <p:nvPr userDrawn="1"/>
        </p:nvSpPr>
        <p:spPr>
          <a:xfrm>
            <a:off x="-2" y="-1633"/>
            <a:ext cx="9144000" cy="571663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58" name="Picture Placeholder 2">
            <a:extLst>
              <a:ext uri="{FF2B5EF4-FFF2-40B4-BE49-F238E27FC236}">
                <a16:creationId xmlns:a16="http://schemas.microsoft.com/office/drawing/2014/main" id="{C66457CF-941C-CD44-AF23-062A66E5A14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715000"/>
          </a:xfrm>
          <a:prstGeom prst="rect">
            <a:avLst/>
          </a:prstGeom>
        </p:spPr>
        <p:txBody>
          <a:bodyPr/>
          <a:lstStyle/>
          <a:p>
            <a:endParaRPr lang="en-AR" dirty="0"/>
          </a:p>
        </p:txBody>
      </p:sp>
      <p:graphicFrame>
        <p:nvGraphicFramePr>
          <p:cNvPr id="41" name="40 Objeto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282" name="think-cell Slide" r:id="rId6" imgW="270" imgH="270" progId="">
                  <p:embed/>
                </p:oleObj>
              </mc:Choice>
              <mc:Fallback>
                <p:oleObj name="think-cell Slide" r:id="rId6" imgW="270" imgH="270" progId="">
                  <p:embed/>
                  <p:pic>
                    <p:nvPicPr>
                      <p:cNvPr id="41" name="40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1 Título">
            <a:extLst>
              <a:ext uri="{FF2B5EF4-FFF2-40B4-BE49-F238E27FC236}">
                <a16:creationId xmlns:a16="http://schemas.microsoft.com/office/drawing/2014/main" id="{F834B2C0-0BE4-4942-B354-B8005640775D}"/>
              </a:ext>
            </a:extLst>
          </p:cNvPr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736270" y="2886881"/>
            <a:ext cx="7671460" cy="421295"/>
          </a:xfrm>
        </p:spPr>
        <p:txBody>
          <a:bodyPr lIns="36000" tIns="36000" rIns="36000" bIns="36000" anchor="b">
            <a:noAutofit/>
          </a:bodyPr>
          <a:lstStyle>
            <a:lvl1pPr algn="ctr"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subtitle</a:t>
            </a:r>
            <a:endParaRPr lang="es-AR" dirty="0"/>
          </a:p>
        </p:txBody>
      </p:sp>
      <p:sp>
        <p:nvSpPr>
          <p:cNvPr id="40" name="2 Subtítulo">
            <a:extLst>
              <a:ext uri="{FF2B5EF4-FFF2-40B4-BE49-F238E27FC236}">
                <a16:creationId xmlns:a16="http://schemas.microsoft.com/office/drawing/2014/main" id="{860AC03C-6229-9B46-B2B9-3617598C20BE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4"/>
            </p:custDataLst>
          </p:nvPr>
        </p:nvSpPr>
        <p:spPr>
          <a:xfrm>
            <a:off x="736270" y="3353898"/>
            <a:ext cx="7671460" cy="246426"/>
          </a:xfrm>
          <a:prstGeom prst="rect">
            <a:avLst/>
          </a:prstGeom>
        </p:spPr>
        <p:txBody>
          <a:bodyPr lIns="36000" tIns="36000" rIns="36000" bIns="36000"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a </a:t>
            </a:r>
            <a:r>
              <a:rPr lang="es-ES" dirty="0" err="1"/>
              <a:t>sample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, </a:t>
            </a:r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update</a:t>
            </a:r>
            <a:r>
              <a:rPr lang="es-ES" dirty="0"/>
              <a:t> </a:t>
            </a:r>
            <a:r>
              <a:rPr lang="es-ES" dirty="0" err="1"/>
              <a:t>it</a:t>
            </a:r>
            <a:endParaRPr lang="es-AR" dirty="0"/>
          </a:p>
        </p:txBody>
      </p:sp>
      <p:sp>
        <p:nvSpPr>
          <p:cNvPr id="43" name="Marcador de texto 7">
            <a:extLst>
              <a:ext uri="{FF2B5EF4-FFF2-40B4-BE49-F238E27FC236}">
                <a16:creationId xmlns:a16="http://schemas.microsoft.com/office/drawing/2014/main" id="{585C1AF3-9775-8D4A-8AD7-14257368262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6270" y="2076256"/>
            <a:ext cx="7671460" cy="61555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spcBef>
                <a:spcPts val="0"/>
              </a:spcBef>
              <a:buNone/>
              <a:defRPr sz="4000" b="1" spc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25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E8DEBD99-0718-5F4D-B568-6B4D913701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1860" y="5362144"/>
            <a:ext cx="2228850" cy="246426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sz="14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 lang="en-US" sz="14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 lang="en-US" sz="14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>
              <a:defRPr lang="en-US" sz="14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4pPr>
            <a:lvl5pPr>
              <a:defRPr lang="en-AR" sz="14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5pPr>
          </a:lstStyle>
          <a:p>
            <a:pPr lvl="0"/>
            <a:r>
              <a:rPr lang="en-US" dirty="0"/>
              <a:t>2022</a:t>
            </a:r>
            <a:endParaRPr lang="en-AR" dirty="0"/>
          </a:p>
        </p:txBody>
      </p:sp>
    </p:spTree>
    <p:extLst>
      <p:ext uri="{BB962C8B-B14F-4D97-AF65-F5344CB8AC3E}">
        <p14:creationId xmlns:p14="http://schemas.microsoft.com/office/powerpoint/2010/main" val="5479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AR" dirty="0"/>
          </a:p>
        </p:txBody>
      </p:sp>
      <p:sp>
        <p:nvSpPr>
          <p:cNvPr id="18" name="6 Marcador de texto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876091"/>
            <a:ext cx="8232775" cy="460583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es-ES" sz="2000" b="0" kern="1200" dirty="0" smtClean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2pPr>
            <a:lvl3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3pPr>
            <a:lvl4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4pPr>
            <a:lvl5pPr algn="l" defTabSz="914400" rtl="0" eaLnBrk="1" latinLnBrk="0" hangingPunct="1">
              <a:spcBef>
                <a:spcPct val="0"/>
              </a:spcBef>
              <a:buNone/>
              <a:defRPr lang="es-AR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subtitle</a:t>
            </a:r>
            <a:endParaRPr lang="es-AR" dirty="0"/>
          </a:p>
        </p:txBody>
      </p:sp>
      <p:sp>
        <p:nvSpPr>
          <p:cNvPr id="24" name="Picture Placeholder 20">
            <a:extLst>
              <a:ext uri="{FF2B5EF4-FFF2-40B4-BE49-F238E27FC236}">
                <a16:creationId xmlns:a16="http://schemas.microsoft.com/office/drawing/2014/main" id="{500C9F1B-F766-0447-85A0-D1B098688D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51471" y="1646332"/>
            <a:ext cx="1233488" cy="1233488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sp>
        <p:nvSpPr>
          <p:cNvPr id="25" name="Picture Placeholder 20">
            <a:extLst>
              <a:ext uri="{FF2B5EF4-FFF2-40B4-BE49-F238E27FC236}">
                <a16:creationId xmlns:a16="http://schemas.microsoft.com/office/drawing/2014/main" id="{FF58B896-F5AD-6C43-9AC7-E0CE9EA7B5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59042" y="1646332"/>
            <a:ext cx="1233488" cy="1233488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sp>
        <p:nvSpPr>
          <p:cNvPr id="27" name="Picture Placeholder 20">
            <a:extLst>
              <a:ext uri="{FF2B5EF4-FFF2-40B4-BE49-F238E27FC236}">
                <a16:creationId xmlns:a16="http://schemas.microsoft.com/office/drawing/2014/main" id="{C2E07EDB-35B6-7E44-98A5-A0CC619536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0704" y="3316694"/>
            <a:ext cx="1233488" cy="1233488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777606B1-A038-1147-8C2C-289F8E2E7E5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4574035"/>
            <a:ext cx="1226992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Name</a:t>
            </a:r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4A51F52A-A906-5E40-B3FA-B96D682E5C0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7200" y="4863047"/>
            <a:ext cx="1226992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400" b="0" i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</a:lstStyle>
          <a:p>
            <a:pPr lvl="0"/>
            <a:r>
              <a:rPr lang="en-AR" dirty="0"/>
              <a:t>Title</a:t>
            </a:r>
          </a:p>
        </p:txBody>
      </p:sp>
      <p:sp>
        <p:nvSpPr>
          <p:cNvPr id="36" name="Picture Placeholder 20">
            <a:extLst>
              <a:ext uri="{FF2B5EF4-FFF2-40B4-BE49-F238E27FC236}">
                <a16:creationId xmlns:a16="http://schemas.microsoft.com/office/drawing/2014/main" id="{E672B307-C6B2-974A-983C-09B41017384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853027" y="3316694"/>
            <a:ext cx="1233488" cy="1233488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68879B0A-DEAC-F545-88D9-66899B281C7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859523" y="4574035"/>
            <a:ext cx="1226992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Name</a:t>
            </a:r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D34D1249-A314-9E4A-BA25-BB74D96E548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859523" y="4863047"/>
            <a:ext cx="1226992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400" b="0" i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</a:lstStyle>
          <a:p>
            <a:pPr lvl="0"/>
            <a:r>
              <a:rPr lang="en-AR" dirty="0"/>
              <a:t>Title</a:t>
            </a:r>
          </a:p>
        </p:txBody>
      </p:sp>
      <p:sp>
        <p:nvSpPr>
          <p:cNvPr id="39" name="Picture Placeholder 20">
            <a:extLst>
              <a:ext uri="{FF2B5EF4-FFF2-40B4-BE49-F238E27FC236}">
                <a16:creationId xmlns:a16="http://schemas.microsoft.com/office/drawing/2014/main" id="{EE0F224C-8C97-C54D-96BB-1F01274074D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251471" y="3316694"/>
            <a:ext cx="1233488" cy="1233488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sp>
        <p:nvSpPr>
          <p:cNvPr id="40" name="Text Placeholder 7">
            <a:extLst>
              <a:ext uri="{FF2B5EF4-FFF2-40B4-BE49-F238E27FC236}">
                <a16:creationId xmlns:a16="http://schemas.microsoft.com/office/drawing/2014/main" id="{5D83612B-E178-FD43-92BB-30BD15AA0EE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257967" y="4574035"/>
            <a:ext cx="1226992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Name</a:t>
            </a:r>
          </a:p>
        </p:txBody>
      </p:sp>
      <p:sp>
        <p:nvSpPr>
          <p:cNvPr id="41" name="Text Placeholder 7">
            <a:extLst>
              <a:ext uri="{FF2B5EF4-FFF2-40B4-BE49-F238E27FC236}">
                <a16:creationId xmlns:a16="http://schemas.microsoft.com/office/drawing/2014/main" id="{E8597C54-799E-934D-9BEA-5A2E666CBA2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57967" y="4863047"/>
            <a:ext cx="1226992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400" b="0" i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</a:lstStyle>
          <a:p>
            <a:pPr lvl="0"/>
            <a:r>
              <a:rPr lang="en-AR" dirty="0"/>
              <a:t>Title</a:t>
            </a:r>
          </a:p>
        </p:txBody>
      </p:sp>
      <p:sp>
        <p:nvSpPr>
          <p:cNvPr id="42" name="Picture Placeholder 20">
            <a:extLst>
              <a:ext uri="{FF2B5EF4-FFF2-40B4-BE49-F238E27FC236}">
                <a16:creationId xmlns:a16="http://schemas.microsoft.com/office/drawing/2014/main" id="{AC030949-201A-9E49-8B6F-41573740A03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673882" y="3316694"/>
            <a:ext cx="1233488" cy="1233488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sp>
        <p:nvSpPr>
          <p:cNvPr id="43" name="Text Placeholder 7">
            <a:extLst>
              <a:ext uri="{FF2B5EF4-FFF2-40B4-BE49-F238E27FC236}">
                <a16:creationId xmlns:a16="http://schemas.microsoft.com/office/drawing/2014/main" id="{07CAAB57-0866-A44B-B59A-D536004C088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680378" y="4574035"/>
            <a:ext cx="1226992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Name</a:t>
            </a:r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A339D2DC-375F-5642-9EA3-6E23155908E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680378" y="4863047"/>
            <a:ext cx="1226992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400" b="0" i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</a:lstStyle>
          <a:p>
            <a:pPr lvl="0"/>
            <a:r>
              <a:rPr lang="en-AR" dirty="0"/>
              <a:t>Title</a:t>
            </a:r>
          </a:p>
        </p:txBody>
      </p:sp>
      <p:sp>
        <p:nvSpPr>
          <p:cNvPr id="45" name="Picture Placeholder 20">
            <a:extLst>
              <a:ext uri="{FF2B5EF4-FFF2-40B4-BE49-F238E27FC236}">
                <a16:creationId xmlns:a16="http://schemas.microsoft.com/office/drawing/2014/main" id="{12CBD58F-20E3-0F47-A441-7AD4AE0FEA9C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039067" y="3316694"/>
            <a:ext cx="1233488" cy="1233488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sp>
        <p:nvSpPr>
          <p:cNvPr id="46" name="Text Placeholder 7">
            <a:extLst>
              <a:ext uri="{FF2B5EF4-FFF2-40B4-BE49-F238E27FC236}">
                <a16:creationId xmlns:a16="http://schemas.microsoft.com/office/drawing/2014/main" id="{19F01C92-BE03-D74A-94F9-E48AB5F2067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045563" y="4574035"/>
            <a:ext cx="1226992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Name</a:t>
            </a:r>
          </a:p>
        </p:txBody>
      </p:sp>
      <p:sp>
        <p:nvSpPr>
          <p:cNvPr id="47" name="Text Placeholder 7">
            <a:extLst>
              <a:ext uri="{FF2B5EF4-FFF2-40B4-BE49-F238E27FC236}">
                <a16:creationId xmlns:a16="http://schemas.microsoft.com/office/drawing/2014/main" id="{128D9AC8-7EF8-D441-A8BB-2F586CEAC40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045563" y="4863047"/>
            <a:ext cx="1226992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400" b="0" i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</a:lstStyle>
          <a:p>
            <a:pPr lvl="0"/>
            <a:r>
              <a:rPr lang="en-AR" dirty="0"/>
              <a:t>Title</a:t>
            </a:r>
          </a:p>
        </p:txBody>
      </p:sp>
      <p:sp>
        <p:nvSpPr>
          <p:cNvPr id="48" name="Picture Placeholder 20">
            <a:extLst>
              <a:ext uri="{FF2B5EF4-FFF2-40B4-BE49-F238E27FC236}">
                <a16:creationId xmlns:a16="http://schemas.microsoft.com/office/drawing/2014/main" id="{645881AA-92AB-AC49-8BE6-C9D17236DE7F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7461478" y="3316694"/>
            <a:ext cx="1233488" cy="1233488"/>
          </a:xfrm>
          <a:prstGeom prst="rect">
            <a:avLst/>
          </a:prstGeom>
        </p:spPr>
        <p:txBody>
          <a:bodyPr/>
          <a:lstStyle/>
          <a:p>
            <a:endParaRPr lang="en-AR" dirty="0"/>
          </a:p>
        </p:txBody>
      </p:sp>
      <p:sp>
        <p:nvSpPr>
          <p:cNvPr id="49" name="Text Placeholder 7">
            <a:extLst>
              <a:ext uri="{FF2B5EF4-FFF2-40B4-BE49-F238E27FC236}">
                <a16:creationId xmlns:a16="http://schemas.microsoft.com/office/drawing/2014/main" id="{FF035B56-F8CA-BB4F-9BA4-DE492B26EDB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467974" y="4574035"/>
            <a:ext cx="1226992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Name</a:t>
            </a:r>
          </a:p>
        </p:txBody>
      </p:sp>
      <p:sp>
        <p:nvSpPr>
          <p:cNvPr id="50" name="Text Placeholder 7">
            <a:extLst>
              <a:ext uri="{FF2B5EF4-FFF2-40B4-BE49-F238E27FC236}">
                <a16:creationId xmlns:a16="http://schemas.microsoft.com/office/drawing/2014/main" id="{2E662B7F-EF28-094C-974A-EAB839FFF0C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467974" y="4863047"/>
            <a:ext cx="1226992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400" b="0" i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</a:lstStyle>
          <a:p>
            <a:pPr lvl="0"/>
            <a:r>
              <a:rPr lang="en-AR" dirty="0"/>
              <a:t>Title</a:t>
            </a:r>
          </a:p>
        </p:txBody>
      </p:sp>
      <p:sp>
        <p:nvSpPr>
          <p:cNvPr id="51" name="Text Placeholder 7">
            <a:extLst>
              <a:ext uri="{FF2B5EF4-FFF2-40B4-BE49-F238E27FC236}">
                <a16:creationId xmlns:a16="http://schemas.microsoft.com/office/drawing/2014/main" id="{9516DA35-1EE0-3F41-BC18-019D7A09A4A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045563" y="1646332"/>
            <a:ext cx="2644411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Name</a:t>
            </a:r>
          </a:p>
        </p:txBody>
      </p:sp>
      <p:sp>
        <p:nvSpPr>
          <p:cNvPr id="52" name="Text Placeholder 7">
            <a:extLst>
              <a:ext uri="{FF2B5EF4-FFF2-40B4-BE49-F238E27FC236}">
                <a16:creationId xmlns:a16="http://schemas.microsoft.com/office/drawing/2014/main" id="{F9463437-59E7-5F41-BFC9-45B739DB3FF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045563" y="1935344"/>
            <a:ext cx="2644411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400" b="0" i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</a:lstStyle>
          <a:p>
            <a:pPr lvl="0"/>
            <a:r>
              <a:rPr lang="en-AR" dirty="0"/>
              <a:t>Title</a:t>
            </a:r>
          </a:p>
        </p:txBody>
      </p:sp>
      <p:sp>
        <p:nvSpPr>
          <p:cNvPr id="53" name="Text Placeholder 98">
            <a:extLst>
              <a:ext uri="{FF2B5EF4-FFF2-40B4-BE49-F238E27FC236}">
                <a16:creationId xmlns:a16="http://schemas.microsoft.com/office/drawing/2014/main" id="{3A0B9900-C4A4-3947-BB1E-73CA3CEA0E7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045563" y="2237081"/>
            <a:ext cx="2644411" cy="642739"/>
          </a:xfrm>
          <a:prstGeom prst="rect">
            <a:avLst/>
          </a:prstGeom>
        </p:spPr>
        <p:txBody>
          <a:bodyPr anchor="ctr"/>
          <a:lstStyle>
            <a:lvl1pPr marL="9525" indent="-9525">
              <a:spcBef>
                <a:spcPts val="0"/>
              </a:spcBef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AR" dirty="0"/>
              <a:t>This text</a:t>
            </a:r>
            <a:br>
              <a:rPr lang="en-AR" dirty="0"/>
            </a:br>
            <a:r>
              <a:rPr lang="en-AR" dirty="0"/>
              <a:t>is to be updated</a:t>
            </a:r>
          </a:p>
        </p:txBody>
      </p:sp>
      <p:sp>
        <p:nvSpPr>
          <p:cNvPr id="54" name="Text Placeholder 7">
            <a:extLst>
              <a:ext uri="{FF2B5EF4-FFF2-40B4-BE49-F238E27FC236}">
                <a16:creationId xmlns:a16="http://schemas.microsoft.com/office/drawing/2014/main" id="{3225712D-1D42-2042-8658-E175ECF85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57200" y="1646332"/>
            <a:ext cx="2644411" cy="249257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Name</a:t>
            </a:r>
          </a:p>
        </p:txBody>
      </p:sp>
      <p:sp>
        <p:nvSpPr>
          <p:cNvPr id="55" name="Text Placeholder 7">
            <a:extLst>
              <a:ext uri="{FF2B5EF4-FFF2-40B4-BE49-F238E27FC236}">
                <a16:creationId xmlns:a16="http://schemas.microsoft.com/office/drawing/2014/main" id="{098AF662-A129-C949-8938-B05669EF9B1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57200" y="1935344"/>
            <a:ext cx="2644411" cy="249257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400" b="0" i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</a:lstStyle>
          <a:p>
            <a:pPr lvl="0"/>
            <a:r>
              <a:rPr lang="en-AR" dirty="0"/>
              <a:t>Title</a:t>
            </a:r>
          </a:p>
        </p:txBody>
      </p:sp>
      <p:sp>
        <p:nvSpPr>
          <p:cNvPr id="56" name="Text Placeholder 98">
            <a:extLst>
              <a:ext uri="{FF2B5EF4-FFF2-40B4-BE49-F238E27FC236}">
                <a16:creationId xmlns:a16="http://schemas.microsoft.com/office/drawing/2014/main" id="{678B6F23-ADB3-CE4B-80A8-8453FDB3179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57200" y="2237081"/>
            <a:ext cx="2644411" cy="642739"/>
          </a:xfrm>
          <a:prstGeom prst="rect">
            <a:avLst/>
          </a:prstGeom>
        </p:spPr>
        <p:txBody>
          <a:bodyPr anchor="ctr"/>
          <a:lstStyle>
            <a:lvl1pPr marL="9525" indent="-9525" algn="r">
              <a:spcBef>
                <a:spcPts val="0"/>
              </a:spcBef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AR" dirty="0"/>
              <a:t>This text</a:t>
            </a:r>
            <a:br>
              <a:rPr lang="en-AR" dirty="0"/>
            </a:br>
            <a:r>
              <a:rPr lang="en-AR" dirty="0"/>
              <a:t>is to be updated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55F441E-2166-C942-B86B-C26AEBB260FB}"/>
              </a:ext>
            </a:extLst>
          </p:cNvPr>
          <p:cNvCxnSpPr>
            <a:cxnSpLocks/>
          </p:cNvCxnSpPr>
          <p:nvPr userDrawn="1"/>
        </p:nvCxnSpPr>
        <p:spPr>
          <a:xfrm>
            <a:off x="457200" y="3097178"/>
            <a:ext cx="8229600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06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AR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EEC07C1-C53A-5A42-8E2F-625AC7CCDE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1295" y="2917959"/>
            <a:ext cx="1521411" cy="359412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sz="1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to edit</a:t>
            </a:r>
          </a:p>
        </p:txBody>
      </p:sp>
      <p:sp>
        <p:nvSpPr>
          <p:cNvPr id="94" name="Text Placeholder 20">
            <a:extLst>
              <a:ext uri="{FF2B5EF4-FFF2-40B4-BE49-F238E27FC236}">
                <a16:creationId xmlns:a16="http://schemas.microsoft.com/office/drawing/2014/main" id="{7E640E2C-E5EB-B34D-889B-459CBE0269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4482" y="2726006"/>
            <a:ext cx="1800000" cy="324000"/>
          </a:xfrm>
          <a:prstGeom prst="rect">
            <a:avLst/>
          </a:prstGeom>
        </p:spPr>
        <p:txBody>
          <a:bodyPr vert="horz" lIns="36000" tIns="36000" rIns="36000" bIns="36000" rtlCol="0" anchor="ctr">
            <a:noAutofit/>
          </a:bodyPr>
          <a:lstStyle>
            <a:lvl1pPr>
              <a:buNone/>
              <a:defRPr lang="en-AR" b="0" dirty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>
              <a:buNone/>
            </a:pPr>
            <a:r>
              <a:rPr lang="en-AR" dirty="0"/>
              <a:t>Click to edit</a:t>
            </a:r>
          </a:p>
        </p:txBody>
      </p:sp>
      <p:sp>
        <p:nvSpPr>
          <p:cNvPr id="96" name="Text Placeholder 20">
            <a:extLst>
              <a:ext uri="{FF2B5EF4-FFF2-40B4-BE49-F238E27FC236}">
                <a16:creationId xmlns:a16="http://schemas.microsoft.com/office/drawing/2014/main" id="{B7DC8738-CEDF-414E-89C0-459965C3BE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41808" y="3147058"/>
            <a:ext cx="1800000" cy="324000"/>
          </a:xfrm>
          <a:prstGeom prst="rect">
            <a:avLst/>
          </a:prstGeom>
        </p:spPr>
        <p:txBody>
          <a:bodyPr vert="horz" lIns="36000" tIns="36000" rIns="36000" bIns="36000" rtlCol="0" anchor="ctr">
            <a:noAutofit/>
          </a:bodyPr>
          <a:lstStyle>
            <a:lvl1pPr algn="r">
              <a:buNone/>
              <a:defRPr lang="en-AR" b="0" dirty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>
              <a:buNone/>
            </a:pPr>
            <a:r>
              <a:rPr lang="en-AR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3924501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AR" dirty="0"/>
          </a:p>
        </p:txBody>
      </p:sp>
      <p:sp>
        <p:nvSpPr>
          <p:cNvPr id="18" name="6 Marcador de texto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876091"/>
            <a:ext cx="8232775" cy="460583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es-ES" sz="2000" b="0" kern="1200" dirty="0" smtClean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2pPr>
            <a:lvl3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3pPr>
            <a:lvl4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4pPr>
            <a:lvl5pPr algn="l" defTabSz="914400" rtl="0" eaLnBrk="1" latinLnBrk="0" hangingPunct="1">
              <a:spcBef>
                <a:spcPct val="0"/>
              </a:spcBef>
              <a:buNone/>
              <a:defRPr lang="es-AR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subtitle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80628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 sec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AR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1F5703F-844F-2044-96F4-764819E99F70}"/>
              </a:ext>
            </a:extLst>
          </p:cNvPr>
          <p:cNvCxnSpPr>
            <a:cxnSpLocks/>
          </p:cNvCxnSpPr>
          <p:nvPr userDrawn="1"/>
        </p:nvCxnSpPr>
        <p:spPr>
          <a:xfrm>
            <a:off x="4598894" y="3668867"/>
            <a:ext cx="411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F49A4E5-2B1B-8347-AAE9-270F180AED64}"/>
              </a:ext>
            </a:extLst>
          </p:cNvPr>
          <p:cNvCxnSpPr>
            <a:cxnSpLocks/>
          </p:cNvCxnSpPr>
          <p:nvPr userDrawn="1"/>
        </p:nvCxnSpPr>
        <p:spPr>
          <a:xfrm>
            <a:off x="4598894" y="2402975"/>
            <a:ext cx="411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 Placeholder 99">
            <a:extLst>
              <a:ext uri="{FF2B5EF4-FFF2-40B4-BE49-F238E27FC236}">
                <a16:creationId xmlns:a16="http://schemas.microsoft.com/office/drawing/2014/main" id="{F2AB5411-038A-2C4E-8202-BAEC04449B1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79950" y="2595390"/>
            <a:ext cx="4033838" cy="881062"/>
          </a:xfrm>
          <a:prstGeom prst="rect">
            <a:avLst/>
          </a:prstGeom>
        </p:spPr>
        <p:txBody>
          <a:bodyPr vert="horz" lIns="36000" tIns="36000" rIns="36000" bIns="36000" rtlCol="0" anchor="ctr">
            <a:noAutofit/>
          </a:bodyPr>
          <a:lstStyle>
            <a:lvl1pPr marL="266700" marR="0" indent="-2667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itchFamily="34" charset="0"/>
              <a:buNone/>
              <a:tabLst/>
              <a:defRPr lang="en-AR" dirty="0" smtClean="0"/>
            </a:lvl1pPr>
          </a:lstStyle>
          <a:p>
            <a:pPr marL="12700" lvl="0" indent="-12700">
              <a:buNone/>
              <a:tabLst/>
            </a:pPr>
            <a:r>
              <a:rPr lang="en-US" dirty="0"/>
              <a:t>Click here to edit this text. </a:t>
            </a:r>
            <a:br>
              <a:rPr lang="en-US" dirty="0"/>
            </a:br>
            <a:r>
              <a:rPr lang="en-US" dirty="0"/>
              <a:t>This is a placeholder to be updated with your desired text.</a:t>
            </a:r>
            <a:endParaRPr lang="en-AR" dirty="0"/>
          </a:p>
        </p:txBody>
      </p:sp>
      <p:sp>
        <p:nvSpPr>
          <p:cNvPr id="102" name="Text Placeholder 101">
            <a:extLst>
              <a:ext uri="{FF2B5EF4-FFF2-40B4-BE49-F238E27FC236}">
                <a16:creationId xmlns:a16="http://schemas.microsoft.com/office/drawing/2014/main" id="{AE4E6720-6C9E-8144-9865-68E9CE7CDAA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79950" y="3861283"/>
            <a:ext cx="4033838" cy="881062"/>
          </a:xfrm>
          <a:prstGeom prst="rect">
            <a:avLst/>
          </a:prstGeom>
        </p:spPr>
        <p:txBody>
          <a:bodyPr vert="horz" lIns="36000" tIns="36000" rIns="36000" bIns="36000" rtlCol="0" anchor="ctr">
            <a:noAutofit/>
          </a:bodyPr>
          <a:lstStyle>
            <a:lvl1pPr marL="266700" marR="0" indent="-2667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itchFamily="34" charset="0"/>
              <a:buNone/>
              <a:tabLst/>
              <a:defRPr lang="en-AR" dirty="0" smtClean="0"/>
            </a:lvl1pPr>
          </a:lstStyle>
          <a:p>
            <a:pPr marL="12700" lvl="0" indent="-12700">
              <a:buNone/>
              <a:tabLst/>
            </a:pPr>
            <a:r>
              <a:rPr lang="en-US" dirty="0"/>
              <a:t>Click here to edit this text. </a:t>
            </a:r>
            <a:br>
              <a:rPr lang="en-US" dirty="0"/>
            </a:br>
            <a:r>
              <a:rPr lang="en-US" dirty="0"/>
              <a:t>This is a placeholder to be updated with your desired text.</a:t>
            </a:r>
            <a:endParaRPr lang="en-AR" dirty="0"/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BC95848F-8730-9A41-AAB2-57FE800A89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79950" y="1329499"/>
            <a:ext cx="4033838" cy="881062"/>
          </a:xfrm>
          <a:prstGeom prst="rect">
            <a:avLst/>
          </a:prstGeom>
        </p:spPr>
        <p:txBody>
          <a:bodyPr vert="horz" lIns="36000" tIns="36000" rIns="36000" bIns="36000" rtlCol="0" anchor="ctr">
            <a:noAutofit/>
          </a:bodyPr>
          <a:lstStyle>
            <a:lvl1pPr marL="266700" marR="0" indent="-2667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itchFamily="34" charset="0"/>
              <a:buNone/>
              <a:tabLst/>
              <a:defRPr lang="en-AR" dirty="0" smtClean="0"/>
            </a:lvl1pPr>
          </a:lstStyle>
          <a:p>
            <a:pPr marL="12700" lvl="0" indent="-12700">
              <a:buNone/>
              <a:tabLst/>
            </a:pPr>
            <a:r>
              <a:rPr lang="en-US" dirty="0"/>
              <a:t>Click here to edit this text. </a:t>
            </a:r>
            <a:br>
              <a:rPr lang="en-US" dirty="0"/>
            </a:br>
            <a:r>
              <a:rPr lang="en-US" dirty="0"/>
              <a:t>This is a placeholder to be updated with your desired text.</a:t>
            </a:r>
            <a:endParaRPr lang="en-AR" dirty="0"/>
          </a:p>
        </p:txBody>
      </p:sp>
    </p:spTree>
    <p:extLst>
      <p:ext uri="{BB962C8B-B14F-4D97-AF65-F5344CB8AC3E}">
        <p14:creationId xmlns:p14="http://schemas.microsoft.com/office/powerpoint/2010/main" val="1772833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shbo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EA2A4-72CF-8B43-BDAC-EBA5960FAB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R" dirty="0"/>
              <a:t>Click here to edit slide title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A19DCB63-C0D1-354D-A5F1-10C7C2464AF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2024631"/>
            <a:ext cx="5422900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4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A2873E92-6AB0-484D-9CD6-67DE9B56ED5A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57200" y="2273282"/>
            <a:ext cx="5422900" cy="1238250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endParaRPr lang="en-AR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4261143-80E8-994C-AD11-328C4D4DEFB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70600" y="2024025"/>
            <a:ext cx="2616200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4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DBE74A5E-B6A4-F146-9A37-E470F9D2260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57200" y="3777605"/>
            <a:ext cx="2616200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4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sp>
        <p:nvSpPr>
          <p:cNvPr id="12" name="Chart Placeholder 4">
            <a:extLst>
              <a:ext uri="{FF2B5EF4-FFF2-40B4-BE49-F238E27FC236}">
                <a16:creationId xmlns:a16="http://schemas.microsoft.com/office/drawing/2014/main" id="{86E3B647-26D1-514D-91F9-E59D3FD78002}"/>
              </a:ext>
            </a:extLst>
          </p:cNvPr>
          <p:cNvSpPr>
            <a:spLocks noGrp="1"/>
          </p:cNvSpPr>
          <p:nvPr>
            <p:ph type="chart" sz="quarter" idx="23"/>
          </p:nvPr>
        </p:nvSpPr>
        <p:spPr>
          <a:xfrm>
            <a:off x="457200" y="4026256"/>
            <a:ext cx="2616200" cy="1238250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endParaRPr lang="en-AR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32656D9A-3836-4A40-B41B-A36D82DE004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263900" y="3776999"/>
            <a:ext cx="2616200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4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3A171730-250F-9747-A901-8D5CD3CFD94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070600" y="3776999"/>
            <a:ext cx="2616200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4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E6128A65-78AD-604C-A554-38A0818F206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124712" y="1252222"/>
            <a:ext cx="1948688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849606FB-C0EF-824D-B577-22A458318A3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931412" y="1251616"/>
            <a:ext cx="1948688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FF6E56B0-4274-C04D-9F33-526B5F1BE5A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38112" y="1251616"/>
            <a:ext cx="1948688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B19D732A-365A-1D44-9033-31CD8A4394E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124712" y="1525972"/>
            <a:ext cx="1948688" cy="249257"/>
          </a:xfrm>
          <a:prstGeom prst="rect">
            <a:avLst/>
          </a:prstGeom>
        </p:spPr>
        <p:txBody>
          <a:bodyPr anchor="ctr"/>
          <a:lstStyle>
            <a:lvl1pPr marL="7938" indent="-7938">
              <a:buNone/>
              <a:tabLst/>
              <a:defRPr sz="1600" b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to edit title</a:t>
            </a: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A8BC6716-5711-C146-917C-5801678BAA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931412" y="1525366"/>
            <a:ext cx="1948688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600" b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to edit title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D76A883A-0500-0F42-A42D-5F0BD29305C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738112" y="1525366"/>
            <a:ext cx="1948688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600" b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to edit title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C813940-CED9-3641-80F8-403B9766663D}"/>
              </a:ext>
            </a:extLst>
          </p:cNvPr>
          <p:cNvCxnSpPr>
            <a:cxnSpLocks/>
          </p:cNvCxnSpPr>
          <p:nvPr userDrawn="1"/>
        </p:nvCxnSpPr>
        <p:spPr>
          <a:xfrm>
            <a:off x="457200" y="3639044"/>
            <a:ext cx="8229600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49E9CC2-8509-B444-B359-6FCCE9A8B81B}"/>
              </a:ext>
            </a:extLst>
          </p:cNvPr>
          <p:cNvCxnSpPr>
            <a:cxnSpLocks/>
          </p:cNvCxnSpPr>
          <p:nvPr userDrawn="1"/>
        </p:nvCxnSpPr>
        <p:spPr>
          <a:xfrm>
            <a:off x="457200" y="1894909"/>
            <a:ext cx="8229600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A80C5F76-797F-B04D-A77E-04EE9D39280A}"/>
              </a:ext>
            </a:extLst>
          </p:cNvPr>
          <p:cNvSpPr/>
          <p:nvPr userDrawn="1"/>
        </p:nvSpPr>
        <p:spPr>
          <a:xfrm>
            <a:off x="6070600" y="2273282"/>
            <a:ext cx="2616200" cy="1173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2392B2ED-D240-F341-8AFC-39EF5538B3A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39712" y="2361492"/>
            <a:ext cx="1847088" cy="696366"/>
          </a:xfrm>
          <a:prstGeom prst="rect">
            <a:avLst/>
          </a:prstGeom>
        </p:spPr>
        <p:txBody>
          <a:bodyPr/>
          <a:lstStyle>
            <a:lvl1pPr>
              <a:buNone/>
              <a:defRPr lang="en-AR" sz="4800" b="1" kern="1200" dirty="0">
                <a:solidFill>
                  <a:srgbClr val="00B050"/>
                </a:solidFill>
                <a:latin typeface="Calibri" panose="020F0502020204030204" pitchFamily="34" charset="0"/>
                <a:ea typeface="Segoe UI Historic" panose="020B050204020402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30,2%</a:t>
            </a:r>
          </a:p>
        </p:txBody>
      </p:sp>
      <p:sp>
        <p:nvSpPr>
          <p:cNvPr id="45" name="Text Placeholder 7">
            <a:extLst>
              <a:ext uri="{FF2B5EF4-FFF2-40B4-BE49-F238E27FC236}">
                <a16:creationId xmlns:a16="http://schemas.microsoft.com/office/drawing/2014/main" id="{C63B3D03-853D-EF42-B793-D673A7B8B77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070600" y="3077546"/>
            <a:ext cx="2616200" cy="249257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sz="1200" b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THIS TEXT</a:t>
            </a:r>
          </a:p>
        </p:txBody>
      </p:sp>
      <p:sp>
        <p:nvSpPr>
          <p:cNvPr id="22" name="Chart Placeholder 4">
            <a:extLst>
              <a:ext uri="{FF2B5EF4-FFF2-40B4-BE49-F238E27FC236}">
                <a16:creationId xmlns:a16="http://schemas.microsoft.com/office/drawing/2014/main" id="{A7FEE8C5-20FF-5449-BBDE-6472E214A3C4}"/>
              </a:ext>
            </a:extLst>
          </p:cNvPr>
          <p:cNvSpPr>
            <a:spLocks noGrp="1"/>
          </p:cNvSpPr>
          <p:nvPr>
            <p:ph type="chart" sz="quarter" idx="39"/>
          </p:nvPr>
        </p:nvSpPr>
        <p:spPr>
          <a:xfrm>
            <a:off x="3263900" y="4026256"/>
            <a:ext cx="2616200" cy="1238250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endParaRPr lang="en-AR"/>
          </a:p>
        </p:txBody>
      </p:sp>
      <p:sp>
        <p:nvSpPr>
          <p:cNvPr id="23" name="Chart Placeholder 4">
            <a:extLst>
              <a:ext uri="{FF2B5EF4-FFF2-40B4-BE49-F238E27FC236}">
                <a16:creationId xmlns:a16="http://schemas.microsoft.com/office/drawing/2014/main" id="{ADB83868-C7A8-CC4A-8821-D452B785B7D8}"/>
              </a:ext>
            </a:extLst>
          </p:cNvPr>
          <p:cNvSpPr>
            <a:spLocks noGrp="1"/>
          </p:cNvSpPr>
          <p:nvPr>
            <p:ph type="chart" sz="quarter" idx="40"/>
          </p:nvPr>
        </p:nvSpPr>
        <p:spPr>
          <a:xfrm>
            <a:off x="6070600" y="4026256"/>
            <a:ext cx="2616200" cy="1238250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endParaRPr lang="en-AR"/>
          </a:p>
        </p:txBody>
      </p:sp>
    </p:spTree>
    <p:extLst>
      <p:ext uri="{BB962C8B-B14F-4D97-AF65-F5344CB8AC3E}">
        <p14:creationId xmlns:p14="http://schemas.microsoft.com/office/powerpoint/2010/main" val="3883975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8952D173-A310-EF40-8DE5-2AF5B0360EE6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64" name="Picture Placeholder 63">
            <a:extLst>
              <a:ext uri="{FF2B5EF4-FFF2-40B4-BE49-F238E27FC236}">
                <a16:creationId xmlns:a16="http://schemas.microsoft.com/office/drawing/2014/main" id="{8AA666B6-3C1C-5742-8242-94FBEFD969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715000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graphicFrame>
        <p:nvGraphicFramePr>
          <p:cNvPr id="8" name="7 Objeto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09" name="think-cell Slide" r:id="rId4" imgW="270" imgH="270" progId="">
                  <p:embed/>
                </p:oleObj>
              </mc:Choice>
              <mc:Fallback>
                <p:oleObj name="think-cell Slide" r:id="rId4" imgW="270" imgH="270" progId="">
                  <p:embed/>
                  <p:pic>
                    <p:nvPicPr>
                      <p:cNvPr id="0" name="Picture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Text Placeholder 6">
            <a:extLst>
              <a:ext uri="{FF2B5EF4-FFF2-40B4-BE49-F238E27FC236}">
                <a16:creationId xmlns:a16="http://schemas.microsoft.com/office/drawing/2014/main" id="{510B2154-2AE1-F34D-863F-1656F32072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12982" y="1040390"/>
            <a:ext cx="5489035" cy="367886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tabLst/>
              <a:defRPr sz="6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This is quote </a:t>
            </a:r>
            <a:br>
              <a:rPr lang="en-AR" dirty="0"/>
            </a:br>
            <a:r>
              <a:rPr lang="en-AR" dirty="0"/>
              <a:t>slide, click </a:t>
            </a:r>
            <a:br>
              <a:rPr lang="en-AR" dirty="0"/>
            </a:br>
            <a:r>
              <a:rPr lang="en-AR" dirty="0"/>
              <a:t>to edit text.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75419DF1-EADC-FA4A-B49C-DFB428EEF591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40457F1-B112-7247-ADCC-AF6772ACB4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715000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graphicFrame>
        <p:nvGraphicFramePr>
          <p:cNvPr id="8" name="7 Objeto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54" name="think-cell Slide" r:id="rId4" imgW="270" imgH="270" progId="">
                  <p:embed/>
                </p:oleObj>
              </mc:Choice>
              <mc:Fallback>
                <p:oleObj name="think-cell Slide" r:id="rId4" imgW="270" imgH="270" progId="">
                  <p:embed/>
                  <p:pic>
                    <p:nvPicPr>
                      <p:cNvPr id="8" name="7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 Placeholder 6">
            <a:extLst>
              <a:ext uri="{FF2B5EF4-FFF2-40B4-BE49-F238E27FC236}">
                <a16:creationId xmlns:a16="http://schemas.microsoft.com/office/drawing/2014/main" id="{41F1CB6B-1B4A-6840-928F-D5CC71BF69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98384" y="2092226"/>
            <a:ext cx="4334272" cy="1551807"/>
          </a:xfrm>
          <a:prstGeom prst="rect">
            <a:avLst/>
          </a:prstGeom>
        </p:spPr>
        <p:txBody>
          <a:bodyPr anchor="ctr"/>
          <a:lstStyle>
            <a:lvl1pPr marL="9525" indent="-9525" algn="ctr">
              <a:spcBef>
                <a:spcPts val="0"/>
              </a:spcBef>
              <a:buNone/>
              <a:tabLst/>
              <a:defRPr sz="72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3078400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1405F43-B879-7042-9FAB-68F57D438AA5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24C4F35-EB84-E542-AFFB-7A70AB7F35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5715000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graphicFrame>
        <p:nvGraphicFramePr>
          <p:cNvPr id="8" name="7 Objeto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08" name="think-cell Slide" r:id="rId4" imgW="270" imgH="270" progId="">
                  <p:embed/>
                </p:oleObj>
              </mc:Choice>
              <mc:Fallback>
                <p:oleObj name="think-cell Slide" r:id="rId4" imgW="270" imgH="270" progId="">
                  <p:embed/>
                  <p:pic>
                    <p:nvPicPr>
                      <p:cNvPr id="8" name="7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091DB62-8AE3-CE40-9019-51A71C8EA0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45533" y="1448592"/>
            <a:ext cx="6052931" cy="1067681"/>
          </a:xfrm>
          <a:prstGeom prst="rect">
            <a:avLst/>
          </a:prstGeom>
        </p:spPr>
        <p:txBody>
          <a:bodyPr anchor="ctr"/>
          <a:lstStyle>
            <a:lvl1pPr marL="9525" indent="-9525" algn="ctr">
              <a:spcBef>
                <a:spcPts val="0"/>
              </a:spcBef>
              <a:buNone/>
              <a:tabLst/>
              <a:defRPr sz="72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Thank you!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4285834-FAFB-3D4A-A63C-53B6CA4D6F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46225" y="4710995"/>
            <a:ext cx="6051550" cy="293086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/>
            </a:lvl1pPr>
          </a:lstStyle>
          <a:p>
            <a:pPr lvl="0"/>
            <a:r>
              <a:rPr lang="en-AR" dirty="0"/>
              <a:t>Click here to edit text</a:t>
            </a:r>
          </a:p>
        </p:txBody>
      </p:sp>
    </p:spTree>
    <p:extLst>
      <p:ext uri="{BB962C8B-B14F-4D97-AF65-F5344CB8AC3E}">
        <p14:creationId xmlns:p14="http://schemas.microsoft.com/office/powerpoint/2010/main" val="30230876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238500"/>
            <a:ext cx="9144000" cy="24765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3239264"/>
            <a:ext cx="7772400" cy="509017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5850"/>
            <a:ext cx="6400801" cy="637033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4216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775356"/>
            <a:ext cx="7772400" cy="12250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1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57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B21AACF7-07BF-E84D-AC8C-DA96D04895DB}"/>
              </a:ext>
            </a:extLst>
          </p:cNvPr>
          <p:cNvSpPr/>
          <p:nvPr userDrawn="1"/>
        </p:nvSpPr>
        <p:spPr>
          <a:xfrm>
            <a:off x="-1" y="0"/>
            <a:ext cx="9144001" cy="570437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 b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1D71522-FA38-DF47-8499-8CEB6DD44A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715000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graphicFrame>
        <p:nvGraphicFramePr>
          <p:cNvPr id="41" name="40 Objeto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546" name="think-cell Slide" r:id="rId6" imgW="270" imgH="270" progId="">
                  <p:embed/>
                </p:oleObj>
              </mc:Choice>
              <mc:Fallback>
                <p:oleObj name="think-cell Slide" r:id="rId6" imgW="270" imgH="270" progId="">
                  <p:embed/>
                  <p:pic>
                    <p:nvPicPr>
                      <p:cNvPr id="41" name="40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1 Título">
            <a:extLst>
              <a:ext uri="{FF2B5EF4-FFF2-40B4-BE49-F238E27FC236}">
                <a16:creationId xmlns:a16="http://schemas.microsoft.com/office/drawing/2014/main" id="{1A2459B9-A52D-6842-8D27-891769A8085B}"/>
              </a:ext>
            </a:extLst>
          </p:cNvPr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2734570" y="2482982"/>
            <a:ext cx="5399331" cy="548588"/>
          </a:xfrm>
        </p:spPr>
        <p:txBody>
          <a:bodyPr lIns="36000" tIns="36000" rIns="36000" bIns="36000" anchor="ctr">
            <a:noAutofit/>
          </a:bodyPr>
          <a:lstStyle>
            <a:lvl1pPr algn="l"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AR" dirty="0"/>
              <a:t>This is section divider</a:t>
            </a:r>
          </a:p>
        </p:txBody>
      </p:sp>
      <p:sp>
        <p:nvSpPr>
          <p:cNvPr id="54" name="2 Subtítulo">
            <a:extLst>
              <a:ext uri="{FF2B5EF4-FFF2-40B4-BE49-F238E27FC236}">
                <a16:creationId xmlns:a16="http://schemas.microsoft.com/office/drawing/2014/main" id="{8C47B010-00FF-2840-88E8-DC1210F5FEFC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4"/>
            </p:custDataLst>
          </p:nvPr>
        </p:nvSpPr>
        <p:spPr>
          <a:xfrm>
            <a:off x="2734570" y="3159588"/>
            <a:ext cx="5399331" cy="285143"/>
          </a:xfrm>
          <a:prstGeom prst="rect">
            <a:avLst/>
          </a:prstGeom>
        </p:spPr>
        <p:txBody>
          <a:bodyPr lIns="36000" tIns="36000" rIns="36000" bIns="36000" anchor="ctr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a </a:t>
            </a:r>
            <a:r>
              <a:rPr lang="es-ES" dirty="0" err="1"/>
              <a:t>sample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, </a:t>
            </a:r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update</a:t>
            </a:r>
            <a:r>
              <a:rPr lang="es-ES" dirty="0"/>
              <a:t> </a:t>
            </a:r>
            <a:r>
              <a:rPr lang="es-ES" dirty="0" err="1"/>
              <a:t>it</a:t>
            </a:r>
            <a:endParaRPr lang="es-AR" dirty="0"/>
          </a:p>
        </p:txBody>
      </p:sp>
      <p:cxnSp>
        <p:nvCxnSpPr>
          <p:cNvPr id="55" name="43 Conector recto">
            <a:extLst>
              <a:ext uri="{FF2B5EF4-FFF2-40B4-BE49-F238E27FC236}">
                <a16:creationId xmlns:a16="http://schemas.microsoft.com/office/drawing/2014/main" id="{0EE10ACE-19DF-E34C-BB06-156D886A8F03}"/>
              </a:ext>
            </a:extLst>
          </p:cNvPr>
          <p:cNvCxnSpPr>
            <a:cxnSpLocks/>
          </p:cNvCxnSpPr>
          <p:nvPr userDrawn="1"/>
        </p:nvCxnSpPr>
        <p:spPr>
          <a:xfrm>
            <a:off x="2734570" y="3104723"/>
            <a:ext cx="5399331" cy="0"/>
          </a:xfrm>
          <a:prstGeom prst="line">
            <a:avLst/>
          </a:prstGeom>
          <a:noFill/>
          <a:ln w="19050" cap="rnd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6" name="Text Placeholder 10">
            <a:extLst>
              <a:ext uri="{FF2B5EF4-FFF2-40B4-BE49-F238E27FC236}">
                <a16:creationId xmlns:a16="http://schemas.microsoft.com/office/drawing/2014/main" id="{B8801060-5178-104F-9056-634E3B9FCF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3300" y="2377442"/>
            <a:ext cx="1612900" cy="1161271"/>
          </a:xfrm>
          <a:prstGeom prst="rect">
            <a:avLst/>
          </a:prstGeom>
        </p:spPr>
        <p:txBody>
          <a:bodyPr anchor="ctr"/>
          <a:lstStyle>
            <a:lvl1pPr>
              <a:buNone/>
              <a:defRPr lang="en-AR" sz="96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01</a:t>
            </a:r>
            <a:endParaRPr lang="en-AR" dirty="0"/>
          </a:p>
        </p:txBody>
      </p:sp>
    </p:spTree>
    <p:extLst>
      <p:ext uri="{BB962C8B-B14F-4D97-AF65-F5344CB8AC3E}">
        <p14:creationId xmlns:p14="http://schemas.microsoft.com/office/powerpoint/2010/main" val="4207430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615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397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1pPr>
            <a:lvl2pPr marL="4571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4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3pPr>
            <a:lvl4pPr marL="13713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4pPr>
            <a:lvl5pPr marL="182848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5pPr>
            <a:lvl6pPr marL="228560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6pPr>
            <a:lvl7pPr marL="274272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7pPr>
            <a:lvl8pPr marL="319984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8pPr>
            <a:lvl9pPr marL="36569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932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2"/>
            <a:ext cx="4038600" cy="3771636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2"/>
            <a:ext cx="4038600" cy="3771636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41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79262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6956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6597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6979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27542"/>
            <a:ext cx="3008313" cy="968376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5"/>
            <a:ext cx="5111750" cy="4877594"/>
          </a:xfrm>
        </p:spPr>
        <p:txBody>
          <a:bodyPr/>
          <a:lstStyle>
            <a:lvl1pPr>
              <a:defRPr sz="3225"/>
            </a:lvl1pPr>
            <a:lvl2pPr>
              <a:defRPr sz="2775"/>
            </a:lvl2pPr>
            <a:lvl3pPr>
              <a:defRPr sz="2400"/>
            </a:lvl3pPr>
            <a:lvl4pPr>
              <a:defRPr sz="2025"/>
            </a:lvl4pPr>
            <a:lvl5pPr>
              <a:defRPr sz="2025"/>
            </a:lvl5pPr>
            <a:lvl6pPr>
              <a:defRPr sz="2025"/>
            </a:lvl6pPr>
            <a:lvl7pPr>
              <a:defRPr sz="2025"/>
            </a:lvl7pPr>
            <a:lvl8pPr>
              <a:defRPr sz="2025"/>
            </a:lvl8pPr>
            <a:lvl9pPr>
              <a:defRPr sz="20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195920"/>
            <a:ext cx="3008313" cy="3909219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231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000501"/>
            <a:ext cx="5486400" cy="472283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510646"/>
            <a:ext cx="5486400" cy="3429000"/>
          </a:xfrm>
        </p:spPr>
        <p:txBody>
          <a:bodyPr/>
          <a:lstStyle>
            <a:lvl1pPr marL="0" indent="0">
              <a:buNone/>
              <a:defRPr sz="3225"/>
            </a:lvl1pPr>
            <a:lvl2pPr marL="457120" indent="0">
              <a:buNone/>
              <a:defRPr sz="2775"/>
            </a:lvl2pPr>
            <a:lvl3pPr marL="914240" indent="0">
              <a:buNone/>
              <a:defRPr sz="2400"/>
            </a:lvl3pPr>
            <a:lvl4pPr marL="1371360" indent="0">
              <a:buNone/>
              <a:defRPr sz="2025"/>
            </a:lvl4pPr>
            <a:lvl5pPr marL="1828480" indent="0">
              <a:buNone/>
              <a:defRPr sz="2025"/>
            </a:lvl5pPr>
            <a:lvl6pPr marL="2285600" indent="0">
              <a:buNone/>
              <a:defRPr sz="2025"/>
            </a:lvl6pPr>
            <a:lvl7pPr marL="2742720" indent="0">
              <a:buNone/>
              <a:defRPr sz="2025"/>
            </a:lvl7pPr>
            <a:lvl8pPr marL="3199840" indent="0">
              <a:buNone/>
              <a:defRPr sz="2025"/>
            </a:lvl8pPr>
            <a:lvl9pPr marL="3656960" indent="0">
              <a:buNone/>
              <a:defRPr sz="20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472783"/>
            <a:ext cx="5486400" cy="670719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5097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458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2057400" cy="487627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7"/>
            <a:ext cx="6019800" cy="48762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068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80046264-A0F9-6748-96CE-E6FAF312CCD8}"/>
              </a:ext>
            </a:extLst>
          </p:cNvPr>
          <p:cNvSpPr/>
          <p:nvPr userDrawn="1"/>
        </p:nvSpPr>
        <p:spPr>
          <a:xfrm>
            <a:off x="0" y="0"/>
            <a:ext cx="5822830" cy="5715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112" name="Picture Placeholder 110">
            <a:extLst>
              <a:ext uri="{FF2B5EF4-FFF2-40B4-BE49-F238E27FC236}">
                <a16:creationId xmlns:a16="http://schemas.microsoft.com/office/drawing/2014/main" id="{20EC302E-AA05-C84F-828C-4CEC0517693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0" y="0"/>
            <a:ext cx="3978275" cy="5715000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C00A842-AF34-F042-B28C-89FEE779E3EA}"/>
              </a:ext>
            </a:extLst>
          </p:cNvPr>
          <p:cNvSpPr/>
          <p:nvPr userDrawn="1"/>
        </p:nvSpPr>
        <p:spPr>
          <a:xfrm>
            <a:off x="5832770" y="0"/>
            <a:ext cx="3311333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0" y="2531666"/>
            <a:ext cx="2220686" cy="651668"/>
          </a:xfrm>
        </p:spPr>
        <p:txBody>
          <a:bodyPr lIns="360000" anchor="ctr" anchorCtr="0"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 err="1"/>
              <a:t>Table</a:t>
            </a:r>
            <a:br>
              <a:rPr lang="es-ES" dirty="0"/>
            </a:br>
            <a:r>
              <a:rPr lang="es-ES" dirty="0"/>
              <a:t>of </a:t>
            </a:r>
            <a:r>
              <a:rPr lang="es-ES" dirty="0" err="1"/>
              <a:t>contents</a:t>
            </a:r>
            <a:endParaRPr lang="es-AR" dirty="0"/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2DC02C85-B225-534A-B226-43B9D8597C72}"/>
              </a:ext>
            </a:extLst>
          </p:cNvPr>
          <p:cNvSpPr/>
          <p:nvPr userDrawn="1"/>
        </p:nvSpPr>
        <p:spPr>
          <a:xfrm rot="5400000">
            <a:off x="3211625" y="2432302"/>
            <a:ext cx="5043504" cy="178906"/>
          </a:xfrm>
          <a:custGeom>
            <a:avLst/>
            <a:gdLst>
              <a:gd name="connsiteX0" fmla="*/ 4440025 w 4440025"/>
              <a:gd name="connsiteY0" fmla="*/ 0 h 0"/>
              <a:gd name="connsiteX1" fmla="*/ 0 w 44400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40025">
                <a:moveTo>
                  <a:pt x="4440025" y="0"/>
                </a:moveTo>
                <a:lnTo>
                  <a:pt x="0" y="0"/>
                </a:lnTo>
              </a:path>
            </a:pathLst>
          </a:custGeom>
          <a:noFill/>
          <a:ln w="25400" cap="rnd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90" name="Text Placeholder 88">
            <a:extLst>
              <a:ext uri="{FF2B5EF4-FFF2-40B4-BE49-F238E27FC236}">
                <a16:creationId xmlns:a16="http://schemas.microsoft.com/office/drawing/2014/main" id="{8269E4EC-7818-A546-844C-1B1C03AD5C7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99323" y="668338"/>
            <a:ext cx="2136775" cy="361496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b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to edit title</a:t>
            </a:r>
          </a:p>
        </p:txBody>
      </p:sp>
      <p:sp>
        <p:nvSpPr>
          <p:cNvPr id="91" name="Text Placeholder 88">
            <a:extLst>
              <a:ext uri="{FF2B5EF4-FFF2-40B4-BE49-F238E27FC236}">
                <a16:creationId xmlns:a16="http://schemas.microsoft.com/office/drawing/2014/main" id="{77C914F2-B54B-214C-9C6A-49A6C88C5B5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399322" y="1242291"/>
            <a:ext cx="2136775" cy="361496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b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to edit title</a:t>
            </a:r>
          </a:p>
        </p:txBody>
      </p:sp>
      <p:sp>
        <p:nvSpPr>
          <p:cNvPr id="92" name="Text Placeholder 88">
            <a:extLst>
              <a:ext uri="{FF2B5EF4-FFF2-40B4-BE49-F238E27FC236}">
                <a16:creationId xmlns:a16="http://schemas.microsoft.com/office/drawing/2014/main" id="{BEA52F1F-2CA8-5047-8E47-9341DE6447D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399323" y="1816244"/>
            <a:ext cx="2136775" cy="361496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b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to edit title</a:t>
            </a:r>
          </a:p>
        </p:txBody>
      </p:sp>
      <p:sp>
        <p:nvSpPr>
          <p:cNvPr id="93" name="Text Placeholder 88">
            <a:extLst>
              <a:ext uri="{FF2B5EF4-FFF2-40B4-BE49-F238E27FC236}">
                <a16:creationId xmlns:a16="http://schemas.microsoft.com/office/drawing/2014/main" id="{191C18E0-F823-4448-BEE6-F7839993492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399322" y="2390197"/>
            <a:ext cx="2136775" cy="361496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b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to edit title</a:t>
            </a:r>
          </a:p>
        </p:txBody>
      </p:sp>
      <p:sp>
        <p:nvSpPr>
          <p:cNvPr id="94" name="Text Placeholder 88">
            <a:extLst>
              <a:ext uri="{FF2B5EF4-FFF2-40B4-BE49-F238E27FC236}">
                <a16:creationId xmlns:a16="http://schemas.microsoft.com/office/drawing/2014/main" id="{66B80716-6B2C-0E44-84A6-339F179380A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397066" y="2964150"/>
            <a:ext cx="2136775" cy="361496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b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to edit title</a:t>
            </a:r>
          </a:p>
        </p:txBody>
      </p:sp>
      <p:sp>
        <p:nvSpPr>
          <p:cNvPr id="95" name="Text Placeholder 88">
            <a:extLst>
              <a:ext uri="{FF2B5EF4-FFF2-40B4-BE49-F238E27FC236}">
                <a16:creationId xmlns:a16="http://schemas.microsoft.com/office/drawing/2014/main" id="{68F7E60B-FCEF-0D4D-9EB8-C215EEA1FB4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397065" y="3538103"/>
            <a:ext cx="2136775" cy="361496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b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to edit title</a:t>
            </a:r>
          </a:p>
        </p:txBody>
      </p:sp>
      <p:sp>
        <p:nvSpPr>
          <p:cNvPr id="96" name="Text Placeholder 88">
            <a:extLst>
              <a:ext uri="{FF2B5EF4-FFF2-40B4-BE49-F238E27FC236}">
                <a16:creationId xmlns:a16="http://schemas.microsoft.com/office/drawing/2014/main" id="{CF5AD57B-9264-3746-94D7-835C3C9701B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397066" y="4112056"/>
            <a:ext cx="2136775" cy="361496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b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to edit title</a:t>
            </a:r>
          </a:p>
        </p:txBody>
      </p:sp>
      <p:sp>
        <p:nvSpPr>
          <p:cNvPr id="97" name="Text Placeholder 88">
            <a:extLst>
              <a:ext uri="{FF2B5EF4-FFF2-40B4-BE49-F238E27FC236}">
                <a16:creationId xmlns:a16="http://schemas.microsoft.com/office/drawing/2014/main" id="{E2CB3612-60F9-7D42-8396-67230EFE4F6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397065" y="4686007"/>
            <a:ext cx="2136775" cy="361496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b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to edit title</a:t>
            </a:r>
          </a:p>
        </p:txBody>
      </p:sp>
      <p:sp>
        <p:nvSpPr>
          <p:cNvPr id="100" name="Text Placeholder 98">
            <a:extLst>
              <a:ext uri="{FF2B5EF4-FFF2-40B4-BE49-F238E27FC236}">
                <a16:creationId xmlns:a16="http://schemas.microsoft.com/office/drawing/2014/main" id="{C6E73477-D9DE-BC45-A27F-0ADCBE226E1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092134" y="668338"/>
            <a:ext cx="2593975" cy="357187"/>
          </a:xfrm>
          <a:prstGeom prst="rect">
            <a:avLst/>
          </a:prstGeom>
        </p:spPr>
        <p:txBody>
          <a:bodyPr anchor="ctr"/>
          <a:lstStyle>
            <a:lvl1pPr marL="9525" indent="-9525">
              <a:spcBef>
                <a:spcPts val="0"/>
              </a:spcBef>
              <a:buNone/>
              <a:tabLst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AR" dirty="0"/>
              <a:t>This text</a:t>
            </a:r>
            <a:br>
              <a:rPr lang="en-AR" dirty="0"/>
            </a:br>
            <a:r>
              <a:rPr lang="en-AR" dirty="0"/>
              <a:t>is to be updated</a:t>
            </a:r>
          </a:p>
        </p:txBody>
      </p:sp>
      <p:sp>
        <p:nvSpPr>
          <p:cNvPr id="101" name="Text Placeholder 98">
            <a:extLst>
              <a:ext uri="{FF2B5EF4-FFF2-40B4-BE49-F238E27FC236}">
                <a16:creationId xmlns:a16="http://schemas.microsoft.com/office/drawing/2014/main" id="{0AFE185F-11B8-CA4E-A268-64E68289093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092134" y="4686007"/>
            <a:ext cx="2593975" cy="357187"/>
          </a:xfrm>
          <a:prstGeom prst="rect">
            <a:avLst/>
          </a:prstGeom>
        </p:spPr>
        <p:txBody>
          <a:bodyPr anchor="ctr"/>
          <a:lstStyle>
            <a:lvl1pPr marL="9525" indent="-9525">
              <a:spcBef>
                <a:spcPts val="0"/>
              </a:spcBef>
              <a:buNone/>
              <a:tabLst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AR" dirty="0"/>
              <a:t>This text</a:t>
            </a:r>
            <a:br>
              <a:rPr lang="en-AR" dirty="0"/>
            </a:br>
            <a:r>
              <a:rPr lang="en-AR" dirty="0"/>
              <a:t>is to be updated</a:t>
            </a:r>
          </a:p>
        </p:txBody>
      </p:sp>
      <p:sp>
        <p:nvSpPr>
          <p:cNvPr id="102" name="Text Placeholder 98">
            <a:extLst>
              <a:ext uri="{FF2B5EF4-FFF2-40B4-BE49-F238E27FC236}">
                <a16:creationId xmlns:a16="http://schemas.microsoft.com/office/drawing/2014/main" id="{472F2FF2-68C0-DD4D-AB64-CF3F0C027AE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092134" y="1816244"/>
            <a:ext cx="2593975" cy="357187"/>
          </a:xfrm>
          <a:prstGeom prst="rect">
            <a:avLst/>
          </a:prstGeom>
        </p:spPr>
        <p:txBody>
          <a:bodyPr anchor="ctr"/>
          <a:lstStyle>
            <a:lvl1pPr marL="9525" indent="-9525">
              <a:spcBef>
                <a:spcPts val="0"/>
              </a:spcBef>
              <a:buNone/>
              <a:tabLst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AR" dirty="0"/>
              <a:t>This text</a:t>
            </a:r>
            <a:br>
              <a:rPr lang="en-AR" dirty="0"/>
            </a:br>
            <a:r>
              <a:rPr lang="en-AR" dirty="0"/>
              <a:t>is to be updated</a:t>
            </a:r>
          </a:p>
        </p:txBody>
      </p:sp>
      <p:sp>
        <p:nvSpPr>
          <p:cNvPr id="103" name="Text Placeholder 98">
            <a:extLst>
              <a:ext uri="{FF2B5EF4-FFF2-40B4-BE49-F238E27FC236}">
                <a16:creationId xmlns:a16="http://schemas.microsoft.com/office/drawing/2014/main" id="{6842F90D-DD3E-0A4F-9593-A19DC26BBFD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092134" y="1242291"/>
            <a:ext cx="2593975" cy="357187"/>
          </a:xfrm>
          <a:prstGeom prst="rect">
            <a:avLst/>
          </a:prstGeom>
        </p:spPr>
        <p:txBody>
          <a:bodyPr anchor="ctr"/>
          <a:lstStyle>
            <a:lvl1pPr marL="9525" indent="-9525">
              <a:spcBef>
                <a:spcPts val="0"/>
              </a:spcBef>
              <a:buNone/>
              <a:tabLst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AR" dirty="0"/>
              <a:t>This text</a:t>
            </a:r>
            <a:br>
              <a:rPr lang="en-AR" dirty="0"/>
            </a:br>
            <a:r>
              <a:rPr lang="en-AR" dirty="0"/>
              <a:t>is to be updated</a:t>
            </a:r>
          </a:p>
        </p:txBody>
      </p:sp>
      <p:sp>
        <p:nvSpPr>
          <p:cNvPr id="104" name="Text Placeholder 98">
            <a:extLst>
              <a:ext uri="{FF2B5EF4-FFF2-40B4-BE49-F238E27FC236}">
                <a16:creationId xmlns:a16="http://schemas.microsoft.com/office/drawing/2014/main" id="{5DC85621-70B5-0147-BDF4-2DB34DC4D92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092134" y="2964150"/>
            <a:ext cx="2593975" cy="357187"/>
          </a:xfrm>
          <a:prstGeom prst="rect">
            <a:avLst/>
          </a:prstGeom>
        </p:spPr>
        <p:txBody>
          <a:bodyPr anchor="ctr"/>
          <a:lstStyle>
            <a:lvl1pPr marL="9525" indent="-9525">
              <a:spcBef>
                <a:spcPts val="0"/>
              </a:spcBef>
              <a:buNone/>
              <a:tabLst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AR" dirty="0"/>
              <a:t>This text</a:t>
            </a:r>
            <a:br>
              <a:rPr lang="en-AR" dirty="0"/>
            </a:br>
            <a:r>
              <a:rPr lang="en-AR" dirty="0"/>
              <a:t>is to be updated</a:t>
            </a:r>
          </a:p>
        </p:txBody>
      </p:sp>
      <p:sp>
        <p:nvSpPr>
          <p:cNvPr id="105" name="Text Placeholder 98">
            <a:extLst>
              <a:ext uri="{FF2B5EF4-FFF2-40B4-BE49-F238E27FC236}">
                <a16:creationId xmlns:a16="http://schemas.microsoft.com/office/drawing/2014/main" id="{D7077AB5-9DB8-044C-86C7-C1017A56B2D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092134" y="2390197"/>
            <a:ext cx="2593975" cy="357187"/>
          </a:xfrm>
          <a:prstGeom prst="rect">
            <a:avLst/>
          </a:prstGeom>
        </p:spPr>
        <p:txBody>
          <a:bodyPr anchor="ctr"/>
          <a:lstStyle>
            <a:lvl1pPr marL="9525" indent="-9525">
              <a:spcBef>
                <a:spcPts val="0"/>
              </a:spcBef>
              <a:buNone/>
              <a:tabLst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AR" dirty="0"/>
              <a:t>This text</a:t>
            </a:r>
            <a:br>
              <a:rPr lang="en-AR" dirty="0"/>
            </a:br>
            <a:r>
              <a:rPr lang="en-AR" dirty="0"/>
              <a:t>is to be updated</a:t>
            </a:r>
          </a:p>
        </p:txBody>
      </p:sp>
      <p:sp>
        <p:nvSpPr>
          <p:cNvPr id="106" name="Text Placeholder 98">
            <a:extLst>
              <a:ext uri="{FF2B5EF4-FFF2-40B4-BE49-F238E27FC236}">
                <a16:creationId xmlns:a16="http://schemas.microsoft.com/office/drawing/2014/main" id="{FBCD9281-DF12-9B49-8B2B-8D988C150FB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092134" y="4112056"/>
            <a:ext cx="2593975" cy="357187"/>
          </a:xfrm>
          <a:prstGeom prst="rect">
            <a:avLst/>
          </a:prstGeom>
        </p:spPr>
        <p:txBody>
          <a:bodyPr anchor="ctr"/>
          <a:lstStyle>
            <a:lvl1pPr marL="9525" indent="-9525">
              <a:spcBef>
                <a:spcPts val="0"/>
              </a:spcBef>
              <a:buNone/>
              <a:tabLst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AR" dirty="0"/>
              <a:t>This text</a:t>
            </a:r>
            <a:br>
              <a:rPr lang="en-AR" dirty="0"/>
            </a:br>
            <a:r>
              <a:rPr lang="en-AR" dirty="0"/>
              <a:t>is to be updated</a:t>
            </a:r>
          </a:p>
        </p:txBody>
      </p:sp>
      <p:sp>
        <p:nvSpPr>
          <p:cNvPr id="107" name="Text Placeholder 98">
            <a:extLst>
              <a:ext uri="{FF2B5EF4-FFF2-40B4-BE49-F238E27FC236}">
                <a16:creationId xmlns:a16="http://schemas.microsoft.com/office/drawing/2014/main" id="{213A17CF-B444-844A-820E-7A6023AA706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092134" y="3538103"/>
            <a:ext cx="2593975" cy="357187"/>
          </a:xfrm>
          <a:prstGeom prst="rect">
            <a:avLst/>
          </a:prstGeom>
        </p:spPr>
        <p:txBody>
          <a:bodyPr anchor="ctr"/>
          <a:lstStyle>
            <a:lvl1pPr marL="9525" indent="-9525">
              <a:spcBef>
                <a:spcPts val="0"/>
              </a:spcBef>
              <a:buNone/>
              <a:tabLst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AR" dirty="0"/>
              <a:t>This text</a:t>
            </a:r>
            <a:br>
              <a:rPr lang="en-AR" dirty="0"/>
            </a:br>
            <a:r>
              <a:rPr lang="en-AR" dirty="0"/>
              <a:t>is to be updated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5" y="2392195"/>
            <a:ext cx="4449167" cy="592568"/>
          </a:xfrm>
        </p:spPr>
        <p:txBody>
          <a:bodyPr>
            <a:normAutofit/>
          </a:bodyPr>
          <a:lstStyle>
            <a:lvl1pPr algn="ctr">
              <a:defRPr sz="27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665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0E1E5-6E04-413B-9117-B8CEF6FCE6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594972-6D2F-46B4-B7B1-E8F0DC801A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418BAB-76C7-4D8F-80F8-D095C1526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3/26/2022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E07AE-6A77-40AE-82D3-C7C18E2F3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D320B-4B61-4083-AB96-390D3AF24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5817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0D83D-4CCB-400D-9CEC-47CB88591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FB5E7-2F4F-468B-9B3A-CD7E2CF57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B65A4-54D8-4FB4-95A2-4C326EBB6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3/26/2022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4CDB6-1F62-4F11-8CE1-F8F07C479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0E544-A362-4791-BBB1-A6904E5A2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0170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E6E7E-B173-428B-9EFF-6A15350C7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5A2239-E810-43D0-84E7-C858C32E7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2387D-FB8B-49EA-9FE8-228F4A32D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3/26/2022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FEE92-B0AE-41B4-8C46-D5F402B2E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04F23F-EAF1-4B4A-9DDC-C9A4CEB89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2501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E2771-8D7D-4464-A3A9-C722B9AE8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55773-6B18-4EC3-8078-822D464AA9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F1E113-C104-46DD-B694-3BFEF22624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5763F4-372A-4907-9415-170B9AAA5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3/26/2022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7DC9AA-FB52-4BE8-9F30-A5C54FAD0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300587-E0A5-4357-9B48-F019E44EA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8118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30C5A-82EA-44E5-862A-CCA83FD3D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FEFD39-6F9D-4DE0-87E8-70BA28861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EB1A7E-0A09-45DC-A7CE-EC9125456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EECC44-B310-48AF-B643-BAB623CBAB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6EC676-424B-4D54-86B6-9B8AFD05E5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16FF01-17EF-43C9-A158-D51586744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3/26/2022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38A328-9E2A-46FF-899C-CF8595815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BB8300-C93C-4A96-B9ED-7BCE4CE13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281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081B7-280D-4C2D-BE73-EABD045FD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136E0C-361E-467C-AEEC-2BD2C7B5D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3/26/2022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C9C570-D2E2-448D-B84E-E67B75388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66DF8D-CBCF-46BD-802E-3B74B1E51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2108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4C8A03-ABA8-4912-AFF4-632E0EE23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3/26/2022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467F32-57C8-4775-9BB2-40B90716D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97B5A-76E3-4F72-9AB3-8C6E7FC85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4028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31942-9273-4B76-8C3F-DA491C970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C2FF8-51DF-4990-9459-293D7BA023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EBEAB5-E1A3-4C16-80E3-3BB98A5B08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3A3D58-BCEC-4C6A-96FC-7C7A4D58F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3/26/2022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82DC67-1BC8-47A0-A5C1-877F81240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FD9E21-F66A-40DD-A1D1-001319039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4743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61277-D323-4CDC-AEA6-987728680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753D29-E03A-4E26-ADD4-509150333E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F814B-9F03-425F-8F1A-D79E1E4A82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6C92FE-B3DB-4F89-8003-EA730D3F6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3/26/2022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7A8642-47F4-4512-B301-656E258DB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24ADB1-791F-4F70-8A75-BB423D61B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217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AR" dirty="0"/>
          </a:p>
        </p:txBody>
      </p:sp>
      <p:sp>
        <p:nvSpPr>
          <p:cNvPr id="18" name="6 Marcador de texto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876091"/>
            <a:ext cx="8232775" cy="460583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es-ES" sz="2000" b="0" kern="1200" dirty="0" smtClean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2pPr>
            <a:lvl3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3pPr>
            <a:lvl4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4pPr>
            <a:lvl5pPr algn="l" defTabSz="914400" rtl="0" eaLnBrk="1" latinLnBrk="0" hangingPunct="1">
              <a:spcBef>
                <a:spcPct val="0"/>
              </a:spcBef>
              <a:buNone/>
              <a:defRPr lang="es-AR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subtitle</a:t>
            </a:r>
            <a:endParaRPr lang="es-AR" dirty="0"/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9ED473B5-FEC4-C141-86C7-B1AA5F00CD1F}"/>
              </a:ext>
            </a:extLst>
          </p:cNvPr>
          <p:cNvSpPr/>
          <p:nvPr userDrawn="1"/>
        </p:nvSpPr>
        <p:spPr>
          <a:xfrm>
            <a:off x="480695" y="2133600"/>
            <a:ext cx="8682038" cy="2936240"/>
          </a:xfrm>
          <a:custGeom>
            <a:avLst/>
            <a:gdLst>
              <a:gd name="connsiteX0" fmla="*/ 0 w 8696960"/>
              <a:gd name="connsiteY0" fmla="*/ 1117600 h 2936240"/>
              <a:gd name="connsiteX1" fmla="*/ 2001520 w 8696960"/>
              <a:gd name="connsiteY1" fmla="*/ 1117600 h 2936240"/>
              <a:gd name="connsiteX2" fmla="*/ 2001520 w 8696960"/>
              <a:gd name="connsiteY2" fmla="*/ 2905760 h 2936240"/>
              <a:gd name="connsiteX3" fmla="*/ 4114800 w 8696960"/>
              <a:gd name="connsiteY3" fmla="*/ 2905760 h 2936240"/>
              <a:gd name="connsiteX4" fmla="*/ 4114800 w 8696960"/>
              <a:gd name="connsiteY4" fmla="*/ 0 h 2936240"/>
              <a:gd name="connsiteX5" fmla="*/ 6197600 w 8696960"/>
              <a:gd name="connsiteY5" fmla="*/ 0 h 2936240"/>
              <a:gd name="connsiteX6" fmla="*/ 6197600 w 8696960"/>
              <a:gd name="connsiteY6" fmla="*/ 2936240 h 2936240"/>
              <a:gd name="connsiteX7" fmla="*/ 8229600 w 8696960"/>
              <a:gd name="connsiteY7" fmla="*/ 2936240 h 2936240"/>
              <a:gd name="connsiteX8" fmla="*/ 8229600 w 8696960"/>
              <a:gd name="connsiteY8" fmla="*/ 1229360 h 2936240"/>
              <a:gd name="connsiteX9" fmla="*/ 8696960 w 8696960"/>
              <a:gd name="connsiteY9" fmla="*/ 1229360 h 2936240"/>
              <a:gd name="connsiteX0" fmla="*/ 0 w 8991600"/>
              <a:gd name="connsiteY0" fmla="*/ 1117600 h 2936240"/>
              <a:gd name="connsiteX1" fmla="*/ 2001520 w 8991600"/>
              <a:gd name="connsiteY1" fmla="*/ 1117600 h 2936240"/>
              <a:gd name="connsiteX2" fmla="*/ 2001520 w 8991600"/>
              <a:gd name="connsiteY2" fmla="*/ 2905760 h 2936240"/>
              <a:gd name="connsiteX3" fmla="*/ 4114800 w 8991600"/>
              <a:gd name="connsiteY3" fmla="*/ 2905760 h 2936240"/>
              <a:gd name="connsiteX4" fmla="*/ 4114800 w 8991600"/>
              <a:gd name="connsiteY4" fmla="*/ 0 h 2936240"/>
              <a:gd name="connsiteX5" fmla="*/ 6197600 w 8991600"/>
              <a:gd name="connsiteY5" fmla="*/ 0 h 2936240"/>
              <a:gd name="connsiteX6" fmla="*/ 6197600 w 8991600"/>
              <a:gd name="connsiteY6" fmla="*/ 2936240 h 2936240"/>
              <a:gd name="connsiteX7" fmla="*/ 8229600 w 8991600"/>
              <a:gd name="connsiteY7" fmla="*/ 2936240 h 2936240"/>
              <a:gd name="connsiteX8" fmla="*/ 8229600 w 8991600"/>
              <a:gd name="connsiteY8" fmla="*/ 1229360 h 2936240"/>
              <a:gd name="connsiteX9" fmla="*/ 8991600 w 8991600"/>
              <a:gd name="connsiteY9" fmla="*/ 1219200 h 2936240"/>
              <a:gd name="connsiteX0" fmla="*/ 0 w 9001760"/>
              <a:gd name="connsiteY0" fmla="*/ 1117600 h 2936240"/>
              <a:gd name="connsiteX1" fmla="*/ 2001520 w 9001760"/>
              <a:gd name="connsiteY1" fmla="*/ 1117600 h 2936240"/>
              <a:gd name="connsiteX2" fmla="*/ 2001520 w 9001760"/>
              <a:gd name="connsiteY2" fmla="*/ 2905760 h 2936240"/>
              <a:gd name="connsiteX3" fmla="*/ 4114800 w 9001760"/>
              <a:gd name="connsiteY3" fmla="*/ 2905760 h 2936240"/>
              <a:gd name="connsiteX4" fmla="*/ 4114800 w 9001760"/>
              <a:gd name="connsiteY4" fmla="*/ 0 h 2936240"/>
              <a:gd name="connsiteX5" fmla="*/ 6197600 w 9001760"/>
              <a:gd name="connsiteY5" fmla="*/ 0 h 2936240"/>
              <a:gd name="connsiteX6" fmla="*/ 6197600 w 9001760"/>
              <a:gd name="connsiteY6" fmla="*/ 2936240 h 2936240"/>
              <a:gd name="connsiteX7" fmla="*/ 8229600 w 9001760"/>
              <a:gd name="connsiteY7" fmla="*/ 2936240 h 2936240"/>
              <a:gd name="connsiteX8" fmla="*/ 8229600 w 9001760"/>
              <a:gd name="connsiteY8" fmla="*/ 1229360 h 2936240"/>
              <a:gd name="connsiteX9" fmla="*/ 9001760 w 9001760"/>
              <a:gd name="connsiteY9" fmla="*/ 1229360 h 2936240"/>
              <a:gd name="connsiteX0" fmla="*/ 0 w 8727440"/>
              <a:gd name="connsiteY0" fmla="*/ 1117600 h 2936240"/>
              <a:gd name="connsiteX1" fmla="*/ 1727200 w 8727440"/>
              <a:gd name="connsiteY1" fmla="*/ 1117600 h 2936240"/>
              <a:gd name="connsiteX2" fmla="*/ 1727200 w 8727440"/>
              <a:gd name="connsiteY2" fmla="*/ 2905760 h 2936240"/>
              <a:gd name="connsiteX3" fmla="*/ 3840480 w 8727440"/>
              <a:gd name="connsiteY3" fmla="*/ 2905760 h 2936240"/>
              <a:gd name="connsiteX4" fmla="*/ 3840480 w 8727440"/>
              <a:gd name="connsiteY4" fmla="*/ 0 h 2936240"/>
              <a:gd name="connsiteX5" fmla="*/ 5923280 w 8727440"/>
              <a:gd name="connsiteY5" fmla="*/ 0 h 2936240"/>
              <a:gd name="connsiteX6" fmla="*/ 5923280 w 8727440"/>
              <a:gd name="connsiteY6" fmla="*/ 2936240 h 2936240"/>
              <a:gd name="connsiteX7" fmla="*/ 7955280 w 8727440"/>
              <a:gd name="connsiteY7" fmla="*/ 2936240 h 2936240"/>
              <a:gd name="connsiteX8" fmla="*/ 7955280 w 8727440"/>
              <a:gd name="connsiteY8" fmla="*/ 1229360 h 2936240"/>
              <a:gd name="connsiteX9" fmla="*/ 8727440 w 8727440"/>
              <a:gd name="connsiteY9" fmla="*/ 1229360 h 293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727440" h="2936240">
                <a:moveTo>
                  <a:pt x="0" y="1117600"/>
                </a:moveTo>
                <a:lnTo>
                  <a:pt x="1727200" y="1117600"/>
                </a:lnTo>
                <a:lnTo>
                  <a:pt x="1727200" y="2905760"/>
                </a:lnTo>
                <a:lnTo>
                  <a:pt x="3840480" y="2905760"/>
                </a:lnTo>
                <a:lnTo>
                  <a:pt x="3840480" y="0"/>
                </a:lnTo>
                <a:lnTo>
                  <a:pt x="5923280" y="0"/>
                </a:lnTo>
                <a:lnTo>
                  <a:pt x="5923280" y="2936240"/>
                </a:lnTo>
                <a:lnTo>
                  <a:pt x="7955280" y="2936240"/>
                </a:lnTo>
                <a:lnTo>
                  <a:pt x="7955280" y="1229360"/>
                </a:lnTo>
                <a:lnTo>
                  <a:pt x="8727440" y="1229360"/>
                </a:lnTo>
              </a:path>
            </a:pathLst>
          </a:custGeom>
          <a:noFill/>
          <a:ln w="92075" cap="rnd">
            <a:solidFill>
              <a:schemeClr val="bg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00147C0-763E-6043-9B6B-08E8AA11ADB7}"/>
              </a:ext>
            </a:extLst>
          </p:cNvPr>
          <p:cNvCxnSpPr>
            <a:cxnSpLocks/>
          </p:cNvCxnSpPr>
          <p:nvPr userDrawn="1"/>
        </p:nvCxnSpPr>
        <p:spPr>
          <a:xfrm flipV="1">
            <a:off x="1305953" y="2741851"/>
            <a:ext cx="0" cy="329009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A097005-E7A9-FC49-9091-1808FCB54DC3}"/>
              </a:ext>
            </a:extLst>
          </p:cNvPr>
          <p:cNvCxnSpPr>
            <a:cxnSpLocks/>
          </p:cNvCxnSpPr>
          <p:nvPr userDrawn="1"/>
        </p:nvCxnSpPr>
        <p:spPr>
          <a:xfrm flipV="1">
            <a:off x="3195713" y="4455000"/>
            <a:ext cx="0" cy="39513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AC7D940-DD5B-C343-9593-B44F5D4044A8}"/>
              </a:ext>
            </a:extLst>
          </p:cNvPr>
          <p:cNvCxnSpPr>
            <a:cxnSpLocks/>
          </p:cNvCxnSpPr>
          <p:nvPr userDrawn="1"/>
        </p:nvCxnSpPr>
        <p:spPr>
          <a:xfrm>
            <a:off x="5277280" y="2315210"/>
            <a:ext cx="0" cy="329009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BB531D8-703A-D04A-8F12-A5052BE10925}"/>
              </a:ext>
            </a:extLst>
          </p:cNvPr>
          <p:cNvCxnSpPr>
            <a:cxnSpLocks/>
          </p:cNvCxnSpPr>
          <p:nvPr userDrawn="1"/>
        </p:nvCxnSpPr>
        <p:spPr>
          <a:xfrm flipV="1">
            <a:off x="7311399" y="4455000"/>
            <a:ext cx="0" cy="43577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B19A66ED-4FD5-A647-89A1-1082EF26E17D}"/>
              </a:ext>
            </a:extLst>
          </p:cNvPr>
          <p:cNvSpPr/>
          <p:nvPr userDrawn="1"/>
        </p:nvSpPr>
        <p:spPr>
          <a:xfrm>
            <a:off x="2647073" y="3155420"/>
            <a:ext cx="1097280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10E003E-ED71-254A-84E8-BF483F3C0125}"/>
              </a:ext>
            </a:extLst>
          </p:cNvPr>
          <p:cNvSpPr/>
          <p:nvPr userDrawn="1"/>
        </p:nvSpPr>
        <p:spPr>
          <a:xfrm>
            <a:off x="4728640" y="3962400"/>
            <a:ext cx="1097280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A756C1E-E395-7C41-94F6-78AF9D21F569}"/>
              </a:ext>
            </a:extLst>
          </p:cNvPr>
          <p:cNvSpPr/>
          <p:nvPr userDrawn="1"/>
        </p:nvSpPr>
        <p:spPr>
          <a:xfrm>
            <a:off x="6762759" y="3155420"/>
            <a:ext cx="1097280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49" name="4-Point Star 48">
            <a:extLst>
              <a:ext uri="{FF2B5EF4-FFF2-40B4-BE49-F238E27FC236}">
                <a16:creationId xmlns:a16="http://schemas.microsoft.com/office/drawing/2014/main" id="{346D2BD5-8813-7E44-A6F9-99208E05A397}"/>
              </a:ext>
            </a:extLst>
          </p:cNvPr>
          <p:cNvSpPr/>
          <p:nvPr userDrawn="1"/>
        </p:nvSpPr>
        <p:spPr>
          <a:xfrm>
            <a:off x="3097073" y="2834899"/>
            <a:ext cx="502080" cy="502080"/>
          </a:xfrm>
          <a:prstGeom prst="star4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E8E2AE29-2B87-2242-8CEE-D0E28526D1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57119" y="3299459"/>
            <a:ext cx="1677187" cy="1118021"/>
          </a:xfrm>
          <a:prstGeom prst="rect">
            <a:avLst/>
          </a:prstGeom>
        </p:spPr>
        <p:txBody>
          <a:bodyPr anchor="ctr"/>
          <a:lstStyle>
            <a:lvl1pPr marL="9525" indent="-9525" algn="ctr">
              <a:buNone/>
              <a:tabLst/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4pPr>
            <a:lvl5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5pPr>
          </a:lstStyle>
          <a:p>
            <a:pPr lvl="0"/>
            <a:r>
              <a:rPr lang="en-US" dirty="0"/>
              <a:t>This is a placeholder for your desired text. Click here to edit.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843C3C0C-FC52-8940-9913-77220BBBBF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38686" y="2738562"/>
            <a:ext cx="1677187" cy="1118021"/>
          </a:xfrm>
          <a:prstGeom prst="rect">
            <a:avLst/>
          </a:prstGeom>
        </p:spPr>
        <p:txBody>
          <a:bodyPr anchor="ctr"/>
          <a:lstStyle>
            <a:lvl1pPr marL="9525" indent="-9525" algn="ctr">
              <a:buNone/>
              <a:tabLst/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4pPr>
            <a:lvl5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5pPr>
          </a:lstStyle>
          <a:p>
            <a:pPr lvl="0"/>
            <a:r>
              <a:rPr lang="en-US" dirty="0"/>
              <a:t>This is a placeholder for your desired text. Click here to edit.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7EB10A5C-7778-5C46-BE08-C5932F751F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2805" y="3297572"/>
            <a:ext cx="1677187" cy="1118021"/>
          </a:xfrm>
          <a:prstGeom prst="rect">
            <a:avLst/>
          </a:prstGeom>
        </p:spPr>
        <p:txBody>
          <a:bodyPr anchor="ctr"/>
          <a:lstStyle>
            <a:lvl1pPr marL="9525" indent="-9525" algn="ctr">
              <a:buNone/>
              <a:tabLst/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4pPr>
            <a:lvl5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5pPr>
          </a:lstStyle>
          <a:p>
            <a:pPr lvl="0"/>
            <a:r>
              <a:rPr lang="en-US" dirty="0"/>
              <a:t>This is a placeholder for your desired text. Click here to edit.</a:t>
            </a:r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id="{F0E453A3-3048-764E-864D-B378221570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4854" y="1574589"/>
            <a:ext cx="1677187" cy="1118021"/>
          </a:xfrm>
          <a:prstGeom prst="rect">
            <a:avLst/>
          </a:prstGeom>
        </p:spPr>
        <p:txBody>
          <a:bodyPr anchor="ctr"/>
          <a:lstStyle>
            <a:lvl1pPr marL="9525" indent="-9525" algn="ctr">
              <a:buNone/>
              <a:tabLst/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4pPr>
            <a:lvl5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5pPr>
          </a:lstStyle>
          <a:p>
            <a:pPr lvl="0"/>
            <a:r>
              <a:rPr lang="en-US" dirty="0"/>
              <a:t>This is a placeholder for your desired text. Click here to edit.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5D900-0295-4EA2-829D-C6E62C699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D908A2-441E-4D04-9DDD-12AB0BC55D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47A62-307F-4DBB-BA04-F757C204E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3/26/2022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1287A-9488-4A1D-9D22-C1765A7E5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4C88B-F35A-4F62-8C1A-36A1296B3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6438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C5A4F2-C4F5-4AF3-B089-B931D33218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07970D-3F77-43DA-B2AC-DB09B64B4D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43EE5-FB63-49CC-AB97-B062FC738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3/26/2022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00A4CA-6A9D-4DDA-9C55-41592E422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A7A0C-37D2-42F8-BE63-5482CC73A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99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AR" dirty="0"/>
          </a:p>
        </p:txBody>
      </p:sp>
      <p:sp>
        <p:nvSpPr>
          <p:cNvPr id="18" name="6 Marcador de texto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876091"/>
            <a:ext cx="8232775" cy="460583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es-ES" sz="2000" b="0" kern="1200" dirty="0" smtClean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2pPr>
            <a:lvl3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3pPr>
            <a:lvl4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4pPr>
            <a:lvl5pPr algn="l" defTabSz="914400" rtl="0" eaLnBrk="1" latinLnBrk="0" hangingPunct="1">
              <a:spcBef>
                <a:spcPct val="0"/>
              </a:spcBef>
              <a:buNone/>
              <a:defRPr lang="es-AR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subtitle</a:t>
            </a:r>
            <a:endParaRPr lang="es-AR" dirty="0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05E5D62F-ED8D-ED4B-BE92-735E87FBFE7A}"/>
              </a:ext>
            </a:extLst>
          </p:cNvPr>
          <p:cNvSpPr/>
          <p:nvPr userDrawn="1"/>
        </p:nvSpPr>
        <p:spPr>
          <a:xfrm>
            <a:off x="-88491" y="1897626"/>
            <a:ext cx="6694197" cy="2861186"/>
          </a:xfrm>
          <a:custGeom>
            <a:avLst/>
            <a:gdLst>
              <a:gd name="connsiteX0" fmla="*/ 0 w 6961239"/>
              <a:gd name="connsiteY0" fmla="*/ 1465006 h 2851354"/>
              <a:gd name="connsiteX1" fmla="*/ 580104 w 6961239"/>
              <a:gd name="connsiteY1" fmla="*/ 1465006 h 2851354"/>
              <a:gd name="connsiteX2" fmla="*/ 580104 w 6961239"/>
              <a:gd name="connsiteY2" fmla="*/ 0 h 2851354"/>
              <a:gd name="connsiteX3" fmla="*/ 2497394 w 6961239"/>
              <a:gd name="connsiteY3" fmla="*/ 0 h 2851354"/>
              <a:gd name="connsiteX4" fmla="*/ 2497394 w 6961239"/>
              <a:gd name="connsiteY4" fmla="*/ 2851354 h 2851354"/>
              <a:gd name="connsiteX5" fmla="*/ 4503175 w 6961239"/>
              <a:gd name="connsiteY5" fmla="*/ 2851354 h 2851354"/>
              <a:gd name="connsiteX6" fmla="*/ 4503175 w 6961239"/>
              <a:gd name="connsiteY6" fmla="*/ 58993 h 2851354"/>
              <a:gd name="connsiteX7" fmla="*/ 6518788 w 6961239"/>
              <a:gd name="connsiteY7" fmla="*/ 58993 h 2851354"/>
              <a:gd name="connsiteX8" fmla="*/ 6518788 w 6961239"/>
              <a:gd name="connsiteY8" fmla="*/ 1455174 h 2851354"/>
              <a:gd name="connsiteX9" fmla="*/ 6961239 w 6961239"/>
              <a:gd name="connsiteY9" fmla="*/ 1455174 h 2851354"/>
              <a:gd name="connsiteX0" fmla="*/ 0 w 7107387"/>
              <a:gd name="connsiteY0" fmla="*/ 1465006 h 2851354"/>
              <a:gd name="connsiteX1" fmla="*/ 580104 w 7107387"/>
              <a:gd name="connsiteY1" fmla="*/ 1465006 h 2851354"/>
              <a:gd name="connsiteX2" fmla="*/ 580104 w 7107387"/>
              <a:gd name="connsiteY2" fmla="*/ 0 h 2851354"/>
              <a:gd name="connsiteX3" fmla="*/ 2497394 w 7107387"/>
              <a:gd name="connsiteY3" fmla="*/ 0 h 2851354"/>
              <a:gd name="connsiteX4" fmla="*/ 2497394 w 7107387"/>
              <a:gd name="connsiteY4" fmla="*/ 2851354 h 2851354"/>
              <a:gd name="connsiteX5" fmla="*/ 4503175 w 7107387"/>
              <a:gd name="connsiteY5" fmla="*/ 2851354 h 2851354"/>
              <a:gd name="connsiteX6" fmla="*/ 4503175 w 7107387"/>
              <a:gd name="connsiteY6" fmla="*/ 58993 h 2851354"/>
              <a:gd name="connsiteX7" fmla="*/ 6518788 w 7107387"/>
              <a:gd name="connsiteY7" fmla="*/ 58993 h 2851354"/>
              <a:gd name="connsiteX8" fmla="*/ 6518788 w 7107387"/>
              <a:gd name="connsiteY8" fmla="*/ 1455174 h 2851354"/>
              <a:gd name="connsiteX9" fmla="*/ 7107387 w 7107387"/>
              <a:gd name="connsiteY9" fmla="*/ 1465006 h 2851354"/>
              <a:gd name="connsiteX0" fmla="*/ 0 w 7107387"/>
              <a:gd name="connsiteY0" fmla="*/ 1465006 h 2851354"/>
              <a:gd name="connsiteX1" fmla="*/ 580104 w 7107387"/>
              <a:gd name="connsiteY1" fmla="*/ 1465006 h 2851354"/>
              <a:gd name="connsiteX2" fmla="*/ 580104 w 7107387"/>
              <a:gd name="connsiteY2" fmla="*/ 0 h 2851354"/>
              <a:gd name="connsiteX3" fmla="*/ 2570468 w 7107387"/>
              <a:gd name="connsiteY3" fmla="*/ 9833 h 2851354"/>
              <a:gd name="connsiteX4" fmla="*/ 2497394 w 7107387"/>
              <a:gd name="connsiteY4" fmla="*/ 2851354 h 2851354"/>
              <a:gd name="connsiteX5" fmla="*/ 4503175 w 7107387"/>
              <a:gd name="connsiteY5" fmla="*/ 2851354 h 2851354"/>
              <a:gd name="connsiteX6" fmla="*/ 4503175 w 7107387"/>
              <a:gd name="connsiteY6" fmla="*/ 58993 h 2851354"/>
              <a:gd name="connsiteX7" fmla="*/ 6518788 w 7107387"/>
              <a:gd name="connsiteY7" fmla="*/ 58993 h 2851354"/>
              <a:gd name="connsiteX8" fmla="*/ 6518788 w 7107387"/>
              <a:gd name="connsiteY8" fmla="*/ 1455174 h 2851354"/>
              <a:gd name="connsiteX9" fmla="*/ 7107387 w 7107387"/>
              <a:gd name="connsiteY9" fmla="*/ 1465006 h 2851354"/>
              <a:gd name="connsiteX0" fmla="*/ 0 w 7107387"/>
              <a:gd name="connsiteY0" fmla="*/ 1465006 h 2861186"/>
              <a:gd name="connsiteX1" fmla="*/ 580104 w 7107387"/>
              <a:gd name="connsiteY1" fmla="*/ 1465006 h 2861186"/>
              <a:gd name="connsiteX2" fmla="*/ 580104 w 7107387"/>
              <a:gd name="connsiteY2" fmla="*/ 0 h 2861186"/>
              <a:gd name="connsiteX3" fmla="*/ 2570468 w 7107387"/>
              <a:gd name="connsiteY3" fmla="*/ 9833 h 2861186"/>
              <a:gd name="connsiteX4" fmla="*/ 2528711 w 7107387"/>
              <a:gd name="connsiteY4" fmla="*/ 2861186 h 2861186"/>
              <a:gd name="connsiteX5" fmla="*/ 4503175 w 7107387"/>
              <a:gd name="connsiteY5" fmla="*/ 2851354 h 2861186"/>
              <a:gd name="connsiteX6" fmla="*/ 4503175 w 7107387"/>
              <a:gd name="connsiteY6" fmla="*/ 58993 h 2861186"/>
              <a:gd name="connsiteX7" fmla="*/ 6518788 w 7107387"/>
              <a:gd name="connsiteY7" fmla="*/ 58993 h 2861186"/>
              <a:gd name="connsiteX8" fmla="*/ 6518788 w 7107387"/>
              <a:gd name="connsiteY8" fmla="*/ 1455174 h 2861186"/>
              <a:gd name="connsiteX9" fmla="*/ 7107387 w 7107387"/>
              <a:gd name="connsiteY9" fmla="*/ 1465006 h 2861186"/>
              <a:gd name="connsiteX0" fmla="*/ 0 w 7107387"/>
              <a:gd name="connsiteY0" fmla="*/ 1465006 h 2861186"/>
              <a:gd name="connsiteX1" fmla="*/ 580104 w 7107387"/>
              <a:gd name="connsiteY1" fmla="*/ 1465006 h 2861186"/>
              <a:gd name="connsiteX2" fmla="*/ 580104 w 7107387"/>
              <a:gd name="connsiteY2" fmla="*/ 0 h 2861186"/>
              <a:gd name="connsiteX3" fmla="*/ 2570468 w 7107387"/>
              <a:gd name="connsiteY3" fmla="*/ 9833 h 2861186"/>
              <a:gd name="connsiteX4" fmla="*/ 2528711 w 7107387"/>
              <a:gd name="connsiteY4" fmla="*/ 2861186 h 2861186"/>
              <a:gd name="connsiteX5" fmla="*/ 4503175 w 7107387"/>
              <a:gd name="connsiteY5" fmla="*/ 2851354 h 2861186"/>
              <a:gd name="connsiteX6" fmla="*/ 4534493 w 7107387"/>
              <a:gd name="connsiteY6" fmla="*/ 68825 h 2861186"/>
              <a:gd name="connsiteX7" fmla="*/ 6518788 w 7107387"/>
              <a:gd name="connsiteY7" fmla="*/ 58993 h 2861186"/>
              <a:gd name="connsiteX8" fmla="*/ 6518788 w 7107387"/>
              <a:gd name="connsiteY8" fmla="*/ 1455174 h 2861186"/>
              <a:gd name="connsiteX9" fmla="*/ 7107387 w 7107387"/>
              <a:gd name="connsiteY9" fmla="*/ 1465006 h 2861186"/>
              <a:gd name="connsiteX0" fmla="*/ 0 w 7107387"/>
              <a:gd name="connsiteY0" fmla="*/ 1465006 h 2861186"/>
              <a:gd name="connsiteX1" fmla="*/ 580104 w 7107387"/>
              <a:gd name="connsiteY1" fmla="*/ 1465006 h 2861186"/>
              <a:gd name="connsiteX2" fmla="*/ 580104 w 7107387"/>
              <a:gd name="connsiteY2" fmla="*/ 0 h 2861186"/>
              <a:gd name="connsiteX3" fmla="*/ 2570468 w 7107387"/>
              <a:gd name="connsiteY3" fmla="*/ 9833 h 2861186"/>
              <a:gd name="connsiteX4" fmla="*/ 2528711 w 7107387"/>
              <a:gd name="connsiteY4" fmla="*/ 2861186 h 2861186"/>
              <a:gd name="connsiteX5" fmla="*/ 4534492 w 7107387"/>
              <a:gd name="connsiteY5" fmla="*/ 2861186 h 2861186"/>
              <a:gd name="connsiteX6" fmla="*/ 4534493 w 7107387"/>
              <a:gd name="connsiteY6" fmla="*/ 68825 h 2861186"/>
              <a:gd name="connsiteX7" fmla="*/ 6518788 w 7107387"/>
              <a:gd name="connsiteY7" fmla="*/ 58993 h 2861186"/>
              <a:gd name="connsiteX8" fmla="*/ 6518788 w 7107387"/>
              <a:gd name="connsiteY8" fmla="*/ 1455174 h 2861186"/>
              <a:gd name="connsiteX9" fmla="*/ 7107387 w 7107387"/>
              <a:gd name="connsiteY9" fmla="*/ 1465006 h 2861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07387" h="2861186">
                <a:moveTo>
                  <a:pt x="0" y="1465006"/>
                </a:moveTo>
                <a:lnTo>
                  <a:pt x="580104" y="1465006"/>
                </a:lnTo>
                <a:lnTo>
                  <a:pt x="580104" y="0"/>
                </a:lnTo>
                <a:lnTo>
                  <a:pt x="2570468" y="9833"/>
                </a:lnTo>
                <a:lnTo>
                  <a:pt x="2528711" y="2861186"/>
                </a:lnTo>
                <a:lnTo>
                  <a:pt x="4534492" y="2861186"/>
                </a:lnTo>
                <a:cubicBezTo>
                  <a:pt x="4534492" y="1930399"/>
                  <a:pt x="4534493" y="999612"/>
                  <a:pt x="4534493" y="68825"/>
                </a:cubicBezTo>
                <a:lnTo>
                  <a:pt x="6518788" y="58993"/>
                </a:lnTo>
                <a:lnTo>
                  <a:pt x="6518788" y="1455174"/>
                </a:lnTo>
                <a:cubicBezTo>
                  <a:pt x="6666272" y="1455174"/>
                  <a:pt x="6959903" y="1465006"/>
                  <a:pt x="7107387" y="1465006"/>
                </a:cubicBezTo>
              </a:path>
            </a:pathLst>
          </a:custGeom>
          <a:noFill/>
          <a:ln w="92075" cap="rnd">
            <a:solidFill>
              <a:schemeClr val="bg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A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DE6A5-7592-6148-B2DD-D4A5BE33708F}"/>
              </a:ext>
            </a:extLst>
          </p:cNvPr>
          <p:cNvSpPr/>
          <p:nvPr userDrawn="1"/>
        </p:nvSpPr>
        <p:spPr>
          <a:xfrm>
            <a:off x="2676573" y="2947344"/>
            <a:ext cx="1097280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6FBCC63-8CF9-0041-9B89-E22B74829E83}"/>
              </a:ext>
            </a:extLst>
          </p:cNvPr>
          <p:cNvSpPr/>
          <p:nvPr userDrawn="1"/>
        </p:nvSpPr>
        <p:spPr>
          <a:xfrm>
            <a:off x="4571326" y="3685500"/>
            <a:ext cx="1097280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7F3FC6A3-4EED-254D-959E-003E4779639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86619" y="3091383"/>
            <a:ext cx="1677187" cy="1118021"/>
          </a:xfrm>
          <a:prstGeom prst="rect">
            <a:avLst/>
          </a:prstGeom>
        </p:spPr>
        <p:txBody>
          <a:bodyPr anchor="ctr"/>
          <a:lstStyle>
            <a:lvl1pPr marL="9525" indent="-9525" algn="ctr">
              <a:buNone/>
              <a:tabLst/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4pPr>
            <a:lvl5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5pPr>
          </a:lstStyle>
          <a:p>
            <a:pPr lvl="0"/>
            <a:r>
              <a:rPr lang="en-US" dirty="0"/>
              <a:t>This is a placeholder for your desired text. Click here to edit.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A518063C-AB2F-9C41-A8B8-E2A4F4D73D5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81372" y="2461662"/>
            <a:ext cx="1677187" cy="1118021"/>
          </a:xfrm>
          <a:prstGeom prst="rect">
            <a:avLst/>
          </a:prstGeom>
        </p:spPr>
        <p:txBody>
          <a:bodyPr anchor="ctr"/>
          <a:lstStyle>
            <a:lvl1pPr marL="9525" indent="-9525" algn="ctr">
              <a:buNone/>
              <a:tabLst/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4pPr>
            <a:lvl5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5pPr>
          </a:lstStyle>
          <a:p>
            <a:pPr lvl="0"/>
            <a:r>
              <a:rPr lang="en-US" dirty="0"/>
              <a:t>This is a placeholder for your desired text. Click here to edit.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19783F3-0964-A34D-8F1D-94C4839F90A7}"/>
              </a:ext>
            </a:extLst>
          </p:cNvPr>
          <p:cNvSpPr/>
          <p:nvPr userDrawn="1"/>
        </p:nvSpPr>
        <p:spPr>
          <a:xfrm>
            <a:off x="801280" y="3700659"/>
            <a:ext cx="1097280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63BBB725-AE25-264A-A79B-CE9487E6A7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0318" y="2476821"/>
            <a:ext cx="1677187" cy="1118021"/>
          </a:xfrm>
          <a:prstGeom prst="rect">
            <a:avLst/>
          </a:prstGeom>
        </p:spPr>
        <p:txBody>
          <a:bodyPr anchor="ctr"/>
          <a:lstStyle>
            <a:lvl1pPr marL="9525" indent="-9525" algn="ctr">
              <a:buNone/>
              <a:tabLst/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4pPr>
            <a:lvl5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5pPr>
          </a:lstStyle>
          <a:p>
            <a:pPr lvl="0"/>
            <a:r>
              <a:rPr lang="en-US" dirty="0"/>
              <a:t>This is a placeholder for your desired text. Click here to edit.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774C96D-809A-C54C-950F-736C6FE6BFC3}"/>
              </a:ext>
            </a:extLst>
          </p:cNvPr>
          <p:cNvSpPr/>
          <p:nvPr userDrawn="1"/>
        </p:nvSpPr>
        <p:spPr>
          <a:xfrm>
            <a:off x="6605706" y="1897626"/>
            <a:ext cx="2117665" cy="2861186"/>
          </a:xfrm>
          <a:prstGeom prst="roundRect">
            <a:avLst>
              <a:gd name="adj" fmla="val 10167"/>
            </a:avLst>
          </a:prstGeom>
          <a:solidFill>
            <a:schemeClr val="bg1"/>
          </a:solidFill>
          <a:ln w="92075" cap="rnd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CC0C5F8-D25E-7442-A462-1166C192A655}"/>
              </a:ext>
            </a:extLst>
          </p:cNvPr>
          <p:cNvSpPr/>
          <p:nvPr userDrawn="1"/>
        </p:nvSpPr>
        <p:spPr>
          <a:xfrm>
            <a:off x="6823273" y="4581942"/>
            <a:ext cx="1677186" cy="5273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F125CC2-AD5C-A94E-8AD4-CF5D236789DD}"/>
              </a:ext>
            </a:extLst>
          </p:cNvPr>
          <p:cNvSpPr/>
          <p:nvPr userDrawn="1"/>
        </p:nvSpPr>
        <p:spPr>
          <a:xfrm>
            <a:off x="6823273" y="1985575"/>
            <a:ext cx="1677186" cy="5273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39" name="Text Placeholder 8">
            <a:extLst>
              <a:ext uri="{FF2B5EF4-FFF2-40B4-BE49-F238E27FC236}">
                <a16:creationId xmlns:a16="http://schemas.microsoft.com/office/drawing/2014/main" id="{E18DBD11-EF79-E348-B6BB-4B129161B2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25944" y="3091383"/>
            <a:ext cx="1677187" cy="1497575"/>
          </a:xfrm>
          <a:prstGeom prst="rect">
            <a:avLst/>
          </a:prstGeom>
        </p:spPr>
        <p:txBody>
          <a:bodyPr anchor="ctr"/>
          <a:lstStyle>
            <a:lvl1pPr marL="9525" indent="-9525" algn="ctr">
              <a:buNone/>
              <a:tabLst/>
              <a:defRPr>
                <a:solidFill>
                  <a:schemeClr val="accent6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4pPr>
            <a:lvl5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5pPr>
          </a:lstStyle>
          <a:p>
            <a:pPr lvl="0"/>
            <a:r>
              <a:rPr lang="en-US" dirty="0"/>
              <a:t>This is a placeholder for your desired text. Click here to edit.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154E77A-F0C6-0441-BA94-5AF9368002B7}"/>
              </a:ext>
            </a:extLst>
          </p:cNvPr>
          <p:cNvSpPr/>
          <p:nvPr userDrawn="1"/>
        </p:nvSpPr>
        <p:spPr>
          <a:xfrm>
            <a:off x="6823272" y="3020672"/>
            <a:ext cx="1677186" cy="45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</p:spTree>
    <p:extLst>
      <p:ext uri="{BB962C8B-B14F-4D97-AF65-F5344CB8AC3E}">
        <p14:creationId xmlns:p14="http://schemas.microsoft.com/office/powerpoint/2010/main" val="2883645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AR" dirty="0"/>
          </a:p>
        </p:txBody>
      </p:sp>
      <p:sp>
        <p:nvSpPr>
          <p:cNvPr id="18" name="6 Marcador de texto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876091"/>
            <a:ext cx="8232775" cy="460583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es-ES" sz="2000" b="0" kern="1200" dirty="0" smtClean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2pPr>
            <a:lvl3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3pPr>
            <a:lvl4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4pPr>
            <a:lvl5pPr algn="l" defTabSz="914400" rtl="0" eaLnBrk="1" latinLnBrk="0" hangingPunct="1">
              <a:spcBef>
                <a:spcPct val="0"/>
              </a:spcBef>
              <a:buNone/>
              <a:defRPr lang="es-AR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subtitle</a:t>
            </a:r>
            <a:endParaRPr lang="es-AR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CC15114-D860-7A46-AE9E-7AE1674388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07194" y="1847846"/>
            <a:ext cx="4145128" cy="900000"/>
          </a:xfrm>
          <a:prstGeom prst="rect">
            <a:avLst/>
          </a:prstGeom>
        </p:spPr>
        <p:txBody>
          <a:bodyPr anchor="ctr"/>
          <a:lstStyle>
            <a:lvl1pPr marL="9525" indent="-9525" algn="l">
              <a:buNone/>
              <a:tabLst/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4pPr>
            <a:lvl5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5pPr>
          </a:lstStyle>
          <a:p>
            <a:pPr lvl="0"/>
            <a:r>
              <a:rPr lang="en-US" dirty="0"/>
              <a:t>This is a placeholder for your desired text. Click here to edit.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9AEEBAD-C966-8B4E-8B2B-806F243FD0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847846"/>
            <a:ext cx="1480930" cy="900000"/>
          </a:xfrm>
          <a:prstGeom prst="rect">
            <a:avLst/>
          </a:prstGeom>
        </p:spPr>
        <p:txBody>
          <a:bodyPr anchor="ctr"/>
          <a:lstStyle>
            <a:lvl1pPr marL="9525" indent="-9525" algn="l">
              <a:buNone/>
              <a:tabLst/>
              <a:defRPr sz="1800" b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</a:t>
            </a:r>
            <a:br>
              <a:rPr lang="en-AR" dirty="0"/>
            </a:br>
            <a:r>
              <a:rPr lang="en-AR" dirty="0"/>
              <a:t>to edit text</a:t>
            </a:r>
          </a:p>
        </p:txBody>
      </p:sp>
      <p:sp>
        <p:nvSpPr>
          <p:cNvPr id="42" name="Text Placeholder 8">
            <a:extLst>
              <a:ext uri="{FF2B5EF4-FFF2-40B4-BE49-F238E27FC236}">
                <a16:creationId xmlns:a16="http://schemas.microsoft.com/office/drawing/2014/main" id="{E0D2B34A-6DC8-5B47-B80C-504DB5FFB51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007194" y="2992688"/>
            <a:ext cx="4145128" cy="900000"/>
          </a:xfrm>
          <a:prstGeom prst="rect">
            <a:avLst/>
          </a:prstGeom>
        </p:spPr>
        <p:txBody>
          <a:bodyPr anchor="ctr"/>
          <a:lstStyle>
            <a:lvl1pPr marL="9525" indent="-9525" algn="l">
              <a:buNone/>
              <a:tabLst/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4pPr>
            <a:lvl5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5pPr>
          </a:lstStyle>
          <a:p>
            <a:pPr lvl="0"/>
            <a:r>
              <a:rPr lang="en-US" dirty="0"/>
              <a:t>This is a placeholder for your desired text. Click here to edit.</a:t>
            </a:r>
          </a:p>
        </p:txBody>
      </p:sp>
      <p:sp>
        <p:nvSpPr>
          <p:cNvPr id="43" name="Text Placeholder 10">
            <a:extLst>
              <a:ext uri="{FF2B5EF4-FFF2-40B4-BE49-F238E27FC236}">
                <a16:creationId xmlns:a16="http://schemas.microsoft.com/office/drawing/2014/main" id="{0AD897D7-12D9-7249-A72B-664CA9474D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2992688"/>
            <a:ext cx="1480930" cy="900000"/>
          </a:xfrm>
          <a:prstGeom prst="rect">
            <a:avLst/>
          </a:prstGeom>
        </p:spPr>
        <p:txBody>
          <a:bodyPr anchor="ctr"/>
          <a:lstStyle>
            <a:lvl1pPr marL="9525" indent="-9525" algn="l">
              <a:buNone/>
              <a:tabLst/>
              <a:defRPr sz="1800" b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</a:t>
            </a:r>
            <a:br>
              <a:rPr lang="en-AR" dirty="0"/>
            </a:br>
            <a:r>
              <a:rPr lang="en-AR" dirty="0"/>
              <a:t>to edit text</a:t>
            </a:r>
          </a:p>
        </p:txBody>
      </p:sp>
      <p:sp>
        <p:nvSpPr>
          <p:cNvPr id="45" name="Text Placeholder 8">
            <a:extLst>
              <a:ext uri="{FF2B5EF4-FFF2-40B4-BE49-F238E27FC236}">
                <a16:creationId xmlns:a16="http://schemas.microsoft.com/office/drawing/2014/main" id="{2B01512B-133D-4E4F-B7CC-3174E073CE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007194" y="4137530"/>
            <a:ext cx="4145128" cy="900000"/>
          </a:xfrm>
          <a:prstGeom prst="rect">
            <a:avLst/>
          </a:prstGeom>
        </p:spPr>
        <p:txBody>
          <a:bodyPr anchor="ctr"/>
          <a:lstStyle>
            <a:lvl1pPr marL="9525" indent="-9525" algn="l">
              <a:buNone/>
              <a:tabLst/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4pPr>
            <a:lvl5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5pPr>
          </a:lstStyle>
          <a:p>
            <a:pPr lvl="0"/>
            <a:r>
              <a:rPr lang="en-US" dirty="0"/>
              <a:t>This is a placeholder for your desired text. Click here to edit.</a:t>
            </a:r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82B68E71-4A0C-B34F-A979-0446D90B74F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4137530"/>
            <a:ext cx="1480930" cy="900000"/>
          </a:xfrm>
          <a:prstGeom prst="rect">
            <a:avLst/>
          </a:prstGeom>
        </p:spPr>
        <p:txBody>
          <a:bodyPr anchor="ctr"/>
          <a:lstStyle>
            <a:lvl1pPr marL="9525" indent="-9525" algn="l">
              <a:buNone/>
              <a:tabLst/>
              <a:defRPr sz="1800" b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</a:t>
            </a:r>
            <a:br>
              <a:rPr lang="en-AR" dirty="0"/>
            </a:br>
            <a:r>
              <a:rPr lang="en-AR" dirty="0"/>
              <a:t>to edit text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7D41496-20C4-AF40-9D62-DB6E088D5529}"/>
              </a:ext>
            </a:extLst>
          </p:cNvPr>
          <p:cNvCxnSpPr/>
          <p:nvPr userDrawn="1"/>
        </p:nvCxnSpPr>
        <p:spPr>
          <a:xfrm>
            <a:off x="457200" y="1725425"/>
            <a:ext cx="569512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6D61573-9B73-8B49-9F7F-A17182DE64A4}"/>
              </a:ext>
            </a:extLst>
          </p:cNvPr>
          <p:cNvCxnSpPr/>
          <p:nvPr userDrawn="1"/>
        </p:nvCxnSpPr>
        <p:spPr>
          <a:xfrm>
            <a:off x="457200" y="2870267"/>
            <a:ext cx="569512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73D2716-BE13-764B-890B-1F94BAE426CE}"/>
              </a:ext>
            </a:extLst>
          </p:cNvPr>
          <p:cNvCxnSpPr/>
          <p:nvPr userDrawn="1"/>
        </p:nvCxnSpPr>
        <p:spPr>
          <a:xfrm>
            <a:off x="457200" y="4015109"/>
            <a:ext cx="569512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2EC0318-72F2-9243-B939-0C470BEC3B06}"/>
              </a:ext>
            </a:extLst>
          </p:cNvPr>
          <p:cNvCxnSpPr/>
          <p:nvPr userDrawn="1"/>
        </p:nvCxnSpPr>
        <p:spPr>
          <a:xfrm>
            <a:off x="457200" y="5159948"/>
            <a:ext cx="569512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Text Placeholder 8">
            <a:extLst>
              <a:ext uri="{FF2B5EF4-FFF2-40B4-BE49-F238E27FC236}">
                <a16:creationId xmlns:a16="http://schemas.microsoft.com/office/drawing/2014/main" id="{82EB0711-8599-894A-91E6-78FD735D07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98974" y="3853525"/>
            <a:ext cx="1987826" cy="1184005"/>
          </a:xfrm>
          <a:prstGeom prst="rect">
            <a:avLst/>
          </a:prstGeom>
        </p:spPr>
        <p:txBody>
          <a:bodyPr anchor="t"/>
          <a:lstStyle>
            <a:lvl1pPr marL="9525" indent="-9525" algn="l">
              <a:buNone/>
              <a:tabLst/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4pPr>
            <a:lvl5pPr>
              <a:defRPr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5pPr>
          </a:lstStyle>
          <a:p>
            <a:pPr lvl="0"/>
            <a:r>
              <a:rPr lang="en-US" dirty="0"/>
              <a:t>This is a placeholder for your desired text. Click here to edit.</a:t>
            </a:r>
          </a:p>
        </p:txBody>
      </p:sp>
      <p:sp>
        <p:nvSpPr>
          <p:cNvPr id="53" name="Text Placeholder 10">
            <a:extLst>
              <a:ext uri="{FF2B5EF4-FFF2-40B4-BE49-F238E27FC236}">
                <a16:creationId xmlns:a16="http://schemas.microsoft.com/office/drawing/2014/main" id="{142737BF-3E7A-9E47-AEEF-87B195EB11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698974" y="3403525"/>
            <a:ext cx="1987826" cy="450000"/>
          </a:xfrm>
          <a:prstGeom prst="rect">
            <a:avLst/>
          </a:prstGeom>
        </p:spPr>
        <p:txBody>
          <a:bodyPr anchor="b"/>
          <a:lstStyle>
            <a:lvl1pPr marL="9525" indent="-9525" algn="l">
              <a:buNone/>
              <a:tabLst/>
              <a:defRPr sz="1800" b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to edit text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109AB0E-620B-7840-A195-1BC615B4B6F4}"/>
              </a:ext>
            </a:extLst>
          </p:cNvPr>
          <p:cNvCxnSpPr/>
          <p:nvPr userDrawn="1"/>
        </p:nvCxnSpPr>
        <p:spPr>
          <a:xfrm>
            <a:off x="6698974" y="1725425"/>
            <a:ext cx="2007704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765A980-9CF5-D949-ACF1-AB3EC8FB7796}"/>
              </a:ext>
            </a:extLst>
          </p:cNvPr>
          <p:cNvCxnSpPr/>
          <p:nvPr userDrawn="1"/>
        </p:nvCxnSpPr>
        <p:spPr>
          <a:xfrm>
            <a:off x="6698974" y="5159948"/>
            <a:ext cx="2007704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C06F48F4-E955-C042-BDCF-339F1F9EB13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699250" y="1847850"/>
            <a:ext cx="1987550" cy="1555750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</p:spTree>
    <p:extLst>
      <p:ext uri="{BB962C8B-B14F-4D97-AF65-F5344CB8AC3E}">
        <p14:creationId xmlns:p14="http://schemas.microsoft.com/office/powerpoint/2010/main" val="325905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7" userDrawn="1">
          <p15:clr>
            <a:srgbClr val="FBAE40"/>
          </p15:clr>
        </p15:guide>
        <p15:guide id="2" pos="5478" userDrawn="1">
          <p15:clr>
            <a:srgbClr val="FBAE40"/>
          </p15:clr>
        </p15:guide>
        <p15:guide id="3" pos="288" userDrawn="1">
          <p15:clr>
            <a:srgbClr val="FBAE40"/>
          </p15:clr>
        </p15:guide>
        <p15:guide id="4" orient="horz" pos="325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AR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876091"/>
            <a:ext cx="8232775" cy="460583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es-ES" sz="2000" b="0" kern="1200" dirty="0" smtClean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2pPr>
            <a:lvl3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3pPr>
            <a:lvl4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4pPr>
            <a:lvl5pPr algn="l" defTabSz="914400" rtl="0" eaLnBrk="1" latinLnBrk="0" hangingPunct="1">
              <a:spcBef>
                <a:spcPct val="0"/>
              </a:spcBef>
              <a:buNone/>
              <a:defRPr lang="es-AR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subtitle</a:t>
            </a:r>
            <a:endParaRPr lang="es-AR" dirty="0"/>
          </a:p>
        </p:txBody>
      </p:sp>
      <p:sp>
        <p:nvSpPr>
          <p:cNvPr id="8" name="7 Marcador de posición de imagen"/>
          <p:cNvSpPr>
            <a:spLocks noGrp="1"/>
          </p:cNvSpPr>
          <p:nvPr>
            <p:ph type="pic" sz="quarter" idx="12"/>
          </p:nvPr>
        </p:nvSpPr>
        <p:spPr>
          <a:xfrm>
            <a:off x="447672" y="1747491"/>
            <a:ext cx="5432033" cy="352142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</a:lstStyle>
          <a:p>
            <a:endParaRPr lang="es-AR"/>
          </a:p>
        </p:txBody>
      </p:sp>
      <p:sp>
        <p:nvSpPr>
          <p:cNvPr id="6" name="2 Marcador de contenido">
            <a:extLst>
              <a:ext uri="{FF2B5EF4-FFF2-40B4-BE49-F238E27FC236}">
                <a16:creationId xmlns:a16="http://schemas.microsoft.com/office/drawing/2014/main" id="{2AB076AD-D0A1-AE40-B26C-0C58219AC07E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074563" y="3685031"/>
            <a:ext cx="2615412" cy="1583881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B6AD1FCF-CE8D-CC4F-A07D-D37380A05E5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1477430"/>
            <a:ext cx="5432033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2DEBA2DF-3215-4641-8A29-B2F0AB4610D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73774" y="3414970"/>
            <a:ext cx="2616200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sp>
        <p:nvSpPr>
          <p:cNvPr id="17" name="2 Marcador de contenido">
            <a:extLst>
              <a:ext uri="{FF2B5EF4-FFF2-40B4-BE49-F238E27FC236}">
                <a16:creationId xmlns:a16="http://schemas.microsoft.com/office/drawing/2014/main" id="{410A0444-A6B7-AB47-95F9-8AAB1845DD41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6071389" y="1747491"/>
            <a:ext cx="2615412" cy="1583881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31E8B56E-633C-F245-AE9F-1F5BE12F4D1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70600" y="1477430"/>
            <a:ext cx="2616200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AR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876091"/>
            <a:ext cx="8232775" cy="460583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es-ES" sz="2000" b="0" kern="1200" dirty="0" smtClean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2pPr>
            <a:lvl3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3pPr>
            <a:lvl4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4pPr>
            <a:lvl5pPr algn="l" defTabSz="914400" rtl="0" eaLnBrk="1" latinLnBrk="0" hangingPunct="1">
              <a:spcBef>
                <a:spcPct val="0"/>
              </a:spcBef>
              <a:buNone/>
              <a:defRPr lang="es-AR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subtitle</a:t>
            </a:r>
            <a:endParaRPr lang="es-AR" dirty="0"/>
          </a:p>
        </p:txBody>
      </p:sp>
      <p:sp>
        <p:nvSpPr>
          <p:cNvPr id="8" name="7 Marcador de posición de imagen"/>
          <p:cNvSpPr>
            <a:spLocks noGrp="1"/>
          </p:cNvSpPr>
          <p:nvPr>
            <p:ph type="pic" sz="quarter" idx="12"/>
          </p:nvPr>
        </p:nvSpPr>
        <p:spPr>
          <a:xfrm>
            <a:off x="6080914" y="1497013"/>
            <a:ext cx="2615413" cy="3771900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</a:lstStyle>
          <a:p>
            <a:endParaRPr lang="es-AR"/>
          </a:p>
        </p:txBody>
      </p:sp>
      <p:sp>
        <p:nvSpPr>
          <p:cNvPr id="6" name="2 Marcador de contenido">
            <a:extLst>
              <a:ext uri="{FF2B5EF4-FFF2-40B4-BE49-F238E27FC236}">
                <a16:creationId xmlns:a16="http://schemas.microsoft.com/office/drawing/2014/main" id="{2AB076AD-D0A1-AE40-B26C-0C58219AC07E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47673" y="3664227"/>
            <a:ext cx="5425681" cy="1604686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9" name="2 Marcador de contenido">
            <a:extLst>
              <a:ext uri="{FF2B5EF4-FFF2-40B4-BE49-F238E27FC236}">
                <a16:creationId xmlns:a16="http://schemas.microsoft.com/office/drawing/2014/main" id="{0C044D6C-9624-4F4D-A7EB-4F9EA3AEA85D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47673" y="1726686"/>
            <a:ext cx="5425681" cy="1532243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>
              <a:defRPr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>
              <a:defRPr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80A1978D-F965-224C-86F8-150FE35CCC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51230" y="3414970"/>
            <a:ext cx="5422124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1C188B49-CC62-4F44-B370-95F13B833F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8056" y="1477430"/>
            <a:ext cx="5422124" cy="249257"/>
          </a:xfrm>
          <a:prstGeom prst="rect">
            <a:avLst/>
          </a:prstGeom>
          <a:effectLst/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</p:spTree>
    <p:extLst>
      <p:ext uri="{BB962C8B-B14F-4D97-AF65-F5344CB8AC3E}">
        <p14:creationId xmlns:p14="http://schemas.microsoft.com/office/powerpoint/2010/main" val="2841265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AR" dirty="0"/>
          </a:p>
        </p:txBody>
      </p:sp>
      <p:sp>
        <p:nvSpPr>
          <p:cNvPr id="18" name="6 Marcador de texto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876091"/>
            <a:ext cx="8232775" cy="460583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es-ES" sz="2000" b="0" kern="1200" dirty="0" smtClean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2pPr>
            <a:lvl3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3pPr>
            <a:lvl4pPr algn="l" defTabSz="914400" rtl="0" eaLnBrk="1" latinLnBrk="0" hangingPunct="1">
              <a:spcBef>
                <a:spcPct val="0"/>
              </a:spcBef>
              <a:buNone/>
              <a:defRPr lang="es-ES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4pPr>
            <a:lvl5pPr algn="l" defTabSz="914400" rtl="0" eaLnBrk="1" latinLnBrk="0" hangingPunct="1">
              <a:spcBef>
                <a:spcPct val="0"/>
              </a:spcBef>
              <a:buNone/>
              <a:defRPr lang="es-AR" sz="2800" b="1" kern="12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subtitle</a:t>
            </a:r>
            <a:endParaRPr lang="es-AR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427A295-F726-6D42-A831-3A8F728C3D4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7200" y="1882608"/>
            <a:ext cx="2616200" cy="1360487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B8938A8-57DB-7148-A049-796DA8E8AE0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1589674"/>
            <a:ext cx="2616200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127767C2-557F-404C-85C2-AD87EA8A98F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7200" y="3864017"/>
            <a:ext cx="2616200" cy="1360487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B12F1770-B1F4-994F-8790-BBD4A0CE8EF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3581709"/>
            <a:ext cx="2616200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95558D65-C73A-5447-B6BA-6ADCDED6EDA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70600" y="1882608"/>
            <a:ext cx="2616200" cy="1360487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F64B9912-6D1A-C74A-A6EE-1AA820BE654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70600" y="1589674"/>
            <a:ext cx="2616200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41A1557-E09E-2E47-BFDD-0C580697F71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070600" y="3864017"/>
            <a:ext cx="2616200" cy="1360487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A4EB406B-F7DA-D84E-86AC-D569BC3FCBC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70600" y="3581709"/>
            <a:ext cx="2616200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70137412-1D7C-624F-885D-519A66B8952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263900" y="1882608"/>
            <a:ext cx="2616200" cy="1360487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571A2F0E-8869-2045-8531-606A74E1EC2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263900" y="1589674"/>
            <a:ext cx="2616200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sp>
        <p:nvSpPr>
          <p:cNvPr id="20" name="Picture Placeholder 5">
            <a:extLst>
              <a:ext uri="{FF2B5EF4-FFF2-40B4-BE49-F238E27FC236}">
                <a16:creationId xmlns:a16="http://schemas.microsoft.com/office/drawing/2014/main" id="{DA86A79F-0CDF-D243-9F33-37F64D0F208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263900" y="3864017"/>
            <a:ext cx="2616200" cy="1360487"/>
          </a:xfrm>
          <a:prstGeom prst="rect">
            <a:avLst/>
          </a:prstGeom>
        </p:spPr>
        <p:txBody>
          <a:bodyPr/>
          <a:lstStyle/>
          <a:p>
            <a:endParaRPr lang="en-AR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BB29E7A8-519F-2C44-8B8A-11B3593CDB8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63900" y="3581709"/>
            <a:ext cx="2616200" cy="249257"/>
          </a:xfrm>
          <a:prstGeom prst="rect">
            <a:avLst/>
          </a:prstGeom>
        </p:spPr>
        <p:txBody>
          <a:bodyPr anchor="ctr"/>
          <a:lstStyle>
            <a:lvl1pPr>
              <a:buNone/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AR" dirty="0"/>
              <a:t>Click here to edit title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5C392A2-6732-474C-B180-AB770002973F}"/>
              </a:ext>
            </a:extLst>
          </p:cNvPr>
          <p:cNvCxnSpPr>
            <a:cxnSpLocks/>
          </p:cNvCxnSpPr>
          <p:nvPr userDrawn="1"/>
        </p:nvCxnSpPr>
        <p:spPr>
          <a:xfrm>
            <a:off x="457200" y="3415229"/>
            <a:ext cx="8229600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0169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0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ross 5">
            <a:extLst>
              <a:ext uri="{FF2B5EF4-FFF2-40B4-BE49-F238E27FC236}">
                <a16:creationId xmlns:a16="http://schemas.microsoft.com/office/drawing/2014/main" id="{1AC4E663-C2F7-DB45-9210-2060A27B2619}"/>
              </a:ext>
            </a:extLst>
          </p:cNvPr>
          <p:cNvSpPr/>
          <p:nvPr userDrawn="1"/>
        </p:nvSpPr>
        <p:spPr>
          <a:xfrm>
            <a:off x="8280447" y="362478"/>
            <a:ext cx="532044" cy="532044"/>
          </a:xfrm>
          <a:prstGeom prst="plus">
            <a:avLst>
              <a:gd name="adj" fmla="val 4388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graphicFrame>
        <p:nvGraphicFramePr>
          <p:cNvPr id="66" name="65 Objeto" hidden="1"/>
          <p:cNvGraphicFramePr>
            <a:graphicFrameLocks noChangeAspect="1"/>
          </p:cNvGraphicFramePr>
          <p:nvPr>
            <p:custDataLst>
              <p:tags r:id="rId20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1" name="think-cell Slide" r:id="rId23" imgW="270" imgH="270" progId="">
                  <p:embed/>
                </p:oleObj>
              </mc:Choice>
              <mc:Fallback>
                <p:oleObj name="think-cell Slide" r:id="rId23" imgW="270" imgH="270" progId="">
                  <p:embed/>
                  <p:pic>
                    <p:nvPicPr>
                      <p:cNvPr id="0" name="Picture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Marcador de título"/>
          <p:cNvSpPr>
            <a:spLocks noGrp="1"/>
          </p:cNvSpPr>
          <p:nvPr>
            <p:ph type="title"/>
            <p:custDataLst>
              <p:tags r:id="rId21"/>
            </p:custDataLst>
          </p:nvPr>
        </p:nvSpPr>
        <p:spPr>
          <a:xfrm>
            <a:off x="457200" y="208934"/>
            <a:ext cx="7923229" cy="651668"/>
          </a:xfrm>
          <a:prstGeom prst="rect">
            <a:avLst/>
          </a:prstGeom>
        </p:spPr>
        <p:txBody>
          <a:bodyPr vert="horz" lIns="36000" tIns="36000" rIns="36000" bIns="72000" rtlCol="0" anchor="b">
            <a:noAutofit/>
          </a:bodyPr>
          <a:lstStyle/>
          <a:p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here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AR" dirty="0"/>
          </a:p>
        </p:txBody>
      </p:sp>
      <p:sp>
        <p:nvSpPr>
          <p:cNvPr id="67" name="66 Rectángulo"/>
          <p:cNvSpPr/>
          <p:nvPr userDrawn="1">
            <p:custDataLst>
              <p:tags r:id="rId22"/>
            </p:custDataLst>
          </p:nvPr>
        </p:nvSpPr>
        <p:spPr>
          <a:xfrm>
            <a:off x="4472577" y="5419253"/>
            <a:ext cx="198846" cy="2058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fld id="{1182C800-DEDE-403A-A396-DD42ABE629BA}" type="slidenum">
              <a:rPr lang="es-AR" sz="1000" b="1" kern="120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pPr algn="ctr"/>
              <a:t>‹#›</a:t>
            </a:fld>
            <a:endParaRPr lang="es-AR" sz="1000" b="1" kern="1200" dirty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1FC866-BFDF-2644-8B45-80AD1AB51117}"/>
              </a:ext>
            </a:extLst>
          </p:cNvPr>
          <p:cNvSpPr/>
          <p:nvPr userDrawn="1"/>
        </p:nvSpPr>
        <p:spPr>
          <a:xfrm>
            <a:off x="457199" y="0"/>
            <a:ext cx="2238867" cy="2089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271A081-8951-DF40-8344-CC0B3F7D7D1D}"/>
              </a:ext>
            </a:extLst>
          </p:cNvPr>
          <p:cNvSpPr/>
          <p:nvPr userDrawn="1"/>
        </p:nvSpPr>
        <p:spPr>
          <a:xfrm>
            <a:off x="-18854" y="5522185"/>
            <a:ext cx="4440025" cy="0"/>
          </a:xfrm>
          <a:custGeom>
            <a:avLst/>
            <a:gdLst>
              <a:gd name="connsiteX0" fmla="*/ 4440025 w 4440025"/>
              <a:gd name="connsiteY0" fmla="*/ 0 h 0"/>
              <a:gd name="connsiteX1" fmla="*/ 0 w 44400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40025">
                <a:moveTo>
                  <a:pt x="4440025" y="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5C4CB19-67C9-6B49-9B0C-571749EACA16}"/>
              </a:ext>
            </a:extLst>
          </p:cNvPr>
          <p:cNvSpPr/>
          <p:nvPr userDrawn="1"/>
        </p:nvSpPr>
        <p:spPr>
          <a:xfrm>
            <a:off x="4703975" y="5522185"/>
            <a:ext cx="4440025" cy="0"/>
          </a:xfrm>
          <a:custGeom>
            <a:avLst/>
            <a:gdLst>
              <a:gd name="connsiteX0" fmla="*/ 4440025 w 4440025"/>
              <a:gd name="connsiteY0" fmla="*/ 0 h 0"/>
              <a:gd name="connsiteX1" fmla="*/ 0 w 44400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40025">
                <a:moveTo>
                  <a:pt x="4440025" y="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  <p:sp>
        <p:nvSpPr>
          <p:cNvPr id="26" name="Cross 25">
            <a:extLst>
              <a:ext uri="{FF2B5EF4-FFF2-40B4-BE49-F238E27FC236}">
                <a16:creationId xmlns:a16="http://schemas.microsoft.com/office/drawing/2014/main" id="{7C30AA84-66CB-A047-9CCB-63EB0F6B49EE}"/>
              </a:ext>
            </a:extLst>
          </p:cNvPr>
          <p:cNvSpPr/>
          <p:nvPr userDrawn="1"/>
        </p:nvSpPr>
        <p:spPr>
          <a:xfrm>
            <a:off x="8712509" y="70544"/>
            <a:ext cx="375544" cy="375544"/>
          </a:xfrm>
          <a:prstGeom prst="plus">
            <a:avLst>
              <a:gd name="adj" fmla="val 4388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5" r:id="rId2"/>
    <p:sldLayoutId id="2147483650" r:id="rId3"/>
    <p:sldLayoutId id="2147483661" r:id="rId4"/>
    <p:sldLayoutId id="2147483687" r:id="rId5"/>
    <p:sldLayoutId id="2147483682" r:id="rId6"/>
    <p:sldLayoutId id="2147483663" r:id="rId7"/>
    <p:sldLayoutId id="2147483688" r:id="rId8"/>
    <p:sldLayoutId id="2147483681" r:id="rId9"/>
    <p:sldLayoutId id="2147483689" r:id="rId10"/>
    <p:sldLayoutId id="2147483694" r:id="rId11"/>
    <p:sldLayoutId id="2147483696" r:id="rId12"/>
    <p:sldLayoutId id="2147483697" r:id="rId13"/>
    <p:sldLayoutId id="2147483691" r:id="rId14"/>
    <p:sldLayoutId id="2147483671" r:id="rId15"/>
    <p:sldLayoutId id="2147483684" r:id="rId16"/>
    <p:sldLayoutId id="2147483683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266700" indent="-2667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bg1"/>
          </a:solidFill>
          <a:latin typeface="Segoe UI Historic" panose="020B0502040204020203" pitchFamily="34" charset="0"/>
          <a:ea typeface="Segoe UI Historic" panose="020B0502040204020203" pitchFamily="34" charset="0"/>
          <a:cs typeface="Segoe UI Historic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/>
        </a:buClr>
        <a:buFont typeface="Roboto Lt" pitchFamily="2" charset="0"/>
        <a:buChar char="−"/>
        <a:defRPr sz="1400" kern="1200">
          <a:solidFill>
            <a:schemeClr val="bg1"/>
          </a:solidFill>
          <a:latin typeface="Segoe UI Historic" panose="020B0502040204020203" pitchFamily="34" charset="0"/>
          <a:ea typeface="Segoe UI Historic" panose="020B0502040204020203" pitchFamily="34" charset="0"/>
          <a:cs typeface="Segoe UI Historic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bg1"/>
          </a:solidFill>
          <a:latin typeface="Segoe UI Historic" panose="020B0502040204020203" pitchFamily="34" charset="0"/>
          <a:ea typeface="Segoe UI Historic" panose="020B0502040204020203" pitchFamily="34" charset="0"/>
          <a:cs typeface="Segoe UI Historic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7"/>
            <a:ext cx="8229601" cy="592568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48689"/>
            <a:ext cx="8229601" cy="415644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5296960"/>
            <a:ext cx="2895600" cy="304271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5296960"/>
            <a:ext cx="2133600" cy="304271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2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</p:sldLayoutIdLst>
  <p:txStyles>
    <p:titleStyle>
      <a:lvl1pPr algn="l" defTabSz="914240" rtl="0" eaLnBrk="1" latinLnBrk="0" hangingPunct="1"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0" indent="-342840" algn="l" defTabSz="91424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820" indent="-285700" algn="l" defTabSz="91424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8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599920" indent="-228560" algn="l" defTabSz="91424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040" indent="-228560" algn="l" defTabSz="91424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16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297128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4284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388552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0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C557EE-F513-46F0-9C79-C9E12DB0D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A392F5-DCA9-491D-92C4-AAAEFAFB0E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C39C5A-10E4-48A0-9A3E-9456E4FAA9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42576-19D7-4EE5-9568-616C56E2D061}" type="datetimeFigureOut">
              <a:rPr lang="en-US" smtClean="0"/>
              <a:t>3/26/2022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32CBC8-A05C-44EF-AB41-DC86F4330B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3E247D-6BD0-4AFD-8764-A666DF7230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70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raphic 53">
            <a:extLst>
              <a:ext uri="{FF2B5EF4-FFF2-40B4-BE49-F238E27FC236}">
                <a16:creationId xmlns:a16="http://schemas.microsoft.com/office/drawing/2014/main" id="{3AA09AAA-4D1F-1446-9E0C-51A2C4F40798}"/>
              </a:ext>
            </a:extLst>
          </p:cNvPr>
          <p:cNvSpPr/>
          <p:nvPr/>
        </p:nvSpPr>
        <p:spPr>
          <a:xfrm>
            <a:off x="6238827" y="2399908"/>
            <a:ext cx="1284973" cy="1247288"/>
          </a:xfrm>
          <a:custGeom>
            <a:avLst/>
            <a:gdLst>
              <a:gd name="connsiteX0" fmla="*/ 1220705 w 1220704"/>
              <a:gd name="connsiteY0" fmla="*/ 479250 h 1208208"/>
              <a:gd name="connsiteX1" fmla="*/ 0 w 1220704"/>
              <a:gd name="connsiteY1" fmla="*/ 1208208 h 1208208"/>
              <a:gd name="connsiteX2" fmla="*/ 0 w 1220704"/>
              <a:gd name="connsiteY2" fmla="*/ 0 h 120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0704" h="1208208">
                <a:moveTo>
                  <a:pt x="1220705" y="479250"/>
                </a:moveTo>
                <a:lnTo>
                  <a:pt x="0" y="120820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7000">
                <a:schemeClr val="accent6">
                  <a:lumMod val="75000"/>
                </a:schemeClr>
              </a:gs>
              <a:gs pos="46000">
                <a:schemeClr val="accent6">
                  <a:lumMod val="60000"/>
                  <a:lumOff val="40000"/>
                </a:schemeClr>
              </a:gs>
              <a:gs pos="80000">
                <a:schemeClr val="accent6">
                  <a:lumMod val="75000"/>
                </a:schemeClr>
              </a:gs>
            </a:gsLst>
            <a:lin ang="516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R" dirty="0"/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A75C1486-8858-A647-8ED8-1956798B47C2}"/>
              </a:ext>
            </a:extLst>
          </p:cNvPr>
          <p:cNvGrpSpPr/>
          <p:nvPr/>
        </p:nvGrpSpPr>
        <p:grpSpPr>
          <a:xfrm rot="60000">
            <a:off x="5398469" y="2117547"/>
            <a:ext cx="1031845" cy="1778255"/>
            <a:chOff x="5451873" y="1996230"/>
            <a:chExt cx="999515" cy="1722539"/>
          </a:xfrm>
        </p:grpSpPr>
        <p:grpSp>
          <p:nvGrpSpPr>
            <p:cNvPr id="85" name="Graphic 51">
              <a:extLst>
                <a:ext uri="{FF2B5EF4-FFF2-40B4-BE49-F238E27FC236}">
                  <a16:creationId xmlns:a16="http://schemas.microsoft.com/office/drawing/2014/main" id="{906893F8-625D-8245-AF06-21290C66E824}"/>
                </a:ext>
              </a:extLst>
            </p:cNvPr>
            <p:cNvGrpSpPr/>
            <p:nvPr/>
          </p:nvGrpSpPr>
          <p:grpSpPr>
            <a:xfrm>
              <a:off x="5451873" y="1996230"/>
              <a:ext cx="999515" cy="1722539"/>
              <a:chOff x="5451873" y="1996230"/>
              <a:chExt cx="999515" cy="1722539"/>
            </a:xfrm>
          </p:grpSpPr>
          <p:sp>
            <p:nvSpPr>
              <p:cNvPr id="86" name="Freeform 85">
                <a:extLst>
                  <a:ext uri="{FF2B5EF4-FFF2-40B4-BE49-F238E27FC236}">
                    <a16:creationId xmlns:a16="http://schemas.microsoft.com/office/drawing/2014/main" id="{0EE868B4-2329-5442-96B0-F7B495CE3915}"/>
                  </a:ext>
                </a:extLst>
              </p:cNvPr>
              <p:cNvSpPr/>
              <p:nvPr/>
            </p:nvSpPr>
            <p:spPr>
              <a:xfrm>
                <a:off x="5579022" y="1996230"/>
                <a:ext cx="761895" cy="281016"/>
              </a:xfrm>
              <a:custGeom>
                <a:avLst/>
                <a:gdLst>
                  <a:gd name="connsiteX0" fmla="*/ 237658 w 761895"/>
                  <a:gd name="connsiteY0" fmla="*/ 281016 h 281016"/>
                  <a:gd name="connsiteX1" fmla="*/ 761895 w 761895"/>
                  <a:gd name="connsiteY1" fmla="*/ 244888 h 281016"/>
                  <a:gd name="connsiteX2" fmla="*/ 524237 w 761895"/>
                  <a:gd name="connsiteY2" fmla="*/ 0 h 281016"/>
                  <a:gd name="connsiteX3" fmla="*/ 0 w 761895"/>
                  <a:gd name="connsiteY3" fmla="*/ 36128 h 28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895" h="281016">
                    <a:moveTo>
                      <a:pt x="237658" y="281016"/>
                    </a:moveTo>
                    <a:lnTo>
                      <a:pt x="761895" y="244888"/>
                    </a:lnTo>
                    <a:lnTo>
                      <a:pt x="524237" y="0"/>
                    </a:lnTo>
                    <a:lnTo>
                      <a:pt x="0" y="36128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87" name="Freeform 86">
                <a:extLst>
                  <a:ext uri="{FF2B5EF4-FFF2-40B4-BE49-F238E27FC236}">
                    <a16:creationId xmlns:a16="http://schemas.microsoft.com/office/drawing/2014/main" id="{312AB8E7-E96E-1F48-BE99-89F2FB553E7B}"/>
                  </a:ext>
                </a:extLst>
              </p:cNvPr>
              <p:cNvSpPr/>
              <p:nvPr/>
            </p:nvSpPr>
            <p:spPr>
              <a:xfrm>
                <a:off x="5451873" y="2032358"/>
                <a:ext cx="475278" cy="1686410"/>
              </a:xfrm>
              <a:custGeom>
                <a:avLst/>
                <a:gdLst>
                  <a:gd name="connsiteX0" fmla="*/ 0 w 475278"/>
                  <a:gd name="connsiteY0" fmla="*/ 598294 h 1686410"/>
                  <a:gd name="connsiteX1" fmla="*/ 110500 w 475278"/>
                  <a:gd name="connsiteY1" fmla="*/ 1441533 h 1686410"/>
                  <a:gd name="connsiteX2" fmla="*/ 348129 w 475278"/>
                  <a:gd name="connsiteY2" fmla="*/ 1686411 h 1686410"/>
                  <a:gd name="connsiteX3" fmla="*/ 475278 w 475278"/>
                  <a:gd name="connsiteY3" fmla="*/ 1088117 h 1686410"/>
                  <a:gd name="connsiteX4" fmla="*/ 364808 w 475278"/>
                  <a:gd name="connsiteY4" fmla="*/ 244888 h 1686410"/>
                  <a:gd name="connsiteX5" fmla="*/ 127149 w 475278"/>
                  <a:gd name="connsiteY5" fmla="*/ 0 h 168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278" h="1686410">
                    <a:moveTo>
                      <a:pt x="0" y="598294"/>
                    </a:moveTo>
                    <a:lnTo>
                      <a:pt x="110500" y="1441533"/>
                    </a:lnTo>
                    <a:lnTo>
                      <a:pt x="348129" y="1686411"/>
                    </a:lnTo>
                    <a:lnTo>
                      <a:pt x="475278" y="1088117"/>
                    </a:lnTo>
                    <a:lnTo>
                      <a:pt x="364808" y="244888"/>
                    </a:lnTo>
                    <a:lnTo>
                      <a:pt x="12714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88" name="Freeform 87">
                <a:extLst>
                  <a:ext uri="{FF2B5EF4-FFF2-40B4-BE49-F238E27FC236}">
                    <a16:creationId xmlns:a16="http://schemas.microsoft.com/office/drawing/2014/main" id="{6DDEB677-CB2F-9643-AC31-97B0F97CF1EC}"/>
                  </a:ext>
                </a:extLst>
              </p:cNvPr>
              <p:cNvSpPr/>
              <p:nvPr/>
            </p:nvSpPr>
            <p:spPr>
              <a:xfrm>
                <a:off x="5800002" y="3084347"/>
                <a:ext cx="651386" cy="634422"/>
              </a:xfrm>
              <a:custGeom>
                <a:avLst/>
                <a:gdLst>
                  <a:gd name="connsiteX0" fmla="*/ 0 w 651386"/>
                  <a:gd name="connsiteY0" fmla="*/ 634422 h 634422"/>
                  <a:gd name="connsiteX1" fmla="*/ 524227 w 651386"/>
                  <a:gd name="connsiteY1" fmla="*/ 598294 h 634422"/>
                  <a:gd name="connsiteX2" fmla="*/ 651386 w 651386"/>
                  <a:gd name="connsiteY2" fmla="*/ 0 h 634422"/>
                  <a:gd name="connsiteX3" fmla="*/ 127149 w 651386"/>
                  <a:gd name="connsiteY3" fmla="*/ 36128 h 634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1386" h="634422">
                    <a:moveTo>
                      <a:pt x="0" y="634422"/>
                    </a:moveTo>
                    <a:lnTo>
                      <a:pt x="524227" y="598294"/>
                    </a:lnTo>
                    <a:lnTo>
                      <a:pt x="651386" y="0"/>
                    </a:lnTo>
                    <a:lnTo>
                      <a:pt x="127149" y="36128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89" name="Freeform 88">
                <a:extLst>
                  <a:ext uri="{FF2B5EF4-FFF2-40B4-BE49-F238E27FC236}">
                    <a16:creationId xmlns:a16="http://schemas.microsoft.com/office/drawing/2014/main" id="{EE90B72B-D907-2E45-B04C-FBEAA947F494}"/>
                  </a:ext>
                </a:extLst>
              </p:cNvPr>
              <p:cNvSpPr/>
              <p:nvPr/>
            </p:nvSpPr>
            <p:spPr>
              <a:xfrm>
                <a:off x="5816680" y="2241118"/>
                <a:ext cx="634707" cy="879357"/>
              </a:xfrm>
              <a:custGeom>
                <a:avLst/>
                <a:gdLst>
                  <a:gd name="connsiteX0" fmla="*/ 110471 w 634707"/>
                  <a:gd name="connsiteY0" fmla="*/ 879358 h 879357"/>
                  <a:gd name="connsiteX1" fmla="*/ 634708 w 634707"/>
                  <a:gd name="connsiteY1" fmla="*/ 843229 h 879357"/>
                  <a:gd name="connsiteX2" fmla="*/ 524237 w 634707"/>
                  <a:gd name="connsiteY2" fmla="*/ 0 h 879357"/>
                  <a:gd name="connsiteX3" fmla="*/ 0 w 634707"/>
                  <a:gd name="connsiteY3" fmla="*/ 36128 h 87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4707" h="879357">
                    <a:moveTo>
                      <a:pt x="110471" y="879358"/>
                    </a:moveTo>
                    <a:lnTo>
                      <a:pt x="634708" y="843229"/>
                    </a:lnTo>
                    <a:lnTo>
                      <a:pt x="524237" y="0"/>
                    </a:lnTo>
                    <a:lnTo>
                      <a:pt x="0" y="3612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90" name="Graphic 51">
              <a:extLst>
                <a:ext uri="{FF2B5EF4-FFF2-40B4-BE49-F238E27FC236}">
                  <a16:creationId xmlns:a16="http://schemas.microsoft.com/office/drawing/2014/main" id="{906893F8-625D-8245-AF06-21290C66E824}"/>
                </a:ext>
              </a:extLst>
            </p:cNvPr>
            <p:cNvGrpSpPr/>
            <p:nvPr/>
          </p:nvGrpSpPr>
          <p:grpSpPr>
            <a:xfrm>
              <a:off x="5457833" y="2023422"/>
              <a:ext cx="463359" cy="1692009"/>
              <a:chOff x="5457833" y="2023422"/>
              <a:chExt cx="463359" cy="1692009"/>
            </a:xfrm>
            <a:solidFill>
              <a:srgbClr val="FFFFFF"/>
            </a:solidFill>
          </p:grpSpPr>
          <p:sp>
            <p:nvSpPr>
              <p:cNvPr id="91" name="Freeform 90">
                <a:extLst>
                  <a:ext uri="{FF2B5EF4-FFF2-40B4-BE49-F238E27FC236}">
                    <a16:creationId xmlns:a16="http://schemas.microsoft.com/office/drawing/2014/main" id="{3EEF7906-2393-3648-BA13-CAC900EB955B}"/>
                  </a:ext>
                </a:extLst>
              </p:cNvPr>
              <p:cNvSpPr/>
              <p:nvPr/>
            </p:nvSpPr>
            <p:spPr>
              <a:xfrm rot="676101">
                <a:off x="5685886" y="2268231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36FDA8D2-E2E4-924B-AE79-0A26B0F488C9}"/>
                  </a:ext>
                </a:extLst>
              </p:cNvPr>
              <p:cNvSpPr/>
              <p:nvPr/>
            </p:nvSpPr>
            <p:spPr>
              <a:xfrm rot="4950455">
                <a:off x="4836638" y="286585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6F389864-C6D4-D44C-BDDF-0951FF7F47B1}"/>
                  </a:ext>
                </a:extLst>
              </p:cNvPr>
              <p:cNvSpPr/>
              <p:nvPr/>
            </p:nvSpPr>
            <p:spPr>
              <a:xfrm rot="2891167">
                <a:off x="5346010" y="2865822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F5B9AA7B-C8CB-0246-B4BF-386BC2E16DDA}"/>
              </a:ext>
            </a:extLst>
          </p:cNvPr>
          <p:cNvGrpSpPr/>
          <p:nvPr/>
        </p:nvGrpSpPr>
        <p:grpSpPr>
          <a:xfrm rot="60000">
            <a:off x="4745023" y="2154762"/>
            <a:ext cx="807860" cy="1771550"/>
            <a:chOff x="2603708" y="1997506"/>
            <a:chExt cx="782548" cy="1716044"/>
          </a:xfrm>
        </p:grpSpPr>
        <p:grpSp>
          <p:nvGrpSpPr>
            <p:cNvPr id="117" name="Graphic 49">
              <a:extLst>
                <a:ext uri="{FF2B5EF4-FFF2-40B4-BE49-F238E27FC236}">
                  <a16:creationId xmlns:a16="http://schemas.microsoft.com/office/drawing/2014/main" id="{A3B85643-B561-134C-802E-A7D0EE128891}"/>
                </a:ext>
              </a:extLst>
            </p:cNvPr>
            <p:cNvGrpSpPr/>
            <p:nvPr/>
          </p:nvGrpSpPr>
          <p:grpSpPr>
            <a:xfrm>
              <a:off x="2606378" y="1997506"/>
              <a:ext cx="779878" cy="1715519"/>
              <a:chOff x="2606378" y="1997506"/>
              <a:chExt cx="779878" cy="1715519"/>
            </a:xfrm>
          </p:grpSpPr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1744B4EA-C3D4-E24D-814D-C45BC3043A48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 dirty="0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530E562B-BC2D-854D-AD20-3718070BF78E}"/>
                  </a:ext>
                </a:extLst>
              </p:cNvPr>
              <p:cNvSpPr/>
              <p:nvPr/>
            </p:nvSpPr>
            <p:spPr>
              <a:xfrm>
                <a:off x="2606378" y="2022024"/>
                <a:ext cx="458047" cy="1691001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 dirty="0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F639FE86-0281-754C-BA5A-DEA601728177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7EB21103-F732-F845-88F4-06F06FBBC561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118" name="Graphic 49">
              <a:extLst>
                <a:ext uri="{FF2B5EF4-FFF2-40B4-BE49-F238E27FC236}">
                  <a16:creationId xmlns:a16="http://schemas.microsoft.com/office/drawing/2014/main" id="{799340BB-B99B-B34F-B397-7AFFD4E642BE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EB28FBA0-65EE-F64E-B37D-EA76685B8012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B87F7585-7A02-A348-AD9D-B7D6FCDD8D64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753C51DF-2BC2-674B-8846-014C04E5132C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80581089-B925-514B-A988-4D4707738E01}"/>
              </a:ext>
            </a:extLst>
          </p:cNvPr>
          <p:cNvGrpSpPr/>
          <p:nvPr/>
        </p:nvGrpSpPr>
        <p:grpSpPr>
          <a:xfrm rot="60000">
            <a:off x="4085066" y="2196841"/>
            <a:ext cx="807861" cy="1771550"/>
            <a:chOff x="2603708" y="1997506"/>
            <a:chExt cx="782549" cy="1716044"/>
          </a:xfrm>
        </p:grpSpPr>
        <p:grpSp>
          <p:nvGrpSpPr>
            <p:cNvPr id="107" name="Graphic 49">
              <a:extLst>
                <a:ext uri="{FF2B5EF4-FFF2-40B4-BE49-F238E27FC236}">
                  <a16:creationId xmlns:a16="http://schemas.microsoft.com/office/drawing/2014/main" id="{AFB4F28F-A2CD-7D4B-B155-C9910D088533}"/>
                </a:ext>
              </a:extLst>
            </p:cNvPr>
            <p:cNvGrpSpPr/>
            <p:nvPr/>
          </p:nvGrpSpPr>
          <p:grpSpPr>
            <a:xfrm>
              <a:off x="2606378" y="1997506"/>
              <a:ext cx="779879" cy="1715519"/>
              <a:chOff x="2606378" y="1997506"/>
              <a:chExt cx="779879" cy="1715519"/>
            </a:xfrm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35DB80FC-2A4C-7946-BA1D-49AA783DF931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2F254E7D-2F53-0447-BDC6-3D2685EDA688}"/>
                  </a:ext>
                </a:extLst>
              </p:cNvPr>
              <p:cNvSpPr/>
              <p:nvPr/>
            </p:nvSpPr>
            <p:spPr>
              <a:xfrm>
                <a:off x="2606378" y="2022024"/>
                <a:ext cx="458047" cy="1691001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 dirty="0"/>
              </a:p>
            </p:txBody>
          </p:sp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id="{CE9AD0CE-02AA-FD4C-A14B-BEEDCF98B8BB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 dirty="0"/>
              </a:p>
            </p:txBody>
          </p:sp>
          <p:sp>
            <p:nvSpPr>
              <p:cNvPr id="115" name="Freeform 114">
                <a:extLst>
                  <a:ext uri="{FF2B5EF4-FFF2-40B4-BE49-F238E27FC236}">
                    <a16:creationId xmlns:a16="http://schemas.microsoft.com/office/drawing/2014/main" id="{9E38A04B-7481-1440-8737-3A3089B772AB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108" name="Graphic 49">
              <a:extLst>
                <a:ext uri="{FF2B5EF4-FFF2-40B4-BE49-F238E27FC236}">
                  <a16:creationId xmlns:a16="http://schemas.microsoft.com/office/drawing/2014/main" id="{61644956-2F45-6947-A372-4BD82A840CED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434B7F34-5004-8F4A-B8D7-42584F416F0A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3600014A-587E-F24B-8AF2-41D0355D40FC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11" name="Freeform 110">
                <a:extLst>
                  <a:ext uri="{FF2B5EF4-FFF2-40B4-BE49-F238E27FC236}">
                    <a16:creationId xmlns:a16="http://schemas.microsoft.com/office/drawing/2014/main" id="{0D5A542C-9318-5248-98C5-CF3B8CE01F36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B3C0B13-964D-9F45-9B69-DB0D5128A4EF}"/>
              </a:ext>
            </a:extLst>
          </p:cNvPr>
          <p:cNvGrpSpPr/>
          <p:nvPr/>
        </p:nvGrpSpPr>
        <p:grpSpPr>
          <a:xfrm rot="60000">
            <a:off x="3421021" y="2241840"/>
            <a:ext cx="807860" cy="1771550"/>
            <a:chOff x="2603708" y="1997506"/>
            <a:chExt cx="782548" cy="1716044"/>
          </a:xfrm>
        </p:grpSpPr>
        <p:grpSp>
          <p:nvGrpSpPr>
            <p:cNvPr id="97" name="Graphic 49">
              <a:extLst>
                <a:ext uri="{FF2B5EF4-FFF2-40B4-BE49-F238E27FC236}">
                  <a16:creationId xmlns:a16="http://schemas.microsoft.com/office/drawing/2014/main" id="{C99ED7C7-ED07-B847-81B3-BD547400FCED}"/>
                </a:ext>
              </a:extLst>
            </p:cNvPr>
            <p:cNvGrpSpPr/>
            <p:nvPr/>
          </p:nvGrpSpPr>
          <p:grpSpPr>
            <a:xfrm>
              <a:off x="2606378" y="1997506"/>
              <a:ext cx="779878" cy="1715519"/>
              <a:chOff x="2606378" y="1997506"/>
              <a:chExt cx="779878" cy="1715519"/>
            </a:xfrm>
          </p:grpSpPr>
          <p:sp>
            <p:nvSpPr>
              <p:cNvPr id="102" name="Freeform 101">
                <a:extLst>
                  <a:ext uri="{FF2B5EF4-FFF2-40B4-BE49-F238E27FC236}">
                    <a16:creationId xmlns:a16="http://schemas.microsoft.com/office/drawing/2014/main" id="{00D6A8F2-D1AC-1A47-8C9B-53B6313E308D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03" name="Freeform 102">
                <a:extLst>
                  <a:ext uri="{FF2B5EF4-FFF2-40B4-BE49-F238E27FC236}">
                    <a16:creationId xmlns:a16="http://schemas.microsoft.com/office/drawing/2014/main" id="{5B213A59-A90C-D04E-B2BA-5BA5FBBA1E81}"/>
                  </a:ext>
                </a:extLst>
              </p:cNvPr>
              <p:cNvSpPr/>
              <p:nvPr/>
            </p:nvSpPr>
            <p:spPr>
              <a:xfrm>
                <a:off x="2606378" y="2022024"/>
                <a:ext cx="458047" cy="1691001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 dirty="0"/>
              </a:p>
            </p:txBody>
          </p:sp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id="{FC720C38-A4A1-A445-82D7-E1294421DCFD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FE7822E0-9AF7-7649-BC55-363913B1A6CF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98" name="Graphic 49">
              <a:extLst>
                <a:ext uri="{FF2B5EF4-FFF2-40B4-BE49-F238E27FC236}">
                  <a16:creationId xmlns:a16="http://schemas.microsoft.com/office/drawing/2014/main" id="{67461E32-7B17-3745-9FCE-F543EB6EB50F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B89B8270-9D00-A64B-85E8-425D78753772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AFA21FE7-85DF-AA4A-AA0F-09A62B03F511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1B5FB0B3-B3A8-FD42-A064-5D2EEDCDB7CF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5D4FCEE3-3A39-EB4A-BA0D-DFC2669DA14D}"/>
              </a:ext>
            </a:extLst>
          </p:cNvPr>
          <p:cNvGrpSpPr/>
          <p:nvPr/>
        </p:nvGrpSpPr>
        <p:grpSpPr>
          <a:xfrm rot="60000">
            <a:off x="2722932" y="2285973"/>
            <a:ext cx="807859" cy="1771550"/>
            <a:chOff x="2603708" y="1997506"/>
            <a:chExt cx="782548" cy="1716044"/>
          </a:xfrm>
        </p:grpSpPr>
        <p:grpSp>
          <p:nvGrpSpPr>
            <p:cNvPr id="161" name="Graphic 49">
              <a:extLst>
                <a:ext uri="{FF2B5EF4-FFF2-40B4-BE49-F238E27FC236}">
                  <a16:creationId xmlns:a16="http://schemas.microsoft.com/office/drawing/2014/main" id="{1B8C7EF6-0EF3-F347-9423-1A8E0A08819F}"/>
                </a:ext>
              </a:extLst>
            </p:cNvPr>
            <p:cNvGrpSpPr/>
            <p:nvPr/>
          </p:nvGrpSpPr>
          <p:grpSpPr>
            <a:xfrm>
              <a:off x="2606378" y="1997506"/>
              <a:ext cx="779878" cy="1715519"/>
              <a:chOff x="2606378" y="1997506"/>
              <a:chExt cx="779878" cy="1715519"/>
            </a:xfrm>
          </p:grpSpPr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B57EE1B7-0F9D-7742-889C-8815317508EE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D57C5FBC-8A99-5340-B59E-95D91AB780A7}"/>
                  </a:ext>
                </a:extLst>
              </p:cNvPr>
              <p:cNvSpPr/>
              <p:nvPr/>
            </p:nvSpPr>
            <p:spPr>
              <a:xfrm>
                <a:off x="2606378" y="2022024"/>
                <a:ext cx="458047" cy="1691001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3A60721D-5D9A-754E-9360-026AE22EC0F5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58FC0FE4-655E-2145-BD92-2E624BDFF4DF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162" name="Graphic 49">
              <a:extLst>
                <a:ext uri="{FF2B5EF4-FFF2-40B4-BE49-F238E27FC236}">
                  <a16:creationId xmlns:a16="http://schemas.microsoft.com/office/drawing/2014/main" id="{0275D476-6039-7E40-85B9-DD283CCC0635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E3FA3F3C-C980-4746-97E4-0DFDA464850F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A068F13B-A443-9B47-A77C-CD63FA4E8971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F845916C-A81F-8243-A36C-C186F65E7DA3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sp>
        <p:nvSpPr>
          <p:cNvPr id="201" name="Freeform 200">
            <a:extLst>
              <a:ext uri="{FF2B5EF4-FFF2-40B4-BE49-F238E27FC236}">
                <a16:creationId xmlns:a16="http://schemas.microsoft.com/office/drawing/2014/main" id="{F0990EC5-F53E-304C-8FC3-DF2871D33296}"/>
              </a:ext>
            </a:extLst>
          </p:cNvPr>
          <p:cNvSpPr/>
          <p:nvPr/>
        </p:nvSpPr>
        <p:spPr>
          <a:xfrm rot="60000">
            <a:off x="1769730" y="3157246"/>
            <a:ext cx="26300" cy="277246"/>
          </a:xfrm>
          <a:custGeom>
            <a:avLst/>
            <a:gdLst>
              <a:gd name="connsiteX0" fmla="*/ 0 w 25400"/>
              <a:gd name="connsiteY0" fmla="*/ 0 h 260350"/>
              <a:gd name="connsiteX1" fmla="*/ 25400 w 25400"/>
              <a:gd name="connsiteY1" fmla="*/ 260350 h 260350"/>
              <a:gd name="connsiteX2" fmla="*/ 25400 w 25400"/>
              <a:gd name="connsiteY2" fmla="*/ 98425 h 260350"/>
              <a:gd name="connsiteX3" fmla="*/ 0 w 25400"/>
              <a:gd name="connsiteY3" fmla="*/ 0 h 260350"/>
              <a:gd name="connsiteX0" fmla="*/ 0 w 20717"/>
              <a:gd name="connsiteY0" fmla="*/ 0 h 273229"/>
              <a:gd name="connsiteX1" fmla="*/ 20717 w 20717"/>
              <a:gd name="connsiteY1" fmla="*/ 273229 h 273229"/>
              <a:gd name="connsiteX2" fmla="*/ 20717 w 20717"/>
              <a:gd name="connsiteY2" fmla="*/ 111304 h 273229"/>
              <a:gd name="connsiteX3" fmla="*/ 0 w 20717"/>
              <a:gd name="connsiteY3" fmla="*/ 0 h 273229"/>
              <a:gd name="connsiteX0" fmla="*/ 0 w 25400"/>
              <a:gd name="connsiteY0" fmla="*/ 0 h 268546"/>
              <a:gd name="connsiteX1" fmla="*/ 25400 w 25400"/>
              <a:gd name="connsiteY1" fmla="*/ 268546 h 268546"/>
              <a:gd name="connsiteX2" fmla="*/ 20717 w 25400"/>
              <a:gd name="connsiteY2" fmla="*/ 111304 h 268546"/>
              <a:gd name="connsiteX3" fmla="*/ 0 w 25400"/>
              <a:gd name="connsiteY3" fmla="*/ 0 h 268546"/>
              <a:gd name="connsiteX0" fmla="*/ 0 w 25400"/>
              <a:gd name="connsiteY0" fmla="*/ 0 h 268546"/>
              <a:gd name="connsiteX1" fmla="*/ 25400 w 25400"/>
              <a:gd name="connsiteY1" fmla="*/ 268546 h 268546"/>
              <a:gd name="connsiteX2" fmla="*/ 18375 w 25400"/>
              <a:gd name="connsiteY2" fmla="*/ 101937 h 268546"/>
              <a:gd name="connsiteX3" fmla="*/ 0 w 25400"/>
              <a:gd name="connsiteY3" fmla="*/ 0 h 26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0" h="268546">
                <a:moveTo>
                  <a:pt x="0" y="0"/>
                </a:moveTo>
                <a:lnTo>
                  <a:pt x="25400" y="268546"/>
                </a:lnTo>
                <a:lnTo>
                  <a:pt x="18375" y="10193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6350" cap="flat">
            <a:solidFill>
              <a:schemeClr val="bg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R" dirty="0"/>
          </a:p>
        </p:txBody>
      </p: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A37ED052-3D32-2449-9888-988F7C0D5390}"/>
              </a:ext>
            </a:extLst>
          </p:cNvPr>
          <p:cNvGrpSpPr/>
          <p:nvPr/>
        </p:nvGrpSpPr>
        <p:grpSpPr>
          <a:xfrm rot="60000">
            <a:off x="1772360" y="2325812"/>
            <a:ext cx="1106413" cy="1772744"/>
            <a:chOff x="1676379" y="2028077"/>
            <a:chExt cx="1068540" cy="1717115"/>
          </a:xfrm>
        </p:grpSpPr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85A02A2A-8AFF-9048-8ACA-15AE52CA7F69}"/>
                </a:ext>
              </a:extLst>
            </p:cNvPr>
            <p:cNvGrpSpPr/>
            <p:nvPr/>
          </p:nvGrpSpPr>
          <p:grpSpPr>
            <a:xfrm>
              <a:off x="1965041" y="2028077"/>
              <a:ext cx="779878" cy="1715509"/>
              <a:chOff x="1571640" y="1999745"/>
              <a:chExt cx="779878" cy="1715509"/>
            </a:xfrm>
          </p:grpSpPr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5BE8DE55-CF3F-9C44-AFBC-6B89A5C9100F}"/>
                  </a:ext>
                </a:extLst>
              </p:cNvPr>
              <p:cNvSpPr/>
              <p:nvPr/>
            </p:nvSpPr>
            <p:spPr>
              <a:xfrm>
                <a:off x="1689445" y="1999745"/>
                <a:ext cx="550859" cy="280539"/>
              </a:xfrm>
              <a:custGeom>
                <a:avLst/>
                <a:gdLst>
                  <a:gd name="connsiteX0" fmla="*/ 229029 w 550859"/>
                  <a:gd name="connsiteY0" fmla="*/ 280540 h 280539"/>
                  <a:gd name="connsiteX1" fmla="*/ 550859 w 550859"/>
                  <a:gd name="connsiteY1" fmla="*/ 256032 h 280539"/>
                  <a:gd name="connsiteX2" fmla="*/ 321831 w 550859"/>
                  <a:gd name="connsiteY2" fmla="*/ 0 h 280539"/>
                  <a:gd name="connsiteX3" fmla="*/ 0 w 550859"/>
                  <a:gd name="connsiteY3" fmla="*/ 24517 h 28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59" h="280539">
                    <a:moveTo>
                      <a:pt x="229029" y="280540"/>
                    </a:moveTo>
                    <a:lnTo>
                      <a:pt x="550859" y="256032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7973F45C-0E61-9F46-9F07-B77DACA02C3F}"/>
                  </a:ext>
                </a:extLst>
              </p:cNvPr>
              <p:cNvSpPr/>
              <p:nvPr/>
            </p:nvSpPr>
            <p:spPr>
              <a:xfrm>
                <a:off x="1571640" y="2024262"/>
                <a:ext cx="458057" cy="1690992"/>
              </a:xfrm>
              <a:custGeom>
                <a:avLst/>
                <a:gdLst>
                  <a:gd name="connsiteX0" fmla="*/ 0 w 458057"/>
                  <a:gd name="connsiteY0" fmla="*/ 589474 h 1690992"/>
                  <a:gd name="connsiteX1" fmla="*/ 111214 w 458057"/>
                  <a:gd name="connsiteY1" fmla="*/ 1435027 h 1690992"/>
                  <a:gd name="connsiteX2" fmla="*/ 340252 w 458057"/>
                  <a:gd name="connsiteY2" fmla="*/ 1690992 h 1690992"/>
                  <a:gd name="connsiteX3" fmla="*/ 458057 w 458057"/>
                  <a:gd name="connsiteY3" fmla="*/ 1101519 h 1690992"/>
                  <a:gd name="connsiteX4" fmla="*/ 346834 w 458057"/>
                  <a:gd name="connsiteY4" fmla="*/ 256022 h 1690992"/>
                  <a:gd name="connsiteX5" fmla="*/ 117805 w 458057"/>
                  <a:gd name="connsiteY5" fmla="*/ 0 h 1690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57" h="1690992">
                    <a:moveTo>
                      <a:pt x="0" y="589474"/>
                    </a:moveTo>
                    <a:lnTo>
                      <a:pt x="111214" y="1435027"/>
                    </a:lnTo>
                    <a:lnTo>
                      <a:pt x="340252" y="1690992"/>
                    </a:lnTo>
                    <a:lnTo>
                      <a:pt x="458057" y="1101519"/>
                    </a:lnTo>
                    <a:lnTo>
                      <a:pt x="346834" y="256022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0D2598EC-97AC-1047-85C0-3C250DE08E18}"/>
                  </a:ext>
                </a:extLst>
              </p:cNvPr>
              <p:cNvSpPr/>
              <p:nvPr/>
            </p:nvSpPr>
            <p:spPr>
              <a:xfrm>
                <a:off x="1911892" y="3101263"/>
                <a:ext cx="439626" cy="613990"/>
              </a:xfrm>
              <a:custGeom>
                <a:avLst/>
                <a:gdLst>
                  <a:gd name="connsiteX0" fmla="*/ 0 w 439626"/>
                  <a:gd name="connsiteY0" fmla="*/ 613991 h 613990"/>
                  <a:gd name="connsiteX1" fmla="*/ 321821 w 439626"/>
                  <a:gd name="connsiteY1" fmla="*/ 589474 h 613990"/>
                  <a:gd name="connsiteX2" fmla="*/ 439626 w 439626"/>
                  <a:gd name="connsiteY2" fmla="*/ 0 h 613990"/>
                  <a:gd name="connsiteX3" fmla="*/ 117805 w 439626"/>
                  <a:gd name="connsiteY3" fmla="*/ 24517 h 613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26" h="613990">
                    <a:moveTo>
                      <a:pt x="0" y="613991"/>
                    </a:moveTo>
                    <a:lnTo>
                      <a:pt x="321821" y="589474"/>
                    </a:lnTo>
                    <a:lnTo>
                      <a:pt x="439626" y="0"/>
                    </a:lnTo>
                    <a:lnTo>
                      <a:pt x="117805" y="2451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2E95F1E4-0C52-7647-9C5C-9F8C9DC17D7B}"/>
                  </a:ext>
                </a:extLst>
              </p:cNvPr>
              <p:cNvSpPr/>
              <p:nvPr/>
            </p:nvSpPr>
            <p:spPr>
              <a:xfrm>
                <a:off x="1918473" y="2255777"/>
                <a:ext cx="433044" cy="870003"/>
              </a:xfrm>
              <a:custGeom>
                <a:avLst/>
                <a:gdLst>
                  <a:gd name="connsiteX0" fmla="*/ 111223 w 433044"/>
                  <a:gd name="connsiteY0" fmla="*/ 870004 h 870003"/>
                  <a:gd name="connsiteX1" fmla="*/ 433045 w 433044"/>
                  <a:gd name="connsiteY1" fmla="*/ 845487 h 870003"/>
                  <a:gd name="connsiteX2" fmla="*/ 321831 w 433044"/>
                  <a:gd name="connsiteY2" fmla="*/ 0 h 870003"/>
                  <a:gd name="connsiteX3" fmla="*/ 0 w 433044"/>
                  <a:gd name="connsiteY3" fmla="*/ 24508 h 870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44" h="870003">
                    <a:moveTo>
                      <a:pt x="111223" y="870004"/>
                    </a:moveTo>
                    <a:lnTo>
                      <a:pt x="433045" y="845487"/>
                    </a:lnTo>
                    <a:lnTo>
                      <a:pt x="321831" y="0"/>
                    </a:lnTo>
                    <a:lnTo>
                      <a:pt x="0" y="2450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315E8ADD-8437-3F45-BB5D-A22E83738757}"/>
                </a:ext>
              </a:extLst>
            </p:cNvPr>
            <p:cNvGrpSpPr/>
            <p:nvPr/>
          </p:nvGrpSpPr>
          <p:grpSpPr>
            <a:xfrm>
              <a:off x="1676379" y="2050076"/>
              <a:ext cx="754341" cy="1695116"/>
              <a:chOff x="698447" y="2009946"/>
              <a:chExt cx="754341" cy="1695116"/>
            </a:xfrm>
          </p:grpSpPr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82C1BCB-80E5-7C48-A4FE-8EFB6762E298}"/>
                  </a:ext>
                </a:extLst>
              </p:cNvPr>
              <p:cNvSpPr/>
              <p:nvPr/>
            </p:nvSpPr>
            <p:spPr>
              <a:xfrm>
                <a:off x="885128" y="2298087"/>
                <a:ext cx="332584" cy="839247"/>
              </a:xfrm>
              <a:custGeom>
                <a:avLst/>
                <a:gdLst>
                  <a:gd name="connsiteX0" fmla="*/ 218018 w 332584"/>
                  <a:gd name="connsiteY0" fmla="*/ 0 h 839247"/>
                  <a:gd name="connsiteX1" fmla="*/ 332584 w 332584"/>
                  <a:gd name="connsiteY1" fmla="*/ 839248 h 839247"/>
                  <a:gd name="connsiteX2" fmla="*/ 79686 w 332584"/>
                  <a:gd name="connsiteY2" fmla="*/ 788194 h 839247"/>
                  <a:gd name="connsiteX3" fmla="*/ 0 w 332584"/>
                  <a:gd name="connsiteY3" fmla="*/ 192748 h 839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2584" h="839247">
                    <a:moveTo>
                      <a:pt x="218018" y="0"/>
                    </a:moveTo>
                    <a:lnTo>
                      <a:pt x="332584" y="839248"/>
                    </a:lnTo>
                    <a:lnTo>
                      <a:pt x="79686" y="788194"/>
                    </a:lnTo>
                    <a:lnTo>
                      <a:pt x="0" y="192748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EAFC7ADC-5D97-314B-9DD5-3ECCC424A0A9}"/>
                  </a:ext>
                </a:extLst>
              </p:cNvPr>
              <p:cNvSpPr/>
              <p:nvPr/>
            </p:nvSpPr>
            <p:spPr>
              <a:xfrm>
                <a:off x="963395" y="2009946"/>
                <a:ext cx="374761" cy="288140"/>
              </a:xfrm>
              <a:custGeom>
                <a:avLst/>
                <a:gdLst>
                  <a:gd name="connsiteX0" fmla="*/ 0 w 374761"/>
                  <a:gd name="connsiteY0" fmla="*/ 30861 h 288140"/>
                  <a:gd name="connsiteX1" fmla="*/ 151581 w 374761"/>
                  <a:gd name="connsiteY1" fmla="*/ 0 h 288140"/>
                  <a:gd name="connsiteX2" fmla="*/ 374761 w 374761"/>
                  <a:gd name="connsiteY2" fmla="*/ 258689 h 288140"/>
                  <a:gd name="connsiteX3" fmla="*/ 139751 w 374761"/>
                  <a:gd name="connsiteY3" fmla="*/ 288141 h 28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4761" h="288140">
                    <a:moveTo>
                      <a:pt x="0" y="30861"/>
                    </a:moveTo>
                    <a:lnTo>
                      <a:pt x="151581" y="0"/>
                    </a:lnTo>
                    <a:lnTo>
                      <a:pt x="374761" y="258689"/>
                    </a:lnTo>
                    <a:lnTo>
                      <a:pt x="139751" y="288141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45AA9B3A-EF0D-B64C-9812-7A4B9F1EF4EF}"/>
                  </a:ext>
                </a:extLst>
              </p:cNvPr>
              <p:cNvSpPr/>
              <p:nvPr/>
            </p:nvSpPr>
            <p:spPr>
              <a:xfrm>
                <a:off x="1103145" y="2268635"/>
                <a:ext cx="349643" cy="871394"/>
              </a:xfrm>
              <a:custGeom>
                <a:avLst/>
                <a:gdLst>
                  <a:gd name="connsiteX0" fmla="*/ 349644 w 349643"/>
                  <a:gd name="connsiteY0" fmla="*/ 848668 h 871394"/>
                  <a:gd name="connsiteX1" fmla="*/ 114595 w 349643"/>
                  <a:gd name="connsiteY1" fmla="*/ 871395 h 871394"/>
                  <a:gd name="connsiteX2" fmla="*/ 0 w 349643"/>
                  <a:gd name="connsiteY2" fmla="*/ 29451 h 871394"/>
                  <a:gd name="connsiteX3" fmla="*/ 235010 w 349643"/>
                  <a:gd name="connsiteY3" fmla="*/ 0 h 871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9643" h="871394">
                    <a:moveTo>
                      <a:pt x="349644" y="848668"/>
                    </a:moveTo>
                    <a:lnTo>
                      <a:pt x="114595" y="871395"/>
                    </a:lnTo>
                    <a:lnTo>
                      <a:pt x="0" y="29451"/>
                    </a:lnTo>
                    <a:lnTo>
                      <a:pt x="23501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C157F981-3C27-604F-B004-2B8613FC8F26}"/>
                  </a:ext>
                </a:extLst>
              </p:cNvPr>
              <p:cNvSpPr/>
              <p:nvPr/>
            </p:nvSpPr>
            <p:spPr>
              <a:xfrm>
                <a:off x="1168306" y="3114598"/>
                <a:ext cx="284464" cy="590464"/>
              </a:xfrm>
              <a:custGeom>
                <a:avLst/>
                <a:gdLst>
                  <a:gd name="connsiteX0" fmla="*/ 284464 w 284464"/>
                  <a:gd name="connsiteY0" fmla="*/ 0 h 590464"/>
                  <a:gd name="connsiteX1" fmla="*/ 165287 w 284464"/>
                  <a:gd name="connsiteY1" fmla="*/ 589598 h 590464"/>
                  <a:gd name="connsiteX2" fmla="*/ 0 w 284464"/>
                  <a:gd name="connsiteY2" fmla="*/ 590464 h 590464"/>
                  <a:gd name="connsiteX3" fmla="*/ 49406 w 284464"/>
                  <a:gd name="connsiteY3" fmla="*/ 22736 h 590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4464" h="590464">
                    <a:moveTo>
                      <a:pt x="284464" y="0"/>
                    </a:moveTo>
                    <a:lnTo>
                      <a:pt x="165287" y="589598"/>
                    </a:lnTo>
                    <a:lnTo>
                      <a:pt x="0" y="590464"/>
                    </a:lnTo>
                    <a:lnTo>
                      <a:pt x="49406" y="227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4F8AF712-BA3F-5847-B083-C01C124AB23C}"/>
                  </a:ext>
                </a:extLst>
              </p:cNvPr>
              <p:cNvSpPr/>
              <p:nvPr/>
            </p:nvSpPr>
            <p:spPr>
              <a:xfrm>
                <a:off x="945297" y="3086280"/>
                <a:ext cx="272414" cy="618782"/>
              </a:xfrm>
              <a:custGeom>
                <a:avLst/>
                <a:gdLst>
                  <a:gd name="connsiteX0" fmla="*/ 223009 w 272414"/>
                  <a:gd name="connsiteY0" fmla="*/ 618782 h 618782"/>
                  <a:gd name="connsiteX1" fmla="*/ 0 w 272414"/>
                  <a:gd name="connsiteY1" fmla="*/ 376352 h 618782"/>
                  <a:gd name="connsiteX2" fmla="*/ 19517 w 272414"/>
                  <a:gd name="connsiteY2" fmla="*/ 0 h 618782"/>
                  <a:gd name="connsiteX3" fmla="*/ 272415 w 272414"/>
                  <a:gd name="connsiteY3" fmla="*/ 51054 h 618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2414" h="618782">
                    <a:moveTo>
                      <a:pt x="223009" y="618782"/>
                    </a:moveTo>
                    <a:lnTo>
                      <a:pt x="0" y="376352"/>
                    </a:lnTo>
                    <a:lnTo>
                      <a:pt x="19517" y="0"/>
                    </a:lnTo>
                    <a:lnTo>
                      <a:pt x="272415" y="5105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162154F5-FE09-774D-9E28-241E261B12E4}"/>
                  </a:ext>
                </a:extLst>
              </p:cNvPr>
              <p:cNvSpPr/>
              <p:nvPr/>
            </p:nvSpPr>
            <p:spPr>
              <a:xfrm>
                <a:off x="778533" y="3005166"/>
                <a:ext cx="186280" cy="457466"/>
              </a:xfrm>
              <a:custGeom>
                <a:avLst/>
                <a:gdLst>
                  <a:gd name="connsiteX0" fmla="*/ 166764 w 186280"/>
                  <a:gd name="connsiteY0" fmla="*/ 457467 h 457466"/>
                  <a:gd name="connsiteX1" fmla="*/ 0 w 186280"/>
                  <a:gd name="connsiteY1" fmla="*/ 181518 h 457466"/>
                  <a:gd name="connsiteX2" fmla="*/ 20555 w 186280"/>
                  <a:gd name="connsiteY2" fmla="*/ 0 h 457466"/>
                  <a:gd name="connsiteX3" fmla="*/ 186280 w 186280"/>
                  <a:gd name="connsiteY3" fmla="*/ 81115 h 45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6280" h="457466">
                    <a:moveTo>
                      <a:pt x="166764" y="457467"/>
                    </a:moveTo>
                    <a:lnTo>
                      <a:pt x="0" y="181518"/>
                    </a:lnTo>
                    <a:lnTo>
                      <a:pt x="20555" y="0"/>
                    </a:lnTo>
                    <a:lnTo>
                      <a:pt x="186280" y="811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F54FE07-D17E-6A45-A3A8-C3170BBB9B80}"/>
                  </a:ext>
                </a:extLst>
              </p:cNvPr>
              <p:cNvSpPr/>
              <p:nvPr/>
            </p:nvSpPr>
            <p:spPr>
              <a:xfrm>
                <a:off x="715221" y="2896762"/>
                <a:ext cx="83867" cy="289921"/>
              </a:xfrm>
              <a:custGeom>
                <a:avLst/>
                <a:gdLst>
                  <a:gd name="connsiteX0" fmla="*/ 63313 w 83867"/>
                  <a:gd name="connsiteY0" fmla="*/ 289922 h 289921"/>
                  <a:gd name="connsiteX1" fmla="*/ 7639 w 83867"/>
                  <a:gd name="connsiteY1" fmla="*/ 176012 h 289921"/>
                  <a:gd name="connsiteX2" fmla="*/ 0 w 83867"/>
                  <a:gd name="connsiteY2" fmla="*/ 0 h 289921"/>
                  <a:gd name="connsiteX3" fmla="*/ 83868 w 83867"/>
                  <a:gd name="connsiteY3" fmla="*/ 108404 h 289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867" h="289921">
                    <a:moveTo>
                      <a:pt x="63313" y="289922"/>
                    </a:moveTo>
                    <a:lnTo>
                      <a:pt x="7639" y="176012"/>
                    </a:lnTo>
                    <a:lnTo>
                      <a:pt x="0" y="0"/>
                    </a:lnTo>
                    <a:lnTo>
                      <a:pt x="83868" y="10840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67E64B58-1B18-6844-9934-C0FE7D1C34EB}"/>
                  </a:ext>
                </a:extLst>
              </p:cNvPr>
              <p:cNvSpPr/>
              <p:nvPr/>
            </p:nvSpPr>
            <p:spPr>
              <a:xfrm>
                <a:off x="747206" y="2490835"/>
                <a:ext cx="217608" cy="595445"/>
              </a:xfrm>
              <a:custGeom>
                <a:avLst/>
                <a:gdLst>
                  <a:gd name="connsiteX0" fmla="*/ 137922 w 217608"/>
                  <a:gd name="connsiteY0" fmla="*/ 0 h 595445"/>
                  <a:gd name="connsiteX1" fmla="*/ 217608 w 217608"/>
                  <a:gd name="connsiteY1" fmla="*/ 595446 h 595445"/>
                  <a:gd name="connsiteX2" fmla="*/ 51883 w 217608"/>
                  <a:gd name="connsiteY2" fmla="*/ 514331 h 595445"/>
                  <a:gd name="connsiteX3" fmla="*/ 0 w 217608"/>
                  <a:gd name="connsiteY3" fmla="*/ 224342 h 595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7608" h="595445">
                    <a:moveTo>
                      <a:pt x="137922" y="0"/>
                    </a:moveTo>
                    <a:lnTo>
                      <a:pt x="217608" y="595446"/>
                    </a:lnTo>
                    <a:lnTo>
                      <a:pt x="51883" y="514331"/>
                    </a:lnTo>
                    <a:lnTo>
                      <a:pt x="0" y="224342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B2029D0-4A7A-1943-9151-C5FC79ECFE6B}"/>
                  </a:ext>
                </a:extLst>
              </p:cNvPr>
              <p:cNvSpPr/>
              <p:nvPr/>
            </p:nvSpPr>
            <p:spPr>
              <a:xfrm>
                <a:off x="713716" y="2306135"/>
                <a:ext cx="171411" cy="409041"/>
              </a:xfrm>
              <a:custGeom>
                <a:avLst/>
                <a:gdLst>
                  <a:gd name="connsiteX0" fmla="*/ 171412 w 171411"/>
                  <a:gd name="connsiteY0" fmla="*/ 184699 h 409041"/>
                  <a:gd name="connsiteX1" fmla="*/ 33490 w 171411"/>
                  <a:gd name="connsiteY1" fmla="*/ 409042 h 409041"/>
                  <a:gd name="connsiteX2" fmla="*/ 0 w 171411"/>
                  <a:gd name="connsiteY2" fmla="*/ 301371 h 409041"/>
                  <a:gd name="connsiteX3" fmla="*/ 81724 w 171411"/>
                  <a:gd name="connsiteY3" fmla="*/ 0 h 409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11" h="409041">
                    <a:moveTo>
                      <a:pt x="171412" y="184699"/>
                    </a:moveTo>
                    <a:lnTo>
                      <a:pt x="33490" y="409042"/>
                    </a:lnTo>
                    <a:lnTo>
                      <a:pt x="0" y="301371"/>
                    </a:lnTo>
                    <a:lnTo>
                      <a:pt x="81724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819F165B-3D2B-E042-A7B2-4B7BEC0D7958}"/>
                  </a:ext>
                </a:extLst>
              </p:cNvPr>
              <p:cNvSpPr/>
              <p:nvPr/>
            </p:nvSpPr>
            <p:spPr>
              <a:xfrm>
                <a:off x="707582" y="2715177"/>
                <a:ext cx="91506" cy="289988"/>
              </a:xfrm>
              <a:custGeom>
                <a:avLst/>
                <a:gdLst>
                  <a:gd name="connsiteX0" fmla="*/ 39624 w 91506"/>
                  <a:gd name="connsiteY0" fmla="*/ 0 h 289988"/>
                  <a:gd name="connsiteX1" fmla="*/ 0 w 91506"/>
                  <a:gd name="connsiteY1" fmla="*/ 131226 h 289988"/>
                  <a:gd name="connsiteX2" fmla="*/ 7639 w 91506"/>
                  <a:gd name="connsiteY2" fmla="*/ 181585 h 289988"/>
                  <a:gd name="connsiteX3" fmla="*/ 91507 w 91506"/>
                  <a:gd name="connsiteY3" fmla="*/ 289989 h 289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506" h="289988">
                    <a:moveTo>
                      <a:pt x="39624" y="0"/>
                    </a:moveTo>
                    <a:lnTo>
                      <a:pt x="0" y="131226"/>
                    </a:lnTo>
                    <a:lnTo>
                      <a:pt x="7639" y="181585"/>
                    </a:lnTo>
                    <a:lnTo>
                      <a:pt x="91507" y="289989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90EB443C-0C97-9A46-8CEC-9A9552B09097}"/>
                  </a:ext>
                </a:extLst>
              </p:cNvPr>
              <p:cNvSpPr/>
              <p:nvPr/>
            </p:nvSpPr>
            <p:spPr>
              <a:xfrm>
                <a:off x="698447" y="2607506"/>
                <a:ext cx="48758" cy="238896"/>
              </a:xfrm>
              <a:custGeom>
                <a:avLst/>
                <a:gdLst>
                  <a:gd name="connsiteX0" fmla="*/ 15269 w 48758"/>
                  <a:gd name="connsiteY0" fmla="*/ 0 h 238896"/>
                  <a:gd name="connsiteX1" fmla="*/ 48758 w 48758"/>
                  <a:gd name="connsiteY1" fmla="*/ 107671 h 238896"/>
                  <a:gd name="connsiteX2" fmla="*/ 9134 w 48758"/>
                  <a:gd name="connsiteY2" fmla="*/ 238897 h 238896"/>
                  <a:gd name="connsiteX3" fmla="*/ 0 w 48758"/>
                  <a:gd name="connsiteY3" fmla="*/ 191567 h 23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58" h="238896">
                    <a:moveTo>
                      <a:pt x="15269" y="0"/>
                    </a:moveTo>
                    <a:lnTo>
                      <a:pt x="48758" y="107671"/>
                    </a:lnTo>
                    <a:lnTo>
                      <a:pt x="9134" y="238897"/>
                    </a:lnTo>
                    <a:lnTo>
                      <a:pt x="0" y="191567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87" name="Freeform 186">
                <a:extLst>
                  <a:ext uri="{FF2B5EF4-FFF2-40B4-BE49-F238E27FC236}">
                    <a16:creationId xmlns:a16="http://schemas.microsoft.com/office/drawing/2014/main" id="{F40CE81D-23AF-2145-849F-AEC992EDBA84}"/>
                  </a:ext>
                </a:extLst>
              </p:cNvPr>
              <p:cNvSpPr/>
              <p:nvPr/>
            </p:nvSpPr>
            <p:spPr>
              <a:xfrm>
                <a:off x="795440" y="2040807"/>
                <a:ext cx="307705" cy="450027"/>
              </a:xfrm>
              <a:custGeom>
                <a:avLst/>
                <a:gdLst>
                  <a:gd name="connsiteX0" fmla="*/ 0 w 307705"/>
                  <a:gd name="connsiteY0" fmla="*/ 265328 h 450027"/>
                  <a:gd name="connsiteX1" fmla="*/ 167954 w 307705"/>
                  <a:gd name="connsiteY1" fmla="*/ 0 h 450027"/>
                  <a:gd name="connsiteX2" fmla="*/ 307705 w 307705"/>
                  <a:gd name="connsiteY2" fmla="*/ 257280 h 450027"/>
                  <a:gd name="connsiteX3" fmla="*/ 89687 w 307705"/>
                  <a:gd name="connsiteY3" fmla="*/ 450028 h 450027"/>
                  <a:gd name="connsiteX4" fmla="*/ 0 w 307705"/>
                  <a:gd name="connsiteY4" fmla="*/ 265328 h 450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705" h="450027">
                    <a:moveTo>
                      <a:pt x="0" y="265328"/>
                    </a:moveTo>
                    <a:lnTo>
                      <a:pt x="167954" y="0"/>
                    </a:lnTo>
                    <a:lnTo>
                      <a:pt x="307705" y="257280"/>
                    </a:lnTo>
                    <a:lnTo>
                      <a:pt x="89687" y="450028"/>
                    </a:lnTo>
                    <a:lnTo>
                      <a:pt x="0" y="265328"/>
                    </a:ln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65114AFC-32B9-D244-8233-881BFD4C8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Segmented 3D Pencil Slide Template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00D2FA1-5B56-0C45-B554-31A1ADE227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R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45" name="Freeform 244">
            <a:extLst>
              <a:ext uri="{FF2B5EF4-FFF2-40B4-BE49-F238E27FC236}">
                <a16:creationId xmlns:a16="http://schemas.microsoft.com/office/drawing/2014/main" id="{5E2303F6-BB21-BF40-872F-2E26F06D4545}"/>
              </a:ext>
            </a:extLst>
          </p:cNvPr>
          <p:cNvSpPr/>
          <p:nvPr/>
        </p:nvSpPr>
        <p:spPr>
          <a:xfrm>
            <a:off x="824089" y="1860289"/>
            <a:ext cx="1625711" cy="550454"/>
          </a:xfrm>
          <a:custGeom>
            <a:avLst/>
            <a:gdLst>
              <a:gd name="connsiteX0" fmla="*/ 0 w 1557867"/>
              <a:gd name="connsiteY0" fmla="*/ 0 h 677333"/>
              <a:gd name="connsiteX1" fmla="*/ 0 w 1557867"/>
              <a:gd name="connsiteY1" fmla="*/ 293511 h 677333"/>
              <a:gd name="connsiteX2" fmla="*/ 1557867 w 1557867"/>
              <a:gd name="connsiteY2" fmla="*/ 293511 h 677333"/>
              <a:gd name="connsiteX3" fmla="*/ 1557867 w 1557867"/>
              <a:gd name="connsiteY3" fmla="*/ 677333 h 677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7867" h="677333">
                <a:moveTo>
                  <a:pt x="0" y="0"/>
                </a:moveTo>
                <a:lnTo>
                  <a:pt x="0" y="293511"/>
                </a:lnTo>
                <a:lnTo>
                  <a:pt x="1557867" y="293511"/>
                </a:lnTo>
                <a:lnTo>
                  <a:pt x="1557867" y="677333"/>
                </a:lnTo>
              </a:path>
            </a:pathLst>
          </a:custGeom>
          <a:noFill/>
          <a:ln w="12700" cap="rnd">
            <a:solidFill>
              <a:schemeClr val="tx1">
                <a:lumMod val="50000"/>
                <a:lumOff val="50000"/>
              </a:schemeClr>
            </a:solidFill>
            <a:headEnd type="non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>
              <a:solidFill>
                <a:schemeClr val="tx1"/>
              </a:solidFill>
            </a:endParaRPr>
          </a:p>
        </p:txBody>
      </p:sp>
      <p:sp>
        <p:nvSpPr>
          <p:cNvPr id="246" name="Freeform 245">
            <a:extLst>
              <a:ext uri="{FF2B5EF4-FFF2-40B4-BE49-F238E27FC236}">
                <a16:creationId xmlns:a16="http://schemas.microsoft.com/office/drawing/2014/main" id="{C428703B-1989-8B41-963E-1664155D35A8}"/>
              </a:ext>
            </a:extLst>
          </p:cNvPr>
          <p:cNvSpPr/>
          <p:nvPr/>
        </p:nvSpPr>
        <p:spPr>
          <a:xfrm>
            <a:off x="3199701" y="1652429"/>
            <a:ext cx="592444" cy="677333"/>
          </a:xfrm>
          <a:custGeom>
            <a:avLst/>
            <a:gdLst>
              <a:gd name="connsiteX0" fmla="*/ 0 w 1557867"/>
              <a:gd name="connsiteY0" fmla="*/ 0 h 677333"/>
              <a:gd name="connsiteX1" fmla="*/ 0 w 1557867"/>
              <a:gd name="connsiteY1" fmla="*/ 293511 h 677333"/>
              <a:gd name="connsiteX2" fmla="*/ 1557867 w 1557867"/>
              <a:gd name="connsiteY2" fmla="*/ 293511 h 677333"/>
              <a:gd name="connsiteX3" fmla="*/ 1557867 w 1557867"/>
              <a:gd name="connsiteY3" fmla="*/ 677333 h 677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7867" h="677333">
                <a:moveTo>
                  <a:pt x="0" y="0"/>
                </a:moveTo>
                <a:lnTo>
                  <a:pt x="0" y="293511"/>
                </a:lnTo>
                <a:lnTo>
                  <a:pt x="1557867" y="293511"/>
                </a:lnTo>
                <a:lnTo>
                  <a:pt x="1557867" y="677333"/>
                </a:lnTo>
              </a:path>
            </a:pathLst>
          </a:custGeom>
          <a:noFill/>
          <a:ln w="12700" cap="rnd">
            <a:solidFill>
              <a:schemeClr val="tx1">
                <a:lumMod val="50000"/>
                <a:lumOff val="50000"/>
              </a:schemeClr>
            </a:solidFill>
            <a:headEnd type="non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>
              <a:solidFill>
                <a:schemeClr val="tx1"/>
              </a:solidFill>
            </a:endParaRPr>
          </a:p>
        </p:txBody>
      </p:sp>
      <p:sp>
        <p:nvSpPr>
          <p:cNvPr id="247" name="Freeform 246">
            <a:extLst>
              <a:ext uri="{FF2B5EF4-FFF2-40B4-BE49-F238E27FC236}">
                <a16:creationId xmlns:a16="http://schemas.microsoft.com/office/drawing/2014/main" id="{20237E0C-7BFB-7343-A5BF-FBD2002092F1}"/>
              </a:ext>
            </a:extLst>
          </p:cNvPr>
          <p:cNvSpPr/>
          <p:nvPr/>
        </p:nvSpPr>
        <p:spPr>
          <a:xfrm flipH="1">
            <a:off x="5080319" y="1550402"/>
            <a:ext cx="513871" cy="698537"/>
          </a:xfrm>
          <a:custGeom>
            <a:avLst/>
            <a:gdLst>
              <a:gd name="connsiteX0" fmla="*/ 0 w 1557867"/>
              <a:gd name="connsiteY0" fmla="*/ 0 h 677333"/>
              <a:gd name="connsiteX1" fmla="*/ 0 w 1557867"/>
              <a:gd name="connsiteY1" fmla="*/ 293511 h 677333"/>
              <a:gd name="connsiteX2" fmla="*/ 1557867 w 1557867"/>
              <a:gd name="connsiteY2" fmla="*/ 293511 h 677333"/>
              <a:gd name="connsiteX3" fmla="*/ 1557867 w 1557867"/>
              <a:gd name="connsiteY3" fmla="*/ 677333 h 677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7867" h="677333">
                <a:moveTo>
                  <a:pt x="0" y="0"/>
                </a:moveTo>
                <a:lnTo>
                  <a:pt x="0" y="293511"/>
                </a:lnTo>
                <a:lnTo>
                  <a:pt x="1557867" y="293511"/>
                </a:lnTo>
                <a:lnTo>
                  <a:pt x="1557867" y="677333"/>
                </a:lnTo>
              </a:path>
            </a:pathLst>
          </a:custGeom>
          <a:noFill/>
          <a:ln w="12700" cap="rnd">
            <a:solidFill>
              <a:schemeClr val="tx1">
                <a:lumMod val="50000"/>
                <a:lumOff val="50000"/>
              </a:schemeClr>
            </a:solidFill>
            <a:headEnd type="non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>
              <a:solidFill>
                <a:schemeClr val="tx1"/>
              </a:solidFill>
            </a:endParaRPr>
          </a:p>
        </p:txBody>
      </p:sp>
      <p:sp>
        <p:nvSpPr>
          <p:cNvPr id="249" name="Freeform 248">
            <a:extLst>
              <a:ext uri="{FF2B5EF4-FFF2-40B4-BE49-F238E27FC236}">
                <a16:creationId xmlns:a16="http://schemas.microsoft.com/office/drawing/2014/main" id="{60691704-09DE-DA46-ACA0-DD0037BE0FC1}"/>
              </a:ext>
            </a:extLst>
          </p:cNvPr>
          <p:cNvSpPr/>
          <p:nvPr/>
        </p:nvSpPr>
        <p:spPr>
          <a:xfrm>
            <a:off x="6039640" y="3718933"/>
            <a:ext cx="365760" cy="768074"/>
          </a:xfrm>
          <a:custGeom>
            <a:avLst/>
            <a:gdLst>
              <a:gd name="connsiteX0" fmla="*/ 0 w 1557867"/>
              <a:gd name="connsiteY0" fmla="*/ 0 h 677333"/>
              <a:gd name="connsiteX1" fmla="*/ 0 w 1557867"/>
              <a:gd name="connsiteY1" fmla="*/ 293511 h 677333"/>
              <a:gd name="connsiteX2" fmla="*/ 1557867 w 1557867"/>
              <a:gd name="connsiteY2" fmla="*/ 293511 h 677333"/>
              <a:gd name="connsiteX3" fmla="*/ 1557867 w 1557867"/>
              <a:gd name="connsiteY3" fmla="*/ 677333 h 677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7867" h="677333">
                <a:moveTo>
                  <a:pt x="0" y="0"/>
                </a:moveTo>
                <a:lnTo>
                  <a:pt x="0" y="293511"/>
                </a:lnTo>
                <a:lnTo>
                  <a:pt x="1557867" y="293511"/>
                </a:lnTo>
                <a:lnTo>
                  <a:pt x="1557867" y="677333"/>
                </a:lnTo>
              </a:path>
            </a:pathLst>
          </a:custGeom>
          <a:noFill/>
          <a:ln w="12700" cap="rnd">
            <a:solidFill>
              <a:schemeClr val="tx1">
                <a:lumMod val="50000"/>
                <a:lumOff val="50000"/>
              </a:schemeClr>
            </a:solidFill>
            <a:headEnd type="oval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>
              <a:solidFill>
                <a:schemeClr val="tx1"/>
              </a:solidFill>
            </a:endParaRPr>
          </a:p>
        </p:txBody>
      </p:sp>
      <p:sp>
        <p:nvSpPr>
          <p:cNvPr id="250" name="Freeform 249">
            <a:extLst>
              <a:ext uri="{FF2B5EF4-FFF2-40B4-BE49-F238E27FC236}">
                <a16:creationId xmlns:a16="http://schemas.microsoft.com/office/drawing/2014/main" id="{731800EE-5C06-9440-9444-7E22CC7870B0}"/>
              </a:ext>
            </a:extLst>
          </p:cNvPr>
          <p:cNvSpPr/>
          <p:nvPr/>
        </p:nvSpPr>
        <p:spPr>
          <a:xfrm flipH="1">
            <a:off x="3909909" y="3851315"/>
            <a:ext cx="717514" cy="805910"/>
          </a:xfrm>
          <a:custGeom>
            <a:avLst/>
            <a:gdLst>
              <a:gd name="connsiteX0" fmla="*/ 0 w 1557867"/>
              <a:gd name="connsiteY0" fmla="*/ 0 h 677333"/>
              <a:gd name="connsiteX1" fmla="*/ 0 w 1557867"/>
              <a:gd name="connsiteY1" fmla="*/ 293511 h 677333"/>
              <a:gd name="connsiteX2" fmla="*/ 1557867 w 1557867"/>
              <a:gd name="connsiteY2" fmla="*/ 293511 h 677333"/>
              <a:gd name="connsiteX3" fmla="*/ 1557867 w 1557867"/>
              <a:gd name="connsiteY3" fmla="*/ 677333 h 677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7867" h="677333">
                <a:moveTo>
                  <a:pt x="0" y="0"/>
                </a:moveTo>
                <a:lnTo>
                  <a:pt x="0" y="293511"/>
                </a:lnTo>
                <a:lnTo>
                  <a:pt x="1557867" y="293511"/>
                </a:lnTo>
                <a:lnTo>
                  <a:pt x="1557867" y="677333"/>
                </a:lnTo>
              </a:path>
            </a:pathLst>
          </a:custGeom>
          <a:noFill/>
          <a:ln w="12700" cap="rnd">
            <a:solidFill>
              <a:schemeClr val="tx1">
                <a:lumMod val="50000"/>
                <a:lumOff val="50000"/>
              </a:schemeClr>
            </a:solidFill>
            <a:headEnd type="oval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>
              <a:solidFill>
                <a:schemeClr val="tx1"/>
              </a:solidFill>
            </a:endParaRPr>
          </a:p>
        </p:txBody>
      </p:sp>
      <p:sp>
        <p:nvSpPr>
          <p:cNvPr id="251" name="Freeform 250">
            <a:extLst>
              <a:ext uri="{FF2B5EF4-FFF2-40B4-BE49-F238E27FC236}">
                <a16:creationId xmlns:a16="http://schemas.microsoft.com/office/drawing/2014/main" id="{9F7EDCA2-93E2-534B-92AA-CB5B7F0FCC86}"/>
              </a:ext>
            </a:extLst>
          </p:cNvPr>
          <p:cNvSpPr/>
          <p:nvPr/>
        </p:nvSpPr>
        <p:spPr>
          <a:xfrm flipH="1">
            <a:off x="1471842" y="3962229"/>
            <a:ext cx="1779334" cy="811917"/>
          </a:xfrm>
          <a:custGeom>
            <a:avLst/>
            <a:gdLst>
              <a:gd name="connsiteX0" fmla="*/ 0 w 1557867"/>
              <a:gd name="connsiteY0" fmla="*/ 0 h 677333"/>
              <a:gd name="connsiteX1" fmla="*/ 0 w 1557867"/>
              <a:gd name="connsiteY1" fmla="*/ 293511 h 677333"/>
              <a:gd name="connsiteX2" fmla="*/ 1557867 w 1557867"/>
              <a:gd name="connsiteY2" fmla="*/ 293511 h 677333"/>
              <a:gd name="connsiteX3" fmla="*/ 1557867 w 1557867"/>
              <a:gd name="connsiteY3" fmla="*/ 677333 h 677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7867" h="677333">
                <a:moveTo>
                  <a:pt x="0" y="0"/>
                </a:moveTo>
                <a:lnTo>
                  <a:pt x="0" y="293511"/>
                </a:lnTo>
                <a:lnTo>
                  <a:pt x="1557867" y="293511"/>
                </a:lnTo>
                <a:lnTo>
                  <a:pt x="1557867" y="677333"/>
                </a:lnTo>
              </a:path>
            </a:pathLst>
          </a:custGeom>
          <a:noFill/>
          <a:ln w="12700" cap="rnd">
            <a:solidFill>
              <a:schemeClr val="tx1">
                <a:lumMod val="50000"/>
                <a:lumOff val="50000"/>
              </a:schemeClr>
            </a:solidFill>
            <a:headEnd type="oval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>
              <a:solidFill>
                <a:schemeClr val="tx1"/>
              </a:solidFill>
            </a:endParaRPr>
          </a:p>
        </p:txBody>
      </p: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F68AA779-030E-204D-AD1D-959534AFCFD1}"/>
              </a:ext>
            </a:extLst>
          </p:cNvPr>
          <p:cNvGrpSpPr/>
          <p:nvPr/>
        </p:nvGrpSpPr>
        <p:grpSpPr>
          <a:xfrm>
            <a:off x="1301155" y="4768882"/>
            <a:ext cx="1869112" cy="365760"/>
            <a:chOff x="643487" y="1253854"/>
            <a:chExt cx="1869112" cy="365760"/>
          </a:xfrm>
        </p:grpSpPr>
        <p:sp>
          <p:nvSpPr>
            <p:cNvPr id="234" name="Text Placeholder 39">
              <a:extLst>
                <a:ext uri="{FF2B5EF4-FFF2-40B4-BE49-F238E27FC236}">
                  <a16:creationId xmlns:a16="http://schemas.microsoft.com/office/drawing/2014/main" id="{11B6DF44-C4C8-5246-92ED-231AA7F99B4B}"/>
                </a:ext>
              </a:extLst>
            </p:cNvPr>
            <p:cNvSpPr txBox="1">
              <a:spLocks/>
            </p:cNvSpPr>
            <p:nvPr/>
          </p:nvSpPr>
          <p:spPr>
            <a:xfrm>
              <a:off x="1022024" y="1288773"/>
              <a:ext cx="1490575" cy="295923"/>
            </a:xfrm>
            <a:prstGeom prst="rect">
              <a:avLst/>
            </a:prstGeom>
          </p:spPr>
          <p:txBody>
            <a:bodyPr/>
            <a:lstStyle>
              <a:lvl1pPr marL="266700" indent="-26670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16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accent3"/>
                </a:buClr>
                <a:buFont typeface="Roboto Lt" pitchFamily="2" charset="0"/>
                <a:buChar char="−"/>
                <a:defRPr sz="14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2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R" dirty="0">
                  <a:solidFill>
                    <a:schemeClr val="tx1"/>
                  </a:solidFill>
                </a:rPr>
                <a:t>This is title 02</a:t>
              </a:r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9B5DF784-5427-E140-8140-27129A144068}"/>
                </a:ext>
              </a:extLst>
            </p:cNvPr>
            <p:cNvSpPr/>
            <p:nvPr/>
          </p:nvSpPr>
          <p:spPr>
            <a:xfrm>
              <a:off x="643487" y="1253854"/>
              <a:ext cx="365760" cy="365760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R" sz="16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02</a:t>
              </a:r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F719C8B7-12BC-A243-A34A-7049FD55B9B4}"/>
              </a:ext>
            </a:extLst>
          </p:cNvPr>
          <p:cNvGrpSpPr/>
          <p:nvPr/>
        </p:nvGrpSpPr>
        <p:grpSpPr>
          <a:xfrm>
            <a:off x="6228040" y="4487007"/>
            <a:ext cx="1822003" cy="365760"/>
            <a:chOff x="5419122" y="1670714"/>
            <a:chExt cx="1822003" cy="365760"/>
          </a:xfrm>
        </p:grpSpPr>
        <p:sp>
          <p:nvSpPr>
            <p:cNvPr id="237" name="Text Placeholder 39">
              <a:extLst>
                <a:ext uri="{FF2B5EF4-FFF2-40B4-BE49-F238E27FC236}">
                  <a16:creationId xmlns:a16="http://schemas.microsoft.com/office/drawing/2014/main" id="{ACEF6236-3BA7-7F43-9D93-BE693F37005C}"/>
                </a:ext>
              </a:extLst>
            </p:cNvPr>
            <p:cNvSpPr txBox="1">
              <a:spLocks/>
            </p:cNvSpPr>
            <p:nvPr/>
          </p:nvSpPr>
          <p:spPr>
            <a:xfrm>
              <a:off x="5796103" y="1705633"/>
              <a:ext cx="1445022" cy="295923"/>
            </a:xfrm>
            <a:prstGeom prst="rect">
              <a:avLst/>
            </a:prstGeom>
          </p:spPr>
          <p:txBody>
            <a:bodyPr/>
            <a:lstStyle>
              <a:lvl1pPr marL="266700" indent="-26670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16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accent3"/>
                </a:buClr>
                <a:buFont typeface="Roboto Lt" pitchFamily="2" charset="0"/>
                <a:buChar char="−"/>
                <a:defRPr sz="14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2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R" dirty="0">
                  <a:solidFill>
                    <a:schemeClr val="tx1"/>
                  </a:solidFill>
                </a:rPr>
                <a:t>This is title 06</a:t>
              </a:r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37B949A5-789F-0849-B1CF-B511EC23C242}"/>
                </a:ext>
              </a:extLst>
            </p:cNvPr>
            <p:cNvSpPr/>
            <p:nvPr/>
          </p:nvSpPr>
          <p:spPr>
            <a:xfrm>
              <a:off x="5419122" y="1670714"/>
              <a:ext cx="365760" cy="36576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R" sz="16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06</a:t>
              </a:r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90C3B10E-A371-CE46-AE28-AB8AC1DE0E62}"/>
              </a:ext>
            </a:extLst>
          </p:cNvPr>
          <p:cNvGrpSpPr/>
          <p:nvPr/>
        </p:nvGrpSpPr>
        <p:grpSpPr>
          <a:xfrm>
            <a:off x="3723348" y="4652007"/>
            <a:ext cx="1869112" cy="365760"/>
            <a:chOff x="2903143" y="1543064"/>
            <a:chExt cx="1869112" cy="365760"/>
          </a:xfrm>
        </p:grpSpPr>
        <p:sp>
          <p:nvSpPr>
            <p:cNvPr id="240" name="Text Placeholder 39">
              <a:extLst>
                <a:ext uri="{FF2B5EF4-FFF2-40B4-BE49-F238E27FC236}">
                  <a16:creationId xmlns:a16="http://schemas.microsoft.com/office/drawing/2014/main" id="{0A39D19B-BA96-9E4D-9B73-FC1627531CC6}"/>
                </a:ext>
              </a:extLst>
            </p:cNvPr>
            <p:cNvSpPr txBox="1">
              <a:spLocks/>
            </p:cNvSpPr>
            <p:nvPr/>
          </p:nvSpPr>
          <p:spPr>
            <a:xfrm>
              <a:off x="3281680" y="1577983"/>
              <a:ext cx="1490575" cy="295923"/>
            </a:xfrm>
            <a:prstGeom prst="rect">
              <a:avLst/>
            </a:prstGeom>
          </p:spPr>
          <p:txBody>
            <a:bodyPr/>
            <a:lstStyle>
              <a:lvl1pPr marL="266700" indent="-26670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16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accent3"/>
                </a:buClr>
                <a:buFont typeface="Roboto Lt" pitchFamily="2" charset="0"/>
                <a:buChar char="−"/>
                <a:defRPr sz="14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2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R" dirty="0">
                  <a:solidFill>
                    <a:schemeClr val="tx1"/>
                  </a:solidFill>
                </a:rPr>
                <a:t>This is title 04</a:t>
              </a:r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E43141B1-83F8-CD47-A900-8E506C223C9E}"/>
                </a:ext>
              </a:extLst>
            </p:cNvPr>
            <p:cNvSpPr/>
            <p:nvPr/>
          </p:nvSpPr>
          <p:spPr>
            <a:xfrm>
              <a:off x="2903143" y="1543064"/>
              <a:ext cx="365760" cy="365760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R" sz="16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04</a:t>
              </a:r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F2030D2E-9A6F-2043-8F06-ADE031EAAACB}"/>
              </a:ext>
            </a:extLst>
          </p:cNvPr>
          <p:cNvGrpSpPr/>
          <p:nvPr/>
        </p:nvGrpSpPr>
        <p:grpSpPr>
          <a:xfrm>
            <a:off x="5419122" y="1201647"/>
            <a:ext cx="2054167" cy="365760"/>
            <a:chOff x="5419122" y="1670714"/>
            <a:chExt cx="2054167" cy="365760"/>
          </a:xfrm>
        </p:grpSpPr>
        <p:sp>
          <p:nvSpPr>
            <p:cNvPr id="215" name="Text Placeholder 39">
              <a:extLst>
                <a:ext uri="{FF2B5EF4-FFF2-40B4-BE49-F238E27FC236}">
                  <a16:creationId xmlns:a16="http://schemas.microsoft.com/office/drawing/2014/main" id="{1A24DEE4-E29E-DD46-B955-7E23E3DA863A}"/>
                </a:ext>
              </a:extLst>
            </p:cNvPr>
            <p:cNvSpPr txBox="1">
              <a:spLocks/>
            </p:cNvSpPr>
            <p:nvPr/>
          </p:nvSpPr>
          <p:spPr>
            <a:xfrm>
              <a:off x="5796102" y="1705633"/>
              <a:ext cx="1677187" cy="295923"/>
            </a:xfrm>
            <a:prstGeom prst="rect">
              <a:avLst/>
            </a:prstGeom>
          </p:spPr>
          <p:txBody>
            <a:bodyPr/>
            <a:lstStyle>
              <a:lvl1pPr marL="266700" indent="-26670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16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accent3"/>
                </a:buClr>
                <a:buFont typeface="Roboto Lt" pitchFamily="2" charset="0"/>
                <a:buChar char="−"/>
                <a:defRPr sz="14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2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R" dirty="0">
                  <a:solidFill>
                    <a:schemeClr val="tx1"/>
                  </a:solidFill>
                </a:rPr>
                <a:t>This is title 05</a:t>
              </a:r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33BC75FB-E05E-DD44-BEAE-FD3152A5E655}"/>
                </a:ext>
              </a:extLst>
            </p:cNvPr>
            <p:cNvSpPr/>
            <p:nvPr/>
          </p:nvSpPr>
          <p:spPr>
            <a:xfrm>
              <a:off x="5419122" y="1670714"/>
              <a:ext cx="365760" cy="36576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R" sz="16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05</a:t>
              </a:r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785E2528-6BF4-AD49-9E3D-A829E7306614}"/>
              </a:ext>
            </a:extLst>
          </p:cNvPr>
          <p:cNvGrpSpPr/>
          <p:nvPr/>
        </p:nvGrpSpPr>
        <p:grpSpPr>
          <a:xfrm>
            <a:off x="3031305" y="1297900"/>
            <a:ext cx="1869112" cy="365760"/>
            <a:chOff x="2903143" y="1543064"/>
            <a:chExt cx="1869112" cy="365760"/>
          </a:xfrm>
        </p:grpSpPr>
        <p:sp>
          <p:nvSpPr>
            <p:cNvPr id="221" name="Text Placeholder 39">
              <a:extLst>
                <a:ext uri="{FF2B5EF4-FFF2-40B4-BE49-F238E27FC236}">
                  <a16:creationId xmlns:a16="http://schemas.microsoft.com/office/drawing/2014/main" id="{C9DC479D-0168-FA44-AF5F-B136756232BA}"/>
                </a:ext>
              </a:extLst>
            </p:cNvPr>
            <p:cNvSpPr txBox="1">
              <a:spLocks/>
            </p:cNvSpPr>
            <p:nvPr/>
          </p:nvSpPr>
          <p:spPr>
            <a:xfrm>
              <a:off x="3281680" y="1577983"/>
              <a:ext cx="1490575" cy="295923"/>
            </a:xfrm>
            <a:prstGeom prst="rect">
              <a:avLst/>
            </a:prstGeom>
          </p:spPr>
          <p:txBody>
            <a:bodyPr/>
            <a:lstStyle>
              <a:lvl1pPr marL="266700" indent="-26670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16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accent3"/>
                </a:buClr>
                <a:buFont typeface="Roboto Lt" pitchFamily="2" charset="0"/>
                <a:buChar char="−"/>
                <a:defRPr sz="14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2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R" dirty="0">
                  <a:solidFill>
                    <a:schemeClr val="tx1"/>
                  </a:solidFill>
                </a:rPr>
                <a:t>This is title 03</a:t>
              </a:r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43E5201B-AAA3-E344-A925-4AA1A630CF24}"/>
                </a:ext>
              </a:extLst>
            </p:cNvPr>
            <p:cNvSpPr/>
            <p:nvPr/>
          </p:nvSpPr>
          <p:spPr>
            <a:xfrm>
              <a:off x="2903143" y="1543064"/>
              <a:ext cx="365760" cy="365760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R" sz="16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03</a:t>
              </a: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42FBDB20-A500-1140-A9E6-F37A6EBE5057}"/>
              </a:ext>
            </a:extLst>
          </p:cNvPr>
          <p:cNvGrpSpPr/>
          <p:nvPr/>
        </p:nvGrpSpPr>
        <p:grpSpPr>
          <a:xfrm>
            <a:off x="643487" y="1511024"/>
            <a:ext cx="1869112" cy="365760"/>
            <a:chOff x="643487" y="1253854"/>
            <a:chExt cx="1869112" cy="365760"/>
          </a:xfrm>
        </p:grpSpPr>
        <p:sp>
          <p:nvSpPr>
            <p:cNvPr id="213" name="Text Placeholder 39">
              <a:extLst>
                <a:ext uri="{FF2B5EF4-FFF2-40B4-BE49-F238E27FC236}">
                  <a16:creationId xmlns:a16="http://schemas.microsoft.com/office/drawing/2014/main" id="{DF936758-D1E5-0741-A2E3-697BCA40CC1D}"/>
                </a:ext>
              </a:extLst>
            </p:cNvPr>
            <p:cNvSpPr txBox="1">
              <a:spLocks/>
            </p:cNvSpPr>
            <p:nvPr/>
          </p:nvSpPr>
          <p:spPr>
            <a:xfrm>
              <a:off x="1022024" y="1288773"/>
              <a:ext cx="1490575" cy="295923"/>
            </a:xfrm>
            <a:prstGeom prst="rect">
              <a:avLst/>
            </a:prstGeom>
          </p:spPr>
          <p:txBody>
            <a:bodyPr/>
            <a:lstStyle>
              <a:lvl1pPr marL="266700" indent="-26670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16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accent3"/>
                </a:buClr>
                <a:buFont typeface="Roboto Lt" pitchFamily="2" charset="0"/>
                <a:buChar char="−"/>
                <a:defRPr sz="14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200" kern="120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R" dirty="0">
                  <a:solidFill>
                    <a:schemeClr val="tx1"/>
                  </a:solidFill>
                </a:rPr>
                <a:t>This is title 01</a:t>
              </a:r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4F6C2601-8B7B-AF4A-A595-CBB48E121014}"/>
                </a:ext>
              </a:extLst>
            </p:cNvPr>
            <p:cNvSpPr/>
            <p:nvPr/>
          </p:nvSpPr>
          <p:spPr>
            <a:xfrm>
              <a:off x="643487" y="1253854"/>
              <a:ext cx="365760" cy="36576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R" sz="16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6173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raphic 53">
            <a:extLst>
              <a:ext uri="{FF2B5EF4-FFF2-40B4-BE49-F238E27FC236}">
                <a16:creationId xmlns:a16="http://schemas.microsoft.com/office/drawing/2014/main" id="{9CE86339-60DF-3542-84EF-1AF2D2F2DED4}"/>
              </a:ext>
            </a:extLst>
          </p:cNvPr>
          <p:cNvSpPr/>
          <p:nvPr/>
        </p:nvSpPr>
        <p:spPr>
          <a:xfrm rot="3211120">
            <a:off x="2833529" y="3892674"/>
            <a:ext cx="930739" cy="903443"/>
          </a:xfrm>
          <a:custGeom>
            <a:avLst/>
            <a:gdLst>
              <a:gd name="connsiteX0" fmla="*/ 1220705 w 1220704"/>
              <a:gd name="connsiteY0" fmla="*/ 479250 h 1208208"/>
              <a:gd name="connsiteX1" fmla="*/ 0 w 1220704"/>
              <a:gd name="connsiteY1" fmla="*/ 1208208 h 1208208"/>
              <a:gd name="connsiteX2" fmla="*/ 0 w 1220704"/>
              <a:gd name="connsiteY2" fmla="*/ 0 h 120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0704" h="1208208">
                <a:moveTo>
                  <a:pt x="1220705" y="479250"/>
                </a:moveTo>
                <a:lnTo>
                  <a:pt x="0" y="120820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29000">
                <a:schemeClr val="tx2">
                  <a:lumMod val="60000"/>
                  <a:lumOff val="40000"/>
                </a:schemeClr>
              </a:gs>
              <a:gs pos="6000">
                <a:schemeClr val="tx2"/>
              </a:gs>
              <a:gs pos="42000">
                <a:schemeClr val="bg1">
                  <a:lumMod val="75000"/>
                </a:schemeClr>
              </a:gs>
              <a:gs pos="60000">
                <a:schemeClr val="tx2">
                  <a:lumMod val="60000"/>
                  <a:lumOff val="40000"/>
                </a:schemeClr>
              </a:gs>
              <a:gs pos="90000">
                <a:schemeClr val="tx2"/>
              </a:gs>
            </a:gsLst>
            <a:lin ang="5400000" scaled="0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R" dirty="0"/>
          </a:p>
        </p:txBody>
      </p:sp>
      <p:sp>
        <p:nvSpPr>
          <p:cNvPr id="92" name="Graphic 53">
            <a:extLst>
              <a:ext uri="{FF2B5EF4-FFF2-40B4-BE49-F238E27FC236}">
                <a16:creationId xmlns:a16="http://schemas.microsoft.com/office/drawing/2014/main" id="{6CFD6DFB-D295-464E-9FB6-7B82AE22890F}"/>
              </a:ext>
            </a:extLst>
          </p:cNvPr>
          <p:cNvSpPr/>
          <p:nvPr/>
        </p:nvSpPr>
        <p:spPr>
          <a:xfrm rot="3211120">
            <a:off x="2833529" y="3892674"/>
            <a:ext cx="930739" cy="903443"/>
          </a:xfrm>
          <a:custGeom>
            <a:avLst/>
            <a:gdLst>
              <a:gd name="connsiteX0" fmla="*/ 1220705 w 1220704"/>
              <a:gd name="connsiteY0" fmla="*/ 479250 h 1208208"/>
              <a:gd name="connsiteX1" fmla="*/ 0 w 1220704"/>
              <a:gd name="connsiteY1" fmla="*/ 1208208 h 1208208"/>
              <a:gd name="connsiteX2" fmla="*/ 0 w 1220704"/>
              <a:gd name="connsiteY2" fmla="*/ 0 h 120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0704" h="1208208">
                <a:moveTo>
                  <a:pt x="1220705" y="479250"/>
                </a:moveTo>
                <a:lnTo>
                  <a:pt x="0" y="120820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7000">
                <a:schemeClr val="accent6">
                  <a:lumMod val="75000"/>
                </a:schemeClr>
              </a:gs>
              <a:gs pos="46000">
                <a:schemeClr val="accent6">
                  <a:lumMod val="60000"/>
                  <a:lumOff val="40000"/>
                </a:schemeClr>
              </a:gs>
              <a:gs pos="80000">
                <a:schemeClr val="accent6">
                  <a:lumMod val="75000"/>
                </a:schemeClr>
              </a:gs>
            </a:gsLst>
            <a:lin ang="516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R" dirty="0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7F361F71-6ECB-C24A-93B6-7D33FB431A79}"/>
              </a:ext>
            </a:extLst>
          </p:cNvPr>
          <p:cNvSpPr/>
          <p:nvPr/>
        </p:nvSpPr>
        <p:spPr>
          <a:xfrm>
            <a:off x="69574" y="1610139"/>
            <a:ext cx="3568148" cy="3389244"/>
          </a:xfrm>
          <a:custGeom>
            <a:avLst/>
            <a:gdLst>
              <a:gd name="connsiteX0" fmla="*/ 3568148 w 3568148"/>
              <a:gd name="connsiteY0" fmla="*/ 3051313 h 3389244"/>
              <a:gd name="connsiteX1" fmla="*/ 775252 w 3568148"/>
              <a:gd name="connsiteY1" fmla="*/ 0 h 3389244"/>
              <a:gd name="connsiteX2" fmla="*/ 0 w 3568148"/>
              <a:gd name="connsiteY2" fmla="*/ 3389244 h 3389244"/>
              <a:gd name="connsiteX3" fmla="*/ 3568148 w 3568148"/>
              <a:gd name="connsiteY3" fmla="*/ 3051313 h 338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8148" h="3389244">
                <a:moveTo>
                  <a:pt x="3568148" y="3051313"/>
                </a:moveTo>
                <a:lnTo>
                  <a:pt x="775252" y="0"/>
                </a:lnTo>
                <a:lnTo>
                  <a:pt x="0" y="3389244"/>
                </a:lnTo>
                <a:lnTo>
                  <a:pt x="3568148" y="3051313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  <a:lumMod val="89000"/>
                </a:schemeClr>
              </a:gs>
              <a:gs pos="5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R">
              <a:solidFill>
                <a:schemeClr val="tx1"/>
              </a:solidFill>
            </a:endParaRPr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5035C80D-0D77-A34F-88E1-CF8C0A180372}"/>
              </a:ext>
            </a:extLst>
          </p:cNvPr>
          <p:cNvGrpSpPr/>
          <p:nvPr/>
        </p:nvGrpSpPr>
        <p:grpSpPr>
          <a:xfrm rot="3211120">
            <a:off x="2508731" y="3137165"/>
            <a:ext cx="747393" cy="1288037"/>
            <a:chOff x="5451873" y="1996230"/>
            <a:chExt cx="999515" cy="1722539"/>
          </a:xfrm>
        </p:grpSpPr>
        <p:grpSp>
          <p:nvGrpSpPr>
            <p:cNvPr id="267" name="Graphic 51">
              <a:extLst>
                <a:ext uri="{FF2B5EF4-FFF2-40B4-BE49-F238E27FC236}">
                  <a16:creationId xmlns:a16="http://schemas.microsoft.com/office/drawing/2014/main" id="{3CE23869-FCE3-CA44-97EF-577051674FC1}"/>
                </a:ext>
              </a:extLst>
            </p:cNvPr>
            <p:cNvGrpSpPr/>
            <p:nvPr/>
          </p:nvGrpSpPr>
          <p:grpSpPr>
            <a:xfrm>
              <a:off x="5451873" y="1996230"/>
              <a:ext cx="999515" cy="1722539"/>
              <a:chOff x="5451873" y="1996230"/>
              <a:chExt cx="999515" cy="1722539"/>
            </a:xfrm>
          </p:grpSpPr>
          <p:sp>
            <p:nvSpPr>
              <p:cNvPr id="272" name="Freeform 271">
                <a:extLst>
                  <a:ext uri="{FF2B5EF4-FFF2-40B4-BE49-F238E27FC236}">
                    <a16:creationId xmlns:a16="http://schemas.microsoft.com/office/drawing/2014/main" id="{2DFFA117-FE31-7C41-B4DA-B16E59452BD6}"/>
                  </a:ext>
                </a:extLst>
              </p:cNvPr>
              <p:cNvSpPr/>
              <p:nvPr/>
            </p:nvSpPr>
            <p:spPr>
              <a:xfrm>
                <a:off x="5579022" y="1996230"/>
                <a:ext cx="761895" cy="281016"/>
              </a:xfrm>
              <a:custGeom>
                <a:avLst/>
                <a:gdLst>
                  <a:gd name="connsiteX0" fmla="*/ 237658 w 761895"/>
                  <a:gd name="connsiteY0" fmla="*/ 281016 h 281016"/>
                  <a:gd name="connsiteX1" fmla="*/ 761895 w 761895"/>
                  <a:gd name="connsiteY1" fmla="*/ 244888 h 281016"/>
                  <a:gd name="connsiteX2" fmla="*/ 524237 w 761895"/>
                  <a:gd name="connsiteY2" fmla="*/ 0 h 281016"/>
                  <a:gd name="connsiteX3" fmla="*/ 0 w 761895"/>
                  <a:gd name="connsiteY3" fmla="*/ 36128 h 28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895" h="281016">
                    <a:moveTo>
                      <a:pt x="237658" y="281016"/>
                    </a:moveTo>
                    <a:lnTo>
                      <a:pt x="761895" y="244888"/>
                    </a:lnTo>
                    <a:lnTo>
                      <a:pt x="524237" y="0"/>
                    </a:lnTo>
                    <a:lnTo>
                      <a:pt x="0" y="3612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3" name="Freeform 272">
                <a:extLst>
                  <a:ext uri="{FF2B5EF4-FFF2-40B4-BE49-F238E27FC236}">
                    <a16:creationId xmlns:a16="http://schemas.microsoft.com/office/drawing/2014/main" id="{7311D861-7B27-8546-BDDD-E5399445209D}"/>
                  </a:ext>
                </a:extLst>
              </p:cNvPr>
              <p:cNvSpPr/>
              <p:nvPr/>
            </p:nvSpPr>
            <p:spPr>
              <a:xfrm>
                <a:off x="5451873" y="2032358"/>
                <a:ext cx="475278" cy="1686410"/>
              </a:xfrm>
              <a:custGeom>
                <a:avLst/>
                <a:gdLst>
                  <a:gd name="connsiteX0" fmla="*/ 0 w 475278"/>
                  <a:gd name="connsiteY0" fmla="*/ 598294 h 1686410"/>
                  <a:gd name="connsiteX1" fmla="*/ 110500 w 475278"/>
                  <a:gd name="connsiteY1" fmla="*/ 1441533 h 1686410"/>
                  <a:gd name="connsiteX2" fmla="*/ 348129 w 475278"/>
                  <a:gd name="connsiteY2" fmla="*/ 1686411 h 1686410"/>
                  <a:gd name="connsiteX3" fmla="*/ 475278 w 475278"/>
                  <a:gd name="connsiteY3" fmla="*/ 1088117 h 1686410"/>
                  <a:gd name="connsiteX4" fmla="*/ 364808 w 475278"/>
                  <a:gd name="connsiteY4" fmla="*/ 244888 h 1686410"/>
                  <a:gd name="connsiteX5" fmla="*/ 127149 w 475278"/>
                  <a:gd name="connsiteY5" fmla="*/ 0 h 168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278" h="1686410">
                    <a:moveTo>
                      <a:pt x="0" y="598294"/>
                    </a:moveTo>
                    <a:lnTo>
                      <a:pt x="110500" y="1441533"/>
                    </a:lnTo>
                    <a:lnTo>
                      <a:pt x="348129" y="1686411"/>
                    </a:lnTo>
                    <a:lnTo>
                      <a:pt x="475278" y="1088117"/>
                    </a:lnTo>
                    <a:lnTo>
                      <a:pt x="364808" y="244888"/>
                    </a:lnTo>
                    <a:lnTo>
                      <a:pt x="127149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4" name="Freeform 273">
                <a:extLst>
                  <a:ext uri="{FF2B5EF4-FFF2-40B4-BE49-F238E27FC236}">
                    <a16:creationId xmlns:a16="http://schemas.microsoft.com/office/drawing/2014/main" id="{1DB18D5C-36C0-8A4A-BB37-CC03E8F0065D}"/>
                  </a:ext>
                </a:extLst>
              </p:cNvPr>
              <p:cNvSpPr/>
              <p:nvPr/>
            </p:nvSpPr>
            <p:spPr>
              <a:xfrm>
                <a:off x="5800002" y="3084347"/>
                <a:ext cx="651386" cy="634422"/>
              </a:xfrm>
              <a:custGeom>
                <a:avLst/>
                <a:gdLst>
                  <a:gd name="connsiteX0" fmla="*/ 0 w 651386"/>
                  <a:gd name="connsiteY0" fmla="*/ 634422 h 634422"/>
                  <a:gd name="connsiteX1" fmla="*/ 524227 w 651386"/>
                  <a:gd name="connsiteY1" fmla="*/ 598294 h 634422"/>
                  <a:gd name="connsiteX2" fmla="*/ 651386 w 651386"/>
                  <a:gd name="connsiteY2" fmla="*/ 0 h 634422"/>
                  <a:gd name="connsiteX3" fmla="*/ 127149 w 651386"/>
                  <a:gd name="connsiteY3" fmla="*/ 36128 h 634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1386" h="634422">
                    <a:moveTo>
                      <a:pt x="0" y="634422"/>
                    </a:moveTo>
                    <a:lnTo>
                      <a:pt x="524227" y="598294"/>
                    </a:lnTo>
                    <a:lnTo>
                      <a:pt x="651386" y="0"/>
                    </a:lnTo>
                    <a:lnTo>
                      <a:pt x="127149" y="3612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5" name="Freeform 274">
                <a:extLst>
                  <a:ext uri="{FF2B5EF4-FFF2-40B4-BE49-F238E27FC236}">
                    <a16:creationId xmlns:a16="http://schemas.microsoft.com/office/drawing/2014/main" id="{C7955DDF-EE4E-D944-8791-F7A4EDC8408D}"/>
                  </a:ext>
                </a:extLst>
              </p:cNvPr>
              <p:cNvSpPr/>
              <p:nvPr/>
            </p:nvSpPr>
            <p:spPr>
              <a:xfrm>
                <a:off x="5816680" y="2241118"/>
                <a:ext cx="634707" cy="879357"/>
              </a:xfrm>
              <a:custGeom>
                <a:avLst/>
                <a:gdLst>
                  <a:gd name="connsiteX0" fmla="*/ 110471 w 634707"/>
                  <a:gd name="connsiteY0" fmla="*/ 879358 h 879357"/>
                  <a:gd name="connsiteX1" fmla="*/ 634708 w 634707"/>
                  <a:gd name="connsiteY1" fmla="*/ 843229 h 879357"/>
                  <a:gd name="connsiteX2" fmla="*/ 524237 w 634707"/>
                  <a:gd name="connsiteY2" fmla="*/ 0 h 879357"/>
                  <a:gd name="connsiteX3" fmla="*/ 0 w 634707"/>
                  <a:gd name="connsiteY3" fmla="*/ 36128 h 87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4707" h="879357">
                    <a:moveTo>
                      <a:pt x="110471" y="879358"/>
                    </a:moveTo>
                    <a:lnTo>
                      <a:pt x="634708" y="843229"/>
                    </a:lnTo>
                    <a:lnTo>
                      <a:pt x="524237" y="0"/>
                    </a:lnTo>
                    <a:lnTo>
                      <a:pt x="0" y="3612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68" name="Graphic 51">
              <a:extLst>
                <a:ext uri="{FF2B5EF4-FFF2-40B4-BE49-F238E27FC236}">
                  <a16:creationId xmlns:a16="http://schemas.microsoft.com/office/drawing/2014/main" id="{0BF13583-2A00-4B4D-9523-7D04A94F51F9}"/>
                </a:ext>
              </a:extLst>
            </p:cNvPr>
            <p:cNvGrpSpPr/>
            <p:nvPr/>
          </p:nvGrpSpPr>
          <p:grpSpPr>
            <a:xfrm>
              <a:off x="5457833" y="2023422"/>
              <a:ext cx="463359" cy="1692009"/>
              <a:chOff x="5457833" y="2023422"/>
              <a:chExt cx="463359" cy="1692009"/>
            </a:xfrm>
            <a:solidFill>
              <a:srgbClr val="FFFFFF"/>
            </a:solidFill>
          </p:grpSpPr>
          <p:sp>
            <p:nvSpPr>
              <p:cNvPr id="269" name="Freeform 268">
                <a:extLst>
                  <a:ext uri="{FF2B5EF4-FFF2-40B4-BE49-F238E27FC236}">
                    <a16:creationId xmlns:a16="http://schemas.microsoft.com/office/drawing/2014/main" id="{5C887088-2A95-4142-A0BF-9D35AF70EC4C}"/>
                  </a:ext>
                </a:extLst>
              </p:cNvPr>
              <p:cNvSpPr/>
              <p:nvPr/>
            </p:nvSpPr>
            <p:spPr>
              <a:xfrm rot="676101">
                <a:off x="5685886" y="2268231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0" name="Freeform 269">
                <a:extLst>
                  <a:ext uri="{FF2B5EF4-FFF2-40B4-BE49-F238E27FC236}">
                    <a16:creationId xmlns:a16="http://schemas.microsoft.com/office/drawing/2014/main" id="{0EFA62DC-53CD-AD42-B0BF-5C6157FFB210}"/>
                  </a:ext>
                </a:extLst>
              </p:cNvPr>
              <p:cNvSpPr/>
              <p:nvPr/>
            </p:nvSpPr>
            <p:spPr>
              <a:xfrm rot="4950455">
                <a:off x="4836638" y="286585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1" name="Freeform 270">
                <a:extLst>
                  <a:ext uri="{FF2B5EF4-FFF2-40B4-BE49-F238E27FC236}">
                    <a16:creationId xmlns:a16="http://schemas.microsoft.com/office/drawing/2014/main" id="{23879F8E-119D-1D46-9114-3E8F65BC93B9}"/>
                  </a:ext>
                </a:extLst>
              </p:cNvPr>
              <p:cNvSpPr/>
              <p:nvPr/>
            </p:nvSpPr>
            <p:spPr>
              <a:xfrm rot="2891167">
                <a:off x="5346010" y="2865822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A693C0AB-A79C-AE44-8A4B-16BADEC866B3}"/>
              </a:ext>
            </a:extLst>
          </p:cNvPr>
          <p:cNvGrpSpPr/>
          <p:nvPr/>
        </p:nvGrpSpPr>
        <p:grpSpPr>
          <a:xfrm rot="3211120">
            <a:off x="2245962" y="2765289"/>
            <a:ext cx="585153" cy="1283181"/>
            <a:chOff x="2603708" y="1997506"/>
            <a:chExt cx="782549" cy="1716044"/>
          </a:xfrm>
        </p:grpSpPr>
        <p:grpSp>
          <p:nvGrpSpPr>
            <p:cNvPr id="306" name="Graphic 49">
              <a:extLst>
                <a:ext uri="{FF2B5EF4-FFF2-40B4-BE49-F238E27FC236}">
                  <a16:creationId xmlns:a16="http://schemas.microsoft.com/office/drawing/2014/main" id="{8E1976C5-D1BF-5F49-AB30-442816D04C46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311" name="Freeform 310">
                <a:extLst>
                  <a:ext uri="{FF2B5EF4-FFF2-40B4-BE49-F238E27FC236}">
                    <a16:creationId xmlns:a16="http://schemas.microsoft.com/office/drawing/2014/main" id="{527C00CD-FC77-9843-9FAA-BE0C970FB254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2" name="Freeform 311">
                <a:extLst>
                  <a:ext uri="{FF2B5EF4-FFF2-40B4-BE49-F238E27FC236}">
                    <a16:creationId xmlns:a16="http://schemas.microsoft.com/office/drawing/2014/main" id="{B7073FEC-0AA6-DB4A-BB51-0FE67FAAD827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3" name="Freeform 312">
                <a:extLst>
                  <a:ext uri="{FF2B5EF4-FFF2-40B4-BE49-F238E27FC236}">
                    <a16:creationId xmlns:a16="http://schemas.microsoft.com/office/drawing/2014/main" id="{3E8C258E-34D9-314D-BF2C-6EFDD79CA116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4" name="Freeform 313">
                <a:extLst>
                  <a:ext uri="{FF2B5EF4-FFF2-40B4-BE49-F238E27FC236}">
                    <a16:creationId xmlns:a16="http://schemas.microsoft.com/office/drawing/2014/main" id="{961380C0-18F9-8C4F-839B-C158308ADED4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307" name="Graphic 49">
              <a:extLst>
                <a:ext uri="{FF2B5EF4-FFF2-40B4-BE49-F238E27FC236}">
                  <a16:creationId xmlns:a16="http://schemas.microsoft.com/office/drawing/2014/main" id="{79D0FADD-DDD6-F647-88EC-F06BB5ECCF09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308" name="Freeform 307">
                <a:extLst>
                  <a:ext uri="{FF2B5EF4-FFF2-40B4-BE49-F238E27FC236}">
                    <a16:creationId xmlns:a16="http://schemas.microsoft.com/office/drawing/2014/main" id="{646DC06D-189C-B041-BBB7-2C2E99570419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9" name="Freeform 308">
                <a:extLst>
                  <a:ext uri="{FF2B5EF4-FFF2-40B4-BE49-F238E27FC236}">
                    <a16:creationId xmlns:a16="http://schemas.microsoft.com/office/drawing/2014/main" id="{ED165F0C-C512-384F-835D-2536DA7471E3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0" name="Freeform 309">
                <a:extLst>
                  <a:ext uri="{FF2B5EF4-FFF2-40B4-BE49-F238E27FC236}">
                    <a16:creationId xmlns:a16="http://schemas.microsoft.com/office/drawing/2014/main" id="{4B49ADAF-8C6F-8B4B-A66C-88ED48CD8A6C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DA45C0A6-8273-7D41-8B88-E92ADAAF0473}"/>
              </a:ext>
            </a:extLst>
          </p:cNvPr>
          <p:cNvGrpSpPr/>
          <p:nvPr/>
        </p:nvGrpSpPr>
        <p:grpSpPr>
          <a:xfrm rot="3211120">
            <a:off x="1930434" y="2402898"/>
            <a:ext cx="585153" cy="1283181"/>
            <a:chOff x="2603708" y="1997506"/>
            <a:chExt cx="782549" cy="1716044"/>
          </a:xfrm>
        </p:grpSpPr>
        <p:grpSp>
          <p:nvGrpSpPr>
            <p:cNvPr id="294" name="Graphic 49">
              <a:extLst>
                <a:ext uri="{FF2B5EF4-FFF2-40B4-BE49-F238E27FC236}">
                  <a16:creationId xmlns:a16="http://schemas.microsoft.com/office/drawing/2014/main" id="{F5889EA5-6347-9848-B42B-891F2ED4A9A0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299" name="Freeform 298">
                <a:extLst>
                  <a:ext uri="{FF2B5EF4-FFF2-40B4-BE49-F238E27FC236}">
                    <a16:creationId xmlns:a16="http://schemas.microsoft.com/office/drawing/2014/main" id="{328443CF-E438-5248-94F1-8FFF2CA68087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0" name="Freeform 299">
                <a:extLst>
                  <a:ext uri="{FF2B5EF4-FFF2-40B4-BE49-F238E27FC236}">
                    <a16:creationId xmlns:a16="http://schemas.microsoft.com/office/drawing/2014/main" id="{F262D2ED-1746-5844-A27D-437F41F8CC23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1" name="Freeform 300">
                <a:extLst>
                  <a:ext uri="{FF2B5EF4-FFF2-40B4-BE49-F238E27FC236}">
                    <a16:creationId xmlns:a16="http://schemas.microsoft.com/office/drawing/2014/main" id="{B0AE5684-425C-B249-A895-94EC7B565F68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2" name="Freeform 301">
                <a:extLst>
                  <a:ext uri="{FF2B5EF4-FFF2-40B4-BE49-F238E27FC236}">
                    <a16:creationId xmlns:a16="http://schemas.microsoft.com/office/drawing/2014/main" id="{E8A643FC-0637-0343-9378-DDC70F8968F9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95" name="Graphic 49">
              <a:extLst>
                <a:ext uri="{FF2B5EF4-FFF2-40B4-BE49-F238E27FC236}">
                  <a16:creationId xmlns:a16="http://schemas.microsoft.com/office/drawing/2014/main" id="{E6DC5A00-0E3E-B442-9971-37FB444E9F8E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296" name="Freeform 295">
                <a:extLst>
                  <a:ext uri="{FF2B5EF4-FFF2-40B4-BE49-F238E27FC236}">
                    <a16:creationId xmlns:a16="http://schemas.microsoft.com/office/drawing/2014/main" id="{B147FBB9-D707-DD49-9AB3-B5A54082B4BA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7" name="Freeform 296">
                <a:extLst>
                  <a:ext uri="{FF2B5EF4-FFF2-40B4-BE49-F238E27FC236}">
                    <a16:creationId xmlns:a16="http://schemas.microsoft.com/office/drawing/2014/main" id="{E70AFF68-2254-CF4D-B3FF-89D2C44A3063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8" name="Freeform 297">
                <a:extLst>
                  <a:ext uri="{FF2B5EF4-FFF2-40B4-BE49-F238E27FC236}">
                    <a16:creationId xmlns:a16="http://schemas.microsoft.com/office/drawing/2014/main" id="{3ECBE191-7141-2A4F-A5BD-98C3276A24DC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5CFEC4FE-4741-2A4D-963E-F3688D027350}"/>
              </a:ext>
            </a:extLst>
          </p:cNvPr>
          <p:cNvGrpSpPr/>
          <p:nvPr/>
        </p:nvGrpSpPr>
        <p:grpSpPr>
          <a:xfrm rot="3211120">
            <a:off x="1614767" y="2038167"/>
            <a:ext cx="585153" cy="1283181"/>
            <a:chOff x="2603708" y="1997506"/>
            <a:chExt cx="782549" cy="1716044"/>
          </a:xfrm>
        </p:grpSpPr>
        <p:grpSp>
          <p:nvGrpSpPr>
            <p:cNvPr id="282" name="Graphic 49">
              <a:extLst>
                <a:ext uri="{FF2B5EF4-FFF2-40B4-BE49-F238E27FC236}">
                  <a16:creationId xmlns:a16="http://schemas.microsoft.com/office/drawing/2014/main" id="{104DB831-B4C7-6843-9DA4-5459A3C79B27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287" name="Freeform 286">
                <a:extLst>
                  <a:ext uri="{FF2B5EF4-FFF2-40B4-BE49-F238E27FC236}">
                    <a16:creationId xmlns:a16="http://schemas.microsoft.com/office/drawing/2014/main" id="{77A9D833-654D-A74F-8734-93B7B40E5C9F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8" name="Freeform 287">
                <a:extLst>
                  <a:ext uri="{FF2B5EF4-FFF2-40B4-BE49-F238E27FC236}">
                    <a16:creationId xmlns:a16="http://schemas.microsoft.com/office/drawing/2014/main" id="{A576D00A-BD6D-1044-B3B7-009919F2171F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9" name="Freeform 288">
                <a:extLst>
                  <a:ext uri="{FF2B5EF4-FFF2-40B4-BE49-F238E27FC236}">
                    <a16:creationId xmlns:a16="http://schemas.microsoft.com/office/drawing/2014/main" id="{F0576411-834C-394B-B570-B65034CFDA2D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0" name="Freeform 289">
                <a:extLst>
                  <a:ext uri="{FF2B5EF4-FFF2-40B4-BE49-F238E27FC236}">
                    <a16:creationId xmlns:a16="http://schemas.microsoft.com/office/drawing/2014/main" id="{67E96728-1FFE-164A-9769-08A682A5D8BE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83" name="Graphic 49">
              <a:extLst>
                <a:ext uri="{FF2B5EF4-FFF2-40B4-BE49-F238E27FC236}">
                  <a16:creationId xmlns:a16="http://schemas.microsoft.com/office/drawing/2014/main" id="{85210008-BFA5-4B4B-A730-9C455D0FD09A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284" name="Freeform 283">
                <a:extLst>
                  <a:ext uri="{FF2B5EF4-FFF2-40B4-BE49-F238E27FC236}">
                    <a16:creationId xmlns:a16="http://schemas.microsoft.com/office/drawing/2014/main" id="{8359444E-5A78-594E-AF3A-1A868BD2F17C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5" name="Freeform 284">
                <a:extLst>
                  <a:ext uri="{FF2B5EF4-FFF2-40B4-BE49-F238E27FC236}">
                    <a16:creationId xmlns:a16="http://schemas.microsoft.com/office/drawing/2014/main" id="{B93649F4-2187-114E-9176-381EFEDC3D7F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6" name="Freeform 285">
                <a:extLst>
                  <a:ext uri="{FF2B5EF4-FFF2-40B4-BE49-F238E27FC236}">
                    <a16:creationId xmlns:a16="http://schemas.microsoft.com/office/drawing/2014/main" id="{25E43A10-5C3F-214E-A400-CFE93FAE31A7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65114AFC-32B9-D244-8233-881BFD4C8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Segmented 3D Pencil Slide Template </a:t>
            </a:r>
            <a:r>
              <a:rPr lang="es-UY" b="0" dirty="0">
                <a:solidFill>
                  <a:schemeClr val="tx1"/>
                </a:solidFill>
              </a:rPr>
              <a:t>– S</a:t>
            </a:r>
            <a:r>
              <a:rPr lang="en-AR" b="0" dirty="0">
                <a:solidFill>
                  <a:schemeClr val="tx1"/>
                </a:solidFill>
              </a:rPr>
              <a:t>ection</a:t>
            </a:r>
            <a:r>
              <a:rPr lang="es-UY" b="0" dirty="0">
                <a:solidFill>
                  <a:schemeClr val="tx1"/>
                </a:solidFill>
              </a:rPr>
              <a:t> </a:t>
            </a:r>
            <a:r>
              <a:rPr lang="en-AR" b="0" dirty="0">
                <a:solidFill>
                  <a:schemeClr val="tx1"/>
                </a:solidFill>
              </a:rPr>
              <a:t>01 </a:t>
            </a:r>
            <a:r>
              <a:rPr lang="es-UY" b="0" dirty="0">
                <a:solidFill>
                  <a:schemeClr val="tx1"/>
                </a:solidFill>
              </a:rPr>
              <a:t>O</a:t>
            </a:r>
            <a:r>
              <a:rPr lang="en-AR" b="0" dirty="0">
                <a:solidFill>
                  <a:schemeClr val="tx1"/>
                </a:solidFill>
              </a:rPr>
              <a:t>verview</a:t>
            </a:r>
            <a:r>
              <a:rPr lang="es-UY" b="0" dirty="0">
                <a:solidFill>
                  <a:schemeClr val="tx1"/>
                </a:solidFill>
              </a:rPr>
              <a:t> </a:t>
            </a:r>
            <a:endParaRPr lang="en-AR" b="0" dirty="0">
              <a:solidFill>
                <a:schemeClr val="tx1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F82F2FD-6DEC-0641-98DD-5ECB50FEE6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9525" indent="-9525"/>
            <a:r>
              <a:rPr lang="en-US" dirty="0">
                <a:solidFill>
                  <a:schemeClr val="tx1"/>
                </a:solidFill>
              </a:rPr>
              <a:t>Click here to edit this text.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This is a placeholder to be updated with your desired text.</a:t>
            </a:r>
            <a:endParaRPr lang="en-AR" dirty="0">
              <a:solidFill>
                <a:schemeClr val="tx1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78D61B5-00C8-224D-9DC2-EF1CC3B8D74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9525" indent="-9525"/>
            <a:r>
              <a:rPr lang="en-US" dirty="0">
                <a:solidFill>
                  <a:schemeClr val="tx1"/>
                </a:solidFill>
              </a:rPr>
              <a:t>Click here to edit this text.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This is a placeholder to be updated with your desired text.</a:t>
            </a:r>
            <a:endParaRPr lang="en-AR" dirty="0">
              <a:solidFill>
                <a:schemeClr val="tx1"/>
              </a:solidFill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397FA50-3BF9-4F4D-B0FD-459A81CE637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9525" indent="-9525"/>
            <a:r>
              <a:rPr lang="en-US" dirty="0">
                <a:solidFill>
                  <a:schemeClr val="tx1"/>
                </a:solidFill>
              </a:rPr>
              <a:t>Click here to edit this text.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This is a placeholder to be updated with your desired text.</a:t>
            </a:r>
            <a:endParaRPr lang="en-AR" dirty="0">
              <a:solidFill>
                <a:schemeClr val="tx1"/>
              </a:solidFill>
            </a:endParaRP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0AF3A3EC-CB2C-CA41-903A-F136EBD19C1A}"/>
              </a:ext>
            </a:extLst>
          </p:cNvPr>
          <p:cNvGrpSpPr/>
          <p:nvPr/>
        </p:nvGrpSpPr>
        <p:grpSpPr>
          <a:xfrm rot="3211120">
            <a:off x="1280520" y="1659711"/>
            <a:ext cx="585153" cy="1283181"/>
            <a:chOff x="2603708" y="1997506"/>
            <a:chExt cx="782549" cy="1716044"/>
          </a:xfrm>
        </p:grpSpPr>
        <p:grpSp>
          <p:nvGrpSpPr>
            <p:cNvPr id="157" name="Graphic 49">
              <a:extLst>
                <a:ext uri="{FF2B5EF4-FFF2-40B4-BE49-F238E27FC236}">
                  <a16:creationId xmlns:a16="http://schemas.microsoft.com/office/drawing/2014/main" id="{D54F6996-1DDF-D54F-9BEB-FB103FBD83F4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57B038AF-DB67-2441-8B7D-D20740FF3749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3D717F4F-1DDD-124F-A149-4460DD133912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6" name="Freeform 205">
                <a:extLst>
                  <a:ext uri="{FF2B5EF4-FFF2-40B4-BE49-F238E27FC236}">
                    <a16:creationId xmlns:a16="http://schemas.microsoft.com/office/drawing/2014/main" id="{4AF1DE4E-E823-3B43-9ADD-7A250080A91F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7" name="Freeform 206">
                <a:extLst>
                  <a:ext uri="{FF2B5EF4-FFF2-40B4-BE49-F238E27FC236}">
                    <a16:creationId xmlns:a16="http://schemas.microsoft.com/office/drawing/2014/main" id="{23BE3584-2C84-6C4C-8327-A2F42D45D982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158" name="Graphic 49">
              <a:extLst>
                <a:ext uri="{FF2B5EF4-FFF2-40B4-BE49-F238E27FC236}">
                  <a16:creationId xmlns:a16="http://schemas.microsoft.com/office/drawing/2014/main" id="{F8CCE527-C546-7844-ACDA-F46D3012A9C7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159" name="Freeform 158">
                <a:extLst>
                  <a:ext uri="{FF2B5EF4-FFF2-40B4-BE49-F238E27FC236}">
                    <a16:creationId xmlns:a16="http://schemas.microsoft.com/office/drawing/2014/main" id="{4E10D46F-D3E9-1C4C-83A4-9FBFE610E847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A79F07BE-D3D1-E54A-913A-68B65957894D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CB85C5D2-6E16-2547-B10A-33D209F5BABD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F0D12614-90CB-304F-9D8F-7C11C370BB7B}"/>
              </a:ext>
            </a:extLst>
          </p:cNvPr>
          <p:cNvGrpSpPr/>
          <p:nvPr/>
        </p:nvGrpSpPr>
        <p:grpSpPr>
          <a:xfrm rot="3211120">
            <a:off x="795355" y="1216215"/>
            <a:ext cx="802191" cy="1284045"/>
            <a:chOff x="2888226" y="2028077"/>
            <a:chExt cx="1069590" cy="1717115"/>
          </a:xfrm>
        </p:grpSpPr>
        <p:sp>
          <p:nvSpPr>
            <p:cNvPr id="135" name="Freeform 134">
              <a:extLst>
                <a:ext uri="{FF2B5EF4-FFF2-40B4-BE49-F238E27FC236}">
                  <a16:creationId xmlns:a16="http://schemas.microsoft.com/office/drawing/2014/main" id="{5D75F224-DF75-BB45-B3A8-3D1F84C46AF6}"/>
                </a:ext>
              </a:extLst>
            </p:cNvPr>
            <p:cNvSpPr/>
            <p:nvPr/>
          </p:nvSpPr>
          <p:spPr>
            <a:xfrm>
              <a:off x="2888226" y="2842582"/>
              <a:ext cx="25400" cy="268546"/>
            </a:xfrm>
            <a:custGeom>
              <a:avLst/>
              <a:gdLst>
                <a:gd name="connsiteX0" fmla="*/ 0 w 25400"/>
                <a:gd name="connsiteY0" fmla="*/ 0 h 260350"/>
                <a:gd name="connsiteX1" fmla="*/ 25400 w 25400"/>
                <a:gd name="connsiteY1" fmla="*/ 260350 h 260350"/>
                <a:gd name="connsiteX2" fmla="*/ 25400 w 25400"/>
                <a:gd name="connsiteY2" fmla="*/ 98425 h 260350"/>
                <a:gd name="connsiteX3" fmla="*/ 0 w 25400"/>
                <a:gd name="connsiteY3" fmla="*/ 0 h 260350"/>
                <a:gd name="connsiteX0" fmla="*/ 0 w 20717"/>
                <a:gd name="connsiteY0" fmla="*/ 0 h 273229"/>
                <a:gd name="connsiteX1" fmla="*/ 20717 w 20717"/>
                <a:gd name="connsiteY1" fmla="*/ 273229 h 273229"/>
                <a:gd name="connsiteX2" fmla="*/ 20717 w 20717"/>
                <a:gd name="connsiteY2" fmla="*/ 111304 h 273229"/>
                <a:gd name="connsiteX3" fmla="*/ 0 w 20717"/>
                <a:gd name="connsiteY3" fmla="*/ 0 h 273229"/>
                <a:gd name="connsiteX0" fmla="*/ 0 w 25400"/>
                <a:gd name="connsiteY0" fmla="*/ 0 h 268546"/>
                <a:gd name="connsiteX1" fmla="*/ 25400 w 25400"/>
                <a:gd name="connsiteY1" fmla="*/ 268546 h 268546"/>
                <a:gd name="connsiteX2" fmla="*/ 20717 w 25400"/>
                <a:gd name="connsiteY2" fmla="*/ 111304 h 268546"/>
                <a:gd name="connsiteX3" fmla="*/ 0 w 25400"/>
                <a:gd name="connsiteY3" fmla="*/ 0 h 268546"/>
                <a:gd name="connsiteX0" fmla="*/ 0 w 25400"/>
                <a:gd name="connsiteY0" fmla="*/ 0 h 268546"/>
                <a:gd name="connsiteX1" fmla="*/ 25400 w 25400"/>
                <a:gd name="connsiteY1" fmla="*/ 268546 h 268546"/>
                <a:gd name="connsiteX2" fmla="*/ 18375 w 25400"/>
                <a:gd name="connsiteY2" fmla="*/ 101937 h 268546"/>
                <a:gd name="connsiteX3" fmla="*/ 0 w 25400"/>
                <a:gd name="connsiteY3" fmla="*/ 0 h 26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00" h="268546">
                  <a:moveTo>
                    <a:pt x="0" y="0"/>
                  </a:moveTo>
                  <a:lnTo>
                    <a:pt x="25400" y="268546"/>
                  </a:lnTo>
                  <a:lnTo>
                    <a:pt x="18375" y="1019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solidFill>
                <a:schemeClr val="bg1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AR" dirty="0"/>
            </a:p>
          </p:txBody>
        </p: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BB3CAD75-E593-5C47-A1B1-E8A6F503B192}"/>
                </a:ext>
              </a:extLst>
            </p:cNvPr>
            <p:cNvGrpSpPr/>
            <p:nvPr/>
          </p:nvGrpSpPr>
          <p:grpSpPr>
            <a:xfrm>
              <a:off x="2889276" y="2028077"/>
              <a:ext cx="1068540" cy="1717115"/>
              <a:chOff x="1676379" y="2028077"/>
              <a:chExt cx="1068540" cy="1717115"/>
            </a:xfrm>
          </p:grpSpPr>
          <p:grpSp>
            <p:nvGrpSpPr>
              <p:cNvPr id="137" name="Group 136">
                <a:extLst>
                  <a:ext uri="{FF2B5EF4-FFF2-40B4-BE49-F238E27FC236}">
                    <a16:creationId xmlns:a16="http://schemas.microsoft.com/office/drawing/2014/main" id="{EE8B14AE-F03D-364C-922A-1AB0686F40E4}"/>
                  </a:ext>
                </a:extLst>
              </p:cNvPr>
              <p:cNvGrpSpPr/>
              <p:nvPr/>
            </p:nvGrpSpPr>
            <p:grpSpPr>
              <a:xfrm>
                <a:off x="1965041" y="2028077"/>
                <a:ext cx="779878" cy="1715509"/>
                <a:chOff x="1571640" y="1999745"/>
                <a:chExt cx="779878" cy="1715509"/>
              </a:xfrm>
            </p:grpSpPr>
            <p:sp>
              <p:nvSpPr>
                <p:cNvPr id="151" name="Freeform 150">
                  <a:extLst>
                    <a:ext uri="{FF2B5EF4-FFF2-40B4-BE49-F238E27FC236}">
                      <a16:creationId xmlns:a16="http://schemas.microsoft.com/office/drawing/2014/main" id="{42DFC1A6-9C90-5A47-853D-C777E73B190D}"/>
                    </a:ext>
                  </a:extLst>
                </p:cNvPr>
                <p:cNvSpPr/>
                <p:nvPr/>
              </p:nvSpPr>
              <p:spPr>
                <a:xfrm>
                  <a:off x="1689445" y="1999745"/>
                  <a:ext cx="550859" cy="280539"/>
                </a:xfrm>
                <a:custGeom>
                  <a:avLst/>
                  <a:gdLst>
                    <a:gd name="connsiteX0" fmla="*/ 229029 w 550859"/>
                    <a:gd name="connsiteY0" fmla="*/ 280540 h 280539"/>
                    <a:gd name="connsiteX1" fmla="*/ 550859 w 550859"/>
                    <a:gd name="connsiteY1" fmla="*/ 256032 h 280539"/>
                    <a:gd name="connsiteX2" fmla="*/ 321831 w 550859"/>
                    <a:gd name="connsiteY2" fmla="*/ 0 h 280539"/>
                    <a:gd name="connsiteX3" fmla="*/ 0 w 550859"/>
                    <a:gd name="connsiteY3" fmla="*/ 24517 h 280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0859" h="280539">
                      <a:moveTo>
                        <a:pt x="229029" y="280540"/>
                      </a:moveTo>
                      <a:lnTo>
                        <a:pt x="550859" y="256032"/>
                      </a:lnTo>
                      <a:lnTo>
                        <a:pt x="321831" y="0"/>
                      </a:lnTo>
                      <a:lnTo>
                        <a:pt x="0" y="24517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C73DC748-F6B9-BB4E-9499-CC09A8A38DFB}"/>
                    </a:ext>
                  </a:extLst>
                </p:cNvPr>
                <p:cNvSpPr/>
                <p:nvPr/>
              </p:nvSpPr>
              <p:spPr>
                <a:xfrm>
                  <a:off x="1571640" y="2024262"/>
                  <a:ext cx="458057" cy="1690992"/>
                </a:xfrm>
                <a:custGeom>
                  <a:avLst/>
                  <a:gdLst>
                    <a:gd name="connsiteX0" fmla="*/ 0 w 458057"/>
                    <a:gd name="connsiteY0" fmla="*/ 589474 h 1690992"/>
                    <a:gd name="connsiteX1" fmla="*/ 111214 w 458057"/>
                    <a:gd name="connsiteY1" fmla="*/ 1435027 h 1690992"/>
                    <a:gd name="connsiteX2" fmla="*/ 340252 w 458057"/>
                    <a:gd name="connsiteY2" fmla="*/ 1690992 h 1690992"/>
                    <a:gd name="connsiteX3" fmla="*/ 458057 w 458057"/>
                    <a:gd name="connsiteY3" fmla="*/ 1101519 h 1690992"/>
                    <a:gd name="connsiteX4" fmla="*/ 346834 w 458057"/>
                    <a:gd name="connsiteY4" fmla="*/ 256022 h 1690992"/>
                    <a:gd name="connsiteX5" fmla="*/ 117805 w 458057"/>
                    <a:gd name="connsiteY5" fmla="*/ 0 h 1690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8057" h="1690992">
                      <a:moveTo>
                        <a:pt x="0" y="589474"/>
                      </a:moveTo>
                      <a:lnTo>
                        <a:pt x="111214" y="1435027"/>
                      </a:lnTo>
                      <a:lnTo>
                        <a:pt x="340252" y="1690992"/>
                      </a:lnTo>
                      <a:lnTo>
                        <a:pt x="458057" y="1101519"/>
                      </a:lnTo>
                      <a:lnTo>
                        <a:pt x="346834" y="256022"/>
                      </a:lnTo>
                      <a:lnTo>
                        <a:pt x="11780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3" name="Freeform 152">
                  <a:extLst>
                    <a:ext uri="{FF2B5EF4-FFF2-40B4-BE49-F238E27FC236}">
                      <a16:creationId xmlns:a16="http://schemas.microsoft.com/office/drawing/2014/main" id="{B8B36ED7-AD97-DC4E-8675-A8FF2583AE72}"/>
                    </a:ext>
                  </a:extLst>
                </p:cNvPr>
                <p:cNvSpPr/>
                <p:nvPr/>
              </p:nvSpPr>
              <p:spPr>
                <a:xfrm>
                  <a:off x="1911892" y="3101263"/>
                  <a:ext cx="439626" cy="613990"/>
                </a:xfrm>
                <a:custGeom>
                  <a:avLst/>
                  <a:gdLst>
                    <a:gd name="connsiteX0" fmla="*/ 0 w 439626"/>
                    <a:gd name="connsiteY0" fmla="*/ 613991 h 613990"/>
                    <a:gd name="connsiteX1" fmla="*/ 321821 w 439626"/>
                    <a:gd name="connsiteY1" fmla="*/ 589474 h 613990"/>
                    <a:gd name="connsiteX2" fmla="*/ 439626 w 439626"/>
                    <a:gd name="connsiteY2" fmla="*/ 0 h 613990"/>
                    <a:gd name="connsiteX3" fmla="*/ 117805 w 439626"/>
                    <a:gd name="connsiteY3" fmla="*/ 24517 h 613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9626" h="613990">
                      <a:moveTo>
                        <a:pt x="0" y="613991"/>
                      </a:moveTo>
                      <a:lnTo>
                        <a:pt x="321821" y="589474"/>
                      </a:lnTo>
                      <a:lnTo>
                        <a:pt x="439626" y="0"/>
                      </a:lnTo>
                      <a:lnTo>
                        <a:pt x="117805" y="2451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4" name="Freeform 153">
                  <a:extLst>
                    <a:ext uri="{FF2B5EF4-FFF2-40B4-BE49-F238E27FC236}">
                      <a16:creationId xmlns:a16="http://schemas.microsoft.com/office/drawing/2014/main" id="{E3235695-AAAE-1E4B-A478-D53B79C6362D}"/>
                    </a:ext>
                  </a:extLst>
                </p:cNvPr>
                <p:cNvSpPr/>
                <p:nvPr/>
              </p:nvSpPr>
              <p:spPr>
                <a:xfrm>
                  <a:off x="1918473" y="2255777"/>
                  <a:ext cx="433044" cy="870003"/>
                </a:xfrm>
                <a:custGeom>
                  <a:avLst/>
                  <a:gdLst>
                    <a:gd name="connsiteX0" fmla="*/ 111223 w 433044"/>
                    <a:gd name="connsiteY0" fmla="*/ 870004 h 870003"/>
                    <a:gd name="connsiteX1" fmla="*/ 433045 w 433044"/>
                    <a:gd name="connsiteY1" fmla="*/ 845487 h 870003"/>
                    <a:gd name="connsiteX2" fmla="*/ 321831 w 433044"/>
                    <a:gd name="connsiteY2" fmla="*/ 0 h 870003"/>
                    <a:gd name="connsiteX3" fmla="*/ 0 w 433044"/>
                    <a:gd name="connsiteY3" fmla="*/ 24508 h 870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3044" h="870003">
                      <a:moveTo>
                        <a:pt x="111223" y="870004"/>
                      </a:moveTo>
                      <a:lnTo>
                        <a:pt x="433045" y="845487"/>
                      </a:lnTo>
                      <a:lnTo>
                        <a:pt x="321831" y="0"/>
                      </a:lnTo>
                      <a:lnTo>
                        <a:pt x="0" y="24508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</p:grpSp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id="{0835BF6D-C89C-334F-BDC2-5B7D770D3CA2}"/>
                  </a:ext>
                </a:extLst>
              </p:cNvPr>
              <p:cNvGrpSpPr/>
              <p:nvPr/>
            </p:nvGrpSpPr>
            <p:grpSpPr>
              <a:xfrm>
                <a:off x="1676379" y="2050076"/>
                <a:ext cx="754341" cy="1695116"/>
                <a:chOff x="698447" y="2009946"/>
                <a:chExt cx="754341" cy="1695116"/>
              </a:xfrm>
            </p:grpSpPr>
            <p:sp>
              <p:nvSpPr>
                <p:cNvPr id="145" name="Freeform 144">
                  <a:extLst>
                    <a:ext uri="{FF2B5EF4-FFF2-40B4-BE49-F238E27FC236}">
                      <a16:creationId xmlns:a16="http://schemas.microsoft.com/office/drawing/2014/main" id="{48F63BFF-2624-A846-AAFF-3A3F1EB2829B}"/>
                    </a:ext>
                  </a:extLst>
                </p:cNvPr>
                <p:cNvSpPr/>
                <p:nvPr/>
              </p:nvSpPr>
              <p:spPr>
                <a:xfrm>
                  <a:off x="715222" y="2896763"/>
                  <a:ext cx="83868" cy="289923"/>
                </a:xfrm>
                <a:custGeom>
                  <a:avLst/>
                  <a:gdLst>
                    <a:gd name="connsiteX0" fmla="*/ 63313 w 83867"/>
                    <a:gd name="connsiteY0" fmla="*/ 289922 h 289921"/>
                    <a:gd name="connsiteX1" fmla="*/ 7639 w 83867"/>
                    <a:gd name="connsiteY1" fmla="*/ 176012 h 289921"/>
                    <a:gd name="connsiteX2" fmla="*/ 0 w 83867"/>
                    <a:gd name="connsiteY2" fmla="*/ 0 h 289921"/>
                    <a:gd name="connsiteX3" fmla="*/ 83868 w 83867"/>
                    <a:gd name="connsiteY3" fmla="*/ 108404 h 289921"/>
                    <a:gd name="connsiteX0" fmla="*/ 63313 w 83868"/>
                    <a:gd name="connsiteY0" fmla="*/ 289922 h 289922"/>
                    <a:gd name="connsiteX1" fmla="*/ 974 w 83868"/>
                    <a:gd name="connsiteY1" fmla="*/ 192192 h 289922"/>
                    <a:gd name="connsiteX2" fmla="*/ 0 w 83868"/>
                    <a:gd name="connsiteY2" fmla="*/ 0 h 289922"/>
                    <a:gd name="connsiteX3" fmla="*/ 83868 w 83868"/>
                    <a:gd name="connsiteY3" fmla="*/ 108404 h 289922"/>
                    <a:gd name="connsiteX4" fmla="*/ 63313 w 83868"/>
                    <a:gd name="connsiteY4" fmla="*/ 289922 h 289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68" h="289922">
                      <a:moveTo>
                        <a:pt x="63313" y="289922"/>
                      </a:moveTo>
                      <a:lnTo>
                        <a:pt x="974" y="192192"/>
                      </a:lnTo>
                      <a:cubicBezTo>
                        <a:pt x="649" y="128128"/>
                        <a:pt x="325" y="64064"/>
                        <a:pt x="0" y="0"/>
                      </a:cubicBezTo>
                      <a:lnTo>
                        <a:pt x="83868" y="108404"/>
                      </a:lnTo>
                      <a:lnTo>
                        <a:pt x="63313" y="289922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39" name="Freeform 138">
                  <a:extLst>
                    <a:ext uri="{FF2B5EF4-FFF2-40B4-BE49-F238E27FC236}">
                      <a16:creationId xmlns:a16="http://schemas.microsoft.com/office/drawing/2014/main" id="{D0C1CD65-0706-1B40-9614-5412C5A148DA}"/>
                    </a:ext>
                  </a:extLst>
                </p:cNvPr>
                <p:cNvSpPr/>
                <p:nvPr/>
              </p:nvSpPr>
              <p:spPr>
                <a:xfrm>
                  <a:off x="885128" y="2298087"/>
                  <a:ext cx="332584" cy="839247"/>
                </a:xfrm>
                <a:custGeom>
                  <a:avLst/>
                  <a:gdLst>
                    <a:gd name="connsiteX0" fmla="*/ 218018 w 332584"/>
                    <a:gd name="connsiteY0" fmla="*/ 0 h 839247"/>
                    <a:gd name="connsiteX1" fmla="*/ 332584 w 332584"/>
                    <a:gd name="connsiteY1" fmla="*/ 839248 h 839247"/>
                    <a:gd name="connsiteX2" fmla="*/ 79686 w 332584"/>
                    <a:gd name="connsiteY2" fmla="*/ 788194 h 839247"/>
                    <a:gd name="connsiteX3" fmla="*/ 0 w 332584"/>
                    <a:gd name="connsiteY3" fmla="*/ 192748 h 839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2584" h="839247">
                      <a:moveTo>
                        <a:pt x="218018" y="0"/>
                      </a:moveTo>
                      <a:lnTo>
                        <a:pt x="332584" y="839248"/>
                      </a:lnTo>
                      <a:lnTo>
                        <a:pt x="79686" y="788194"/>
                      </a:lnTo>
                      <a:lnTo>
                        <a:pt x="0" y="19274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0" name="Freeform 139">
                  <a:extLst>
                    <a:ext uri="{FF2B5EF4-FFF2-40B4-BE49-F238E27FC236}">
                      <a16:creationId xmlns:a16="http://schemas.microsoft.com/office/drawing/2014/main" id="{5CF47775-496C-8341-92E1-FF58E3807B2B}"/>
                    </a:ext>
                  </a:extLst>
                </p:cNvPr>
                <p:cNvSpPr/>
                <p:nvPr/>
              </p:nvSpPr>
              <p:spPr>
                <a:xfrm>
                  <a:off x="963395" y="2009946"/>
                  <a:ext cx="374761" cy="288140"/>
                </a:xfrm>
                <a:custGeom>
                  <a:avLst/>
                  <a:gdLst>
                    <a:gd name="connsiteX0" fmla="*/ 0 w 374761"/>
                    <a:gd name="connsiteY0" fmla="*/ 30861 h 288140"/>
                    <a:gd name="connsiteX1" fmla="*/ 151581 w 374761"/>
                    <a:gd name="connsiteY1" fmla="*/ 0 h 288140"/>
                    <a:gd name="connsiteX2" fmla="*/ 374761 w 374761"/>
                    <a:gd name="connsiteY2" fmla="*/ 258689 h 288140"/>
                    <a:gd name="connsiteX3" fmla="*/ 139751 w 374761"/>
                    <a:gd name="connsiteY3" fmla="*/ 288141 h 288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4761" h="288140">
                      <a:moveTo>
                        <a:pt x="0" y="30861"/>
                      </a:moveTo>
                      <a:lnTo>
                        <a:pt x="151581" y="0"/>
                      </a:lnTo>
                      <a:lnTo>
                        <a:pt x="374761" y="258689"/>
                      </a:lnTo>
                      <a:lnTo>
                        <a:pt x="139751" y="288141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1" name="Freeform 140">
                  <a:extLst>
                    <a:ext uri="{FF2B5EF4-FFF2-40B4-BE49-F238E27FC236}">
                      <a16:creationId xmlns:a16="http://schemas.microsoft.com/office/drawing/2014/main" id="{18B08BE1-EEDF-024B-8304-75B80AE7ECC6}"/>
                    </a:ext>
                  </a:extLst>
                </p:cNvPr>
                <p:cNvSpPr/>
                <p:nvPr/>
              </p:nvSpPr>
              <p:spPr>
                <a:xfrm>
                  <a:off x="1103145" y="2268635"/>
                  <a:ext cx="349643" cy="871394"/>
                </a:xfrm>
                <a:custGeom>
                  <a:avLst/>
                  <a:gdLst>
                    <a:gd name="connsiteX0" fmla="*/ 349644 w 349643"/>
                    <a:gd name="connsiteY0" fmla="*/ 848668 h 871394"/>
                    <a:gd name="connsiteX1" fmla="*/ 114595 w 349643"/>
                    <a:gd name="connsiteY1" fmla="*/ 871395 h 871394"/>
                    <a:gd name="connsiteX2" fmla="*/ 0 w 349643"/>
                    <a:gd name="connsiteY2" fmla="*/ 29451 h 871394"/>
                    <a:gd name="connsiteX3" fmla="*/ 235010 w 349643"/>
                    <a:gd name="connsiteY3" fmla="*/ 0 h 871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9643" h="871394">
                      <a:moveTo>
                        <a:pt x="349644" y="848668"/>
                      </a:moveTo>
                      <a:lnTo>
                        <a:pt x="114595" y="871395"/>
                      </a:lnTo>
                      <a:lnTo>
                        <a:pt x="0" y="29451"/>
                      </a:lnTo>
                      <a:lnTo>
                        <a:pt x="23501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2" name="Freeform 141">
                  <a:extLst>
                    <a:ext uri="{FF2B5EF4-FFF2-40B4-BE49-F238E27FC236}">
                      <a16:creationId xmlns:a16="http://schemas.microsoft.com/office/drawing/2014/main" id="{CA3C5948-45A6-B64C-AB1A-AE23A510BA07}"/>
                    </a:ext>
                  </a:extLst>
                </p:cNvPr>
                <p:cNvSpPr/>
                <p:nvPr/>
              </p:nvSpPr>
              <p:spPr>
                <a:xfrm>
                  <a:off x="1168306" y="3114598"/>
                  <a:ext cx="284464" cy="590464"/>
                </a:xfrm>
                <a:custGeom>
                  <a:avLst/>
                  <a:gdLst>
                    <a:gd name="connsiteX0" fmla="*/ 284464 w 284464"/>
                    <a:gd name="connsiteY0" fmla="*/ 0 h 590464"/>
                    <a:gd name="connsiteX1" fmla="*/ 165287 w 284464"/>
                    <a:gd name="connsiteY1" fmla="*/ 589598 h 590464"/>
                    <a:gd name="connsiteX2" fmla="*/ 0 w 284464"/>
                    <a:gd name="connsiteY2" fmla="*/ 590464 h 590464"/>
                    <a:gd name="connsiteX3" fmla="*/ 49406 w 284464"/>
                    <a:gd name="connsiteY3" fmla="*/ 22736 h 590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4464" h="590464">
                      <a:moveTo>
                        <a:pt x="284464" y="0"/>
                      </a:moveTo>
                      <a:lnTo>
                        <a:pt x="165287" y="589598"/>
                      </a:lnTo>
                      <a:lnTo>
                        <a:pt x="0" y="590464"/>
                      </a:lnTo>
                      <a:lnTo>
                        <a:pt x="49406" y="22736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3" name="Freeform 142">
                  <a:extLst>
                    <a:ext uri="{FF2B5EF4-FFF2-40B4-BE49-F238E27FC236}">
                      <a16:creationId xmlns:a16="http://schemas.microsoft.com/office/drawing/2014/main" id="{1503108B-2C95-2741-8960-FA8D4A56AD7D}"/>
                    </a:ext>
                  </a:extLst>
                </p:cNvPr>
                <p:cNvSpPr/>
                <p:nvPr/>
              </p:nvSpPr>
              <p:spPr>
                <a:xfrm>
                  <a:off x="945297" y="3086280"/>
                  <a:ext cx="272414" cy="618782"/>
                </a:xfrm>
                <a:custGeom>
                  <a:avLst/>
                  <a:gdLst>
                    <a:gd name="connsiteX0" fmla="*/ 223009 w 272414"/>
                    <a:gd name="connsiteY0" fmla="*/ 618782 h 618782"/>
                    <a:gd name="connsiteX1" fmla="*/ 0 w 272414"/>
                    <a:gd name="connsiteY1" fmla="*/ 376352 h 618782"/>
                    <a:gd name="connsiteX2" fmla="*/ 19517 w 272414"/>
                    <a:gd name="connsiteY2" fmla="*/ 0 h 618782"/>
                    <a:gd name="connsiteX3" fmla="*/ 272415 w 272414"/>
                    <a:gd name="connsiteY3" fmla="*/ 51054 h 618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2414" h="618782">
                      <a:moveTo>
                        <a:pt x="223009" y="618782"/>
                      </a:moveTo>
                      <a:lnTo>
                        <a:pt x="0" y="376352"/>
                      </a:lnTo>
                      <a:lnTo>
                        <a:pt x="19517" y="0"/>
                      </a:lnTo>
                      <a:lnTo>
                        <a:pt x="272415" y="51054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4" name="Freeform 143">
                  <a:extLst>
                    <a:ext uri="{FF2B5EF4-FFF2-40B4-BE49-F238E27FC236}">
                      <a16:creationId xmlns:a16="http://schemas.microsoft.com/office/drawing/2014/main" id="{AB95BFA2-CEF0-CB47-941C-DE44D84229CA}"/>
                    </a:ext>
                  </a:extLst>
                </p:cNvPr>
                <p:cNvSpPr/>
                <p:nvPr/>
              </p:nvSpPr>
              <p:spPr>
                <a:xfrm>
                  <a:off x="778533" y="3005166"/>
                  <a:ext cx="186280" cy="457466"/>
                </a:xfrm>
                <a:custGeom>
                  <a:avLst/>
                  <a:gdLst>
                    <a:gd name="connsiteX0" fmla="*/ 166764 w 186280"/>
                    <a:gd name="connsiteY0" fmla="*/ 457467 h 457466"/>
                    <a:gd name="connsiteX1" fmla="*/ 0 w 186280"/>
                    <a:gd name="connsiteY1" fmla="*/ 181518 h 457466"/>
                    <a:gd name="connsiteX2" fmla="*/ 20555 w 186280"/>
                    <a:gd name="connsiteY2" fmla="*/ 0 h 457466"/>
                    <a:gd name="connsiteX3" fmla="*/ 186280 w 186280"/>
                    <a:gd name="connsiteY3" fmla="*/ 81115 h 457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6280" h="457466">
                      <a:moveTo>
                        <a:pt x="166764" y="457467"/>
                      </a:moveTo>
                      <a:lnTo>
                        <a:pt x="0" y="181518"/>
                      </a:lnTo>
                      <a:lnTo>
                        <a:pt x="20555" y="0"/>
                      </a:lnTo>
                      <a:lnTo>
                        <a:pt x="186280" y="81115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6" name="Freeform 145">
                  <a:extLst>
                    <a:ext uri="{FF2B5EF4-FFF2-40B4-BE49-F238E27FC236}">
                      <a16:creationId xmlns:a16="http://schemas.microsoft.com/office/drawing/2014/main" id="{C4F23C03-46F8-024E-A4A4-12F3D6B62DD9}"/>
                    </a:ext>
                  </a:extLst>
                </p:cNvPr>
                <p:cNvSpPr/>
                <p:nvPr/>
              </p:nvSpPr>
              <p:spPr>
                <a:xfrm>
                  <a:off x="747206" y="2490835"/>
                  <a:ext cx="217608" cy="595445"/>
                </a:xfrm>
                <a:custGeom>
                  <a:avLst/>
                  <a:gdLst>
                    <a:gd name="connsiteX0" fmla="*/ 137922 w 217608"/>
                    <a:gd name="connsiteY0" fmla="*/ 0 h 595445"/>
                    <a:gd name="connsiteX1" fmla="*/ 217608 w 217608"/>
                    <a:gd name="connsiteY1" fmla="*/ 595446 h 595445"/>
                    <a:gd name="connsiteX2" fmla="*/ 51883 w 217608"/>
                    <a:gd name="connsiteY2" fmla="*/ 514331 h 595445"/>
                    <a:gd name="connsiteX3" fmla="*/ 0 w 217608"/>
                    <a:gd name="connsiteY3" fmla="*/ 224342 h 595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7608" h="595445">
                      <a:moveTo>
                        <a:pt x="137922" y="0"/>
                      </a:moveTo>
                      <a:lnTo>
                        <a:pt x="217608" y="595446"/>
                      </a:lnTo>
                      <a:lnTo>
                        <a:pt x="51883" y="514331"/>
                      </a:lnTo>
                      <a:lnTo>
                        <a:pt x="0" y="22434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7" name="Freeform 146">
                  <a:extLst>
                    <a:ext uri="{FF2B5EF4-FFF2-40B4-BE49-F238E27FC236}">
                      <a16:creationId xmlns:a16="http://schemas.microsoft.com/office/drawing/2014/main" id="{B91BA417-7811-7744-8B5F-BF14A848634C}"/>
                    </a:ext>
                  </a:extLst>
                </p:cNvPr>
                <p:cNvSpPr/>
                <p:nvPr/>
              </p:nvSpPr>
              <p:spPr>
                <a:xfrm>
                  <a:off x="713716" y="2306135"/>
                  <a:ext cx="171411" cy="409041"/>
                </a:xfrm>
                <a:custGeom>
                  <a:avLst/>
                  <a:gdLst>
                    <a:gd name="connsiteX0" fmla="*/ 171412 w 171411"/>
                    <a:gd name="connsiteY0" fmla="*/ 184699 h 409041"/>
                    <a:gd name="connsiteX1" fmla="*/ 33490 w 171411"/>
                    <a:gd name="connsiteY1" fmla="*/ 409042 h 409041"/>
                    <a:gd name="connsiteX2" fmla="*/ 0 w 171411"/>
                    <a:gd name="connsiteY2" fmla="*/ 301371 h 409041"/>
                    <a:gd name="connsiteX3" fmla="*/ 81724 w 171411"/>
                    <a:gd name="connsiteY3" fmla="*/ 0 h 409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1411" h="409041">
                      <a:moveTo>
                        <a:pt x="171412" y="184699"/>
                      </a:moveTo>
                      <a:lnTo>
                        <a:pt x="33490" y="409042"/>
                      </a:lnTo>
                      <a:lnTo>
                        <a:pt x="0" y="301371"/>
                      </a:lnTo>
                      <a:lnTo>
                        <a:pt x="81724" y="0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9" name="Freeform 148">
                  <a:extLst>
                    <a:ext uri="{FF2B5EF4-FFF2-40B4-BE49-F238E27FC236}">
                      <a16:creationId xmlns:a16="http://schemas.microsoft.com/office/drawing/2014/main" id="{A62F60F4-F1F3-F34A-B889-0C2B0FC7805A}"/>
                    </a:ext>
                  </a:extLst>
                </p:cNvPr>
                <p:cNvSpPr/>
                <p:nvPr/>
              </p:nvSpPr>
              <p:spPr>
                <a:xfrm>
                  <a:off x="698447" y="2607506"/>
                  <a:ext cx="48758" cy="238896"/>
                </a:xfrm>
                <a:custGeom>
                  <a:avLst/>
                  <a:gdLst>
                    <a:gd name="connsiteX0" fmla="*/ 15269 w 48758"/>
                    <a:gd name="connsiteY0" fmla="*/ 0 h 238896"/>
                    <a:gd name="connsiteX1" fmla="*/ 48758 w 48758"/>
                    <a:gd name="connsiteY1" fmla="*/ 107671 h 238896"/>
                    <a:gd name="connsiteX2" fmla="*/ 9134 w 48758"/>
                    <a:gd name="connsiteY2" fmla="*/ 238897 h 238896"/>
                    <a:gd name="connsiteX3" fmla="*/ 0 w 48758"/>
                    <a:gd name="connsiteY3" fmla="*/ 191567 h 238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758" h="238896">
                      <a:moveTo>
                        <a:pt x="15269" y="0"/>
                      </a:moveTo>
                      <a:lnTo>
                        <a:pt x="48758" y="107671"/>
                      </a:lnTo>
                      <a:lnTo>
                        <a:pt x="9134" y="238897"/>
                      </a:lnTo>
                      <a:lnTo>
                        <a:pt x="0" y="19156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0" name="Freeform 149">
                  <a:extLst>
                    <a:ext uri="{FF2B5EF4-FFF2-40B4-BE49-F238E27FC236}">
                      <a16:creationId xmlns:a16="http://schemas.microsoft.com/office/drawing/2014/main" id="{12C3B81F-A6E5-224E-B9A8-722BA683829A}"/>
                    </a:ext>
                  </a:extLst>
                </p:cNvPr>
                <p:cNvSpPr/>
                <p:nvPr/>
              </p:nvSpPr>
              <p:spPr>
                <a:xfrm>
                  <a:off x="795440" y="2040807"/>
                  <a:ext cx="307705" cy="450027"/>
                </a:xfrm>
                <a:custGeom>
                  <a:avLst/>
                  <a:gdLst>
                    <a:gd name="connsiteX0" fmla="*/ 0 w 307705"/>
                    <a:gd name="connsiteY0" fmla="*/ 265328 h 450027"/>
                    <a:gd name="connsiteX1" fmla="*/ 167954 w 307705"/>
                    <a:gd name="connsiteY1" fmla="*/ 0 h 450027"/>
                    <a:gd name="connsiteX2" fmla="*/ 307705 w 307705"/>
                    <a:gd name="connsiteY2" fmla="*/ 257280 h 450027"/>
                    <a:gd name="connsiteX3" fmla="*/ 89687 w 307705"/>
                    <a:gd name="connsiteY3" fmla="*/ 450028 h 450027"/>
                    <a:gd name="connsiteX4" fmla="*/ 0 w 307705"/>
                    <a:gd name="connsiteY4" fmla="*/ 265328 h 450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7705" h="450027">
                      <a:moveTo>
                        <a:pt x="0" y="265328"/>
                      </a:moveTo>
                      <a:lnTo>
                        <a:pt x="167954" y="0"/>
                      </a:lnTo>
                      <a:lnTo>
                        <a:pt x="307705" y="257280"/>
                      </a:lnTo>
                      <a:lnTo>
                        <a:pt x="89687" y="450028"/>
                      </a:lnTo>
                      <a:lnTo>
                        <a:pt x="0" y="265328"/>
                      </a:lnTo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</p:grpSp>
        </p:grpSp>
      </p:grpSp>
      <p:sp>
        <p:nvSpPr>
          <p:cNvPr id="276" name="Freeform 275">
            <a:extLst>
              <a:ext uri="{FF2B5EF4-FFF2-40B4-BE49-F238E27FC236}">
                <a16:creationId xmlns:a16="http://schemas.microsoft.com/office/drawing/2014/main" id="{4C6AB7E3-59D2-4C4C-9A2D-C38C6DFD2FBA}"/>
              </a:ext>
            </a:extLst>
          </p:cNvPr>
          <p:cNvSpPr/>
          <p:nvPr/>
        </p:nvSpPr>
        <p:spPr>
          <a:xfrm rot="3211120">
            <a:off x="940387" y="1467120"/>
            <a:ext cx="68629" cy="216851"/>
          </a:xfrm>
          <a:custGeom>
            <a:avLst/>
            <a:gdLst>
              <a:gd name="connsiteX0" fmla="*/ 39624 w 91506"/>
              <a:gd name="connsiteY0" fmla="*/ 0 h 289988"/>
              <a:gd name="connsiteX1" fmla="*/ 0 w 91506"/>
              <a:gd name="connsiteY1" fmla="*/ 131226 h 289988"/>
              <a:gd name="connsiteX2" fmla="*/ 7639 w 91506"/>
              <a:gd name="connsiteY2" fmla="*/ 181585 h 289988"/>
              <a:gd name="connsiteX3" fmla="*/ 91507 w 91506"/>
              <a:gd name="connsiteY3" fmla="*/ 289989 h 28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506" h="289988">
                <a:moveTo>
                  <a:pt x="39624" y="0"/>
                </a:moveTo>
                <a:lnTo>
                  <a:pt x="0" y="131226"/>
                </a:lnTo>
                <a:lnTo>
                  <a:pt x="7639" y="181585"/>
                </a:lnTo>
                <a:lnTo>
                  <a:pt x="91507" y="28998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35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AR"/>
          </a:p>
        </p:txBody>
      </p:sp>
      <p:sp>
        <p:nvSpPr>
          <p:cNvPr id="317" name="Oval 316">
            <a:extLst>
              <a:ext uri="{FF2B5EF4-FFF2-40B4-BE49-F238E27FC236}">
                <a16:creationId xmlns:a16="http://schemas.microsoft.com/office/drawing/2014/main" id="{032558F7-1398-1142-ACDB-CB4F29052DC0}"/>
              </a:ext>
            </a:extLst>
          </p:cNvPr>
          <p:cNvSpPr/>
          <p:nvPr/>
        </p:nvSpPr>
        <p:spPr>
          <a:xfrm>
            <a:off x="1804263" y="1236165"/>
            <a:ext cx="365760" cy="365760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A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721333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raphic 53">
            <a:extLst>
              <a:ext uri="{FF2B5EF4-FFF2-40B4-BE49-F238E27FC236}">
                <a16:creationId xmlns:a16="http://schemas.microsoft.com/office/drawing/2014/main" id="{CB79F3B8-D8B1-5740-B534-B6D3A7FFC12A}"/>
              </a:ext>
            </a:extLst>
          </p:cNvPr>
          <p:cNvSpPr/>
          <p:nvPr/>
        </p:nvSpPr>
        <p:spPr>
          <a:xfrm rot="3211120">
            <a:off x="2833529" y="3892674"/>
            <a:ext cx="930739" cy="903443"/>
          </a:xfrm>
          <a:custGeom>
            <a:avLst/>
            <a:gdLst>
              <a:gd name="connsiteX0" fmla="*/ 1220705 w 1220704"/>
              <a:gd name="connsiteY0" fmla="*/ 479250 h 1208208"/>
              <a:gd name="connsiteX1" fmla="*/ 0 w 1220704"/>
              <a:gd name="connsiteY1" fmla="*/ 1208208 h 1208208"/>
              <a:gd name="connsiteX2" fmla="*/ 0 w 1220704"/>
              <a:gd name="connsiteY2" fmla="*/ 0 h 120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0704" h="1208208">
                <a:moveTo>
                  <a:pt x="1220705" y="479250"/>
                </a:moveTo>
                <a:lnTo>
                  <a:pt x="0" y="120820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29000">
                <a:schemeClr val="tx2">
                  <a:lumMod val="60000"/>
                  <a:lumOff val="40000"/>
                </a:schemeClr>
              </a:gs>
              <a:gs pos="6000">
                <a:schemeClr val="tx2"/>
              </a:gs>
              <a:gs pos="42000">
                <a:schemeClr val="bg1">
                  <a:lumMod val="75000"/>
                </a:schemeClr>
              </a:gs>
              <a:gs pos="60000">
                <a:schemeClr val="tx2">
                  <a:lumMod val="60000"/>
                  <a:lumOff val="40000"/>
                </a:schemeClr>
              </a:gs>
              <a:gs pos="90000">
                <a:schemeClr val="tx2"/>
              </a:gs>
            </a:gsLst>
            <a:lin ang="5400000" scaled="0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R" dirty="0"/>
          </a:p>
        </p:txBody>
      </p:sp>
      <p:sp>
        <p:nvSpPr>
          <p:cNvPr id="97" name="Graphic 53">
            <a:extLst>
              <a:ext uri="{FF2B5EF4-FFF2-40B4-BE49-F238E27FC236}">
                <a16:creationId xmlns:a16="http://schemas.microsoft.com/office/drawing/2014/main" id="{B0C3C64C-C90D-2C4F-AB59-C7701170162D}"/>
              </a:ext>
            </a:extLst>
          </p:cNvPr>
          <p:cNvSpPr/>
          <p:nvPr/>
        </p:nvSpPr>
        <p:spPr>
          <a:xfrm rot="3211120">
            <a:off x="2833529" y="3892674"/>
            <a:ext cx="930739" cy="903443"/>
          </a:xfrm>
          <a:custGeom>
            <a:avLst/>
            <a:gdLst>
              <a:gd name="connsiteX0" fmla="*/ 1220705 w 1220704"/>
              <a:gd name="connsiteY0" fmla="*/ 479250 h 1208208"/>
              <a:gd name="connsiteX1" fmla="*/ 0 w 1220704"/>
              <a:gd name="connsiteY1" fmla="*/ 1208208 h 1208208"/>
              <a:gd name="connsiteX2" fmla="*/ 0 w 1220704"/>
              <a:gd name="connsiteY2" fmla="*/ 0 h 120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0704" h="1208208">
                <a:moveTo>
                  <a:pt x="1220705" y="479250"/>
                </a:moveTo>
                <a:lnTo>
                  <a:pt x="0" y="120820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7000">
                <a:schemeClr val="accent6">
                  <a:lumMod val="75000"/>
                </a:schemeClr>
              </a:gs>
              <a:gs pos="46000">
                <a:schemeClr val="accent6">
                  <a:lumMod val="60000"/>
                  <a:lumOff val="40000"/>
                </a:schemeClr>
              </a:gs>
              <a:gs pos="80000">
                <a:schemeClr val="accent6">
                  <a:lumMod val="75000"/>
                </a:schemeClr>
              </a:gs>
            </a:gsLst>
            <a:lin ang="516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R" dirty="0"/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5035C80D-0D77-A34F-88E1-CF8C0A180372}"/>
              </a:ext>
            </a:extLst>
          </p:cNvPr>
          <p:cNvGrpSpPr/>
          <p:nvPr/>
        </p:nvGrpSpPr>
        <p:grpSpPr>
          <a:xfrm rot="3211120">
            <a:off x="2508731" y="3137165"/>
            <a:ext cx="747393" cy="1288037"/>
            <a:chOff x="5451873" y="1996230"/>
            <a:chExt cx="999515" cy="1722539"/>
          </a:xfrm>
        </p:grpSpPr>
        <p:grpSp>
          <p:nvGrpSpPr>
            <p:cNvPr id="267" name="Graphic 51">
              <a:extLst>
                <a:ext uri="{FF2B5EF4-FFF2-40B4-BE49-F238E27FC236}">
                  <a16:creationId xmlns:a16="http://schemas.microsoft.com/office/drawing/2014/main" id="{3CE23869-FCE3-CA44-97EF-577051674FC1}"/>
                </a:ext>
              </a:extLst>
            </p:cNvPr>
            <p:cNvGrpSpPr/>
            <p:nvPr/>
          </p:nvGrpSpPr>
          <p:grpSpPr>
            <a:xfrm>
              <a:off x="5451873" y="1996230"/>
              <a:ext cx="999515" cy="1722539"/>
              <a:chOff x="5451873" y="1996230"/>
              <a:chExt cx="999515" cy="1722539"/>
            </a:xfrm>
          </p:grpSpPr>
          <p:sp>
            <p:nvSpPr>
              <p:cNvPr id="272" name="Freeform 271">
                <a:extLst>
                  <a:ext uri="{FF2B5EF4-FFF2-40B4-BE49-F238E27FC236}">
                    <a16:creationId xmlns:a16="http://schemas.microsoft.com/office/drawing/2014/main" id="{2DFFA117-FE31-7C41-B4DA-B16E59452BD6}"/>
                  </a:ext>
                </a:extLst>
              </p:cNvPr>
              <p:cNvSpPr/>
              <p:nvPr/>
            </p:nvSpPr>
            <p:spPr>
              <a:xfrm>
                <a:off x="5579022" y="1996230"/>
                <a:ext cx="761895" cy="281016"/>
              </a:xfrm>
              <a:custGeom>
                <a:avLst/>
                <a:gdLst>
                  <a:gd name="connsiteX0" fmla="*/ 237658 w 761895"/>
                  <a:gd name="connsiteY0" fmla="*/ 281016 h 281016"/>
                  <a:gd name="connsiteX1" fmla="*/ 761895 w 761895"/>
                  <a:gd name="connsiteY1" fmla="*/ 244888 h 281016"/>
                  <a:gd name="connsiteX2" fmla="*/ 524237 w 761895"/>
                  <a:gd name="connsiteY2" fmla="*/ 0 h 281016"/>
                  <a:gd name="connsiteX3" fmla="*/ 0 w 761895"/>
                  <a:gd name="connsiteY3" fmla="*/ 36128 h 28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895" h="281016">
                    <a:moveTo>
                      <a:pt x="237658" y="281016"/>
                    </a:moveTo>
                    <a:lnTo>
                      <a:pt x="761895" y="244888"/>
                    </a:lnTo>
                    <a:lnTo>
                      <a:pt x="524237" y="0"/>
                    </a:lnTo>
                    <a:lnTo>
                      <a:pt x="0" y="3612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3" name="Freeform 272">
                <a:extLst>
                  <a:ext uri="{FF2B5EF4-FFF2-40B4-BE49-F238E27FC236}">
                    <a16:creationId xmlns:a16="http://schemas.microsoft.com/office/drawing/2014/main" id="{7311D861-7B27-8546-BDDD-E5399445209D}"/>
                  </a:ext>
                </a:extLst>
              </p:cNvPr>
              <p:cNvSpPr/>
              <p:nvPr/>
            </p:nvSpPr>
            <p:spPr>
              <a:xfrm>
                <a:off x="5451873" y="2032358"/>
                <a:ext cx="475278" cy="1686410"/>
              </a:xfrm>
              <a:custGeom>
                <a:avLst/>
                <a:gdLst>
                  <a:gd name="connsiteX0" fmla="*/ 0 w 475278"/>
                  <a:gd name="connsiteY0" fmla="*/ 598294 h 1686410"/>
                  <a:gd name="connsiteX1" fmla="*/ 110500 w 475278"/>
                  <a:gd name="connsiteY1" fmla="*/ 1441533 h 1686410"/>
                  <a:gd name="connsiteX2" fmla="*/ 348129 w 475278"/>
                  <a:gd name="connsiteY2" fmla="*/ 1686411 h 1686410"/>
                  <a:gd name="connsiteX3" fmla="*/ 475278 w 475278"/>
                  <a:gd name="connsiteY3" fmla="*/ 1088117 h 1686410"/>
                  <a:gd name="connsiteX4" fmla="*/ 364808 w 475278"/>
                  <a:gd name="connsiteY4" fmla="*/ 244888 h 1686410"/>
                  <a:gd name="connsiteX5" fmla="*/ 127149 w 475278"/>
                  <a:gd name="connsiteY5" fmla="*/ 0 h 168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278" h="1686410">
                    <a:moveTo>
                      <a:pt x="0" y="598294"/>
                    </a:moveTo>
                    <a:lnTo>
                      <a:pt x="110500" y="1441533"/>
                    </a:lnTo>
                    <a:lnTo>
                      <a:pt x="348129" y="1686411"/>
                    </a:lnTo>
                    <a:lnTo>
                      <a:pt x="475278" y="1088117"/>
                    </a:lnTo>
                    <a:lnTo>
                      <a:pt x="364808" y="244888"/>
                    </a:lnTo>
                    <a:lnTo>
                      <a:pt x="127149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4" name="Freeform 273">
                <a:extLst>
                  <a:ext uri="{FF2B5EF4-FFF2-40B4-BE49-F238E27FC236}">
                    <a16:creationId xmlns:a16="http://schemas.microsoft.com/office/drawing/2014/main" id="{1DB18D5C-36C0-8A4A-BB37-CC03E8F0065D}"/>
                  </a:ext>
                </a:extLst>
              </p:cNvPr>
              <p:cNvSpPr/>
              <p:nvPr/>
            </p:nvSpPr>
            <p:spPr>
              <a:xfrm>
                <a:off x="5800002" y="3084347"/>
                <a:ext cx="651386" cy="634422"/>
              </a:xfrm>
              <a:custGeom>
                <a:avLst/>
                <a:gdLst>
                  <a:gd name="connsiteX0" fmla="*/ 0 w 651386"/>
                  <a:gd name="connsiteY0" fmla="*/ 634422 h 634422"/>
                  <a:gd name="connsiteX1" fmla="*/ 524227 w 651386"/>
                  <a:gd name="connsiteY1" fmla="*/ 598294 h 634422"/>
                  <a:gd name="connsiteX2" fmla="*/ 651386 w 651386"/>
                  <a:gd name="connsiteY2" fmla="*/ 0 h 634422"/>
                  <a:gd name="connsiteX3" fmla="*/ 127149 w 651386"/>
                  <a:gd name="connsiteY3" fmla="*/ 36128 h 634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1386" h="634422">
                    <a:moveTo>
                      <a:pt x="0" y="634422"/>
                    </a:moveTo>
                    <a:lnTo>
                      <a:pt x="524227" y="598294"/>
                    </a:lnTo>
                    <a:lnTo>
                      <a:pt x="651386" y="0"/>
                    </a:lnTo>
                    <a:lnTo>
                      <a:pt x="127149" y="3612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5" name="Freeform 274">
                <a:extLst>
                  <a:ext uri="{FF2B5EF4-FFF2-40B4-BE49-F238E27FC236}">
                    <a16:creationId xmlns:a16="http://schemas.microsoft.com/office/drawing/2014/main" id="{C7955DDF-EE4E-D944-8791-F7A4EDC8408D}"/>
                  </a:ext>
                </a:extLst>
              </p:cNvPr>
              <p:cNvSpPr/>
              <p:nvPr/>
            </p:nvSpPr>
            <p:spPr>
              <a:xfrm>
                <a:off x="5816680" y="2241118"/>
                <a:ext cx="634707" cy="879357"/>
              </a:xfrm>
              <a:custGeom>
                <a:avLst/>
                <a:gdLst>
                  <a:gd name="connsiteX0" fmla="*/ 110471 w 634707"/>
                  <a:gd name="connsiteY0" fmla="*/ 879358 h 879357"/>
                  <a:gd name="connsiteX1" fmla="*/ 634708 w 634707"/>
                  <a:gd name="connsiteY1" fmla="*/ 843229 h 879357"/>
                  <a:gd name="connsiteX2" fmla="*/ 524237 w 634707"/>
                  <a:gd name="connsiteY2" fmla="*/ 0 h 879357"/>
                  <a:gd name="connsiteX3" fmla="*/ 0 w 634707"/>
                  <a:gd name="connsiteY3" fmla="*/ 36128 h 87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4707" h="879357">
                    <a:moveTo>
                      <a:pt x="110471" y="879358"/>
                    </a:moveTo>
                    <a:lnTo>
                      <a:pt x="634708" y="843229"/>
                    </a:lnTo>
                    <a:lnTo>
                      <a:pt x="524237" y="0"/>
                    </a:lnTo>
                    <a:lnTo>
                      <a:pt x="0" y="3612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68" name="Graphic 51">
              <a:extLst>
                <a:ext uri="{FF2B5EF4-FFF2-40B4-BE49-F238E27FC236}">
                  <a16:creationId xmlns:a16="http://schemas.microsoft.com/office/drawing/2014/main" id="{0BF13583-2A00-4B4D-9523-7D04A94F51F9}"/>
                </a:ext>
              </a:extLst>
            </p:cNvPr>
            <p:cNvGrpSpPr/>
            <p:nvPr/>
          </p:nvGrpSpPr>
          <p:grpSpPr>
            <a:xfrm>
              <a:off x="5457833" y="2023422"/>
              <a:ext cx="463359" cy="1692009"/>
              <a:chOff x="5457833" y="2023422"/>
              <a:chExt cx="463359" cy="1692009"/>
            </a:xfrm>
            <a:solidFill>
              <a:srgbClr val="FFFFFF"/>
            </a:solidFill>
          </p:grpSpPr>
          <p:sp>
            <p:nvSpPr>
              <p:cNvPr id="269" name="Freeform 268">
                <a:extLst>
                  <a:ext uri="{FF2B5EF4-FFF2-40B4-BE49-F238E27FC236}">
                    <a16:creationId xmlns:a16="http://schemas.microsoft.com/office/drawing/2014/main" id="{5C887088-2A95-4142-A0BF-9D35AF70EC4C}"/>
                  </a:ext>
                </a:extLst>
              </p:cNvPr>
              <p:cNvSpPr/>
              <p:nvPr/>
            </p:nvSpPr>
            <p:spPr>
              <a:xfrm rot="676101">
                <a:off x="5685886" y="2268231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0" name="Freeform 269">
                <a:extLst>
                  <a:ext uri="{FF2B5EF4-FFF2-40B4-BE49-F238E27FC236}">
                    <a16:creationId xmlns:a16="http://schemas.microsoft.com/office/drawing/2014/main" id="{0EFA62DC-53CD-AD42-B0BF-5C6157FFB210}"/>
                  </a:ext>
                </a:extLst>
              </p:cNvPr>
              <p:cNvSpPr/>
              <p:nvPr/>
            </p:nvSpPr>
            <p:spPr>
              <a:xfrm rot="4950455">
                <a:off x="4836638" y="286585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1" name="Freeform 270">
                <a:extLst>
                  <a:ext uri="{FF2B5EF4-FFF2-40B4-BE49-F238E27FC236}">
                    <a16:creationId xmlns:a16="http://schemas.microsoft.com/office/drawing/2014/main" id="{23879F8E-119D-1D46-9114-3E8F65BC93B9}"/>
                  </a:ext>
                </a:extLst>
              </p:cNvPr>
              <p:cNvSpPr/>
              <p:nvPr/>
            </p:nvSpPr>
            <p:spPr>
              <a:xfrm rot="2891167">
                <a:off x="5346010" y="2865822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A693C0AB-A79C-AE44-8A4B-16BADEC866B3}"/>
              </a:ext>
            </a:extLst>
          </p:cNvPr>
          <p:cNvGrpSpPr/>
          <p:nvPr/>
        </p:nvGrpSpPr>
        <p:grpSpPr>
          <a:xfrm rot="3211120">
            <a:off x="2245962" y="2765289"/>
            <a:ext cx="585153" cy="1283181"/>
            <a:chOff x="2603708" y="1997506"/>
            <a:chExt cx="782549" cy="1716044"/>
          </a:xfrm>
        </p:grpSpPr>
        <p:grpSp>
          <p:nvGrpSpPr>
            <p:cNvPr id="306" name="Graphic 49">
              <a:extLst>
                <a:ext uri="{FF2B5EF4-FFF2-40B4-BE49-F238E27FC236}">
                  <a16:creationId xmlns:a16="http://schemas.microsoft.com/office/drawing/2014/main" id="{8E1976C5-D1BF-5F49-AB30-442816D04C46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311" name="Freeform 310">
                <a:extLst>
                  <a:ext uri="{FF2B5EF4-FFF2-40B4-BE49-F238E27FC236}">
                    <a16:creationId xmlns:a16="http://schemas.microsoft.com/office/drawing/2014/main" id="{527C00CD-FC77-9843-9FAA-BE0C970FB254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2" name="Freeform 311">
                <a:extLst>
                  <a:ext uri="{FF2B5EF4-FFF2-40B4-BE49-F238E27FC236}">
                    <a16:creationId xmlns:a16="http://schemas.microsoft.com/office/drawing/2014/main" id="{B7073FEC-0AA6-DB4A-BB51-0FE67FAAD827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3" name="Freeform 312">
                <a:extLst>
                  <a:ext uri="{FF2B5EF4-FFF2-40B4-BE49-F238E27FC236}">
                    <a16:creationId xmlns:a16="http://schemas.microsoft.com/office/drawing/2014/main" id="{3E8C258E-34D9-314D-BF2C-6EFDD79CA116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4" name="Freeform 313">
                <a:extLst>
                  <a:ext uri="{FF2B5EF4-FFF2-40B4-BE49-F238E27FC236}">
                    <a16:creationId xmlns:a16="http://schemas.microsoft.com/office/drawing/2014/main" id="{961380C0-18F9-8C4F-839B-C158308ADED4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307" name="Graphic 49">
              <a:extLst>
                <a:ext uri="{FF2B5EF4-FFF2-40B4-BE49-F238E27FC236}">
                  <a16:creationId xmlns:a16="http://schemas.microsoft.com/office/drawing/2014/main" id="{79D0FADD-DDD6-F647-88EC-F06BB5ECCF09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308" name="Freeform 307">
                <a:extLst>
                  <a:ext uri="{FF2B5EF4-FFF2-40B4-BE49-F238E27FC236}">
                    <a16:creationId xmlns:a16="http://schemas.microsoft.com/office/drawing/2014/main" id="{646DC06D-189C-B041-BBB7-2C2E99570419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9" name="Freeform 308">
                <a:extLst>
                  <a:ext uri="{FF2B5EF4-FFF2-40B4-BE49-F238E27FC236}">
                    <a16:creationId xmlns:a16="http://schemas.microsoft.com/office/drawing/2014/main" id="{ED165F0C-C512-384F-835D-2536DA7471E3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0" name="Freeform 309">
                <a:extLst>
                  <a:ext uri="{FF2B5EF4-FFF2-40B4-BE49-F238E27FC236}">
                    <a16:creationId xmlns:a16="http://schemas.microsoft.com/office/drawing/2014/main" id="{4B49ADAF-8C6F-8B4B-A66C-88ED48CD8A6C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DA45C0A6-8273-7D41-8B88-E92ADAAF0473}"/>
              </a:ext>
            </a:extLst>
          </p:cNvPr>
          <p:cNvGrpSpPr/>
          <p:nvPr/>
        </p:nvGrpSpPr>
        <p:grpSpPr>
          <a:xfrm rot="3211120">
            <a:off x="1930434" y="2402898"/>
            <a:ext cx="585153" cy="1283181"/>
            <a:chOff x="2603708" y="1997506"/>
            <a:chExt cx="782549" cy="1716044"/>
          </a:xfrm>
        </p:grpSpPr>
        <p:grpSp>
          <p:nvGrpSpPr>
            <p:cNvPr id="294" name="Graphic 49">
              <a:extLst>
                <a:ext uri="{FF2B5EF4-FFF2-40B4-BE49-F238E27FC236}">
                  <a16:creationId xmlns:a16="http://schemas.microsoft.com/office/drawing/2014/main" id="{F5889EA5-6347-9848-B42B-891F2ED4A9A0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299" name="Freeform 298">
                <a:extLst>
                  <a:ext uri="{FF2B5EF4-FFF2-40B4-BE49-F238E27FC236}">
                    <a16:creationId xmlns:a16="http://schemas.microsoft.com/office/drawing/2014/main" id="{328443CF-E438-5248-94F1-8FFF2CA68087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0" name="Freeform 299">
                <a:extLst>
                  <a:ext uri="{FF2B5EF4-FFF2-40B4-BE49-F238E27FC236}">
                    <a16:creationId xmlns:a16="http://schemas.microsoft.com/office/drawing/2014/main" id="{F262D2ED-1746-5844-A27D-437F41F8CC23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1" name="Freeform 300">
                <a:extLst>
                  <a:ext uri="{FF2B5EF4-FFF2-40B4-BE49-F238E27FC236}">
                    <a16:creationId xmlns:a16="http://schemas.microsoft.com/office/drawing/2014/main" id="{B0AE5684-425C-B249-A895-94EC7B565F68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2" name="Freeform 301">
                <a:extLst>
                  <a:ext uri="{FF2B5EF4-FFF2-40B4-BE49-F238E27FC236}">
                    <a16:creationId xmlns:a16="http://schemas.microsoft.com/office/drawing/2014/main" id="{E8A643FC-0637-0343-9378-DDC70F8968F9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95" name="Graphic 49">
              <a:extLst>
                <a:ext uri="{FF2B5EF4-FFF2-40B4-BE49-F238E27FC236}">
                  <a16:creationId xmlns:a16="http://schemas.microsoft.com/office/drawing/2014/main" id="{E6DC5A00-0E3E-B442-9971-37FB444E9F8E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296" name="Freeform 295">
                <a:extLst>
                  <a:ext uri="{FF2B5EF4-FFF2-40B4-BE49-F238E27FC236}">
                    <a16:creationId xmlns:a16="http://schemas.microsoft.com/office/drawing/2014/main" id="{B147FBB9-D707-DD49-9AB3-B5A54082B4BA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7" name="Freeform 296">
                <a:extLst>
                  <a:ext uri="{FF2B5EF4-FFF2-40B4-BE49-F238E27FC236}">
                    <a16:creationId xmlns:a16="http://schemas.microsoft.com/office/drawing/2014/main" id="{E70AFF68-2254-CF4D-B3FF-89D2C44A3063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8" name="Freeform 297">
                <a:extLst>
                  <a:ext uri="{FF2B5EF4-FFF2-40B4-BE49-F238E27FC236}">
                    <a16:creationId xmlns:a16="http://schemas.microsoft.com/office/drawing/2014/main" id="{3ECBE191-7141-2A4F-A5BD-98C3276A24DC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5CFEC4FE-4741-2A4D-963E-F3688D027350}"/>
              </a:ext>
            </a:extLst>
          </p:cNvPr>
          <p:cNvGrpSpPr/>
          <p:nvPr/>
        </p:nvGrpSpPr>
        <p:grpSpPr>
          <a:xfrm rot="3211120">
            <a:off x="1614767" y="2038167"/>
            <a:ext cx="585153" cy="1283181"/>
            <a:chOff x="2603708" y="1997506"/>
            <a:chExt cx="782549" cy="1716044"/>
          </a:xfrm>
        </p:grpSpPr>
        <p:grpSp>
          <p:nvGrpSpPr>
            <p:cNvPr id="282" name="Graphic 49">
              <a:extLst>
                <a:ext uri="{FF2B5EF4-FFF2-40B4-BE49-F238E27FC236}">
                  <a16:creationId xmlns:a16="http://schemas.microsoft.com/office/drawing/2014/main" id="{104DB831-B4C7-6843-9DA4-5459A3C79B27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287" name="Freeform 286">
                <a:extLst>
                  <a:ext uri="{FF2B5EF4-FFF2-40B4-BE49-F238E27FC236}">
                    <a16:creationId xmlns:a16="http://schemas.microsoft.com/office/drawing/2014/main" id="{77A9D833-654D-A74F-8734-93B7B40E5C9F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8" name="Freeform 287">
                <a:extLst>
                  <a:ext uri="{FF2B5EF4-FFF2-40B4-BE49-F238E27FC236}">
                    <a16:creationId xmlns:a16="http://schemas.microsoft.com/office/drawing/2014/main" id="{A576D00A-BD6D-1044-B3B7-009919F2171F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9" name="Freeform 288">
                <a:extLst>
                  <a:ext uri="{FF2B5EF4-FFF2-40B4-BE49-F238E27FC236}">
                    <a16:creationId xmlns:a16="http://schemas.microsoft.com/office/drawing/2014/main" id="{F0576411-834C-394B-B570-B65034CFDA2D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0" name="Freeform 289">
                <a:extLst>
                  <a:ext uri="{FF2B5EF4-FFF2-40B4-BE49-F238E27FC236}">
                    <a16:creationId xmlns:a16="http://schemas.microsoft.com/office/drawing/2014/main" id="{67E96728-1FFE-164A-9769-08A682A5D8BE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83" name="Graphic 49">
              <a:extLst>
                <a:ext uri="{FF2B5EF4-FFF2-40B4-BE49-F238E27FC236}">
                  <a16:creationId xmlns:a16="http://schemas.microsoft.com/office/drawing/2014/main" id="{85210008-BFA5-4B4B-A730-9C455D0FD09A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284" name="Freeform 283">
                <a:extLst>
                  <a:ext uri="{FF2B5EF4-FFF2-40B4-BE49-F238E27FC236}">
                    <a16:creationId xmlns:a16="http://schemas.microsoft.com/office/drawing/2014/main" id="{8359444E-5A78-594E-AF3A-1A868BD2F17C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5" name="Freeform 284">
                <a:extLst>
                  <a:ext uri="{FF2B5EF4-FFF2-40B4-BE49-F238E27FC236}">
                    <a16:creationId xmlns:a16="http://schemas.microsoft.com/office/drawing/2014/main" id="{B93649F4-2187-114E-9176-381EFEDC3D7F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6" name="Freeform 285">
                <a:extLst>
                  <a:ext uri="{FF2B5EF4-FFF2-40B4-BE49-F238E27FC236}">
                    <a16:creationId xmlns:a16="http://schemas.microsoft.com/office/drawing/2014/main" id="{25E43A10-5C3F-214E-A400-CFE93FAE31A7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65114AFC-32B9-D244-8233-881BFD4C8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Segmented 3D Pencil Slide Template </a:t>
            </a:r>
            <a:r>
              <a:rPr lang="es-UY" b="0" dirty="0">
                <a:solidFill>
                  <a:schemeClr val="tx1"/>
                </a:solidFill>
              </a:rPr>
              <a:t>–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AR" b="0" dirty="0">
                <a:solidFill>
                  <a:schemeClr val="tx1"/>
                </a:solidFill>
              </a:rPr>
              <a:t>Section 0</a:t>
            </a:r>
            <a:r>
              <a:rPr lang="es-UY" b="0" dirty="0">
                <a:solidFill>
                  <a:schemeClr val="tx1"/>
                </a:solidFill>
              </a:rPr>
              <a:t>2</a:t>
            </a:r>
            <a:endParaRPr lang="en-AR" b="0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00D2FA1-5B56-0C45-B554-31A1ADE2271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R" dirty="0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0AF3A3EC-CB2C-CA41-903A-F136EBD19C1A}"/>
              </a:ext>
            </a:extLst>
          </p:cNvPr>
          <p:cNvGrpSpPr/>
          <p:nvPr/>
        </p:nvGrpSpPr>
        <p:grpSpPr>
          <a:xfrm rot="3211120">
            <a:off x="1280520" y="1659711"/>
            <a:ext cx="585153" cy="1283181"/>
            <a:chOff x="2603708" y="1997506"/>
            <a:chExt cx="782549" cy="1716044"/>
          </a:xfrm>
        </p:grpSpPr>
        <p:grpSp>
          <p:nvGrpSpPr>
            <p:cNvPr id="157" name="Graphic 49">
              <a:extLst>
                <a:ext uri="{FF2B5EF4-FFF2-40B4-BE49-F238E27FC236}">
                  <a16:creationId xmlns:a16="http://schemas.microsoft.com/office/drawing/2014/main" id="{D54F6996-1DDF-D54F-9BEB-FB103FBD83F4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57B038AF-DB67-2441-8B7D-D20740FF3749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3D717F4F-1DDD-124F-A149-4460DD133912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6" name="Freeform 205">
                <a:extLst>
                  <a:ext uri="{FF2B5EF4-FFF2-40B4-BE49-F238E27FC236}">
                    <a16:creationId xmlns:a16="http://schemas.microsoft.com/office/drawing/2014/main" id="{4AF1DE4E-E823-3B43-9ADD-7A250080A91F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7" name="Freeform 206">
                <a:extLst>
                  <a:ext uri="{FF2B5EF4-FFF2-40B4-BE49-F238E27FC236}">
                    <a16:creationId xmlns:a16="http://schemas.microsoft.com/office/drawing/2014/main" id="{23BE3584-2C84-6C4C-8327-A2F42D45D982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158" name="Graphic 49">
              <a:extLst>
                <a:ext uri="{FF2B5EF4-FFF2-40B4-BE49-F238E27FC236}">
                  <a16:creationId xmlns:a16="http://schemas.microsoft.com/office/drawing/2014/main" id="{F8CCE527-C546-7844-ACDA-F46D3012A9C7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159" name="Freeform 158">
                <a:extLst>
                  <a:ext uri="{FF2B5EF4-FFF2-40B4-BE49-F238E27FC236}">
                    <a16:creationId xmlns:a16="http://schemas.microsoft.com/office/drawing/2014/main" id="{4E10D46F-D3E9-1C4C-83A4-9FBFE610E847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A79F07BE-D3D1-E54A-913A-68B65957894D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CB85C5D2-6E16-2547-B10A-33D209F5BABD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F0D12614-90CB-304F-9D8F-7C11C370BB7B}"/>
              </a:ext>
            </a:extLst>
          </p:cNvPr>
          <p:cNvGrpSpPr/>
          <p:nvPr/>
        </p:nvGrpSpPr>
        <p:grpSpPr>
          <a:xfrm rot="3211120">
            <a:off x="795355" y="1216215"/>
            <a:ext cx="802191" cy="1284045"/>
            <a:chOff x="2888226" y="2028077"/>
            <a:chExt cx="1069590" cy="1717115"/>
          </a:xfrm>
        </p:grpSpPr>
        <p:sp>
          <p:nvSpPr>
            <p:cNvPr id="135" name="Freeform 134">
              <a:extLst>
                <a:ext uri="{FF2B5EF4-FFF2-40B4-BE49-F238E27FC236}">
                  <a16:creationId xmlns:a16="http://schemas.microsoft.com/office/drawing/2014/main" id="{5D75F224-DF75-BB45-B3A8-3D1F84C46AF6}"/>
                </a:ext>
              </a:extLst>
            </p:cNvPr>
            <p:cNvSpPr/>
            <p:nvPr/>
          </p:nvSpPr>
          <p:spPr>
            <a:xfrm>
              <a:off x="2888226" y="2842582"/>
              <a:ext cx="25400" cy="268546"/>
            </a:xfrm>
            <a:custGeom>
              <a:avLst/>
              <a:gdLst>
                <a:gd name="connsiteX0" fmla="*/ 0 w 25400"/>
                <a:gd name="connsiteY0" fmla="*/ 0 h 260350"/>
                <a:gd name="connsiteX1" fmla="*/ 25400 w 25400"/>
                <a:gd name="connsiteY1" fmla="*/ 260350 h 260350"/>
                <a:gd name="connsiteX2" fmla="*/ 25400 w 25400"/>
                <a:gd name="connsiteY2" fmla="*/ 98425 h 260350"/>
                <a:gd name="connsiteX3" fmla="*/ 0 w 25400"/>
                <a:gd name="connsiteY3" fmla="*/ 0 h 260350"/>
                <a:gd name="connsiteX0" fmla="*/ 0 w 20717"/>
                <a:gd name="connsiteY0" fmla="*/ 0 h 273229"/>
                <a:gd name="connsiteX1" fmla="*/ 20717 w 20717"/>
                <a:gd name="connsiteY1" fmla="*/ 273229 h 273229"/>
                <a:gd name="connsiteX2" fmla="*/ 20717 w 20717"/>
                <a:gd name="connsiteY2" fmla="*/ 111304 h 273229"/>
                <a:gd name="connsiteX3" fmla="*/ 0 w 20717"/>
                <a:gd name="connsiteY3" fmla="*/ 0 h 273229"/>
                <a:gd name="connsiteX0" fmla="*/ 0 w 25400"/>
                <a:gd name="connsiteY0" fmla="*/ 0 h 268546"/>
                <a:gd name="connsiteX1" fmla="*/ 25400 w 25400"/>
                <a:gd name="connsiteY1" fmla="*/ 268546 h 268546"/>
                <a:gd name="connsiteX2" fmla="*/ 20717 w 25400"/>
                <a:gd name="connsiteY2" fmla="*/ 111304 h 268546"/>
                <a:gd name="connsiteX3" fmla="*/ 0 w 25400"/>
                <a:gd name="connsiteY3" fmla="*/ 0 h 268546"/>
                <a:gd name="connsiteX0" fmla="*/ 0 w 25400"/>
                <a:gd name="connsiteY0" fmla="*/ 0 h 268546"/>
                <a:gd name="connsiteX1" fmla="*/ 25400 w 25400"/>
                <a:gd name="connsiteY1" fmla="*/ 268546 h 268546"/>
                <a:gd name="connsiteX2" fmla="*/ 18375 w 25400"/>
                <a:gd name="connsiteY2" fmla="*/ 101937 h 268546"/>
                <a:gd name="connsiteX3" fmla="*/ 0 w 25400"/>
                <a:gd name="connsiteY3" fmla="*/ 0 h 26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00" h="268546">
                  <a:moveTo>
                    <a:pt x="0" y="0"/>
                  </a:moveTo>
                  <a:lnTo>
                    <a:pt x="25400" y="268546"/>
                  </a:lnTo>
                  <a:lnTo>
                    <a:pt x="18375" y="1019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solidFill>
                <a:schemeClr val="bg1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AR" dirty="0"/>
            </a:p>
          </p:txBody>
        </p: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BB3CAD75-E593-5C47-A1B1-E8A6F503B192}"/>
                </a:ext>
              </a:extLst>
            </p:cNvPr>
            <p:cNvGrpSpPr/>
            <p:nvPr/>
          </p:nvGrpSpPr>
          <p:grpSpPr>
            <a:xfrm>
              <a:off x="2889276" y="2028077"/>
              <a:ext cx="1068540" cy="1717115"/>
              <a:chOff x="1676379" y="2028077"/>
              <a:chExt cx="1068540" cy="1717115"/>
            </a:xfrm>
          </p:grpSpPr>
          <p:grpSp>
            <p:nvGrpSpPr>
              <p:cNvPr id="137" name="Group 136">
                <a:extLst>
                  <a:ext uri="{FF2B5EF4-FFF2-40B4-BE49-F238E27FC236}">
                    <a16:creationId xmlns:a16="http://schemas.microsoft.com/office/drawing/2014/main" id="{EE8B14AE-F03D-364C-922A-1AB0686F40E4}"/>
                  </a:ext>
                </a:extLst>
              </p:cNvPr>
              <p:cNvGrpSpPr/>
              <p:nvPr/>
            </p:nvGrpSpPr>
            <p:grpSpPr>
              <a:xfrm>
                <a:off x="1965041" y="2028077"/>
                <a:ext cx="779878" cy="1715509"/>
                <a:chOff x="1571640" y="1999745"/>
                <a:chExt cx="779878" cy="1715509"/>
              </a:xfrm>
            </p:grpSpPr>
            <p:sp>
              <p:nvSpPr>
                <p:cNvPr id="151" name="Freeform 150">
                  <a:extLst>
                    <a:ext uri="{FF2B5EF4-FFF2-40B4-BE49-F238E27FC236}">
                      <a16:creationId xmlns:a16="http://schemas.microsoft.com/office/drawing/2014/main" id="{42DFC1A6-9C90-5A47-853D-C777E73B190D}"/>
                    </a:ext>
                  </a:extLst>
                </p:cNvPr>
                <p:cNvSpPr/>
                <p:nvPr/>
              </p:nvSpPr>
              <p:spPr>
                <a:xfrm>
                  <a:off x="1689445" y="1999745"/>
                  <a:ext cx="550859" cy="280539"/>
                </a:xfrm>
                <a:custGeom>
                  <a:avLst/>
                  <a:gdLst>
                    <a:gd name="connsiteX0" fmla="*/ 229029 w 550859"/>
                    <a:gd name="connsiteY0" fmla="*/ 280540 h 280539"/>
                    <a:gd name="connsiteX1" fmla="*/ 550859 w 550859"/>
                    <a:gd name="connsiteY1" fmla="*/ 256032 h 280539"/>
                    <a:gd name="connsiteX2" fmla="*/ 321831 w 550859"/>
                    <a:gd name="connsiteY2" fmla="*/ 0 h 280539"/>
                    <a:gd name="connsiteX3" fmla="*/ 0 w 550859"/>
                    <a:gd name="connsiteY3" fmla="*/ 24517 h 280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0859" h="280539">
                      <a:moveTo>
                        <a:pt x="229029" y="280540"/>
                      </a:moveTo>
                      <a:lnTo>
                        <a:pt x="550859" y="256032"/>
                      </a:lnTo>
                      <a:lnTo>
                        <a:pt x="321831" y="0"/>
                      </a:lnTo>
                      <a:lnTo>
                        <a:pt x="0" y="2451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C73DC748-F6B9-BB4E-9499-CC09A8A38DFB}"/>
                    </a:ext>
                  </a:extLst>
                </p:cNvPr>
                <p:cNvSpPr/>
                <p:nvPr/>
              </p:nvSpPr>
              <p:spPr>
                <a:xfrm>
                  <a:off x="1571640" y="2024262"/>
                  <a:ext cx="458057" cy="1690992"/>
                </a:xfrm>
                <a:custGeom>
                  <a:avLst/>
                  <a:gdLst>
                    <a:gd name="connsiteX0" fmla="*/ 0 w 458057"/>
                    <a:gd name="connsiteY0" fmla="*/ 589474 h 1690992"/>
                    <a:gd name="connsiteX1" fmla="*/ 111214 w 458057"/>
                    <a:gd name="connsiteY1" fmla="*/ 1435027 h 1690992"/>
                    <a:gd name="connsiteX2" fmla="*/ 340252 w 458057"/>
                    <a:gd name="connsiteY2" fmla="*/ 1690992 h 1690992"/>
                    <a:gd name="connsiteX3" fmla="*/ 458057 w 458057"/>
                    <a:gd name="connsiteY3" fmla="*/ 1101519 h 1690992"/>
                    <a:gd name="connsiteX4" fmla="*/ 346834 w 458057"/>
                    <a:gd name="connsiteY4" fmla="*/ 256022 h 1690992"/>
                    <a:gd name="connsiteX5" fmla="*/ 117805 w 458057"/>
                    <a:gd name="connsiteY5" fmla="*/ 0 h 1690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8057" h="1690992">
                      <a:moveTo>
                        <a:pt x="0" y="589474"/>
                      </a:moveTo>
                      <a:lnTo>
                        <a:pt x="111214" y="1435027"/>
                      </a:lnTo>
                      <a:lnTo>
                        <a:pt x="340252" y="1690992"/>
                      </a:lnTo>
                      <a:lnTo>
                        <a:pt x="458057" y="1101519"/>
                      </a:lnTo>
                      <a:lnTo>
                        <a:pt x="346834" y="256022"/>
                      </a:lnTo>
                      <a:lnTo>
                        <a:pt x="11780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3" name="Freeform 152">
                  <a:extLst>
                    <a:ext uri="{FF2B5EF4-FFF2-40B4-BE49-F238E27FC236}">
                      <a16:creationId xmlns:a16="http://schemas.microsoft.com/office/drawing/2014/main" id="{B8B36ED7-AD97-DC4E-8675-A8FF2583AE72}"/>
                    </a:ext>
                  </a:extLst>
                </p:cNvPr>
                <p:cNvSpPr/>
                <p:nvPr/>
              </p:nvSpPr>
              <p:spPr>
                <a:xfrm>
                  <a:off x="1911892" y="3101263"/>
                  <a:ext cx="439626" cy="613990"/>
                </a:xfrm>
                <a:custGeom>
                  <a:avLst/>
                  <a:gdLst>
                    <a:gd name="connsiteX0" fmla="*/ 0 w 439626"/>
                    <a:gd name="connsiteY0" fmla="*/ 613991 h 613990"/>
                    <a:gd name="connsiteX1" fmla="*/ 321821 w 439626"/>
                    <a:gd name="connsiteY1" fmla="*/ 589474 h 613990"/>
                    <a:gd name="connsiteX2" fmla="*/ 439626 w 439626"/>
                    <a:gd name="connsiteY2" fmla="*/ 0 h 613990"/>
                    <a:gd name="connsiteX3" fmla="*/ 117805 w 439626"/>
                    <a:gd name="connsiteY3" fmla="*/ 24517 h 613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9626" h="613990">
                      <a:moveTo>
                        <a:pt x="0" y="613991"/>
                      </a:moveTo>
                      <a:lnTo>
                        <a:pt x="321821" y="589474"/>
                      </a:lnTo>
                      <a:lnTo>
                        <a:pt x="439626" y="0"/>
                      </a:lnTo>
                      <a:lnTo>
                        <a:pt x="117805" y="2451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4" name="Freeform 153">
                  <a:extLst>
                    <a:ext uri="{FF2B5EF4-FFF2-40B4-BE49-F238E27FC236}">
                      <a16:creationId xmlns:a16="http://schemas.microsoft.com/office/drawing/2014/main" id="{E3235695-AAAE-1E4B-A478-D53B79C6362D}"/>
                    </a:ext>
                  </a:extLst>
                </p:cNvPr>
                <p:cNvSpPr/>
                <p:nvPr/>
              </p:nvSpPr>
              <p:spPr>
                <a:xfrm>
                  <a:off x="1918473" y="2255777"/>
                  <a:ext cx="433044" cy="870003"/>
                </a:xfrm>
                <a:custGeom>
                  <a:avLst/>
                  <a:gdLst>
                    <a:gd name="connsiteX0" fmla="*/ 111223 w 433044"/>
                    <a:gd name="connsiteY0" fmla="*/ 870004 h 870003"/>
                    <a:gd name="connsiteX1" fmla="*/ 433045 w 433044"/>
                    <a:gd name="connsiteY1" fmla="*/ 845487 h 870003"/>
                    <a:gd name="connsiteX2" fmla="*/ 321831 w 433044"/>
                    <a:gd name="connsiteY2" fmla="*/ 0 h 870003"/>
                    <a:gd name="connsiteX3" fmla="*/ 0 w 433044"/>
                    <a:gd name="connsiteY3" fmla="*/ 24508 h 870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3044" h="870003">
                      <a:moveTo>
                        <a:pt x="111223" y="870004"/>
                      </a:moveTo>
                      <a:lnTo>
                        <a:pt x="433045" y="845487"/>
                      </a:lnTo>
                      <a:lnTo>
                        <a:pt x="321831" y="0"/>
                      </a:lnTo>
                      <a:lnTo>
                        <a:pt x="0" y="2450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</p:grpSp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id="{0835BF6D-C89C-334F-BDC2-5B7D770D3CA2}"/>
                  </a:ext>
                </a:extLst>
              </p:cNvPr>
              <p:cNvGrpSpPr/>
              <p:nvPr/>
            </p:nvGrpSpPr>
            <p:grpSpPr>
              <a:xfrm>
                <a:off x="1676379" y="2050076"/>
                <a:ext cx="754341" cy="1695116"/>
                <a:chOff x="698447" y="2009946"/>
                <a:chExt cx="754341" cy="1695116"/>
              </a:xfrm>
            </p:grpSpPr>
            <p:sp>
              <p:nvSpPr>
                <p:cNvPr id="145" name="Freeform 144">
                  <a:extLst>
                    <a:ext uri="{FF2B5EF4-FFF2-40B4-BE49-F238E27FC236}">
                      <a16:creationId xmlns:a16="http://schemas.microsoft.com/office/drawing/2014/main" id="{48F63BFF-2624-A846-AAFF-3A3F1EB2829B}"/>
                    </a:ext>
                  </a:extLst>
                </p:cNvPr>
                <p:cNvSpPr/>
                <p:nvPr/>
              </p:nvSpPr>
              <p:spPr>
                <a:xfrm>
                  <a:off x="715222" y="2896763"/>
                  <a:ext cx="83868" cy="289923"/>
                </a:xfrm>
                <a:custGeom>
                  <a:avLst/>
                  <a:gdLst>
                    <a:gd name="connsiteX0" fmla="*/ 63313 w 83867"/>
                    <a:gd name="connsiteY0" fmla="*/ 289922 h 289921"/>
                    <a:gd name="connsiteX1" fmla="*/ 7639 w 83867"/>
                    <a:gd name="connsiteY1" fmla="*/ 176012 h 289921"/>
                    <a:gd name="connsiteX2" fmla="*/ 0 w 83867"/>
                    <a:gd name="connsiteY2" fmla="*/ 0 h 289921"/>
                    <a:gd name="connsiteX3" fmla="*/ 83868 w 83867"/>
                    <a:gd name="connsiteY3" fmla="*/ 108404 h 289921"/>
                    <a:gd name="connsiteX0" fmla="*/ 63313 w 83868"/>
                    <a:gd name="connsiteY0" fmla="*/ 289922 h 289922"/>
                    <a:gd name="connsiteX1" fmla="*/ 974 w 83868"/>
                    <a:gd name="connsiteY1" fmla="*/ 192192 h 289922"/>
                    <a:gd name="connsiteX2" fmla="*/ 0 w 83868"/>
                    <a:gd name="connsiteY2" fmla="*/ 0 h 289922"/>
                    <a:gd name="connsiteX3" fmla="*/ 83868 w 83868"/>
                    <a:gd name="connsiteY3" fmla="*/ 108404 h 289922"/>
                    <a:gd name="connsiteX4" fmla="*/ 63313 w 83868"/>
                    <a:gd name="connsiteY4" fmla="*/ 289922 h 289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68" h="289922">
                      <a:moveTo>
                        <a:pt x="63313" y="289922"/>
                      </a:moveTo>
                      <a:lnTo>
                        <a:pt x="974" y="192192"/>
                      </a:lnTo>
                      <a:cubicBezTo>
                        <a:pt x="649" y="128128"/>
                        <a:pt x="325" y="64064"/>
                        <a:pt x="0" y="0"/>
                      </a:cubicBezTo>
                      <a:lnTo>
                        <a:pt x="83868" y="108404"/>
                      </a:lnTo>
                      <a:lnTo>
                        <a:pt x="63313" y="289922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39" name="Freeform 138">
                  <a:extLst>
                    <a:ext uri="{FF2B5EF4-FFF2-40B4-BE49-F238E27FC236}">
                      <a16:creationId xmlns:a16="http://schemas.microsoft.com/office/drawing/2014/main" id="{D0C1CD65-0706-1B40-9614-5412C5A148DA}"/>
                    </a:ext>
                  </a:extLst>
                </p:cNvPr>
                <p:cNvSpPr/>
                <p:nvPr/>
              </p:nvSpPr>
              <p:spPr>
                <a:xfrm>
                  <a:off x="885128" y="2298087"/>
                  <a:ext cx="332584" cy="839247"/>
                </a:xfrm>
                <a:custGeom>
                  <a:avLst/>
                  <a:gdLst>
                    <a:gd name="connsiteX0" fmla="*/ 218018 w 332584"/>
                    <a:gd name="connsiteY0" fmla="*/ 0 h 839247"/>
                    <a:gd name="connsiteX1" fmla="*/ 332584 w 332584"/>
                    <a:gd name="connsiteY1" fmla="*/ 839248 h 839247"/>
                    <a:gd name="connsiteX2" fmla="*/ 79686 w 332584"/>
                    <a:gd name="connsiteY2" fmla="*/ 788194 h 839247"/>
                    <a:gd name="connsiteX3" fmla="*/ 0 w 332584"/>
                    <a:gd name="connsiteY3" fmla="*/ 192748 h 839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2584" h="839247">
                      <a:moveTo>
                        <a:pt x="218018" y="0"/>
                      </a:moveTo>
                      <a:lnTo>
                        <a:pt x="332584" y="839248"/>
                      </a:lnTo>
                      <a:lnTo>
                        <a:pt x="79686" y="788194"/>
                      </a:lnTo>
                      <a:lnTo>
                        <a:pt x="0" y="19274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0" name="Freeform 139">
                  <a:extLst>
                    <a:ext uri="{FF2B5EF4-FFF2-40B4-BE49-F238E27FC236}">
                      <a16:creationId xmlns:a16="http://schemas.microsoft.com/office/drawing/2014/main" id="{5CF47775-496C-8341-92E1-FF58E3807B2B}"/>
                    </a:ext>
                  </a:extLst>
                </p:cNvPr>
                <p:cNvSpPr/>
                <p:nvPr/>
              </p:nvSpPr>
              <p:spPr>
                <a:xfrm>
                  <a:off x="963395" y="2009946"/>
                  <a:ext cx="374761" cy="288140"/>
                </a:xfrm>
                <a:custGeom>
                  <a:avLst/>
                  <a:gdLst>
                    <a:gd name="connsiteX0" fmla="*/ 0 w 374761"/>
                    <a:gd name="connsiteY0" fmla="*/ 30861 h 288140"/>
                    <a:gd name="connsiteX1" fmla="*/ 151581 w 374761"/>
                    <a:gd name="connsiteY1" fmla="*/ 0 h 288140"/>
                    <a:gd name="connsiteX2" fmla="*/ 374761 w 374761"/>
                    <a:gd name="connsiteY2" fmla="*/ 258689 h 288140"/>
                    <a:gd name="connsiteX3" fmla="*/ 139751 w 374761"/>
                    <a:gd name="connsiteY3" fmla="*/ 288141 h 288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4761" h="288140">
                      <a:moveTo>
                        <a:pt x="0" y="30861"/>
                      </a:moveTo>
                      <a:lnTo>
                        <a:pt x="151581" y="0"/>
                      </a:lnTo>
                      <a:lnTo>
                        <a:pt x="374761" y="258689"/>
                      </a:lnTo>
                      <a:lnTo>
                        <a:pt x="139751" y="288141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1" name="Freeform 140">
                  <a:extLst>
                    <a:ext uri="{FF2B5EF4-FFF2-40B4-BE49-F238E27FC236}">
                      <a16:creationId xmlns:a16="http://schemas.microsoft.com/office/drawing/2014/main" id="{18B08BE1-EEDF-024B-8304-75B80AE7ECC6}"/>
                    </a:ext>
                  </a:extLst>
                </p:cNvPr>
                <p:cNvSpPr/>
                <p:nvPr/>
              </p:nvSpPr>
              <p:spPr>
                <a:xfrm>
                  <a:off x="1103145" y="2268635"/>
                  <a:ext cx="349643" cy="871394"/>
                </a:xfrm>
                <a:custGeom>
                  <a:avLst/>
                  <a:gdLst>
                    <a:gd name="connsiteX0" fmla="*/ 349644 w 349643"/>
                    <a:gd name="connsiteY0" fmla="*/ 848668 h 871394"/>
                    <a:gd name="connsiteX1" fmla="*/ 114595 w 349643"/>
                    <a:gd name="connsiteY1" fmla="*/ 871395 h 871394"/>
                    <a:gd name="connsiteX2" fmla="*/ 0 w 349643"/>
                    <a:gd name="connsiteY2" fmla="*/ 29451 h 871394"/>
                    <a:gd name="connsiteX3" fmla="*/ 235010 w 349643"/>
                    <a:gd name="connsiteY3" fmla="*/ 0 h 871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9643" h="871394">
                      <a:moveTo>
                        <a:pt x="349644" y="848668"/>
                      </a:moveTo>
                      <a:lnTo>
                        <a:pt x="114595" y="871395"/>
                      </a:lnTo>
                      <a:lnTo>
                        <a:pt x="0" y="29451"/>
                      </a:lnTo>
                      <a:lnTo>
                        <a:pt x="23501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2" name="Freeform 141">
                  <a:extLst>
                    <a:ext uri="{FF2B5EF4-FFF2-40B4-BE49-F238E27FC236}">
                      <a16:creationId xmlns:a16="http://schemas.microsoft.com/office/drawing/2014/main" id="{CA3C5948-45A6-B64C-AB1A-AE23A510BA07}"/>
                    </a:ext>
                  </a:extLst>
                </p:cNvPr>
                <p:cNvSpPr/>
                <p:nvPr/>
              </p:nvSpPr>
              <p:spPr>
                <a:xfrm>
                  <a:off x="1168306" y="3114598"/>
                  <a:ext cx="284464" cy="590464"/>
                </a:xfrm>
                <a:custGeom>
                  <a:avLst/>
                  <a:gdLst>
                    <a:gd name="connsiteX0" fmla="*/ 284464 w 284464"/>
                    <a:gd name="connsiteY0" fmla="*/ 0 h 590464"/>
                    <a:gd name="connsiteX1" fmla="*/ 165287 w 284464"/>
                    <a:gd name="connsiteY1" fmla="*/ 589598 h 590464"/>
                    <a:gd name="connsiteX2" fmla="*/ 0 w 284464"/>
                    <a:gd name="connsiteY2" fmla="*/ 590464 h 590464"/>
                    <a:gd name="connsiteX3" fmla="*/ 49406 w 284464"/>
                    <a:gd name="connsiteY3" fmla="*/ 22736 h 590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4464" h="590464">
                      <a:moveTo>
                        <a:pt x="284464" y="0"/>
                      </a:moveTo>
                      <a:lnTo>
                        <a:pt x="165287" y="589598"/>
                      </a:lnTo>
                      <a:lnTo>
                        <a:pt x="0" y="590464"/>
                      </a:lnTo>
                      <a:lnTo>
                        <a:pt x="49406" y="22736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3" name="Freeform 142">
                  <a:extLst>
                    <a:ext uri="{FF2B5EF4-FFF2-40B4-BE49-F238E27FC236}">
                      <a16:creationId xmlns:a16="http://schemas.microsoft.com/office/drawing/2014/main" id="{1503108B-2C95-2741-8960-FA8D4A56AD7D}"/>
                    </a:ext>
                  </a:extLst>
                </p:cNvPr>
                <p:cNvSpPr/>
                <p:nvPr/>
              </p:nvSpPr>
              <p:spPr>
                <a:xfrm>
                  <a:off x="945297" y="3086280"/>
                  <a:ext cx="272414" cy="618782"/>
                </a:xfrm>
                <a:custGeom>
                  <a:avLst/>
                  <a:gdLst>
                    <a:gd name="connsiteX0" fmla="*/ 223009 w 272414"/>
                    <a:gd name="connsiteY0" fmla="*/ 618782 h 618782"/>
                    <a:gd name="connsiteX1" fmla="*/ 0 w 272414"/>
                    <a:gd name="connsiteY1" fmla="*/ 376352 h 618782"/>
                    <a:gd name="connsiteX2" fmla="*/ 19517 w 272414"/>
                    <a:gd name="connsiteY2" fmla="*/ 0 h 618782"/>
                    <a:gd name="connsiteX3" fmla="*/ 272415 w 272414"/>
                    <a:gd name="connsiteY3" fmla="*/ 51054 h 618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2414" h="618782">
                      <a:moveTo>
                        <a:pt x="223009" y="618782"/>
                      </a:moveTo>
                      <a:lnTo>
                        <a:pt x="0" y="376352"/>
                      </a:lnTo>
                      <a:lnTo>
                        <a:pt x="19517" y="0"/>
                      </a:lnTo>
                      <a:lnTo>
                        <a:pt x="272415" y="51054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4" name="Freeform 143">
                  <a:extLst>
                    <a:ext uri="{FF2B5EF4-FFF2-40B4-BE49-F238E27FC236}">
                      <a16:creationId xmlns:a16="http://schemas.microsoft.com/office/drawing/2014/main" id="{AB95BFA2-CEF0-CB47-941C-DE44D84229CA}"/>
                    </a:ext>
                  </a:extLst>
                </p:cNvPr>
                <p:cNvSpPr/>
                <p:nvPr/>
              </p:nvSpPr>
              <p:spPr>
                <a:xfrm>
                  <a:off x="778533" y="3005166"/>
                  <a:ext cx="186280" cy="457466"/>
                </a:xfrm>
                <a:custGeom>
                  <a:avLst/>
                  <a:gdLst>
                    <a:gd name="connsiteX0" fmla="*/ 166764 w 186280"/>
                    <a:gd name="connsiteY0" fmla="*/ 457467 h 457466"/>
                    <a:gd name="connsiteX1" fmla="*/ 0 w 186280"/>
                    <a:gd name="connsiteY1" fmla="*/ 181518 h 457466"/>
                    <a:gd name="connsiteX2" fmla="*/ 20555 w 186280"/>
                    <a:gd name="connsiteY2" fmla="*/ 0 h 457466"/>
                    <a:gd name="connsiteX3" fmla="*/ 186280 w 186280"/>
                    <a:gd name="connsiteY3" fmla="*/ 81115 h 457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6280" h="457466">
                      <a:moveTo>
                        <a:pt x="166764" y="457467"/>
                      </a:moveTo>
                      <a:lnTo>
                        <a:pt x="0" y="181518"/>
                      </a:lnTo>
                      <a:lnTo>
                        <a:pt x="20555" y="0"/>
                      </a:lnTo>
                      <a:lnTo>
                        <a:pt x="186280" y="81115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6" name="Freeform 145">
                  <a:extLst>
                    <a:ext uri="{FF2B5EF4-FFF2-40B4-BE49-F238E27FC236}">
                      <a16:creationId xmlns:a16="http://schemas.microsoft.com/office/drawing/2014/main" id="{C4F23C03-46F8-024E-A4A4-12F3D6B62DD9}"/>
                    </a:ext>
                  </a:extLst>
                </p:cNvPr>
                <p:cNvSpPr/>
                <p:nvPr/>
              </p:nvSpPr>
              <p:spPr>
                <a:xfrm>
                  <a:off x="747206" y="2490835"/>
                  <a:ext cx="217608" cy="595445"/>
                </a:xfrm>
                <a:custGeom>
                  <a:avLst/>
                  <a:gdLst>
                    <a:gd name="connsiteX0" fmla="*/ 137922 w 217608"/>
                    <a:gd name="connsiteY0" fmla="*/ 0 h 595445"/>
                    <a:gd name="connsiteX1" fmla="*/ 217608 w 217608"/>
                    <a:gd name="connsiteY1" fmla="*/ 595446 h 595445"/>
                    <a:gd name="connsiteX2" fmla="*/ 51883 w 217608"/>
                    <a:gd name="connsiteY2" fmla="*/ 514331 h 595445"/>
                    <a:gd name="connsiteX3" fmla="*/ 0 w 217608"/>
                    <a:gd name="connsiteY3" fmla="*/ 224342 h 595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7608" h="595445">
                      <a:moveTo>
                        <a:pt x="137922" y="0"/>
                      </a:moveTo>
                      <a:lnTo>
                        <a:pt x="217608" y="595446"/>
                      </a:lnTo>
                      <a:lnTo>
                        <a:pt x="51883" y="514331"/>
                      </a:lnTo>
                      <a:lnTo>
                        <a:pt x="0" y="22434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7" name="Freeform 146">
                  <a:extLst>
                    <a:ext uri="{FF2B5EF4-FFF2-40B4-BE49-F238E27FC236}">
                      <a16:creationId xmlns:a16="http://schemas.microsoft.com/office/drawing/2014/main" id="{B91BA417-7811-7744-8B5F-BF14A848634C}"/>
                    </a:ext>
                  </a:extLst>
                </p:cNvPr>
                <p:cNvSpPr/>
                <p:nvPr/>
              </p:nvSpPr>
              <p:spPr>
                <a:xfrm>
                  <a:off x="713716" y="2306135"/>
                  <a:ext cx="171411" cy="409041"/>
                </a:xfrm>
                <a:custGeom>
                  <a:avLst/>
                  <a:gdLst>
                    <a:gd name="connsiteX0" fmla="*/ 171412 w 171411"/>
                    <a:gd name="connsiteY0" fmla="*/ 184699 h 409041"/>
                    <a:gd name="connsiteX1" fmla="*/ 33490 w 171411"/>
                    <a:gd name="connsiteY1" fmla="*/ 409042 h 409041"/>
                    <a:gd name="connsiteX2" fmla="*/ 0 w 171411"/>
                    <a:gd name="connsiteY2" fmla="*/ 301371 h 409041"/>
                    <a:gd name="connsiteX3" fmla="*/ 81724 w 171411"/>
                    <a:gd name="connsiteY3" fmla="*/ 0 h 409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1411" h="409041">
                      <a:moveTo>
                        <a:pt x="171412" y="184699"/>
                      </a:moveTo>
                      <a:lnTo>
                        <a:pt x="33490" y="409042"/>
                      </a:lnTo>
                      <a:lnTo>
                        <a:pt x="0" y="301371"/>
                      </a:lnTo>
                      <a:lnTo>
                        <a:pt x="81724" y="0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9" name="Freeform 148">
                  <a:extLst>
                    <a:ext uri="{FF2B5EF4-FFF2-40B4-BE49-F238E27FC236}">
                      <a16:creationId xmlns:a16="http://schemas.microsoft.com/office/drawing/2014/main" id="{A62F60F4-F1F3-F34A-B889-0C2B0FC7805A}"/>
                    </a:ext>
                  </a:extLst>
                </p:cNvPr>
                <p:cNvSpPr/>
                <p:nvPr/>
              </p:nvSpPr>
              <p:spPr>
                <a:xfrm>
                  <a:off x="698447" y="2607506"/>
                  <a:ext cx="48758" cy="238896"/>
                </a:xfrm>
                <a:custGeom>
                  <a:avLst/>
                  <a:gdLst>
                    <a:gd name="connsiteX0" fmla="*/ 15269 w 48758"/>
                    <a:gd name="connsiteY0" fmla="*/ 0 h 238896"/>
                    <a:gd name="connsiteX1" fmla="*/ 48758 w 48758"/>
                    <a:gd name="connsiteY1" fmla="*/ 107671 h 238896"/>
                    <a:gd name="connsiteX2" fmla="*/ 9134 w 48758"/>
                    <a:gd name="connsiteY2" fmla="*/ 238897 h 238896"/>
                    <a:gd name="connsiteX3" fmla="*/ 0 w 48758"/>
                    <a:gd name="connsiteY3" fmla="*/ 191567 h 238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758" h="238896">
                      <a:moveTo>
                        <a:pt x="15269" y="0"/>
                      </a:moveTo>
                      <a:lnTo>
                        <a:pt x="48758" y="107671"/>
                      </a:lnTo>
                      <a:lnTo>
                        <a:pt x="9134" y="238897"/>
                      </a:lnTo>
                      <a:lnTo>
                        <a:pt x="0" y="19156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0" name="Freeform 149">
                  <a:extLst>
                    <a:ext uri="{FF2B5EF4-FFF2-40B4-BE49-F238E27FC236}">
                      <a16:creationId xmlns:a16="http://schemas.microsoft.com/office/drawing/2014/main" id="{12C3B81F-A6E5-224E-B9A8-722BA683829A}"/>
                    </a:ext>
                  </a:extLst>
                </p:cNvPr>
                <p:cNvSpPr/>
                <p:nvPr/>
              </p:nvSpPr>
              <p:spPr>
                <a:xfrm>
                  <a:off x="795440" y="2040807"/>
                  <a:ext cx="307705" cy="450027"/>
                </a:xfrm>
                <a:custGeom>
                  <a:avLst/>
                  <a:gdLst>
                    <a:gd name="connsiteX0" fmla="*/ 0 w 307705"/>
                    <a:gd name="connsiteY0" fmla="*/ 265328 h 450027"/>
                    <a:gd name="connsiteX1" fmla="*/ 167954 w 307705"/>
                    <a:gd name="connsiteY1" fmla="*/ 0 h 450027"/>
                    <a:gd name="connsiteX2" fmla="*/ 307705 w 307705"/>
                    <a:gd name="connsiteY2" fmla="*/ 257280 h 450027"/>
                    <a:gd name="connsiteX3" fmla="*/ 89687 w 307705"/>
                    <a:gd name="connsiteY3" fmla="*/ 450028 h 450027"/>
                    <a:gd name="connsiteX4" fmla="*/ 0 w 307705"/>
                    <a:gd name="connsiteY4" fmla="*/ 265328 h 450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7705" h="450027">
                      <a:moveTo>
                        <a:pt x="0" y="265328"/>
                      </a:moveTo>
                      <a:lnTo>
                        <a:pt x="167954" y="0"/>
                      </a:lnTo>
                      <a:lnTo>
                        <a:pt x="307705" y="257280"/>
                      </a:lnTo>
                      <a:lnTo>
                        <a:pt x="89687" y="450028"/>
                      </a:lnTo>
                      <a:lnTo>
                        <a:pt x="0" y="265328"/>
                      </a:lnTo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</p:grpSp>
        </p:grpSp>
      </p:grpSp>
      <p:sp>
        <p:nvSpPr>
          <p:cNvPr id="276" name="Freeform 275">
            <a:extLst>
              <a:ext uri="{FF2B5EF4-FFF2-40B4-BE49-F238E27FC236}">
                <a16:creationId xmlns:a16="http://schemas.microsoft.com/office/drawing/2014/main" id="{4C6AB7E3-59D2-4C4C-9A2D-C38C6DFD2FBA}"/>
              </a:ext>
            </a:extLst>
          </p:cNvPr>
          <p:cNvSpPr/>
          <p:nvPr/>
        </p:nvSpPr>
        <p:spPr>
          <a:xfrm rot="3211120">
            <a:off x="940387" y="1467120"/>
            <a:ext cx="68629" cy="216851"/>
          </a:xfrm>
          <a:custGeom>
            <a:avLst/>
            <a:gdLst>
              <a:gd name="connsiteX0" fmla="*/ 39624 w 91506"/>
              <a:gd name="connsiteY0" fmla="*/ 0 h 289988"/>
              <a:gd name="connsiteX1" fmla="*/ 0 w 91506"/>
              <a:gd name="connsiteY1" fmla="*/ 131226 h 289988"/>
              <a:gd name="connsiteX2" fmla="*/ 7639 w 91506"/>
              <a:gd name="connsiteY2" fmla="*/ 181585 h 289988"/>
              <a:gd name="connsiteX3" fmla="*/ 91507 w 91506"/>
              <a:gd name="connsiteY3" fmla="*/ 289989 h 28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506" h="289988">
                <a:moveTo>
                  <a:pt x="39624" y="0"/>
                </a:moveTo>
                <a:lnTo>
                  <a:pt x="0" y="131226"/>
                </a:lnTo>
                <a:lnTo>
                  <a:pt x="7639" y="181585"/>
                </a:lnTo>
                <a:lnTo>
                  <a:pt x="91507" y="28998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35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AR"/>
          </a:p>
        </p:txBody>
      </p:sp>
      <p:sp>
        <p:nvSpPr>
          <p:cNvPr id="317" name="Oval 316">
            <a:extLst>
              <a:ext uri="{FF2B5EF4-FFF2-40B4-BE49-F238E27FC236}">
                <a16:creationId xmlns:a16="http://schemas.microsoft.com/office/drawing/2014/main" id="{032558F7-1398-1142-ACDB-CB4F29052DC0}"/>
              </a:ext>
            </a:extLst>
          </p:cNvPr>
          <p:cNvSpPr/>
          <p:nvPr/>
        </p:nvSpPr>
        <p:spPr>
          <a:xfrm>
            <a:off x="2116343" y="1577534"/>
            <a:ext cx="365760" cy="365760"/>
          </a:xfrm>
          <a:prstGeom prst="ellipse">
            <a:avLst/>
          </a:prstGeom>
          <a:solidFill>
            <a:schemeClr val="accent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A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</a:t>
            </a:r>
          </a:p>
        </p:txBody>
      </p:sp>
      <p:sp>
        <p:nvSpPr>
          <p:cNvPr id="92" name="Text Placeholder 9">
            <a:extLst>
              <a:ext uri="{FF2B5EF4-FFF2-40B4-BE49-F238E27FC236}">
                <a16:creationId xmlns:a16="http://schemas.microsoft.com/office/drawing/2014/main" id="{76DB2A84-8901-FF4A-B86E-1A6A34FAF8B8}"/>
              </a:ext>
            </a:extLst>
          </p:cNvPr>
          <p:cNvSpPr txBox="1">
            <a:spLocks/>
          </p:cNvSpPr>
          <p:nvPr/>
        </p:nvSpPr>
        <p:spPr>
          <a:xfrm>
            <a:off x="4679950" y="2595390"/>
            <a:ext cx="4033838" cy="881062"/>
          </a:xfrm>
          <a:prstGeom prst="rect">
            <a:avLst/>
          </a:prstGeom>
        </p:spPr>
        <p:txBody>
          <a:bodyPr vert="horz" lIns="36000" tIns="36000" rIns="36000" bIns="36000" rtlCol="0" anchor="ctr">
            <a:noAutofit/>
          </a:bodyPr>
          <a:lstStyle>
            <a:lvl1pPr marL="266700" marR="0" indent="-2667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itchFamily="34" charset="0"/>
              <a:buNone/>
              <a:tabLst/>
              <a:defRPr lang="en-AR" sz="1600" kern="1200" dirty="0" smtClean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Roboto Lt" pitchFamily="2" charset="0"/>
              <a:buChar char="−"/>
              <a:defRPr sz="1400" kern="120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indent="-9525"/>
            <a:r>
              <a:rPr lang="en-US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text. </a:t>
            </a:r>
            <a:br>
              <a:rPr lang="en-US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placeholder to be updated with your desired text.</a:t>
            </a:r>
          </a:p>
        </p:txBody>
      </p:sp>
      <p:sp>
        <p:nvSpPr>
          <p:cNvPr id="93" name="Text Placeholder 10">
            <a:extLst>
              <a:ext uri="{FF2B5EF4-FFF2-40B4-BE49-F238E27FC236}">
                <a16:creationId xmlns:a16="http://schemas.microsoft.com/office/drawing/2014/main" id="{00949E81-78A4-B049-B503-67FF736F8C0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79950" y="3861283"/>
            <a:ext cx="4033838" cy="881062"/>
          </a:xfrm>
        </p:spPr>
        <p:txBody>
          <a:bodyPr/>
          <a:lstStyle/>
          <a:p>
            <a:pPr marL="9525" indent="-9525"/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text. </a:t>
            </a:r>
            <a:b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placeholder to be updated with your desired text.</a:t>
            </a:r>
            <a:endParaRPr lang="en-AR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4" name="Text Placeholder 11">
            <a:extLst>
              <a:ext uri="{FF2B5EF4-FFF2-40B4-BE49-F238E27FC236}">
                <a16:creationId xmlns:a16="http://schemas.microsoft.com/office/drawing/2014/main" id="{CC85466D-DBEE-024F-9897-474C819FEE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79950" y="1329499"/>
            <a:ext cx="4033838" cy="881062"/>
          </a:xfrm>
        </p:spPr>
        <p:txBody>
          <a:bodyPr/>
          <a:lstStyle/>
          <a:p>
            <a:pPr marL="9525" indent="-9525"/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text. </a:t>
            </a:r>
            <a:b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placeholder to be updated with your desired text.</a:t>
            </a:r>
            <a:endParaRPr lang="en-AR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642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raphic 53">
            <a:extLst>
              <a:ext uri="{FF2B5EF4-FFF2-40B4-BE49-F238E27FC236}">
                <a16:creationId xmlns:a16="http://schemas.microsoft.com/office/drawing/2014/main" id="{061FC61E-05AA-214A-8D8E-AD1038D0949C}"/>
              </a:ext>
            </a:extLst>
          </p:cNvPr>
          <p:cNvSpPr/>
          <p:nvPr/>
        </p:nvSpPr>
        <p:spPr>
          <a:xfrm rot="3211120">
            <a:off x="2833529" y="3892674"/>
            <a:ext cx="930739" cy="903443"/>
          </a:xfrm>
          <a:custGeom>
            <a:avLst/>
            <a:gdLst>
              <a:gd name="connsiteX0" fmla="*/ 1220705 w 1220704"/>
              <a:gd name="connsiteY0" fmla="*/ 479250 h 1208208"/>
              <a:gd name="connsiteX1" fmla="*/ 0 w 1220704"/>
              <a:gd name="connsiteY1" fmla="*/ 1208208 h 1208208"/>
              <a:gd name="connsiteX2" fmla="*/ 0 w 1220704"/>
              <a:gd name="connsiteY2" fmla="*/ 0 h 120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0704" h="1208208">
                <a:moveTo>
                  <a:pt x="1220705" y="479250"/>
                </a:moveTo>
                <a:lnTo>
                  <a:pt x="0" y="120820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29000">
                <a:schemeClr val="tx2">
                  <a:lumMod val="60000"/>
                  <a:lumOff val="40000"/>
                </a:schemeClr>
              </a:gs>
              <a:gs pos="6000">
                <a:schemeClr val="tx2"/>
              </a:gs>
              <a:gs pos="42000">
                <a:schemeClr val="bg1">
                  <a:lumMod val="75000"/>
                </a:schemeClr>
              </a:gs>
              <a:gs pos="60000">
                <a:schemeClr val="tx2">
                  <a:lumMod val="60000"/>
                  <a:lumOff val="40000"/>
                </a:schemeClr>
              </a:gs>
              <a:gs pos="90000">
                <a:schemeClr val="tx2"/>
              </a:gs>
            </a:gsLst>
            <a:lin ang="5400000" scaled="0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R" dirty="0"/>
          </a:p>
        </p:txBody>
      </p:sp>
      <p:sp>
        <p:nvSpPr>
          <p:cNvPr id="96" name="Graphic 53">
            <a:extLst>
              <a:ext uri="{FF2B5EF4-FFF2-40B4-BE49-F238E27FC236}">
                <a16:creationId xmlns:a16="http://schemas.microsoft.com/office/drawing/2014/main" id="{69657EBE-FBA1-2249-9A45-F1F54B1E1A07}"/>
              </a:ext>
            </a:extLst>
          </p:cNvPr>
          <p:cNvSpPr/>
          <p:nvPr/>
        </p:nvSpPr>
        <p:spPr>
          <a:xfrm rot="3211120">
            <a:off x="2833529" y="3892674"/>
            <a:ext cx="930739" cy="903443"/>
          </a:xfrm>
          <a:custGeom>
            <a:avLst/>
            <a:gdLst>
              <a:gd name="connsiteX0" fmla="*/ 1220705 w 1220704"/>
              <a:gd name="connsiteY0" fmla="*/ 479250 h 1208208"/>
              <a:gd name="connsiteX1" fmla="*/ 0 w 1220704"/>
              <a:gd name="connsiteY1" fmla="*/ 1208208 h 1208208"/>
              <a:gd name="connsiteX2" fmla="*/ 0 w 1220704"/>
              <a:gd name="connsiteY2" fmla="*/ 0 h 120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0704" h="1208208">
                <a:moveTo>
                  <a:pt x="1220705" y="479250"/>
                </a:moveTo>
                <a:lnTo>
                  <a:pt x="0" y="120820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7000">
                <a:schemeClr val="accent6">
                  <a:lumMod val="75000"/>
                </a:schemeClr>
              </a:gs>
              <a:gs pos="46000">
                <a:schemeClr val="accent6">
                  <a:lumMod val="60000"/>
                  <a:lumOff val="40000"/>
                </a:schemeClr>
              </a:gs>
              <a:gs pos="80000">
                <a:schemeClr val="accent6">
                  <a:lumMod val="75000"/>
                </a:schemeClr>
              </a:gs>
            </a:gsLst>
            <a:lin ang="516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R" dirty="0"/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5035C80D-0D77-A34F-88E1-CF8C0A180372}"/>
              </a:ext>
            </a:extLst>
          </p:cNvPr>
          <p:cNvGrpSpPr/>
          <p:nvPr/>
        </p:nvGrpSpPr>
        <p:grpSpPr>
          <a:xfrm rot="3211120">
            <a:off x="2508731" y="3137165"/>
            <a:ext cx="747393" cy="1288037"/>
            <a:chOff x="5451873" y="1996230"/>
            <a:chExt cx="999515" cy="1722539"/>
          </a:xfrm>
        </p:grpSpPr>
        <p:grpSp>
          <p:nvGrpSpPr>
            <p:cNvPr id="267" name="Graphic 51">
              <a:extLst>
                <a:ext uri="{FF2B5EF4-FFF2-40B4-BE49-F238E27FC236}">
                  <a16:creationId xmlns:a16="http://schemas.microsoft.com/office/drawing/2014/main" id="{3CE23869-FCE3-CA44-97EF-577051674FC1}"/>
                </a:ext>
              </a:extLst>
            </p:cNvPr>
            <p:cNvGrpSpPr/>
            <p:nvPr/>
          </p:nvGrpSpPr>
          <p:grpSpPr>
            <a:xfrm>
              <a:off x="5451873" y="1996230"/>
              <a:ext cx="999515" cy="1722539"/>
              <a:chOff x="5451873" y="1996230"/>
              <a:chExt cx="999515" cy="1722539"/>
            </a:xfrm>
          </p:grpSpPr>
          <p:sp>
            <p:nvSpPr>
              <p:cNvPr id="272" name="Freeform 271">
                <a:extLst>
                  <a:ext uri="{FF2B5EF4-FFF2-40B4-BE49-F238E27FC236}">
                    <a16:creationId xmlns:a16="http://schemas.microsoft.com/office/drawing/2014/main" id="{2DFFA117-FE31-7C41-B4DA-B16E59452BD6}"/>
                  </a:ext>
                </a:extLst>
              </p:cNvPr>
              <p:cNvSpPr/>
              <p:nvPr/>
            </p:nvSpPr>
            <p:spPr>
              <a:xfrm>
                <a:off x="5579022" y="1996230"/>
                <a:ext cx="761895" cy="281016"/>
              </a:xfrm>
              <a:custGeom>
                <a:avLst/>
                <a:gdLst>
                  <a:gd name="connsiteX0" fmla="*/ 237658 w 761895"/>
                  <a:gd name="connsiteY0" fmla="*/ 281016 h 281016"/>
                  <a:gd name="connsiteX1" fmla="*/ 761895 w 761895"/>
                  <a:gd name="connsiteY1" fmla="*/ 244888 h 281016"/>
                  <a:gd name="connsiteX2" fmla="*/ 524237 w 761895"/>
                  <a:gd name="connsiteY2" fmla="*/ 0 h 281016"/>
                  <a:gd name="connsiteX3" fmla="*/ 0 w 761895"/>
                  <a:gd name="connsiteY3" fmla="*/ 36128 h 28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895" h="281016">
                    <a:moveTo>
                      <a:pt x="237658" y="281016"/>
                    </a:moveTo>
                    <a:lnTo>
                      <a:pt x="761895" y="244888"/>
                    </a:lnTo>
                    <a:lnTo>
                      <a:pt x="524237" y="0"/>
                    </a:lnTo>
                    <a:lnTo>
                      <a:pt x="0" y="3612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3" name="Freeform 272">
                <a:extLst>
                  <a:ext uri="{FF2B5EF4-FFF2-40B4-BE49-F238E27FC236}">
                    <a16:creationId xmlns:a16="http://schemas.microsoft.com/office/drawing/2014/main" id="{7311D861-7B27-8546-BDDD-E5399445209D}"/>
                  </a:ext>
                </a:extLst>
              </p:cNvPr>
              <p:cNvSpPr/>
              <p:nvPr/>
            </p:nvSpPr>
            <p:spPr>
              <a:xfrm>
                <a:off x="5451873" y="2032358"/>
                <a:ext cx="475278" cy="1686410"/>
              </a:xfrm>
              <a:custGeom>
                <a:avLst/>
                <a:gdLst>
                  <a:gd name="connsiteX0" fmla="*/ 0 w 475278"/>
                  <a:gd name="connsiteY0" fmla="*/ 598294 h 1686410"/>
                  <a:gd name="connsiteX1" fmla="*/ 110500 w 475278"/>
                  <a:gd name="connsiteY1" fmla="*/ 1441533 h 1686410"/>
                  <a:gd name="connsiteX2" fmla="*/ 348129 w 475278"/>
                  <a:gd name="connsiteY2" fmla="*/ 1686411 h 1686410"/>
                  <a:gd name="connsiteX3" fmla="*/ 475278 w 475278"/>
                  <a:gd name="connsiteY3" fmla="*/ 1088117 h 1686410"/>
                  <a:gd name="connsiteX4" fmla="*/ 364808 w 475278"/>
                  <a:gd name="connsiteY4" fmla="*/ 244888 h 1686410"/>
                  <a:gd name="connsiteX5" fmla="*/ 127149 w 475278"/>
                  <a:gd name="connsiteY5" fmla="*/ 0 h 168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278" h="1686410">
                    <a:moveTo>
                      <a:pt x="0" y="598294"/>
                    </a:moveTo>
                    <a:lnTo>
                      <a:pt x="110500" y="1441533"/>
                    </a:lnTo>
                    <a:lnTo>
                      <a:pt x="348129" y="1686411"/>
                    </a:lnTo>
                    <a:lnTo>
                      <a:pt x="475278" y="1088117"/>
                    </a:lnTo>
                    <a:lnTo>
                      <a:pt x="364808" y="244888"/>
                    </a:lnTo>
                    <a:lnTo>
                      <a:pt x="127149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4" name="Freeform 273">
                <a:extLst>
                  <a:ext uri="{FF2B5EF4-FFF2-40B4-BE49-F238E27FC236}">
                    <a16:creationId xmlns:a16="http://schemas.microsoft.com/office/drawing/2014/main" id="{1DB18D5C-36C0-8A4A-BB37-CC03E8F0065D}"/>
                  </a:ext>
                </a:extLst>
              </p:cNvPr>
              <p:cNvSpPr/>
              <p:nvPr/>
            </p:nvSpPr>
            <p:spPr>
              <a:xfrm>
                <a:off x="5800002" y="3084347"/>
                <a:ext cx="651386" cy="634422"/>
              </a:xfrm>
              <a:custGeom>
                <a:avLst/>
                <a:gdLst>
                  <a:gd name="connsiteX0" fmla="*/ 0 w 651386"/>
                  <a:gd name="connsiteY0" fmla="*/ 634422 h 634422"/>
                  <a:gd name="connsiteX1" fmla="*/ 524227 w 651386"/>
                  <a:gd name="connsiteY1" fmla="*/ 598294 h 634422"/>
                  <a:gd name="connsiteX2" fmla="*/ 651386 w 651386"/>
                  <a:gd name="connsiteY2" fmla="*/ 0 h 634422"/>
                  <a:gd name="connsiteX3" fmla="*/ 127149 w 651386"/>
                  <a:gd name="connsiteY3" fmla="*/ 36128 h 634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1386" h="634422">
                    <a:moveTo>
                      <a:pt x="0" y="634422"/>
                    </a:moveTo>
                    <a:lnTo>
                      <a:pt x="524227" y="598294"/>
                    </a:lnTo>
                    <a:lnTo>
                      <a:pt x="651386" y="0"/>
                    </a:lnTo>
                    <a:lnTo>
                      <a:pt x="127149" y="3612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5" name="Freeform 274">
                <a:extLst>
                  <a:ext uri="{FF2B5EF4-FFF2-40B4-BE49-F238E27FC236}">
                    <a16:creationId xmlns:a16="http://schemas.microsoft.com/office/drawing/2014/main" id="{C7955DDF-EE4E-D944-8791-F7A4EDC8408D}"/>
                  </a:ext>
                </a:extLst>
              </p:cNvPr>
              <p:cNvSpPr/>
              <p:nvPr/>
            </p:nvSpPr>
            <p:spPr>
              <a:xfrm>
                <a:off x="5816680" y="2241118"/>
                <a:ext cx="634707" cy="879357"/>
              </a:xfrm>
              <a:custGeom>
                <a:avLst/>
                <a:gdLst>
                  <a:gd name="connsiteX0" fmla="*/ 110471 w 634707"/>
                  <a:gd name="connsiteY0" fmla="*/ 879358 h 879357"/>
                  <a:gd name="connsiteX1" fmla="*/ 634708 w 634707"/>
                  <a:gd name="connsiteY1" fmla="*/ 843229 h 879357"/>
                  <a:gd name="connsiteX2" fmla="*/ 524237 w 634707"/>
                  <a:gd name="connsiteY2" fmla="*/ 0 h 879357"/>
                  <a:gd name="connsiteX3" fmla="*/ 0 w 634707"/>
                  <a:gd name="connsiteY3" fmla="*/ 36128 h 87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4707" h="879357">
                    <a:moveTo>
                      <a:pt x="110471" y="879358"/>
                    </a:moveTo>
                    <a:lnTo>
                      <a:pt x="634708" y="843229"/>
                    </a:lnTo>
                    <a:lnTo>
                      <a:pt x="524237" y="0"/>
                    </a:lnTo>
                    <a:lnTo>
                      <a:pt x="0" y="3612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68" name="Graphic 51">
              <a:extLst>
                <a:ext uri="{FF2B5EF4-FFF2-40B4-BE49-F238E27FC236}">
                  <a16:creationId xmlns:a16="http://schemas.microsoft.com/office/drawing/2014/main" id="{0BF13583-2A00-4B4D-9523-7D04A94F51F9}"/>
                </a:ext>
              </a:extLst>
            </p:cNvPr>
            <p:cNvGrpSpPr/>
            <p:nvPr/>
          </p:nvGrpSpPr>
          <p:grpSpPr>
            <a:xfrm>
              <a:off x="5457833" y="2023422"/>
              <a:ext cx="463359" cy="1692009"/>
              <a:chOff x="5457833" y="2023422"/>
              <a:chExt cx="463359" cy="1692009"/>
            </a:xfrm>
            <a:solidFill>
              <a:srgbClr val="FFFFFF"/>
            </a:solidFill>
          </p:grpSpPr>
          <p:sp>
            <p:nvSpPr>
              <p:cNvPr id="269" name="Freeform 268">
                <a:extLst>
                  <a:ext uri="{FF2B5EF4-FFF2-40B4-BE49-F238E27FC236}">
                    <a16:creationId xmlns:a16="http://schemas.microsoft.com/office/drawing/2014/main" id="{5C887088-2A95-4142-A0BF-9D35AF70EC4C}"/>
                  </a:ext>
                </a:extLst>
              </p:cNvPr>
              <p:cNvSpPr/>
              <p:nvPr/>
            </p:nvSpPr>
            <p:spPr>
              <a:xfrm rot="676101">
                <a:off x="5685886" y="2268231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0" name="Freeform 269">
                <a:extLst>
                  <a:ext uri="{FF2B5EF4-FFF2-40B4-BE49-F238E27FC236}">
                    <a16:creationId xmlns:a16="http://schemas.microsoft.com/office/drawing/2014/main" id="{0EFA62DC-53CD-AD42-B0BF-5C6157FFB210}"/>
                  </a:ext>
                </a:extLst>
              </p:cNvPr>
              <p:cNvSpPr/>
              <p:nvPr/>
            </p:nvSpPr>
            <p:spPr>
              <a:xfrm rot="4950455">
                <a:off x="4836638" y="286585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1" name="Freeform 270">
                <a:extLst>
                  <a:ext uri="{FF2B5EF4-FFF2-40B4-BE49-F238E27FC236}">
                    <a16:creationId xmlns:a16="http://schemas.microsoft.com/office/drawing/2014/main" id="{23879F8E-119D-1D46-9114-3E8F65BC93B9}"/>
                  </a:ext>
                </a:extLst>
              </p:cNvPr>
              <p:cNvSpPr/>
              <p:nvPr/>
            </p:nvSpPr>
            <p:spPr>
              <a:xfrm rot="2891167">
                <a:off x="5346010" y="2865822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A693C0AB-A79C-AE44-8A4B-16BADEC866B3}"/>
              </a:ext>
            </a:extLst>
          </p:cNvPr>
          <p:cNvGrpSpPr/>
          <p:nvPr/>
        </p:nvGrpSpPr>
        <p:grpSpPr>
          <a:xfrm rot="3211120">
            <a:off x="2245962" y="2765289"/>
            <a:ext cx="585153" cy="1283181"/>
            <a:chOff x="2603708" y="1997506"/>
            <a:chExt cx="782549" cy="1716044"/>
          </a:xfrm>
        </p:grpSpPr>
        <p:grpSp>
          <p:nvGrpSpPr>
            <p:cNvPr id="306" name="Graphic 49">
              <a:extLst>
                <a:ext uri="{FF2B5EF4-FFF2-40B4-BE49-F238E27FC236}">
                  <a16:creationId xmlns:a16="http://schemas.microsoft.com/office/drawing/2014/main" id="{8E1976C5-D1BF-5F49-AB30-442816D04C46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311" name="Freeform 310">
                <a:extLst>
                  <a:ext uri="{FF2B5EF4-FFF2-40B4-BE49-F238E27FC236}">
                    <a16:creationId xmlns:a16="http://schemas.microsoft.com/office/drawing/2014/main" id="{527C00CD-FC77-9843-9FAA-BE0C970FB254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2" name="Freeform 311">
                <a:extLst>
                  <a:ext uri="{FF2B5EF4-FFF2-40B4-BE49-F238E27FC236}">
                    <a16:creationId xmlns:a16="http://schemas.microsoft.com/office/drawing/2014/main" id="{B7073FEC-0AA6-DB4A-BB51-0FE67FAAD827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3" name="Freeform 312">
                <a:extLst>
                  <a:ext uri="{FF2B5EF4-FFF2-40B4-BE49-F238E27FC236}">
                    <a16:creationId xmlns:a16="http://schemas.microsoft.com/office/drawing/2014/main" id="{3E8C258E-34D9-314D-BF2C-6EFDD79CA116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4" name="Freeform 313">
                <a:extLst>
                  <a:ext uri="{FF2B5EF4-FFF2-40B4-BE49-F238E27FC236}">
                    <a16:creationId xmlns:a16="http://schemas.microsoft.com/office/drawing/2014/main" id="{961380C0-18F9-8C4F-839B-C158308ADED4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307" name="Graphic 49">
              <a:extLst>
                <a:ext uri="{FF2B5EF4-FFF2-40B4-BE49-F238E27FC236}">
                  <a16:creationId xmlns:a16="http://schemas.microsoft.com/office/drawing/2014/main" id="{79D0FADD-DDD6-F647-88EC-F06BB5ECCF09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308" name="Freeform 307">
                <a:extLst>
                  <a:ext uri="{FF2B5EF4-FFF2-40B4-BE49-F238E27FC236}">
                    <a16:creationId xmlns:a16="http://schemas.microsoft.com/office/drawing/2014/main" id="{646DC06D-189C-B041-BBB7-2C2E99570419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9" name="Freeform 308">
                <a:extLst>
                  <a:ext uri="{FF2B5EF4-FFF2-40B4-BE49-F238E27FC236}">
                    <a16:creationId xmlns:a16="http://schemas.microsoft.com/office/drawing/2014/main" id="{ED165F0C-C512-384F-835D-2536DA7471E3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0" name="Freeform 309">
                <a:extLst>
                  <a:ext uri="{FF2B5EF4-FFF2-40B4-BE49-F238E27FC236}">
                    <a16:creationId xmlns:a16="http://schemas.microsoft.com/office/drawing/2014/main" id="{4B49ADAF-8C6F-8B4B-A66C-88ED48CD8A6C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DA45C0A6-8273-7D41-8B88-E92ADAAF0473}"/>
              </a:ext>
            </a:extLst>
          </p:cNvPr>
          <p:cNvGrpSpPr/>
          <p:nvPr/>
        </p:nvGrpSpPr>
        <p:grpSpPr>
          <a:xfrm rot="3211120">
            <a:off x="1930434" y="2402898"/>
            <a:ext cx="585153" cy="1283181"/>
            <a:chOff x="2603708" y="1997506"/>
            <a:chExt cx="782549" cy="1716044"/>
          </a:xfrm>
        </p:grpSpPr>
        <p:grpSp>
          <p:nvGrpSpPr>
            <p:cNvPr id="294" name="Graphic 49">
              <a:extLst>
                <a:ext uri="{FF2B5EF4-FFF2-40B4-BE49-F238E27FC236}">
                  <a16:creationId xmlns:a16="http://schemas.microsoft.com/office/drawing/2014/main" id="{F5889EA5-6347-9848-B42B-891F2ED4A9A0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299" name="Freeform 298">
                <a:extLst>
                  <a:ext uri="{FF2B5EF4-FFF2-40B4-BE49-F238E27FC236}">
                    <a16:creationId xmlns:a16="http://schemas.microsoft.com/office/drawing/2014/main" id="{328443CF-E438-5248-94F1-8FFF2CA68087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0" name="Freeform 299">
                <a:extLst>
                  <a:ext uri="{FF2B5EF4-FFF2-40B4-BE49-F238E27FC236}">
                    <a16:creationId xmlns:a16="http://schemas.microsoft.com/office/drawing/2014/main" id="{F262D2ED-1746-5844-A27D-437F41F8CC23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1" name="Freeform 300">
                <a:extLst>
                  <a:ext uri="{FF2B5EF4-FFF2-40B4-BE49-F238E27FC236}">
                    <a16:creationId xmlns:a16="http://schemas.microsoft.com/office/drawing/2014/main" id="{B0AE5684-425C-B249-A895-94EC7B565F68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2" name="Freeform 301">
                <a:extLst>
                  <a:ext uri="{FF2B5EF4-FFF2-40B4-BE49-F238E27FC236}">
                    <a16:creationId xmlns:a16="http://schemas.microsoft.com/office/drawing/2014/main" id="{E8A643FC-0637-0343-9378-DDC70F8968F9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95" name="Graphic 49">
              <a:extLst>
                <a:ext uri="{FF2B5EF4-FFF2-40B4-BE49-F238E27FC236}">
                  <a16:creationId xmlns:a16="http://schemas.microsoft.com/office/drawing/2014/main" id="{E6DC5A00-0E3E-B442-9971-37FB444E9F8E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296" name="Freeform 295">
                <a:extLst>
                  <a:ext uri="{FF2B5EF4-FFF2-40B4-BE49-F238E27FC236}">
                    <a16:creationId xmlns:a16="http://schemas.microsoft.com/office/drawing/2014/main" id="{B147FBB9-D707-DD49-9AB3-B5A54082B4BA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7" name="Freeform 296">
                <a:extLst>
                  <a:ext uri="{FF2B5EF4-FFF2-40B4-BE49-F238E27FC236}">
                    <a16:creationId xmlns:a16="http://schemas.microsoft.com/office/drawing/2014/main" id="{E70AFF68-2254-CF4D-B3FF-89D2C44A3063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8" name="Freeform 297">
                <a:extLst>
                  <a:ext uri="{FF2B5EF4-FFF2-40B4-BE49-F238E27FC236}">
                    <a16:creationId xmlns:a16="http://schemas.microsoft.com/office/drawing/2014/main" id="{3ECBE191-7141-2A4F-A5BD-98C3276A24DC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5CFEC4FE-4741-2A4D-963E-F3688D027350}"/>
              </a:ext>
            </a:extLst>
          </p:cNvPr>
          <p:cNvGrpSpPr/>
          <p:nvPr/>
        </p:nvGrpSpPr>
        <p:grpSpPr>
          <a:xfrm rot="3211120">
            <a:off x="1614766" y="2038163"/>
            <a:ext cx="585152" cy="1283180"/>
            <a:chOff x="2603708" y="1997506"/>
            <a:chExt cx="782549" cy="1716044"/>
          </a:xfrm>
        </p:grpSpPr>
        <p:grpSp>
          <p:nvGrpSpPr>
            <p:cNvPr id="282" name="Graphic 49">
              <a:extLst>
                <a:ext uri="{FF2B5EF4-FFF2-40B4-BE49-F238E27FC236}">
                  <a16:creationId xmlns:a16="http://schemas.microsoft.com/office/drawing/2014/main" id="{104DB831-B4C7-6843-9DA4-5459A3C79B27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287" name="Freeform 286">
                <a:extLst>
                  <a:ext uri="{FF2B5EF4-FFF2-40B4-BE49-F238E27FC236}">
                    <a16:creationId xmlns:a16="http://schemas.microsoft.com/office/drawing/2014/main" id="{77A9D833-654D-A74F-8734-93B7B40E5C9F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8" name="Freeform 287">
                <a:extLst>
                  <a:ext uri="{FF2B5EF4-FFF2-40B4-BE49-F238E27FC236}">
                    <a16:creationId xmlns:a16="http://schemas.microsoft.com/office/drawing/2014/main" id="{A576D00A-BD6D-1044-B3B7-009919F2171F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9" name="Freeform 288">
                <a:extLst>
                  <a:ext uri="{FF2B5EF4-FFF2-40B4-BE49-F238E27FC236}">
                    <a16:creationId xmlns:a16="http://schemas.microsoft.com/office/drawing/2014/main" id="{F0576411-834C-394B-B570-B65034CFDA2D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0" name="Freeform 289">
                <a:extLst>
                  <a:ext uri="{FF2B5EF4-FFF2-40B4-BE49-F238E27FC236}">
                    <a16:creationId xmlns:a16="http://schemas.microsoft.com/office/drawing/2014/main" id="{67E96728-1FFE-164A-9769-08A682A5D8BE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83" name="Graphic 49">
              <a:extLst>
                <a:ext uri="{FF2B5EF4-FFF2-40B4-BE49-F238E27FC236}">
                  <a16:creationId xmlns:a16="http://schemas.microsoft.com/office/drawing/2014/main" id="{85210008-BFA5-4B4B-A730-9C455D0FD09A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284" name="Freeform 283">
                <a:extLst>
                  <a:ext uri="{FF2B5EF4-FFF2-40B4-BE49-F238E27FC236}">
                    <a16:creationId xmlns:a16="http://schemas.microsoft.com/office/drawing/2014/main" id="{8359444E-5A78-594E-AF3A-1A868BD2F17C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5" name="Freeform 284">
                <a:extLst>
                  <a:ext uri="{FF2B5EF4-FFF2-40B4-BE49-F238E27FC236}">
                    <a16:creationId xmlns:a16="http://schemas.microsoft.com/office/drawing/2014/main" id="{B93649F4-2187-114E-9176-381EFEDC3D7F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6" name="Freeform 285">
                <a:extLst>
                  <a:ext uri="{FF2B5EF4-FFF2-40B4-BE49-F238E27FC236}">
                    <a16:creationId xmlns:a16="http://schemas.microsoft.com/office/drawing/2014/main" id="{25E43A10-5C3F-214E-A400-CFE93FAE31A7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65114AFC-32B9-D244-8233-881BFD4C8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Segmented 3D Pencil Slide Template </a:t>
            </a:r>
            <a:r>
              <a:rPr lang="es-UY" b="0" dirty="0">
                <a:solidFill>
                  <a:schemeClr val="tx1"/>
                </a:solidFill>
              </a:rPr>
              <a:t>–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AR" b="0" dirty="0">
                <a:solidFill>
                  <a:schemeClr val="tx1"/>
                </a:solidFill>
              </a:rPr>
              <a:t>Section 0</a:t>
            </a:r>
            <a:r>
              <a:rPr lang="es-UY" b="0" dirty="0">
                <a:solidFill>
                  <a:schemeClr val="tx1"/>
                </a:solidFill>
              </a:rPr>
              <a:t>3</a:t>
            </a:r>
            <a:endParaRPr lang="en-AR" b="0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00D2FA1-5B56-0C45-B554-31A1ADE2271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R" dirty="0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0AF3A3EC-CB2C-CA41-903A-F136EBD19C1A}"/>
              </a:ext>
            </a:extLst>
          </p:cNvPr>
          <p:cNvGrpSpPr/>
          <p:nvPr/>
        </p:nvGrpSpPr>
        <p:grpSpPr>
          <a:xfrm rot="3211120">
            <a:off x="1280522" y="1659714"/>
            <a:ext cx="585154" cy="1283181"/>
            <a:chOff x="2603708" y="1997506"/>
            <a:chExt cx="782549" cy="1716044"/>
          </a:xfrm>
        </p:grpSpPr>
        <p:grpSp>
          <p:nvGrpSpPr>
            <p:cNvPr id="157" name="Graphic 49">
              <a:extLst>
                <a:ext uri="{FF2B5EF4-FFF2-40B4-BE49-F238E27FC236}">
                  <a16:creationId xmlns:a16="http://schemas.microsoft.com/office/drawing/2014/main" id="{D54F6996-1DDF-D54F-9BEB-FB103FBD83F4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57B038AF-DB67-2441-8B7D-D20740FF3749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3D717F4F-1DDD-124F-A149-4460DD133912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6" name="Freeform 205">
                <a:extLst>
                  <a:ext uri="{FF2B5EF4-FFF2-40B4-BE49-F238E27FC236}">
                    <a16:creationId xmlns:a16="http://schemas.microsoft.com/office/drawing/2014/main" id="{4AF1DE4E-E823-3B43-9ADD-7A250080A91F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7" name="Freeform 206">
                <a:extLst>
                  <a:ext uri="{FF2B5EF4-FFF2-40B4-BE49-F238E27FC236}">
                    <a16:creationId xmlns:a16="http://schemas.microsoft.com/office/drawing/2014/main" id="{23BE3584-2C84-6C4C-8327-A2F42D45D982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158" name="Graphic 49">
              <a:extLst>
                <a:ext uri="{FF2B5EF4-FFF2-40B4-BE49-F238E27FC236}">
                  <a16:creationId xmlns:a16="http://schemas.microsoft.com/office/drawing/2014/main" id="{F8CCE527-C546-7844-ACDA-F46D3012A9C7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159" name="Freeform 158">
                <a:extLst>
                  <a:ext uri="{FF2B5EF4-FFF2-40B4-BE49-F238E27FC236}">
                    <a16:creationId xmlns:a16="http://schemas.microsoft.com/office/drawing/2014/main" id="{4E10D46F-D3E9-1C4C-83A4-9FBFE610E847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A79F07BE-D3D1-E54A-913A-68B65957894D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CB85C5D2-6E16-2547-B10A-33D209F5BABD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F0D12614-90CB-304F-9D8F-7C11C370BB7B}"/>
              </a:ext>
            </a:extLst>
          </p:cNvPr>
          <p:cNvGrpSpPr/>
          <p:nvPr/>
        </p:nvGrpSpPr>
        <p:grpSpPr>
          <a:xfrm rot="3211120">
            <a:off x="795355" y="1216215"/>
            <a:ext cx="802191" cy="1284045"/>
            <a:chOff x="2888226" y="2028077"/>
            <a:chExt cx="1069590" cy="1717115"/>
          </a:xfrm>
        </p:grpSpPr>
        <p:sp>
          <p:nvSpPr>
            <p:cNvPr id="135" name="Freeform 134">
              <a:extLst>
                <a:ext uri="{FF2B5EF4-FFF2-40B4-BE49-F238E27FC236}">
                  <a16:creationId xmlns:a16="http://schemas.microsoft.com/office/drawing/2014/main" id="{5D75F224-DF75-BB45-B3A8-3D1F84C46AF6}"/>
                </a:ext>
              </a:extLst>
            </p:cNvPr>
            <p:cNvSpPr/>
            <p:nvPr/>
          </p:nvSpPr>
          <p:spPr>
            <a:xfrm>
              <a:off x="2888226" y="2842582"/>
              <a:ext cx="25400" cy="268546"/>
            </a:xfrm>
            <a:custGeom>
              <a:avLst/>
              <a:gdLst>
                <a:gd name="connsiteX0" fmla="*/ 0 w 25400"/>
                <a:gd name="connsiteY0" fmla="*/ 0 h 260350"/>
                <a:gd name="connsiteX1" fmla="*/ 25400 w 25400"/>
                <a:gd name="connsiteY1" fmla="*/ 260350 h 260350"/>
                <a:gd name="connsiteX2" fmla="*/ 25400 w 25400"/>
                <a:gd name="connsiteY2" fmla="*/ 98425 h 260350"/>
                <a:gd name="connsiteX3" fmla="*/ 0 w 25400"/>
                <a:gd name="connsiteY3" fmla="*/ 0 h 260350"/>
                <a:gd name="connsiteX0" fmla="*/ 0 w 20717"/>
                <a:gd name="connsiteY0" fmla="*/ 0 h 273229"/>
                <a:gd name="connsiteX1" fmla="*/ 20717 w 20717"/>
                <a:gd name="connsiteY1" fmla="*/ 273229 h 273229"/>
                <a:gd name="connsiteX2" fmla="*/ 20717 w 20717"/>
                <a:gd name="connsiteY2" fmla="*/ 111304 h 273229"/>
                <a:gd name="connsiteX3" fmla="*/ 0 w 20717"/>
                <a:gd name="connsiteY3" fmla="*/ 0 h 273229"/>
                <a:gd name="connsiteX0" fmla="*/ 0 w 25400"/>
                <a:gd name="connsiteY0" fmla="*/ 0 h 268546"/>
                <a:gd name="connsiteX1" fmla="*/ 25400 w 25400"/>
                <a:gd name="connsiteY1" fmla="*/ 268546 h 268546"/>
                <a:gd name="connsiteX2" fmla="*/ 20717 w 25400"/>
                <a:gd name="connsiteY2" fmla="*/ 111304 h 268546"/>
                <a:gd name="connsiteX3" fmla="*/ 0 w 25400"/>
                <a:gd name="connsiteY3" fmla="*/ 0 h 268546"/>
                <a:gd name="connsiteX0" fmla="*/ 0 w 25400"/>
                <a:gd name="connsiteY0" fmla="*/ 0 h 268546"/>
                <a:gd name="connsiteX1" fmla="*/ 25400 w 25400"/>
                <a:gd name="connsiteY1" fmla="*/ 268546 h 268546"/>
                <a:gd name="connsiteX2" fmla="*/ 18375 w 25400"/>
                <a:gd name="connsiteY2" fmla="*/ 101937 h 268546"/>
                <a:gd name="connsiteX3" fmla="*/ 0 w 25400"/>
                <a:gd name="connsiteY3" fmla="*/ 0 h 26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00" h="268546">
                  <a:moveTo>
                    <a:pt x="0" y="0"/>
                  </a:moveTo>
                  <a:lnTo>
                    <a:pt x="25400" y="268546"/>
                  </a:lnTo>
                  <a:lnTo>
                    <a:pt x="18375" y="1019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solidFill>
                <a:schemeClr val="bg1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AR" dirty="0"/>
            </a:p>
          </p:txBody>
        </p: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BB3CAD75-E593-5C47-A1B1-E8A6F503B192}"/>
                </a:ext>
              </a:extLst>
            </p:cNvPr>
            <p:cNvGrpSpPr/>
            <p:nvPr/>
          </p:nvGrpSpPr>
          <p:grpSpPr>
            <a:xfrm>
              <a:off x="2889276" y="2028077"/>
              <a:ext cx="1068540" cy="1717115"/>
              <a:chOff x="1676379" y="2028077"/>
              <a:chExt cx="1068540" cy="1717115"/>
            </a:xfrm>
          </p:grpSpPr>
          <p:grpSp>
            <p:nvGrpSpPr>
              <p:cNvPr id="137" name="Group 136">
                <a:extLst>
                  <a:ext uri="{FF2B5EF4-FFF2-40B4-BE49-F238E27FC236}">
                    <a16:creationId xmlns:a16="http://schemas.microsoft.com/office/drawing/2014/main" id="{EE8B14AE-F03D-364C-922A-1AB0686F40E4}"/>
                  </a:ext>
                </a:extLst>
              </p:cNvPr>
              <p:cNvGrpSpPr/>
              <p:nvPr/>
            </p:nvGrpSpPr>
            <p:grpSpPr>
              <a:xfrm>
                <a:off x="1965041" y="2028077"/>
                <a:ext cx="779878" cy="1715509"/>
                <a:chOff x="1571640" y="1999745"/>
                <a:chExt cx="779878" cy="1715509"/>
              </a:xfrm>
            </p:grpSpPr>
            <p:sp>
              <p:nvSpPr>
                <p:cNvPr id="151" name="Freeform 150">
                  <a:extLst>
                    <a:ext uri="{FF2B5EF4-FFF2-40B4-BE49-F238E27FC236}">
                      <a16:creationId xmlns:a16="http://schemas.microsoft.com/office/drawing/2014/main" id="{42DFC1A6-9C90-5A47-853D-C777E73B190D}"/>
                    </a:ext>
                  </a:extLst>
                </p:cNvPr>
                <p:cNvSpPr/>
                <p:nvPr/>
              </p:nvSpPr>
              <p:spPr>
                <a:xfrm>
                  <a:off x="1689445" y="1999745"/>
                  <a:ext cx="550859" cy="280539"/>
                </a:xfrm>
                <a:custGeom>
                  <a:avLst/>
                  <a:gdLst>
                    <a:gd name="connsiteX0" fmla="*/ 229029 w 550859"/>
                    <a:gd name="connsiteY0" fmla="*/ 280540 h 280539"/>
                    <a:gd name="connsiteX1" fmla="*/ 550859 w 550859"/>
                    <a:gd name="connsiteY1" fmla="*/ 256032 h 280539"/>
                    <a:gd name="connsiteX2" fmla="*/ 321831 w 550859"/>
                    <a:gd name="connsiteY2" fmla="*/ 0 h 280539"/>
                    <a:gd name="connsiteX3" fmla="*/ 0 w 550859"/>
                    <a:gd name="connsiteY3" fmla="*/ 24517 h 280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0859" h="280539">
                      <a:moveTo>
                        <a:pt x="229029" y="280540"/>
                      </a:moveTo>
                      <a:lnTo>
                        <a:pt x="550859" y="256032"/>
                      </a:lnTo>
                      <a:lnTo>
                        <a:pt x="321831" y="0"/>
                      </a:lnTo>
                      <a:lnTo>
                        <a:pt x="0" y="2451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C73DC748-F6B9-BB4E-9499-CC09A8A38DFB}"/>
                    </a:ext>
                  </a:extLst>
                </p:cNvPr>
                <p:cNvSpPr/>
                <p:nvPr/>
              </p:nvSpPr>
              <p:spPr>
                <a:xfrm>
                  <a:off x="1571640" y="2024262"/>
                  <a:ext cx="458057" cy="1690992"/>
                </a:xfrm>
                <a:custGeom>
                  <a:avLst/>
                  <a:gdLst>
                    <a:gd name="connsiteX0" fmla="*/ 0 w 458057"/>
                    <a:gd name="connsiteY0" fmla="*/ 589474 h 1690992"/>
                    <a:gd name="connsiteX1" fmla="*/ 111214 w 458057"/>
                    <a:gd name="connsiteY1" fmla="*/ 1435027 h 1690992"/>
                    <a:gd name="connsiteX2" fmla="*/ 340252 w 458057"/>
                    <a:gd name="connsiteY2" fmla="*/ 1690992 h 1690992"/>
                    <a:gd name="connsiteX3" fmla="*/ 458057 w 458057"/>
                    <a:gd name="connsiteY3" fmla="*/ 1101519 h 1690992"/>
                    <a:gd name="connsiteX4" fmla="*/ 346834 w 458057"/>
                    <a:gd name="connsiteY4" fmla="*/ 256022 h 1690992"/>
                    <a:gd name="connsiteX5" fmla="*/ 117805 w 458057"/>
                    <a:gd name="connsiteY5" fmla="*/ 0 h 1690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8057" h="1690992">
                      <a:moveTo>
                        <a:pt x="0" y="589474"/>
                      </a:moveTo>
                      <a:lnTo>
                        <a:pt x="111214" y="1435027"/>
                      </a:lnTo>
                      <a:lnTo>
                        <a:pt x="340252" y="1690992"/>
                      </a:lnTo>
                      <a:lnTo>
                        <a:pt x="458057" y="1101519"/>
                      </a:lnTo>
                      <a:lnTo>
                        <a:pt x="346834" y="256022"/>
                      </a:lnTo>
                      <a:lnTo>
                        <a:pt x="11780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3" name="Freeform 152">
                  <a:extLst>
                    <a:ext uri="{FF2B5EF4-FFF2-40B4-BE49-F238E27FC236}">
                      <a16:creationId xmlns:a16="http://schemas.microsoft.com/office/drawing/2014/main" id="{B8B36ED7-AD97-DC4E-8675-A8FF2583AE72}"/>
                    </a:ext>
                  </a:extLst>
                </p:cNvPr>
                <p:cNvSpPr/>
                <p:nvPr/>
              </p:nvSpPr>
              <p:spPr>
                <a:xfrm>
                  <a:off x="1911892" y="3101263"/>
                  <a:ext cx="439626" cy="613990"/>
                </a:xfrm>
                <a:custGeom>
                  <a:avLst/>
                  <a:gdLst>
                    <a:gd name="connsiteX0" fmla="*/ 0 w 439626"/>
                    <a:gd name="connsiteY0" fmla="*/ 613991 h 613990"/>
                    <a:gd name="connsiteX1" fmla="*/ 321821 w 439626"/>
                    <a:gd name="connsiteY1" fmla="*/ 589474 h 613990"/>
                    <a:gd name="connsiteX2" fmla="*/ 439626 w 439626"/>
                    <a:gd name="connsiteY2" fmla="*/ 0 h 613990"/>
                    <a:gd name="connsiteX3" fmla="*/ 117805 w 439626"/>
                    <a:gd name="connsiteY3" fmla="*/ 24517 h 613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9626" h="613990">
                      <a:moveTo>
                        <a:pt x="0" y="613991"/>
                      </a:moveTo>
                      <a:lnTo>
                        <a:pt x="321821" y="589474"/>
                      </a:lnTo>
                      <a:lnTo>
                        <a:pt x="439626" y="0"/>
                      </a:lnTo>
                      <a:lnTo>
                        <a:pt x="117805" y="2451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4" name="Freeform 153">
                  <a:extLst>
                    <a:ext uri="{FF2B5EF4-FFF2-40B4-BE49-F238E27FC236}">
                      <a16:creationId xmlns:a16="http://schemas.microsoft.com/office/drawing/2014/main" id="{E3235695-AAAE-1E4B-A478-D53B79C6362D}"/>
                    </a:ext>
                  </a:extLst>
                </p:cNvPr>
                <p:cNvSpPr/>
                <p:nvPr/>
              </p:nvSpPr>
              <p:spPr>
                <a:xfrm>
                  <a:off x="1918473" y="2255777"/>
                  <a:ext cx="433044" cy="870003"/>
                </a:xfrm>
                <a:custGeom>
                  <a:avLst/>
                  <a:gdLst>
                    <a:gd name="connsiteX0" fmla="*/ 111223 w 433044"/>
                    <a:gd name="connsiteY0" fmla="*/ 870004 h 870003"/>
                    <a:gd name="connsiteX1" fmla="*/ 433045 w 433044"/>
                    <a:gd name="connsiteY1" fmla="*/ 845487 h 870003"/>
                    <a:gd name="connsiteX2" fmla="*/ 321831 w 433044"/>
                    <a:gd name="connsiteY2" fmla="*/ 0 h 870003"/>
                    <a:gd name="connsiteX3" fmla="*/ 0 w 433044"/>
                    <a:gd name="connsiteY3" fmla="*/ 24508 h 870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3044" h="870003">
                      <a:moveTo>
                        <a:pt x="111223" y="870004"/>
                      </a:moveTo>
                      <a:lnTo>
                        <a:pt x="433045" y="845487"/>
                      </a:lnTo>
                      <a:lnTo>
                        <a:pt x="321831" y="0"/>
                      </a:lnTo>
                      <a:lnTo>
                        <a:pt x="0" y="2450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</p:grpSp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id="{0835BF6D-C89C-334F-BDC2-5B7D770D3CA2}"/>
                  </a:ext>
                </a:extLst>
              </p:cNvPr>
              <p:cNvGrpSpPr/>
              <p:nvPr/>
            </p:nvGrpSpPr>
            <p:grpSpPr>
              <a:xfrm>
                <a:off x="1676379" y="2050076"/>
                <a:ext cx="754341" cy="1695116"/>
                <a:chOff x="698447" y="2009946"/>
                <a:chExt cx="754341" cy="1695116"/>
              </a:xfrm>
            </p:grpSpPr>
            <p:sp>
              <p:nvSpPr>
                <p:cNvPr id="145" name="Freeform 144">
                  <a:extLst>
                    <a:ext uri="{FF2B5EF4-FFF2-40B4-BE49-F238E27FC236}">
                      <a16:creationId xmlns:a16="http://schemas.microsoft.com/office/drawing/2014/main" id="{48F63BFF-2624-A846-AAFF-3A3F1EB2829B}"/>
                    </a:ext>
                  </a:extLst>
                </p:cNvPr>
                <p:cNvSpPr/>
                <p:nvPr/>
              </p:nvSpPr>
              <p:spPr>
                <a:xfrm>
                  <a:off x="715222" y="2896763"/>
                  <a:ext cx="83868" cy="289923"/>
                </a:xfrm>
                <a:custGeom>
                  <a:avLst/>
                  <a:gdLst>
                    <a:gd name="connsiteX0" fmla="*/ 63313 w 83867"/>
                    <a:gd name="connsiteY0" fmla="*/ 289922 h 289921"/>
                    <a:gd name="connsiteX1" fmla="*/ 7639 w 83867"/>
                    <a:gd name="connsiteY1" fmla="*/ 176012 h 289921"/>
                    <a:gd name="connsiteX2" fmla="*/ 0 w 83867"/>
                    <a:gd name="connsiteY2" fmla="*/ 0 h 289921"/>
                    <a:gd name="connsiteX3" fmla="*/ 83868 w 83867"/>
                    <a:gd name="connsiteY3" fmla="*/ 108404 h 289921"/>
                    <a:gd name="connsiteX0" fmla="*/ 63313 w 83868"/>
                    <a:gd name="connsiteY0" fmla="*/ 289922 h 289922"/>
                    <a:gd name="connsiteX1" fmla="*/ 974 w 83868"/>
                    <a:gd name="connsiteY1" fmla="*/ 192192 h 289922"/>
                    <a:gd name="connsiteX2" fmla="*/ 0 w 83868"/>
                    <a:gd name="connsiteY2" fmla="*/ 0 h 289922"/>
                    <a:gd name="connsiteX3" fmla="*/ 83868 w 83868"/>
                    <a:gd name="connsiteY3" fmla="*/ 108404 h 289922"/>
                    <a:gd name="connsiteX4" fmla="*/ 63313 w 83868"/>
                    <a:gd name="connsiteY4" fmla="*/ 289922 h 289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68" h="289922">
                      <a:moveTo>
                        <a:pt x="63313" y="289922"/>
                      </a:moveTo>
                      <a:lnTo>
                        <a:pt x="974" y="192192"/>
                      </a:lnTo>
                      <a:cubicBezTo>
                        <a:pt x="649" y="128128"/>
                        <a:pt x="325" y="64064"/>
                        <a:pt x="0" y="0"/>
                      </a:cubicBezTo>
                      <a:lnTo>
                        <a:pt x="83868" y="108404"/>
                      </a:lnTo>
                      <a:lnTo>
                        <a:pt x="63313" y="289922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39" name="Freeform 138">
                  <a:extLst>
                    <a:ext uri="{FF2B5EF4-FFF2-40B4-BE49-F238E27FC236}">
                      <a16:creationId xmlns:a16="http://schemas.microsoft.com/office/drawing/2014/main" id="{D0C1CD65-0706-1B40-9614-5412C5A148DA}"/>
                    </a:ext>
                  </a:extLst>
                </p:cNvPr>
                <p:cNvSpPr/>
                <p:nvPr/>
              </p:nvSpPr>
              <p:spPr>
                <a:xfrm>
                  <a:off x="885128" y="2298087"/>
                  <a:ext cx="332584" cy="839247"/>
                </a:xfrm>
                <a:custGeom>
                  <a:avLst/>
                  <a:gdLst>
                    <a:gd name="connsiteX0" fmla="*/ 218018 w 332584"/>
                    <a:gd name="connsiteY0" fmla="*/ 0 h 839247"/>
                    <a:gd name="connsiteX1" fmla="*/ 332584 w 332584"/>
                    <a:gd name="connsiteY1" fmla="*/ 839248 h 839247"/>
                    <a:gd name="connsiteX2" fmla="*/ 79686 w 332584"/>
                    <a:gd name="connsiteY2" fmla="*/ 788194 h 839247"/>
                    <a:gd name="connsiteX3" fmla="*/ 0 w 332584"/>
                    <a:gd name="connsiteY3" fmla="*/ 192748 h 839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2584" h="839247">
                      <a:moveTo>
                        <a:pt x="218018" y="0"/>
                      </a:moveTo>
                      <a:lnTo>
                        <a:pt x="332584" y="839248"/>
                      </a:lnTo>
                      <a:lnTo>
                        <a:pt x="79686" y="788194"/>
                      </a:lnTo>
                      <a:lnTo>
                        <a:pt x="0" y="19274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0" name="Freeform 139">
                  <a:extLst>
                    <a:ext uri="{FF2B5EF4-FFF2-40B4-BE49-F238E27FC236}">
                      <a16:creationId xmlns:a16="http://schemas.microsoft.com/office/drawing/2014/main" id="{5CF47775-496C-8341-92E1-FF58E3807B2B}"/>
                    </a:ext>
                  </a:extLst>
                </p:cNvPr>
                <p:cNvSpPr/>
                <p:nvPr/>
              </p:nvSpPr>
              <p:spPr>
                <a:xfrm>
                  <a:off x="963395" y="2009946"/>
                  <a:ext cx="374761" cy="288140"/>
                </a:xfrm>
                <a:custGeom>
                  <a:avLst/>
                  <a:gdLst>
                    <a:gd name="connsiteX0" fmla="*/ 0 w 374761"/>
                    <a:gd name="connsiteY0" fmla="*/ 30861 h 288140"/>
                    <a:gd name="connsiteX1" fmla="*/ 151581 w 374761"/>
                    <a:gd name="connsiteY1" fmla="*/ 0 h 288140"/>
                    <a:gd name="connsiteX2" fmla="*/ 374761 w 374761"/>
                    <a:gd name="connsiteY2" fmla="*/ 258689 h 288140"/>
                    <a:gd name="connsiteX3" fmla="*/ 139751 w 374761"/>
                    <a:gd name="connsiteY3" fmla="*/ 288141 h 288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4761" h="288140">
                      <a:moveTo>
                        <a:pt x="0" y="30861"/>
                      </a:moveTo>
                      <a:lnTo>
                        <a:pt x="151581" y="0"/>
                      </a:lnTo>
                      <a:lnTo>
                        <a:pt x="374761" y="258689"/>
                      </a:lnTo>
                      <a:lnTo>
                        <a:pt x="139751" y="288141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1" name="Freeform 140">
                  <a:extLst>
                    <a:ext uri="{FF2B5EF4-FFF2-40B4-BE49-F238E27FC236}">
                      <a16:creationId xmlns:a16="http://schemas.microsoft.com/office/drawing/2014/main" id="{18B08BE1-EEDF-024B-8304-75B80AE7ECC6}"/>
                    </a:ext>
                  </a:extLst>
                </p:cNvPr>
                <p:cNvSpPr/>
                <p:nvPr/>
              </p:nvSpPr>
              <p:spPr>
                <a:xfrm>
                  <a:off x="1103145" y="2268635"/>
                  <a:ext cx="349643" cy="871394"/>
                </a:xfrm>
                <a:custGeom>
                  <a:avLst/>
                  <a:gdLst>
                    <a:gd name="connsiteX0" fmla="*/ 349644 w 349643"/>
                    <a:gd name="connsiteY0" fmla="*/ 848668 h 871394"/>
                    <a:gd name="connsiteX1" fmla="*/ 114595 w 349643"/>
                    <a:gd name="connsiteY1" fmla="*/ 871395 h 871394"/>
                    <a:gd name="connsiteX2" fmla="*/ 0 w 349643"/>
                    <a:gd name="connsiteY2" fmla="*/ 29451 h 871394"/>
                    <a:gd name="connsiteX3" fmla="*/ 235010 w 349643"/>
                    <a:gd name="connsiteY3" fmla="*/ 0 h 871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9643" h="871394">
                      <a:moveTo>
                        <a:pt x="349644" y="848668"/>
                      </a:moveTo>
                      <a:lnTo>
                        <a:pt x="114595" y="871395"/>
                      </a:lnTo>
                      <a:lnTo>
                        <a:pt x="0" y="29451"/>
                      </a:lnTo>
                      <a:lnTo>
                        <a:pt x="23501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2" name="Freeform 141">
                  <a:extLst>
                    <a:ext uri="{FF2B5EF4-FFF2-40B4-BE49-F238E27FC236}">
                      <a16:creationId xmlns:a16="http://schemas.microsoft.com/office/drawing/2014/main" id="{CA3C5948-45A6-B64C-AB1A-AE23A510BA07}"/>
                    </a:ext>
                  </a:extLst>
                </p:cNvPr>
                <p:cNvSpPr/>
                <p:nvPr/>
              </p:nvSpPr>
              <p:spPr>
                <a:xfrm>
                  <a:off x="1168306" y="3114598"/>
                  <a:ext cx="284464" cy="590464"/>
                </a:xfrm>
                <a:custGeom>
                  <a:avLst/>
                  <a:gdLst>
                    <a:gd name="connsiteX0" fmla="*/ 284464 w 284464"/>
                    <a:gd name="connsiteY0" fmla="*/ 0 h 590464"/>
                    <a:gd name="connsiteX1" fmla="*/ 165287 w 284464"/>
                    <a:gd name="connsiteY1" fmla="*/ 589598 h 590464"/>
                    <a:gd name="connsiteX2" fmla="*/ 0 w 284464"/>
                    <a:gd name="connsiteY2" fmla="*/ 590464 h 590464"/>
                    <a:gd name="connsiteX3" fmla="*/ 49406 w 284464"/>
                    <a:gd name="connsiteY3" fmla="*/ 22736 h 590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4464" h="590464">
                      <a:moveTo>
                        <a:pt x="284464" y="0"/>
                      </a:moveTo>
                      <a:lnTo>
                        <a:pt x="165287" y="589598"/>
                      </a:lnTo>
                      <a:lnTo>
                        <a:pt x="0" y="590464"/>
                      </a:lnTo>
                      <a:lnTo>
                        <a:pt x="49406" y="22736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3" name="Freeform 142">
                  <a:extLst>
                    <a:ext uri="{FF2B5EF4-FFF2-40B4-BE49-F238E27FC236}">
                      <a16:creationId xmlns:a16="http://schemas.microsoft.com/office/drawing/2014/main" id="{1503108B-2C95-2741-8960-FA8D4A56AD7D}"/>
                    </a:ext>
                  </a:extLst>
                </p:cNvPr>
                <p:cNvSpPr/>
                <p:nvPr/>
              </p:nvSpPr>
              <p:spPr>
                <a:xfrm>
                  <a:off x="945297" y="3086280"/>
                  <a:ext cx="272414" cy="618782"/>
                </a:xfrm>
                <a:custGeom>
                  <a:avLst/>
                  <a:gdLst>
                    <a:gd name="connsiteX0" fmla="*/ 223009 w 272414"/>
                    <a:gd name="connsiteY0" fmla="*/ 618782 h 618782"/>
                    <a:gd name="connsiteX1" fmla="*/ 0 w 272414"/>
                    <a:gd name="connsiteY1" fmla="*/ 376352 h 618782"/>
                    <a:gd name="connsiteX2" fmla="*/ 19517 w 272414"/>
                    <a:gd name="connsiteY2" fmla="*/ 0 h 618782"/>
                    <a:gd name="connsiteX3" fmla="*/ 272415 w 272414"/>
                    <a:gd name="connsiteY3" fmla="*/ 51054 h 618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2414" h="618782">
                      <a:moveTo>
                        <a:pt x="223009" y="618782"/>
                      </a:moveTo>
                      <a:lnTo>
                        <a:pt x="0" y="376352"/>
                      </a:lnTo>
                      <a:lnTo>
                        <a:pt x="19517" y="0"/>
                      </a:lnTo>
                      <a:lnTo>
                        <a:pt x="272415" y="51054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4" name="Freeform 143">
                  <a:extLst>
                    <a:ext uri="{FF2B5EF4-FFF2-40B4-BE49-F238E27FC236}">
                      <a16:creationId xmlns:a16="http://schemas.microsoft.com/office/drawing/2014/main" id="{AB95BFA2-CEF0-CB47-941C-DE44D84229CA}"/>
                    </a:ext>
                  </a:extLst>
                </p:cNvPr>
                <p:cNvSpPr/>
                <p:nvPr/>
              </p:nvSpPr>
              <p:spPr>
                <a:xfrm>
                  <a:off x="778533" y="3005166"/>
                  <a:ext cx="186280" cy="457466"/>
                </a:xfrm>
                <a:custGeom>
                  <a:avLst/>
                  <a:gdLst>
                    <a:gd name="connsiteX0" fmla="*/ 166764 w 186280"/>
                    <a:gd name="connsiteY0" fmla="*/ 457467 h 457466"/>
                    <a:gd name="connsiteX1" fmla="*/ 0 w 186280"/>
                    <a:gd name="connsiteY1" fmla="*/ 181518 h 457466"/>
                    <a:gd name="connsiteX2" fmla="*/ 20555 w 186280"/>
                    <a:gd name="connsiteY2" fmla="*/ 0 h 457466"/>
                    <a:gd name="connsiteX3" fmla="*/ 186280 w 186280"/>
                    <a:gd name="connsiteY3" fmla="*/ 81115 h 457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6280" h="457466">
                      <a:moveTo>
                        <a:pt x="166764" y="457467"/>
                      </a:moveTo>
                      <a:lnTo>
                        <a:pt x="0" y="181518"/>
                      </a:lnTo>
                      <a:lnTo>
                        <a:pt x="20555" y="0"/>
                      </a:lnTo>
                      <a:lnTo>
                        <a:pt x="186280" y="81115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6" name="Freeform 145">
                  <a:extLst>
                    <a:ext uri="{FF2B5EF4-FFF2-40B4-BE49-F238E27FC236}">
                      <a16:creationId xmlns:a16="http://schemas.microsoft.com/office/drawing/2014/main" id="{C4F23C03-46F8-024E-A4A4-12F3D6B62DD9}"/>
                    </a:ext>
                  </a:extLst>
                </p:cNvPr>
                <p:cNvSpPr/>
                <p:nvPr/>
              </p:nvSpPr>
              <p:spPr>
                <a:xfrm>
                  <a:off x="747206" y="2490835"/>
                  <a:ext cx="217608" cy="595445"/>
                </a:xfrm>
                <a:custGeom>
                  <a:avLst/>
                  <a:gdLst>
                    <a:gd name="connsiteX0" fmla="*/ 137922 w 217608"/>
                    <a:gd name="connsiteY0" fmla="*/ 0 h 595445"/>
                    <a:gd name="connsiteX1" fmla="*/ 217608 w 217608"/>
                    <a:gd name="connsiteY1" fmla="*/ 595446 h 595445"/>
                    <a:gd name="connsiteX2" fmla="*/ 51883 w 217608"/>
                    <a:gd name="connsiteY2" fmla="*/ 514331 h 595445"/>
                    <a:gd name="connsiteX3" fmla="*/ 0 w 217608"/>
                    <a:gd name="connsiteY3" fmla="*/ 224342 h 595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7608" h="595445">
                      <a:moveTo>
                        <a:pt x="137922" y="0"/>
                      </a:moveTo>
                      <a:lnTo>
                        <a:pt x="217608" y="595446"/>
                      </a:lnTo>
                      <a:lnTo>
                        <a:pt x="51883" y="514331"/>
                      </a:lnTo>
                      <a:lnTo>
                        <a:pt x="0" y="22434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7" name="Freeform 146">
                  <a:extLst>
                    <a:ext uri="{FF2B5EF4-FFF2-40B4-BE49-F238E27FC236}">
                      <a16:creationId xmlns:a16="http://schemas.microsoft.com/office/drawing/2014/main" id="{B91BA417-7811-7744-8B5F-BF14A848634C}"/>
                    </a:ext>
                  </a:extLst>
                </p:cNvPr>
                <p:cNvSpPr/>
                <p:nvPr/>
              </p:nvSpPr>
              <p:spPr>
                <a:xfrm>
                  <a:off x="713716" y="2306135"/>
                  <a:ext cx="171411" cy="409041"/>
                </a:xfrm>
                <a:custGeom>
                  <a:avLst/>
                  <a:gdLst>
                    <a:gd name="connsiteX0" fmla="*/ 171412 w 171411"/>
                    <a:gd name="connsiteY0" fmla="*/ 184699 h 409041"/>
                    <a:gd name="connsiteX1" fmla="*/ 33490 w 171411"/>
                    <a:gd name="connsiteY1" fmla="*/ 409042 h 409041"/>
                    <a:gd name="connsiteX2" fmla="*/ 0 w 171411"/>
                    <a:gd name="connsiteY2" fmla="*/ 301371 h 409041"/>
                    <a:gd name="connsiteX3" fmla="*/ 81724 w 171411"/>
                    <a:gd name="connsiteY3" fmla="*/ 0 h 409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1411" h="409041">
                      <a:moveTo>
                        <a:pt x="171412" y="184699"/>
                      </a:moveTo>
                      <a:lnTo>
                        <a:pt x="33490" y="409042"/>
                      </a:lnTo>
                      <a:lnTo>
                        <a:pt x="0" y="301371"/>
                      </a:lnTo>
                      <a:lnTo>
                        <a:pt x="81724" y="0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9" name="Freeform 148">
                  <a:extLst>
                    <a:ext uri="{FF2B5EF4-FFF2-40B4-BE49-F238E27FC236}">
                      <a16:creationId xmlns:a16="http://schemas.microsoft.com/office/drawing/2014/main" id="{A62F60F4-F1F3-F34A-B889-0C2B0FC7805A}"/>
                    </a:ext>
                  </a:extLst>
                </p:cNvPr>
                <p:cNvSpPr/>
                <p:nvPr/>
              </p:nvSpPr>
              <p:spPr>
                <a:xfrm>
                  <a:off x="698447" y="2607506"/>
                  <a:ext cx="48758" cy="238896"/>
                </a:xfrm>
                <a:custGeom>
                  <a:avLst/>
                  <a:gdLst>
                    <a:gd name="connsiteX0" fmla="*/ 15269 w 48758"/>
                    <a:gd name="connsiteY0" fmla="*/ 0 h 238896"/>
                    <a:gd name="connsiteX1" fmla="*/ 48758 w 48758"/>
                    <a:gd name="connsiteY1" fmla="*/ 107671 h 238896"/>
                    <a:gd name="connsiteX2" fmla="*/ 9134 w 48758"/>
                    <a:gd name="connsiteY2" fmla="*/ 238897 h 238896"/>
                    <a:gd name="connsiteX3" fmla="*/ 0 w 48758"/>
                    <a:gd name="connsiteY3" fmla="*/ 191567 h 238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758" h="238896">
                      <a:moveTo>
                        <a:pt x="15269" y="0"/>
                      </a:moveTo>
                      <a:lnTo>
                        <a:pt x="48758" y="107671"/>
                      </a:lnTo>
                      <a:lnTo>
                        <a:pt x="9134" y="238897"/>
                      </a:lnTo>
                      <a:lnTo>
                        <a:pt x="0" y="19156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0" name="Freeform 149">
                  <a:extLst>
                    <a:ext uri="{FF2B5EF4-FFF2-40B4-BE49-F238E27FC236}">
                      <a16:creationId xmlns:a16="http://schemas.microsoft.com/office/drawing/2014/main" id="{12C3B81F-A6E5-224E-B9A8-722BA683829A}"/>
                    </a:ext>
                  </a:extLst>
                </p:cNvPr>
                <p:cNvSpPr/>
                <p:nvPr/>
              </p:nvSpPr>
              <p:spPr>
                <a:xfrm>
                  <a:off x="795440" y="2040807"/>
                  <a:ext cx="307705" cy="450027"/>
                </a:xfrm>
                <a:custGeom>
                  <a:avLst/>
                  <a:gdLst>
                    <a:gd name="connsiteX0" fmla="*/ 0 w 307705"/>
                    <a:gd name="connsiteY0" fmla="*/ 265328 h 450027"/>
                    <a:gd name="connsiteX1" fmla="*/ 167954 w 307705"/>
                    <a:gd name="connsiteY1" fmla="*/ 0 h 450027"/>
                    <a:gd name="connsiteX2" fmla="*/ 307705 w 307705"/>
                    <a:gd name="connsiteY2" fmla="*/ 257280 h 450027"/>
                    <a:gd name="connsiteX3" fmla="*/ 89687 w 307705"/>
                    <a:gd name="connsiteY3" fmla="*/ 450028 h 450027"/>
                    <a:gd name="connsiteX4" fmla="*/ 0 w 307705"/>
                    <a:gd name="connsiteY4" fmla="*/ 265328 h 450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7705" h="450027">
                      <a:moveTo>
                        <a:pt x="0" y="265328"/>
                      </a:moveTo>
                      <a:lnTo>
                        <a:pt x="167954" y="0"/>
                      </a:lnTo>
                      <a:lnTo>
                        <a:pt x="307705" y="257280"/>
                      </a:lnTo>
                      <a:lnTo>
                        <a:pt x="89687" y="450028"/>
                      </a:lnTo>
                      <a:lnTo>
                        <a:pt x="0" y="265328"/>
                      </a:lnTo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</p:grpSp>
        </p:grpSp>
      </p:grpSp>
      <p:sp>
        <p:nvSpPr>
          <p:cNvPr id="276" name="Freeform 275">
            <a:extLst>
              <a:ext uri="{FF2B5EF4-FFF2-40B4-BE49-F238E27FC236}">
                <a16:creationId xmlns:a16="http://schemas.microsoft.com/office/drawing/2014/main" id="{4C6AB7E3-59D2-4C4C-9A2D-C38C6DFD2FBA}"/>
              </a:ext>
            </a:extLst>
          </p:cNvPr>
          <p:cNvSpPr/>
          <p:nvPr/>
        </p:nvSpPr>
        <p:spPr>
          <a:xfrm rot="3211120">
            <a:off x="940387" y="1467120"/>
            <a:ext cx="68629" cy="216851"/>
          </a:xfrm>
          <a:custGeom>
            <a:avLst/>
            <a:gdLst>
              <a:gd name="connsiteX0" fmla="*/ 39624 w 91506"/>
              <a:gd name="connsiteY0" fmla="*/ 0 h 289988"/>
              <a:gd name="connsiteX1" fmla="*/ 0 w 91506"/>
              <a:gd name="connsiteY1" fmla="*/ 131226 h 289988"/>
              <a:gd name="connsiteX2" fmla="*/ 7639 w 91506"/>
              <a:gd name="connsiteY2" fmla="*/ 181585 h 289988"/>
              <a:gd name="connsiteX3" fmla="*/ 91507 w 91506"/>
              <a:gd name="connsiteY3" fmla="*/ 289989 h 28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506" h="289988">
                <a:moveTo>
                  <a:pt x="39624" y="0"/>
                </a:moveTo>
                <a:lnTo>
                  <a:pt x="0" y="131226"/>
                </a:lnTo>
                <a:lnTo>
                  <a:pt x="7639" y="181585"/>
                </a:lnTo>
                <a:lnTo>
                  <a:pt x="91507" y="28998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35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AR"/>
          </a:p>
        </p:txBody>
      </p:sp>
      <p:sp>
        <p:nvSpPr>
          <p:cNvPr id="317" name="Oval 316">
            <a:extLst>
              <a:ext uri="{FF2B5EF4-FFF2-40B4-BE49-F238E27FC236}">
                <a16:creationId xmlns:a16="http://schemas.microsoft.com/office/drawing/2014/main" id="{032558F7-1398-1142-ACDB-CB4F29052DC0}"/>
              </a:ext>
            </a:extLst>
          </p:cNvPr>
          <p:cNvSpPr/>
          <p:nvPr/>
        </p:nvSpPr>
        <p:spPr>
          <a:xfrm>
            <a:off x="2464371" y="1960860"/>
            <a:ext cx="365760" cy="365760"/>
          </a:xfrm>
          <a:prstGeom prst="ellipse">
            <a:avLst/>
          </a:prstGeom>
          <a:solidFill>
            <a:schemeClr val="accent4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A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03</a:t>
            </a:r>
          </a:p>
        </p:txBody>
      </p:sp>
      <p:sp>
        <p:nvSpPr>
          <p:cNvPr id="90" name="Text Placeholder 9">
            <a:extLst>
              <a:ext uri="{FF2B5EF4-FFF2-40B4-BE49-F238E27FC236}">
                <a16:creationId xmlns:a16="http://schemas.microsoft.com/office/drawing/2014/main" id="{10E19F27-B575-8349-A8E3-77B13ED7271B}"/>
              </a:ext>
            </a:extLst>
          </p:cNvPr>
          <p:cNvSpPr txBox="1">
            <a:spLocks/>
          </p:cNvSpPr>
          <p:nvPr/>
        </p:nvSpPr>
        <p:spPr>
          <a:xfrm>
            <a:off x="4679950" y="2595390"/>
            <a:ext cx="4033838" cy="881062"/>
          </a:xfrm>
          <a:prstGeom prst="rect">
            <a:avLst/>
          </a:prstGeom>
        </p:spPr>
        <p:txBody>
          <a:bodyPr vert="horz" lIns="36000" tIns="36000" rIns="36000" bIns="36000" rtlCol="0" anchor="ctr">
            <a:noAutofit/>
          </a:bodyPr>
          <a:lstStyle>
            <a:lvl1pPr marL="266700" marR="0" indent="-2667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itchFamily="34" charset="0"/>
              <a:buNone/>
              <a:tabLst/>
              <a:defRPr lang="en-AR" sz="1600" kern="1200" dirty="0" smtClean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Roboto Lt" pitchFamily="2" charset="0"/>
              <a:buChar char="−"/>
              <a:defRPr sz="1400" kern="120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indent="-9525"/>
            <a:r>
              <a:rPr lang="en-US">
                <a:solidFill>
                  <a:schemeClr val="tx1"/>
                </a:solidFill>
              </a:rPr>
              <a:t>Click here to edit this text. 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This is a placeholder to be updated with your desired text.</a:t>
            </a:r>
          </a:p>
        </p:txBody>
      </p:sp>
      <p:sp>
        <p:nvSpPr>
          <p:cNvPr id="91" name="Text Placeholder 10">
            <a:extLst>
              <a:ext uri="{FF2B5EF4-FFF2-40B4-BE49-F238E27FC236}">
                <a16:creationId xmlns:a16="http://schemas.microsoft.com/office/drawing/2014/main" id="{48178640-D91F-1849-B5AF-EECC840C2B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79950" y="3861283"/>
            <a:ext cx="4033838" cy="881062"/>
          </a:xfrm>
        </p:spPr>
        <p:txBody>
          <a:bodyPr/>
          <a:lstStyle/>
          <a:p>
            <a:pPr marL="9525" indent="-9525"/>
            <a:r>
              <a:rPr lang="en-US" dirty="0">
                <a:solidFill>
                  <a:schemeClr val="tx1"/>
                </a:solidFill>
              </a:rPr>
              <a:t>Click here to edit this text.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This is a placeholder to be updated with your desired text.</a:t>
            </a:r>
            <a:endParaRPr lang="en-AR" dirty="0">
              <a:solidFill>
                <a:schemeClr val="tx1"/>
              </a:solidFill>
            </a:endParaRPr>
          </a:p>
        </p:txBody>
      </p:sp>
      <p:sp>
        <p:nvSpPr>
          <p:cNvPr id="92" name="Text Placeholder 11">
            <a:extLst>
              <a:ext uri="{FF2B5EF4-FFF2-40B4-BE49-F238E27FC236}">
                <a16:creationId xmlns:a16="http://schemas.microsoft.com/office/drawing/2014/main" id="{4D2FF668-240E-2E47-B155-F4DCC1DC0FA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79950" y="1329499"/>
            <a:ext cx="4033838" cy="881062"/>
          </a:xfrm>
        </p:spPr>
        <p:txBody>
          <a:bodyPr/>
          <a:lstStyle/>
          <a:p>
            <a:pPr marL="9525" indent="-9525"/>
            <a:r>
              <a:rPr lang="en-US" dirty="0">
                <a:solidFill>
                  <a:schemeClr val="tx1"/>
                </a:solidFill>
              </a:rPr>
              <a:t>Click here to edit this text.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This is a placeholder to be updated with your desired text.</a:t>
            </a:r>
            <a:endParaRPr lang="en-A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296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raphic 53">
            <a:extLst>
              <a:ext uri="{FF2B5EF4-FFF2-40B4-BE49-F238E27FC236}">
                <a16:creationId xmlns:a16="http://schemas.microsoft.com/office/drawing/2014/main" id="{D4428D1B-CEF9-2546-8654-79CB26A80523}"/>
              </a:ext>
            </a:extLst>
          </p:cNvPr>
          <p:cNvSpPr/>
          <p:nvPr/>
        </p:nvSpPr>
        <p:spPr>
          <a:xfrm rot="3211120">
            <a:off x="2833529" y="3892674"/>
            <a:ext cx="930739" cy="903443"/>
          </a:xfrm>
          <a:custGeom>
            <a:avLst/>
            <a:gdLst>
              <a:gd name="connsiteX0" fmla="*/ 1220705 w 1220704"/>
              <a:gd name="connsiteY0" fmla="*/ 479250 h 1208208"/>
              <a:gd name="connsiteX1" fmla="*/ 0 w 1220704"/>
              <a:gd name="connsiteY1" fmla="*/ 1208208 h 1208208"/>
              <a:gd name="connsiteX2" fmla="*/ 0 w 1220704"/>
              <a:gd name="connsiteY2" fmla="*/ 0 h 120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0704" h="1208208">
                <a:moveTo>
                  <a:pt x="1220705" y="479250"/>
                </a:moveTo>
                <a:lnTo>
                  <a:pt x="0" y="120820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29000">
                <a:schemeClr val="tx2">
                  <a:lumMod val="60000"/>
                  <a:lumOff val="40000"/>
                </a:schemeClr>
              </a:gs>
              <a:gs pos="6000">
                <a:schemeClr val="tx2"/>
              </a:gs>
              <a:gs pos="42000">
                <a:schemeClr val="bg1">
                  <a:lumMod val="75000"/>
                </a:schemeClr>
              </a:gs>
              <a:gs pos="60000">
                <a:schemeClr val="tx2">
                  <a:lumMod val="60000"/>
                  <a:lumOff val="40000"/>
                </a:schemeClr>
              </a:gs>
              <a:gs pos="90000">
                <a:schemeClr val="tx2"/>
              </a:gs>
            </a:gsLst>
            <a:lin ang="5400000" scaled="0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R" dirty="0"/>
          </a:p>
        </p:txBody>
      </p:sp>
      <p:sp>
        <p:nvSpPr>
          <p:cNvPr id="96" name="Graphic 53">
            <a:extLst>
              <a:ext uri="{FF2B5EF4-FFF2-40B4-BE49-F238E27FC236}">
                <a16:creationId xmlns:a16="http://schemas.microsoft.com/office/drawing/2014/main" id="{2C9999E0-1612-2945-866D-D265334E2118}"/>
              </a:ext>
            </a:extLst>
          </p:cNvPr>
          <p:cNvSpPr/>
          <p:nvPr/>
        </p:nvSpPr>
        <p:spPr>
          <a:xfrm rot="3211120">
            <a:off x="2833529" y="3892674"/>
            <a:ext cx="930739" cy="903443"/>
          </a:xfrm>
          <a:custGeom>
            <a:avLst/>
            <a:gdLst>
              <a:gd name="connsiteX0" fmla="*/ 1220705 w 1220704"/>
              <a:gd name="connsiteY0" fmla="*/ 479250 h 1208208"/>
              <a:gd name="connsiteX1" fmla="*/ 0 w 1220704"/>
              <a:gd name="connsiteY1" fmla="*/ 1208208 h 1208208"/>
              <a:gd name="connsiteX2" fmla="*/ 0 w 1220704"/>
              <a:gd name="connsiteY2" fmla="*/ 0 h 120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0704" h="1208208">
                <a:moveTo>
                  <a:pt x="1220705" y="479250"/>
                </a:moveTo>
                <a:lnTo>
                  <a:pt x="0" y="120820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7000">
                <a:schemeClr val="accent6">
                  <a:lumMod val="75000"/>
                </a:schemeClr>
              </a:gs>
              <a:gs pos="46000">
                <a:schemeClr val="accent6">
                  <a:lumMod val="60000"/>
                  <a:lumOff val="40000"/>
                </a:schemeClr>
              </a:gs>
              <a:gs pos="80000">
                <a:schemeClr val="accent6">
                  <a:lumMod val="75000"/>
                </a:schemeClr>
              </a:gs>
            </a:gsLst>
            <a:lin ang="516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R" dirty="0"/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5035C80D-0D77-A34F-88E1-CF8C0A180372}"/>
              </a:ext>
            </a:extLst>
          </p:cNvPr>
          <p:cNvGrpSpPr/>
          <p:nvPr/>
        </p:nvGrpSpPr>
        <p:grpSpPr>
          <a:xfrm rot="3211120">
            <a:off x="2508731" y="3137165"/>
            <a:ext cx="747393" cy="1288037"/>
            <a:chOff x="5451873" y="1996230"/>
            <a:chExt cx="999515" cy="1722539"/>
          </a:xfrm>
        </p:grpSpPr>
        <p:grpSp>
          <p:nvGrpSpPr>
            <p:cNvPr id="267" name="Graphic 51">
              <a:extLst>
                <a:ext uri="{FF2B5EF4-FFF2-40B4-BE49-F238E27FC236}">
                  <a16:creationId xmlns:a16="http://schemas.microsoft.com/office/drawing/2014/main" id="{3CE23869-FCE3-CA44-97EF-577051674FC1}"/>
                </a:ext>
              </a:extLst>
            </p:cNvPr>
            <p:cNvGrpSpPr/>
            <p:nvPr/>
          </p:nvGrpSpPr>
          <p:grpSpPr>
            <a:xfrm>
              <a:off x="5451873" y="1996230"/>
              <a:ext cx="999515" cy="1722539"/>
              <a:chOff x="5451873" y="1996230"/>
              <a:chExt cx="999515" cy="1722539"/>
            </a:xfrm>
          </p:grpSpPr>
          <p:sp>
            <p:nvSpPr>
              <p:cNvPr id="272" name="Freeform 271">
                <a:extLst>
                  <a:ext uri="{FF2B5EF4-FFF2-40B4-BE49-F238E27FC236}">
                    <a16:creationId xmlns:a16="http://schemas.microsoft.com/office/drawing/2014/main" id="{2DFFA117-FE31-7C41-B4DA-B16E59452BD6}"/>
                  </a:ext>
                </a:extLst>
              </p:cNvPr>
              <p:cNvSpPr/>
              <p:nvPr/>
            </p:nvSpPr>
            <p:spPr>
              <a:xfrm>
                <a:off x="5579022" y="1996230"/>
                <a:ext cx="761895" cy="281016"/>
              </a:xfrm>
              <a:custGeom>
                <a:avLst/>
                <a:gdLst>
                  <a:gd name="connsiteX0" fmla="*/ 237658 w 761895"/>
                  <a:gd name="connsiteY0" fmla="*/ 281016 h 281016"/>
                  <a:gd name="connsiteX1" fmla="*/ 761895 w 761895"/>
                  <a:gd name="connsiteY1" fmla="*/ 244888 h 281016"/>
                  <a:gd name="connsiteX2" fmla="*/ 524237 w 761895"/>
                  <a:gd name="connsiteY2" fmla="*/ 0 h 281016"/>
                  <a:gd name="connsiteX3" fmla="*/ 0 w 761895"/>
                  <a:gd name="connsiteY3" fmla="*/ 36128 h 28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895" h="281016">
                    <a:moveTo>
                      <a:pt x="237658" y="281016"/>
                    </a:moveTo>
                    <a:lnTo>
                      <a:pt x="761895" y="244888"/>
                    </a:lnTo>
                    <a:lnTo>
                      <a:pt x="524237" y="0"/>
                    </a:lnTo>
                    <a:lnTo>
                      <a:pt x="0" y="3612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3" name="Freeform 272">
                <a:extLst>
                  <a:ext uri="{FF2B5EF4-FFF2-40B4-BE49-F238E27FC236}">
                    <a16:creationId xmlns:a16="http://schemas.microsoft.com/office/drawing/2014/main" id="{7311D861-7B27-8546-BDDD-E5399445209D}"/>
                  </a:ext>
                </a:extLst>
              </p:cNvPr>
              <p:cNvSpPr/>
              <p:nvPr/>
            </p:nvSpPr>
            <p:spPr>
              <a:xfrm>
                <a:off x="5451873" y="2032358"/>
                <a:ext cx="475278" cy="1686410"/>
              </a:xfrm>
              <a:custGeom>
                <a:avLst/>
                <a:gdLst>
                  <a:gd name="connsiteX0" fmla="*/ 0 w 475278"/>
                  <a:gd name="connsiteY0" fmla="*/ 598294 h 1686410"/>
                  <a:gd name="connsiteX1" fmla="*/ 110500 w 475278"/>
                  <a:gd name="connsiteY1" fmla="*/ 1441533 h 1686410"/>
                  <a:gd name="connsiteX2" fmla="*/ 348129 w 475278"/>
                  <a:gd name="connsiteY2" fmla="*/ 1686411 h 1686410"/>
                  <a:gd name="connsiteX3" fmla="*/ 475278 w 475278"/>
                  <a:gd name="connsiteY3" fmla="*/ 1088117 h 1686410"/>
                  <a:gd name="connsiteX4" fmla="*/ 364808 w 475278"/>
                  <a:gd name="connsiteY4" fmla="*/ 244888 h 1686410"/>
                  <a:gd name="connsiteX5" fmla="*/ 127149 w 475278"/>
                  <a:gd name="connsiteY5" fmla="*/ 0 h 168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278" h="1686410">
                    <a:moveTo>
                      <a:pt x="0" y="598294"/>
                    </a:moveTo>
                    <a:lnTo>
                      <a:pt x="110500" y="1441533"/>
                    </a:lnTo>
                    <a:lnTo>
                      <a:pt x="348129" y="1686411"/>
                    </a:lnTo>
                    <a:lnTo>
                      <a:pt x="475278" y="1088117"/>
                    </a:lnTo>
                    <a:lnTo>
                      <a:pt x="364808" y="244888"/>
                    </a:lnTo>
                    <a:lnTo>
                      <a:pt x="127149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4" name="Freeform 273">
                <a:extLst>
                  <a:ext uri="{FF2B5EF4-FFF2-40B4-BE49-F238E27FC236}">
                    <a16:creationId xmlns:a16="http://schemas.microsoft.com/office/drawing/2014/main" id="{1DB18D5C-36C0-8A4A-BB37-CC03E8F0065D}"/>
                  </a:ext>
                </a:extLst>
              </p:cNvPr>
              <p:cNvSpPr/>
              <p:nvPr/>
            </p:nvSpPr>
            <p:spPr>
              <a:xfrm>
                <a:off x="5800002" y="3084347"/>
                <a:ext cx="651386" cy="634422"/>
              </a:xfrm>
              <a:custGeom>
                <a:avLst/>
                <a:gdLst>
                  <a:gd name="connsiteX0" fmla="*/ 0 w 651386"/>
                  <a:gd name="connsiteY0" fmla="*/ 634422 h 634422"/>
                  <a:gd name="connsiteX1" fmla="*/ 524227 w 651386"/>
                  <a:gd name="connsiteY1" fmla="*/ 598294 h 634422"/>
                  <a:gd name="connsiteX2" fmla="*/ 651386 w 651386"/>
                  <a:gd name="connsiteY2" fmla="*/ 0 h 634422"/>
                  <a:gd name="connsiteX3" fmla="*/ 127149 w 651386"/>
                  <a:gd name="connsiteY3" fmla="*/ 36128 h 634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1386" h="634422">
                    <a:moveTo>
                      <a:pt x="0" y="634422"/>
                    </a:moveTo>
                    <a:lnTo>
                      <a:pt x="524227" y="598294"/>
                    </a:lnTo>
                    <a:lnTo>
                      <a:pt x="651386" y="0"/>
                    </a:lnTo>
                    <a:lnTo>
                      <a:pt x="127149" y="3612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5" name="Freeform 274">
                <a:extLst>
                  <a:ext uri="{FF2B5EF4-FFF2-40B4-BE49-F238E27FC236}">
                    <a16:creationId xmlns:a16="http://schemas.microsoft.com/office/drawing/2014/main" id="{C7955DDF-EE4E-D944-8791-F7A4EDC8408D}"/>
                  </a:ext>
                </a:extLst>
              </p:cNvPr>
              <p:cNvSpPr/>
              <p:nvPr/>
            </p:nvSpPr>
            <p:spPr>
              <a:xfrm>
                <a:off x="5816680" y="2241118"/>
                <a:ext cx="634707" cy="879357"/>
              </a:xfrm>
              <a:custGeom>
                <a:avLst/>
                <a:gdLst>
                  <a:gd name="connsiteX0" fmla="*/ 110471 w 634707"/>
                  <a:gd name="connsiteY0" fmla="*/ 879358 h 879357"/>
                  <a:gd name="connsiteX1" fmla="*/ 634708 w 634707"/>
                  <a:gd name="connsiteY1" fmla="*/ 843229 h 879357"/>
                  <a:gd name="connsiteX2" fmla="*/ 524237 w 634707"/>
                  <a:gd name="connsiteY2" fmla="*/ 0 h 879357"/>
                  <a:gd name="connsiteX3" fmla="*/ 0 w 634707"/>
                  <a:gd name="connsiteY3" fmla="*/ 36128 h 87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4707" h="879357">
                    <a:moveTo>
                      <a:pt x="110471" y="879358"/>
                    </a:moveTo>
                    <a:lnTo>
                      <a:pt x="634708" y="843229"/>
                    </a:lnTo>
                    <a:lnTo>
                      <a:pt x="524237" y="0"/>
                    </a:lnTo>
                    <a:lnTo>
                      <a:pt x="0" y="3612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68" name="Graphic 51">
              <a:extLst>
                <a:ext uri="{FF2B5EF4-FFF2-40B4-BE49-F238E27FC236}">
                  <a16:creationId xmlns:a16="http://schemas.microsoft.com/office/drawing/2014/main" id="{0BF13583-2A00-4B4D-9523-7D04A94F51F9}"/>
                </a:ext>
              </a:extLst>
            </p:cNvPr>
            <p:cNvGrpSpPr/>
            <p:nvPr/>
          </p:nvGrpSpPr>
          <p:grpSpPr>
            <a:xfrm>
              <a:off x="5457833" y="2023422"/>
              <a:ext cx="463359" cy="1692009"/>
              <a:chOff x="5457833" y="2023422"/>
              <a:chExt cx="463359" cy="1692009"/>
            </a:xfrm>
            <a:solidFill>
              <a:srgbClr val="FFFFFF"/>
            </a:solidFill>
          </p:grpSpPr>
          <p:sp>
            <p:nvSpPr>
              <p:cNvPr id="269" name="Freeform 268">
                <a:extLst>
                  <a:ext uri="{FF2B5EF4-FFF2-40B4-BE49-F238E27FC236}">
                    <a16:creationId xmlns:a16="http://schemas.microsoft.com/office/drawing/2014/main" id="{5C887088-2A95-4142-A0BF-9D35AF70EC4C}"/>
                  </a:ext>
                </a:extLst>
              </p:cNvPr>
              <p:cNvSpPr/>
              <p:nvPr/>
            </p:nvSpPr>
            <p:spPr>
              <a:xfrm rot="676101">
                <a:off x="5685886" y="2268231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0" name="Freeform 269">
                <a:extLst>
                  <a:ext uri="{FF2B5EF4-FFF2-40B4-BE49-F238E27FC236}">
                    <a16:creationId xmlns:a16="http://schemas.microsoft.com/office/drawing/2014/main" id="{0EFA62DC-53CD-AD42-B0BF-5C6157FFB210}"/>
                  </a:ext>
                </a:extLst>
              </p:cNvPr>
              <p:cNvSpPr/>
              <p:nvPr/>
            </p:nvSpPr>
            <p:spPr>
              <a:xfrm rot="4950455">
                <a:off x="4836638" y="286585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1" name="Freeform 270">
                <a:extLst>
                  <a:ext uri="{FF2B5EF4-FFF2-40B4-BE49-F238E27FC236}">
                    <a16:creationId xmlns:a16="http://schemas.microsoft.com/office/drawing/2014/main" id="{23879F8E-119D-1D46-9114-3E8F65BC93B9}"/>
                  </a:ext>
                </a:extLst>
              </p:cNvPr>
              <p:cNvSpPr/>
              <p:nvPr/>
            </p:nvSpPr>
            <p:spPr>
              <a:xfrm rot="2891167">
                <a:off x="5346010" y="2865822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A693C0AB-A79C-AE44-8A4B-16BADEC866B3}"/>
              </a:ext>
            </a:extLst>
          </p:cNvPr>
          <p:cNvGrpSpPr/>
          <p:nvPr/>
        </p:nvGrpSpPr>
        <p:grpSpPr>
          <a:xfrm rot="3211120">
            <a:off x="2245962" y="2765289"/>
            <a:ext cx="585153" cy="1283181"/>
            <a:chOff x="2603708" y="1997506"/>
            <a:chExt cx="782549" cy="1716044"/>
          </a:xfrm>
        </p:grpSpPr>
        <p:grpSp>
          <p:nvGrpSpPr>
            <p:cNvPr id="306" name="Graphic 49">
              <a:extLst>
                <a:ext uri="{FF2B5EF4-FFF2-40B4-BE49-F238E27FC236}">
                  <a16:creationId xmlns:a16="http://schemas.microsoft.com/office/drawing/2014/main" id="{8E1976C5-D1BF-5F49-AB30-442816D04C46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311" name="Freeform 310">
                <a:extLst>
                  <a:ext uri="{FF2B5EF4-FFF2-40B4-BE49-F238E27FC236}">
                    <a16:creationId xmlns:a16="http://schemas.microsoft.com/office/drawing/2014/main" id="{527C00CD-FC77-9843-9FAA-BE0C970FB254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2" name="Freeform 311">
                <a:extLst>
                  <a:ext uri="{FF2B5EF4-FFF2-40B4-BE49-F238E27FC236}">
                    <a16:creationId xmlns:a16="http://schemas.microsoft.com/office/drawing/2014/main" id="{B7073FEC-0AA6-DB4A-BB51-0FE67FAAD827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3" name="Freeform 312">
                <a:extLst>
                  <a:ext uri="{FF2B5EF4-FFF2-40B4-BE49-F238E27FC236}">
                    <a16:creationId xmlns:a16="http://schemas.microsoft.com/office/drawing/2014/main" id="{3E8C258E-34D9-314D-BF2C-6EFDD79CA116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4" name="Freeform 313">
                <a:extLst>
                  <a:ext uri="{FF2B5EF4-FFF2-40B4-BE49-F238E27FC236}">
                    <a16:creationId xmlns:a16="http://schemas.microsoft.com/office/drawing/2014/main" id="{961380C0-18F9-8C4F-839B-C158308ADED4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307" name="Graphic 49">
              <a:extLst>
                <a:ext uri="{FF2B5EF4-FFF2-40B4-BE49-F238E27FC236}">
                  <a16:creationId xmlns:a16="http://schemas.microsoft.com/office/drawing/2014/main" id="{79D0FADD-DDD6-F647-88EC-F06BB5ECCF09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308" name="Freeform 307">
                <a:extLst>
                  <a:ext uri="{FF2B5EF4-FFF2-40B4-BE49-F238E27FC236}">
                    <a16:creationId xmlns:a16="http://schemas.microsoft.com/office/drawing/2014/main" id="{646DC06D-189C-B041-BBB7-2C2E99570419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9" name="Freeform 308">
                <a:extLst>
                  <a:ext uri="{FF2B5EF4-FFF2-40B4-BE49-F238E27FC236}">
                    <a16:creationId xmlns:a16="http://schemas.microsoft.com/office/drawing/2014/main" id="{ED165F0C-C512-384F-835D-2536DA7471E3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0" name="Freeform 309">
                <a:extLst>
                  <a:ext uri="{FF2B5EF4-FFF2-40B4-BE49-F238E27FC236}">
                    <a16:creationId xmlns:a16="http://schemas.microsoft.com/office/drawing/2014/main" id="{4B49ADAF-8C6F-8B4B-A66C-88ED48CD8A6C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DA45C0A6-8273-7D41-8B88-E92ADAAF0473}"/>
              </a:ext>
            </a:extLst>
          </p:cNvPr>
          <p:cNvGrpSpPr/>
          <p:nvPr/>
        </p:nvGrpSpPr>
        <p:grpSpPr>
          <a:xfrm rot="3211120">
            <a:off x="1930433" y="2402894"/>
            <a:ext cx="585152" cy="1283180"/>
            <a:chOff x="2603708" y="1997506"/>
            <a:chExt cx="782549" cy="1716044"/>
          </a:xfrm>
        </p:grpSpPr>
        <p:grpSp>
          <p:nvGrpSpPr>
            <p:cNvPr id="294" name="Graphic 49">
              <a:extLst>
                <a:ext uri="{FF2B5EF4-FFF2-40B4-BE49-F238E27FC236}">
                  <a16:creationId xmlns:a16="http://schemas.microsoft.com/office/drawing/2014/main" id="{F5889EA5-6347-9848-B42B-891F2ED4A9A0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299" name="Freeform 298">
                <a:extLst>
                  <a:ext uri="{FF2B5EF4-FFF2-40B4-BE49-F238E27FC236}">
                    <a16:creationId xmlns:a16="http://schemas.microsoft.com/office/drawing/2014/main" id="{328443CF-E438-5248-94F1-8FFF2CA68087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0" name="Freeform 299">
                <a:extLst>
                  <a:ext uri="{FF2B5EF4-FFF2-40B4-BE49-F238E27FC236}">
                    <a16:creationId xmlns:a16="http://schemas.microsoft.com/office/drawing/2014/main" id="{F262D2ED-1746-5844-A27D-437F41F8CC23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1" name="Freeform 300">
                <a:extLst>
                  <a:ext uri="{FF2B5EF4-FFF2-40B4-BE49-F238E27FC236}">
                    <a16:creationId xmlns:a16="http://schemas.microsoft.com/office/drawing/2014/main" id="{B0AE5684-425C-B249-A895-94EC7B565F68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2" name="Freeform 301">
                <a:extLst>
                  <a:ext uri="{FF2B5EF4-FFF2-40B4-BE49-F238E27FC236}">
                    <a16:creationId xmlns:a16="http://schemas.microsoft.com/office/drawing/2014/main" id="{E8A643FC-0637-0343-9378-DDC70F8968F9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95" name="Graphic 49">
              <a:extLst>
                <a:ext uri="{FF2B5EF4-FFF2-40B4-BE49-F238E27FC236}">
                  <a16:creationId xmlns:a16="http://schemas.microsoft.com/office/drawing/2014/main" id="{E6DC5A00-0E3E-B442-9971-37FB444E9F8E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296" name="Freeform 295">
                <a:extLst>
                  <a:ext uri="{FF2B5EF4-FFF2-40B4-BE49-F238E27FC236}">
                    <a16:creationId xmlns:a16="http://schemas.microsoft.com/office/drawing/2014/main" id="{B147FBB9-D707-DD49-9AB3-B5A54082B4BA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7" name="Freeform 296">
                <a:extLst>
                  <a:ext uri="{FF2B5EF4-FFF2-40B4-BE49-F238E27FC236}">
                    <a16:creationId xmlns:a16="http://schemas.microsoft.com/office/drawing/2014/main" id="{E70AFF68-2254-CF4D-B3FF-89D2C44A3063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8" name="Freeform 297">
                <a:extLst>
                  <a:ext uri="{FF2B5EF4-FFF2-40B4-BE49-F238E27FC236}">
                    <a16:creationId xmlns:a16="http://schemas.microsoft.com/office/drawing/2014/main" id="{3ECBE191-7141-2A4F-A5BD-98C3276A24DC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5CFEC4FE-4741-2A4D-963E-F3688D027350}"/>
              </a:ext>
            </a:extLst>
          </p:cNvPr>
          <p:cNvGrpSpPr/>
          <p:nvPr/>
        </p:nvGrpSpPr>
        <p:grpSpPr>
          <a:xfrm rot="3211120">
            <a:off x="1614770" y="2038169"/>
            <a:ext cx="585154" cy="1283180"/>
            <a:chOff x="2603708" y="1997506"/>
            <a:chExt cx="782549" cy="1716044"/>
          </a:xfrm>
        </p:grpSpPr>
        <p:grpSp>
          <p:nvGrpSpPr>
            <p:cNvPr id="282" name="Graphic 49">
              <a:extLst>
                <a:ext uri="{FF2B5EF4-FFF2-40B4-BE49-F238E27FC236}">
                  <a16:creationId xmlns:a16="http://schemas.microsoft.com/office/drawing/2014/main" id="{104DB831-B4C7-6843-9DA4-5459A3C79B27}"/>
                </a:ext>
              </a:extLst>
            </p:cNvPr>
            <p:cNvGrpSpPr/>
            <p:nvPr/>
          </p:nvGrpSpPr>
          <p:grpSpPr>
            <a:xfrm>
              <a:off x="2606379" y="1997506"/>
              <a:ext cx="779878" cy="1715523"/>
              <a:chOff x="2606379" y="1997506"/>
              <a:chExt cx="779878" cy="1715523"/>
            </a:xfrm>
          </p:grpSpPr>
          <p:sp>
            <p:nvSpPr>
              <p:cNvPr id="287" name="Freeform 286">
                <a:extLst>
                  <a:ext uri="{FF2B5EF4-FFF2-40B4-BE49-F238E27FC236}">
                    <a16:creationId xmlns:a16="http://schemas.microsoft.com/office/drawing/2014/main" id="{77A9D833-654D-A74F-8734-93B7B40E5C9F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8" name="Freeform 287">
                <a:extLst>
                  <a:ext uri="{FF2B5EF4-FFF2-40B4-BE49-F238E27FC236}">
                    <a16:creationId xmlns:a16="http://schemas.microsoft.com/office/drawing/2014/main" id="{A576D00A-BD6D-1044-B3B7-009919F2171F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9" name="Freeform 288">
                <a:extLst>
                  <a:ext uri="{FF2B5EF4-FFF2-40B4-BE49-F238E27FC236}">
                    <a16:creationId xmlns:a16="http://schemas.microsoft.com/office/drawing/2014/main" id="{F0576411-834C-394B-B570-B65034CFDA2D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0" name="Freeform 289">
                <a:extLst>
                  <a:ext uri="{FF2B5EF4-FFF2-40B4-BE49-F238E27FC236}">
                    <a16:creationId xmlns:a16="http://schemas.microsoft.com/office/drawing/2014/main" id="{67E96728-1FFE-164A-9769-08A682A5D8BE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83" name="Graphic 49">
              <a:extLst>
                <a:ext uri="{FF2B5EF4-FFF2-40B4-BE49-F238E27FC236}">
                  <a16:creationId xmlns:a16="http://schemas.microsoft.com/office/drawing/2014/main" id="{85210008-BFA5-4B4B-A730-9C455D0FD09A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284" name="Freeform 283">
                <a:extLst>
                  <a:ext uri="{FF2B5EF4-FFF2-40B4-BE49-F238E27FC236}">
                    <a16:creationId xmlns:a16="http://schemas.microsoft.com/office/drawing/2014/main" id="{8359444E-5A78-594E-AF3A-1A868BD2F17C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5" name="Freeform 284">
                <a:extLst>
                  <a:ext uri="{FF2B5EF4-FFF2-40B4-BE49-F238E27FC236}">
                    <a16:creationId xmlns:a16="http://schemas.microsoft.com/office/drawing/2014/main" id="{B93649F4-2187-114E-9176-381EFEDC3D7F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6" name="Freeform 285">
                <a:extLst>
                  <a:ext uri="{FF2B5EF4-FFF2-40B4-BE49-F238E27FC236}">
                    <a16:creationId xmlns:a16="http://schemas.microsoft.com/office/drawing/2014/main" id="{25E43A10-5C3F-214E-A400-CFE93FAE31A7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65114AFC-32B9-D244-8233-881BFD4C8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Segmented 3D Pencil Slide Template </a:t>
            </a:r>
            <a:r>
              <a:rPr lang="es-UY" b="0" dirty="0">
                <a:solidFill>
                  <a:schemeClr val="tx1"/>
                </a:solidFill>
              </a:rPr>
              <a:t>–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AR" b="0" dirty="0">
                <a:solidFill>
                  <a:schemeClr val="tx1"/>
                </a:solidFill>
              </a:rPr>
              <a:t>Section 0</a:t>
            </a:r>
            <a:r>
              <a:rPr lang="es-UY" b="0" dirty="0">
                <a:solidFill>
                  <a:schemeClr val="tx1"/>
                </a:solidFill>
              </a:rPr>
              <a:t>4</a:t>
            </a:r>
            <a:endParaRPr lang="en-AR" b="0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00D2FA1-5B56-0C45-B554-31A1ADE2271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R" dirty="0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0AF3A3EC-CB2C-CA41-903A-F136EBD19C1A}"/>
              </a:ext>
            </a:extLst>
          </p:cNvPr>
          <p:cNvGrpSpPr/>
          <p:nvPr/>
        </p:nvGrpSpPr>
        <p:grpSpPr>
          <a:xfrm rot="3211120">
            <a:off x="1280522" y="1659714"/>
            <a:ext cx="585154" cy="1283181"/>
            <a:chOff x="2603708" y="1997506"/>
            <a:chExt cx="782549" cy="1716044"/>
          </a:xfrm>
        </p:grpSpPr>
        <p:grpSp>
          <p:nvGrpSpPr>
            <p:cNvPr id="157" name="Graphic 49">
              <a:extLst>
                <a:ext uri="{FF2B5EF4-FFF2-40B4-BE49-F238E27FC236}">
                  <a16:creationId xmlns:a16="http://schemas.microsoft.com/office/drawing/2014/main" id="{D54F6996-1DDF-D54F-9BEB-FB103FBD83F4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57B038AF-DB67-2441-8B7D-D20740FF3749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3D717F4F-1DDD-124F-A149-4460DD133912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6" name="Freeform 205">
                <a:extLst>
                  <a:ext uri="{FF2B5EF4-FFF2-40B4-BE49-F238E27FC236}">
                    <a16:creationId xmlns:a16="http://schemas.microsoft.com/office/drawing/2014/main" id="{4AF1DE4E-E823-3B43-9ADD-7A250080A91F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7" name="Freeform 206">
                <a:extLst>
                  <a:ext uri="{FF2B5EF4-FFF2-40B4-BE49-F238E27FC236}">
                    <a16:creationId xmlns:a16="http://schemas.microsoft.com/office/drawing/2014/main" id="{23BE3584-2C84-6C4C-8327-A2F42D45D982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158" name="Graphic 49">
              <a:extLst>
                <a:ext uri="{FF2B5EF4-FFF2-40B4-BE49-F238E27FC236}">
                  <a16:creationId xmlns:a16="http://schemas.microsoft.com/office/drawing/2014/main" id="{F8CCE527-C546-7844-ACDA-F46D3012A9C7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159" name="Freeform 158">
                <a:extLst>
                  <a:ext uri="{FF2B5EF4-FFF2-40B4-BE49-F238E27FC236}">
                    <a16:creationId xmlns:a16="http://schemas.microsoft.com/office/drawing/2014/main" id="{4E10D46F-D3E9-1C4C-83A4-9FBFE610E847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A79F07BE-D3D1-E54A-913A-68B65957894D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CB85C5D2-6E16-2547-B10A-33D209F5BABD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F0D12614-90CB-304F-9D8F-7C11C370BB7B}"/>
              </a:ext>
            </a:extLst>
          </p:cNvPr>
          <p:cNvGrpSpPr/>
          <p:nvPr/>
        </p:nvGrpSpPr>
        <p:grpSpPr>
          <a:xfrm rot="3211120">
            <a:off x="795355" y="1216215"/>
            <a:ext cx="802191" cy="1284045"/>
            <a:chOff x="2888226" y="2028077"/>
            <a:chExt cx="1069590" cy="1717115"/>
          </a:xfrm>
        </p:grpSpPr>
        <p:sp>
          <p:nvSpPr>
            <p:cNvPr id="135" name="Freeform 134">
              <a:extLst>
                <a:ext uri="{FF2B5EF4-FFF2-40B4-BE49-F238E27FC236}">
                  <a16:creationId xmlns:a16="http://schemas.microsoft.com/office/drawing/2014/main" id="{5D75F224-DF75-BB45-B3A8-3D1F84C46AF6}"/>
                </a:ext>
              </a:extLst>
            </p:cNvPr>
            <p:cNvSpPr/>
            <p:nvPr/>
          </p:nvSpPr>
          <p:spPr>
            <a:xfrm>
              <a:off x="2888226" y="2842582"/>
              <a:ext cx="25400" cy="268546"/>
            </a:xfrm>
            <a:custGeom>
              <a:avLst/>
              <a:gdLst>
                <a:gd name="connsiteX0" fmla="*/ 0 w 25400"/>
                <a:gd name="connsiteY0" fmla="*/ 0 h 260350"/>
                <a:gd name="connsiteX1" fmla="*/ 25400 w 25400"/>
                <a:gd name="connsiteY1" fmla="*/ 260350 h 260350"/>
                <a:gd name="connsiteX2" fmla="*/ 25400 w 25400"/>
                <a:gd name="connsiteY2" fmla="*/ 98425 h 260350"/>
                <a:gd name="connsiteX3" fmla="*/ 0 w 25400"/>
                <a:gd name="connsiteY3" fmla="*/ 0 h 260350"/>
                <a:gd name="connsiteX0" fmla="*/ 0 w 20717"/>
                <a:gd name="connsiteY0" fmla="*/ 0 h 273229"/>
                <a:gd name="connsiteX1" fmla="*/ 20717 w 20717"/>
                <a:gd name="connsiteY1" fmla="*/ 273229 h 273229"/>
                <a:gd name="connsiteX2" fmla="*/ 20717 w 20717"/>
                <a:gd name="connsiteY2" fmla="*/ 111304 h 273229"/>
                <a:gd name="connsiteX3" fmla="*/ 0 w 20717"/>
                <a:gd name="connsiteY3" fmla="*/ 0 h 273229"/>
                <a:gd name="connsiteX0" fmla="*/ 0 w 25400"/>
                <a:gd name="connsiteY0" fmla="*/ 0 h 268546"/>
                <a:gd name="connsiteX1" fmla="*/ 25400 w 25400"/>
                <a:gd name="connsiteY1" fmla="*/ 268546 h 268546"/>
                <a:gd name="connsiteX2" fmla="*/ 20717 w 25400"/>
                <a:gd name="connsiteY2" fmla="*/ 111304 h 268546"/>
                <a:gd name="connsiteX3" fmla="*/ 0 w 25400"/>
                <a:gd name="connsiteY3" fmla="*/ 0 h 268546"/>
                <a:gd name="connsiteX0" fmla="*/ 0 w 25400"/>
                <a:gd name="connsiteY0" fmla="*/ 0 h 268546"/>
                <a:gd name="connsiteX1" fmla="*/ 25400 w 25400"/>
                <a:gd name="connsiteY1" fmla="*/ 268546 h 268546"/>
                <a:gd name="connsiteX2" fmla="*/ 18375 w 25400"/>
                <a:gd name="connsiteY2" fmla="*/ 101937 h 268546"/>
                <a:gd name="connsiteX3" fmla="*/ 0 w 25400"/>
                <a:gd name="connsiteY3" fmla="*/ 0 h 26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00" h="268546">
                  <a:moveTo>
                    <a:pt x="0" y="0"/>
                  </a:moveTo>
                  <a:lnTo>
                    <a:pt x="25400" y="268546"/>
                  </a:lnTo>
                  <a:lnTo>
                    <a:pt x="18375" y="1019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solidFill>
                <a:schemeClr val="bg1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AR" dirty="0"/>
            </a:p>
          </p:txBody>
        </p: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BB3CAD75-E593-5C47-A1B1-E8A6F503B192}"/>
                </a:ext>
              </a:extLst>
            </p:cNvPr>
            <p:cNvGrpSpPr/>
            <p:nvPr/>
          </p:nvGrpSpPr>
          <p:grpSpPr>
            <a:xfrm>
              <a:off x="2889276" y="2028077"/>
              <a:ext cx="1068540" cy="1717115"/>
              <a:chOff x="1676379" y="2028077"/>
              <a:chExt cx="1068540" cy="1717115"/>
            </a:xfrm>
          </p:grpSpPr>
          <p:grpSp>
            <p:nvGrpSpPr>
              <p:cNvPr id="137" name="Group 136">
                <a:extLst>
                  <a:ext uri="{FF2B5EF4-FFF2-40B4-BE49-F238E27FC236}">
                    <a16:creationId xmlns:a16="http://schemas.microsoft.com/office/drawing/2014/main" id="{EE8B14AE-F03D-364C-922A-1AB0686F40E4}"/>
                  </a:ext>
                </a:extLst>
              </p:cNvPr>
              <p:cNvGrpSpPr/>
              <p:nvPr/>
            </p:nvGrpSpPr>
            <p:grpSpPr>
              <a:xfrm>
                <a:off x="1965041" y="2028077"/>
                <a:ext cx="779878" cy="1715509"/>
                <a:chOff x="1571640" y="1999745"/>
                <a:chExt cx="779878" cy="1715509"/>
              </a:xfrm>
            </p:grpSpPr>
            <p:sp>
              <p:nvSpPr>
                <p:cNvPr id="151" name="Freeform 150">
                  <a:extLst>
                    <a:ext uri="{FF2B5EF4-FFF2-40B4-BE49-F238E27FC236}">
                      <a16:creationId xmlns:a16="http://schemas.microsoft.com/office/drawing/2014/main" id="{42DFC1A6-9C90-5A47-853D-C777E73B190D}"/>
                    </a:ext>
                  </a:extLst>
                </p:cNvPr>
                <p:cNvSpPr/>
                <p:nvPr/>
              </p:nvSpPr>
              <p:spPr>
                <a:xfrm>
                  <a:off x="1689445" y="1999745"/>
                  <a:ext cx="550859" cy="280539"/>
                </a:xfrm>
                <a:custGeom>
                  <a:avLst/>
                  <a:gdLst>
                    <a:gd name="connsiteX0" fmla="*/ 229029 w 550859"/>
                    <a:gd name="connsiteY0" fmla="*/ 280540 h 280539"/>
                    <a:gd name="connsiteX1" fmla="*/ 550859 w 550859"/>
                    <a:gd name="connsiteY1" fmla="*/ 256032 h 280539"/>
                    <a:gd name="connsiteX2" fmla="*/ 321831 w 550859"/>
                    <a:gd name="connsiteY2" fmla="*/ 0 h 280539"/>
                    <a:gd name="connsiteX3" fmla="*/ 0 w 550859"/>
                    <a:gd name="connsiteY3" fmla="*/ 24517 h 280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0859" h="280539">
                      <a:moveTo>
                        <a:pt x="229029" y="280540"/>
                      </a:moveTo>
                      <a:lnTo>
                        <a:pt x="550859" y="256032"/>
                      </a:lnTo>
                      <a:lnTo>
                        <a:pt x="321831" y="0"/>
                      </a:lnTo>
                      <a:lnTo>
                        <a:pt x="0" y="2451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C73DC748-F6B9-BB4E-9499-CC09A8A38DFB}"/>
                    </a:ext>
                  </a:extLst>
                </p:cNvPr>
                <p:cNvSpPr/>
                <p:nvPr/>
              </p:nvSpPr>
              <p:spPr>
                <a:xfrm>
                  <a:off x="1571640" y="2024262"/>
                  <a:ext cx="458057" cy="1690992"/>
                </a:xfrm>
                <a:custGeom>
                  <a:avLst/>
                  <a:gdLst>
                    <a:gd name="connsiteX0" fmla="*/ 0 w 458057"/>
                    <a:gd name="connsiteY0" fmla="*/ 589474 h 1690992"/>
                    <a:gd name="connsiteX1" fmla="*/ 111214 w 458057"/>
                    <a:gd name="connsiteY1" fmla="*/ 1435027 h 1690992"/>
                    <a:gd name="connsiteX2" fmla="*/ 340252 w 458057"/>
                    <a:gd name="connsiteY2" fmla="*/ 1690992 h 1690992"/>
                    <a:gd name="connsiteX3" fmla="*/ 458057 w 458057"/>
                    <a:gd name="connsiteY3" fmla="*/ 1101519 h 1690992"/>
                    <a:gd name="connsiteX4" fmla="*/ 346834 w 458057"/>
                    <a:gd name="connsiteY4" fmla="*/ 256022 h 1690992"/>
                    <a:gd name="connsiteX5" fmla="*/ 117805 w 458057"/>
                    <a:gd name="connsiteY5" fmla="*/ 0 h 1690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8057" h="1690992">
                      <a:moveTo>
                        <a:pt x="0" y="589474"/>
                      </a:moveTo>
                      <a:lnTo>
                        <a:pt x="111214" y="1435027"/>
                      </a:lnTo>
                      <a:lnTo>
                        <a:pt x="340252" y="1690992"/>
                      </a:lnTo>
                      <a:lnTo>
                        <a:pt x="458057" y="1101519"/>
                      </a:lnTo>
                      <a:lnTo>
                        <a:pt x="346834" y="256022"/>
                      </a:lnTo>
                      <a:lnTo>
                        <a:pt x="11780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3" name="Freeform 152">
                  <a:extLst>
                    <a:ext uri="{FF2B5EF4-FFF2-40B4-BE49-F238E27FC236}">
                      <a16:creationId xmlns:a16="http://schemas.microsoft.com/office/drawing/2014/main" id="{B8B36ED7-AD97-DC4E-8675-A8FF2583AE72}"/>
                    </a:ext>
                  </a:extLst>
                </p:cNvPr>
                <p:cNvSpPr/>
                <p:nvPr/>
              </p:nvSpPr>
              <p:spPr>
                <a:xfrm>
                  <a:off x="1911892" y="3101263"/>
                  <a:ext cx="439626" cy="613990"/>
                </a:xfrm>
                <a:custGeom>
                  <a:avLst/>
                  <a:gdLst>
                    <a:gd name="connsiteX0" fmla="*/ 0 w 439626"/>
                    <a:gd name="connsiteY0" fmla="*/ 613991 h 613990"/>
                    <a:gd name="connsiteX1" fmla="*/ 321821 w 439626"/>
                    <a:gd name="connsiteY1" fmla="*/ 589474 h 613990"/>
                    <a:gd name="connsiteX2" fmla="*/ 439626 w 439626"/>
                    <a:gd name="connsiteY2" fmla="*/ 0 h 613990"/>
                    <a:gd name="connsiteX3" fmla="*/ 117805 w 439626"/>
                    <a:gd name="connsiteY3" fmla="*/ 24517 h 613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9626" h="613990">
                      <a:moveTo>
                        <a:pt x="0" y="613991"/>
                      </a:moveTo>
                      <a:lnTo>
                        <a:pt x="321821" y="589474"/>
                      </a:lnTo>
                      <a:lnTo>
                        <a:pt x="439626" y="0"/>
                      </a:lnTo>
                      <a:lnTo>
                        <a:pt x="117805" y="2451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4" name="Freeform 153">
                  <a:extLst>
                    <a:ext uri="{FF2B5EF4-FFF2-40B4-BE49-F238E27FC236}">
                      <a16:creationId xmlns:a16="http://schemas.microsoft.com/office/drawing/2014/main" id="{E3235695-AAAE-1E4B-A478-D53B79C6362D}"/>
                    </a:ext>
                  </a:extLst>
                </p:cNvPr>
                <p:cNvSpPr/>
                <p:nvPr/>
              </p:nvSpPr>
              <p:spPr>
                <a:xfrm>
                  <a:off x="1918473" y="2255777"/>
                  <a:ext cx="433044" cy="870003"/>
                </a:xfrm>
                <a:custGeom>
                  <a:avLst/>
                  <a:gdLst>
                    <a:gd name="connsiteX0" fmla="*/ 111223 w 433044"/>
                    <a:gd name="connsiteY0" fmla="*/ 870004 h 870003"/>
                    <a:gd name="connsiteX1" fmla="*/ 433045 w 433044"/>
                    <a:gd name="connsiteY1" fmla="*/ 845487 h 870003"/>
                    <a:gd name="connsiteX2" fmla="*/ 321831 w 433044"/>
                    <a:gd name="connsiteY2" fmla="*/ 0 h 870003"/>
                    <a:gd name="connsiteX3" fmla="*/ 0 w 433044"/>
                    <a:gd name="connsiteY3" fmla="*/ 24508 h 870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3044" h="870003">
                      <a:moveTo>
                        <a:pt x="111223" y="870004"/>
                      </a:moveTo>
                      <a:lnTo>
                        <a:pt x="433045" y="845487"/>
                      </a:lnTo>
                      <a:lnTo>
                        <a:pt x="321831" y="0"/>
                      </a:lnTo>
                      <a:lnTo>
                        <a:pt x="0" y="2450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</p:grpSp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id="{0835BF6D-C89C-334F-BDC2-5B7D770D3CA2}"/>
                  </a:ext>
                </a:extLst>
              </p:cNvPr>
              <p:cNvGrpSpPr/>
              <p:nvPr/>
            </p:nvGrpSpPr>
            <p:grpSpPr>
              <a:xfrm>
                <a:off x="1676379" y="2050076"/>
                <a:ext cx="754341" cy="1695116"/>
                <a:chOff x="698447" y="2009946"/>
                <a:chExt cx="754341" cy="1695116"/>
              </a:xfrm>
            </p:grpSpPr>
            <p:sp>
              <p:nvSpPr>
                <p:cNvPr id="145" name="Freeform 144">
                  <a:extLst>
                    <a:ext uri="{FF2B5EF4-FFF2-40B4-BE49-F238E27FC236}">
                      <a16:creationId xmlns:a16="http://schemas.microsoft.com/office/drawing/2014/main" id="{48F63BFF-2624-A846-AAFF-3A3F1EB2829B}"/>
                    </a:ext>
                  </a:extLst>
                </p:cNvPr>
                <p:cNvSpPr/>
                <p:nvPr/>
              </p:nvSpPr>
              <p:spPr>
                <a:xfrm>
                  <a:off x="715222" y="2896763"/>
                  <a:ext cx="83868" cy="289923"/>
                </a:xfrm>
                <a:custGeom>
                  <a:avLst/>
                  <a:gdLst>
                    <a:gd name="connsiteX0" fmla="*/ 63313 w 83867"/>
                    <a:gd name="connsiteY0" fmla="*/ 289922 h 289921"/>
                    <a:gd name="connsiteX1" fmla="*/ 7639 w 83867"/>
                    <a:gd name="connsiteY1" fmla="*/ 176012 h 289921"/>
                    <a:gd name="connsiteX2" fmla="*/ 0 w 83867"/>
                    <a:gd name="connsiteY2" fmla="*/ 0 h 289921"/>
                    <a:gd name="connsiteX3" fmla="*/ 83868 w 83867"/>
                    <a:gd name="connsiteY3" fmla="*/ 108404 h 289921"/>
                    <a:gd name="connsiteX0" fmla="*/ 63313 w 83868"/>
                    <a:gd name="connsiteY0" fmla="*/ 289922 h 289922"/>
                    <a:gd name="connsiteX1" fmla="*/ 974 w 83868"/>
                    <a:gd name="connsiteY1" fmla="*/ 192192 h 289922"/>
                    <a:gd name="connsiteX2" fmla="*/ 0 w 83868"/>
                    <a:gd name="connsiteY2" fmla="*/ 0 h 289922"/>
                    <a:gd name="connsiteX3" fmla="*/ 83868 w 83868"/>
                    <a:gd name="connsiteY3" fmla="*/ 108404 h 289922"/>
                    <a:gd name="connsiteX4" fmla="*/ 63313 w 83868"/>
                    <a:gd name="connsiteY4" fmla="*/ 289922 h 289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68" h="289922">
                      <a:moveTo>
                        <a:pt x="63313" y="289922"/>
                      </a:moveTo>
                      <a:lnTo>
                        <a:pt x="974" y="192192"/>
                      </a:lnTo>
                      <a:cubicBezTo>
                        <a:pt x="649" y="128128"/>
                        <a:pt x="325" y="64064"/>
                        <a:pt x="0" y="0"/>
                      </a:cubicBezTo>
                      <a:lnTo>
                        <a:pt x="83868" y="108404"/>
                      </a:lnTo>
                      <a:lnTo>
                        <a:pt x="63313" y="289922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39" name="Freeform 138">
                  <a:extLst>
                    <a:ext uri="{FF2B5EF4-FFF2-40B4-BE49-F238E27FC236}">
                      <a16:creationId xmlns:a16="http://schemas.microsoft.com/office/drawing/2014/main" id="{D0C1CD65-0706-1B40-9614-5412C5A148DA}"/>
                    </a:ext>
                  </a:extLst>
                </p:cNvPr>
                <p:cNvSpPr/>
                <p:nvPr/>
              </p:nvSpPr>
              <p:spPr>
                <a:xfrm>
                  <a:off x="885128" y="2298087"/>
                  <a:ext cx="332584" cy="839247"/>
                </a:xfrm>
                <a:custGeom>
                  <a:avLst/>
                  <a:gdLst>
                    <a:gd name="connsiteX0" fmla="*/ 218018 w 332584"/>
                    <a:gd name="connsiteY0" fmla="*/ 0 h 839247"/>
                    <a:gd name="connsiteX1" fmla="*/ 332584 w 332584"/>
                    <a:gd name="connsiteY1" fmla="*/ 839248 h 839247"/>
                    <a:gd name="connsiteX2" fmla="*/ 79686 w 332584"/>
                    <a:gd name="connsiteY2" fmla="*/ 788194 h 839247"/>
                    <a:gd name="connsiteX3" fmla="*/ 0 w 332584"/>
                    <a:gd name="connsiteY3" fmla="*/ 192748 h 839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2584" h="839247">
                      <a:moveTo>
                        <a:pt x="218018" y="0"/>
                      </a:moveTo>
                      <a:lnTo>
                        <a:pt x="332584" y="839248"/>
                      </a:lnTo>
                      <a:lnTo>
                        <a:pt x="79686" y="788194"/>
                      </a:lnTo>
                      <a:lnTo>
                        <a:pt x="0" y="19274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0" name="Freeform 139">
                  <a:extLst>
                    <a:ext uri="{FF2B5EF4-FFF2-40B4-BE49-F238E27FC236}">
                      <a16:creationId xmlns:a16="http://schemas.microsoft.com/office/drawing/2014/main" id="{5CF47775-496C-8341-92E1-FF58E3807B2B}"/>
                    </a:ext>
                  </a:extLst>
                </p:cNvPr>
                <p:cNvSpPr/>
                <p:nvPr/>
              </p:nvSpPr>
              <p:spPr>
                <a:xfrm>
                  <a:off x="963395" y="2009946"/>
                  <a:ext cx="374761" cy="288140"/>
                </a:xfrm>
                <a:custGeom>
                  <a:avLst/>
                  <a:gdLst>
                    <a:gd name="connsiteX0" fmla="*/ 0 w 374761"/>
                    <a:gd name="connsiteY0" fmla="*/ 30861 h 288140"/>
                    <a:gd name="connsiteX1" fmla="*/ 151581 w 374761"/>
                    <a:gd name="connsiteY1" fmla="*/ 0 h 288140"/>
                    <a:gd name="connsiteX2" fmla="*/ 374761 w 374761"/>
                    <a:gd name="connsiteY2" fmla="*/ 258689 h 288140"/>
                    <a:gd name="connsiteX3" fmla="*/ 139751 w 374761"/>
                    <a:gd name="connsiteY3" fmla="*/ 288141 h 288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4761" h="288140">
                      <a:moveTo>
                        <a:pt x="0" y="30861"/>
                      </a:moveTo>
                      <a:lnTo>
                        <a:pt x="151581" y="0"/>
                      </a:lnTo>
                      <a:lnTo>
                        <a:pt x="374761" y="258689"/>
                      </a:lnTo>
                      <a:lnTo>
                        <a:pt x="139751" y="288141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1" name="Freeform 140">
                  <a:extLst>
                    <a:ext uri="{FF2B5EF4-FFF2-40B4-BE49-F238E27FC236}">
                      <a16:creationId xmlns:a16="http://schemas.microsoft.com/office/drawing/2014/main" id="{18B08BE1-EEDF-024B-8304-75B80AE7ECC6}"/>
                    </a:ext>
                  </a:extLst>
                </p:cNvPr>
                <p:cNvSpPr/>
                <p:nvPr/>
              </p:nvSpPr>
              <p:spPr>
                <a:xfrm>
                  <a:off x="1103145" y="2268635"/>
                  <a:ext cx="349643" cy="871394"/>
                </a:xfrm>
                <a:custGeom>
                  <a:avLst/>
                  <a:gdLst>
                    <a:gd name="connsiteX0" fmla="*/ 349644 w 349643"/>
                    <a:gd name="connsiteY0" fmla="*/ 848668 h 871394"/>
                    <a:gd name="connsiteX1" fmla="*/ 114595 w 349643"/>
                    <a:gd name="connsiteY1" fmla="*/ 871395 h 871394"/>
                    <a:gd name="connsiteX2" fmla="*/ 0 w 349643"/>
                    <a:gd name="connsiteY2" fmla="*/ 29451 h 871394"/>
                    <a:gd name="connsiteX3" fmla="*/ 235010 w 349643"/>
                    <a:gd name="connsiteY3" fmla="*/ 0 h 871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9643" h="871394">
                      <a:moveTo>
                        <a:pt x="349644" y="848668"/>
                      </a:moveTo>
                      <a:lnTo>
                        <a:pt x="114595" y="871395"/>
                      </a:lnTo>
                      <a:lnTo>
                        <a:pt x="0" y="29451"/>
                      </a:lnTo>
                      <a:lnTo>
                        <a:pt x="23501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2" name="Freeform 141">
                  <a:extLst>
                    <a:ext uri="{FF2B5EF4-FFF2-40B4-BE49-F238E27FC236}">
                      <a16:creationId xmlns:a16="http://schemas.microsoft.com/office/drawing/2014/main" id="{CA3C5948-45A6-B64C-AB1A-AE23A510BA07}"/>
                    </a:ext>
                  </a:extLst>
                </p:cNvPr>
                <p:cNvSpPr/>
                <p:nvPr/>
              </p:nvSpPr>
              <p:spPr>
                <a:xfrm>
                  <a:off x="1168306" y="3114598"/>
                  <a:ext cx="284464" cy="590464"/>
                </a:xfrm>
                <a:custGeom>
                  <a:avLst/>
                  <a:gdLst>
                    <a:gd name="connsiteX0" fmla="*/ 284464 w 284464"/>
                    <a:gd name="connsiteY0" fmla="*/ 0 h 590464"/>
                    <a:gd name="connsiteX1" fmla="*/ 165287 w 284464"/>
                    <a:gd name="connsiteY1" fmla="*/ 589598 h 590464"/>
                    <a:gd name="connsiteX2" fmla="*/ 0 w 284464"/>
                    <a:gd name="connsiteY2" fmla="*/ 590464 h 590464"/>
                    <a:gd name="connsiteX3" fmla="*/ 49406 w 284464"/>
                    <a:gd name="connsiteY3" fmla="*/ 22736 h 590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4464" h="590464">
                      <a:moveTo>
                        <a:pt x="284464" y="0"/>
                      </a:moveTo>
                      <a:lnTo>
                        <a:pt x="165287" y="589598"/>
                      </a:lnTo>
                      <a:lnTo>
                        <a:pt x="0" y="590464"/>
                      </a:lnTo>
                      <a:lnTo>
                        <a:pt x="49406" y="22736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3" name="Freeform 142">
                  <a:extLst>
                    <a:ext uri="{FF2B5EF4-FFF2-40B4-BE49-F238E27FC236}">
                      <a16:creationId xmlns:a16="http://schemas.microsoft.com/office/drawing/2014/main" id="{1503108B-2C95-2741-8960-FA8D4A56AD7D}"/>
                    </a:ext>
                  </a:extLst>
                </p:cNvPr>
                <p:cNvSpPr/>
                <p:nvPr/>
              </p:nvSpPr>
              <p:spPr>
                <a:xfrm>
                  <a:off x="945297" y="3086280"/>
                  <a:ext cx="272414" cy="618782"/>
                </a:xfrm>
                <a:custGeom>
                  <a:avLst/>
                  <a:gdLst>
                    <a:gd name="connsiteX0" fmla="*/ 223009 w 272414"/>
                    <a:gd name="connsiteY0" fmla="*/ 618782 h 618782"/>
                    <a:gd name="connsiteX1" fmla="*/ 0 w 272414"/>
                    <a:gd name="connsiteY1" fmla="*/ 376352 h 618782"/>
                    <a:gd name="connsiteX2" fmla="*/ 19517 w 272414"/>
                    <a:gd name="connsiteY2" fmla="*/ 0 h 618782"/>
                    <a:gd name="connsiteX3" fmla="*/ 272415 w 272414"/>
                    <a:gd name="connsiteY3" fmla="*/ 51054 h 618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2414" h="618782">
                      <a:moveTo>
                        <a:pt x="223009" y="618782"/>
                      </a:moveTo>
                      <a:lnTo>
                        <a:pt x="0" y="376352"/>
                      </a:lnTo>
                      <a:lnTo>
                        <a:pt x="19517" y="0"/>
                      </a:lnTo>
                      <a:lnTo>
                        <a:pt x="272415" y="51054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4" name="Freeform 143">
                  <a:extLst>
                    <a:ext uri="{FF2B5EF4-FFF2-40B4-BE49-F238E27FC236}">
                      <a16:creationId xmlns:a16="http://schemas.microsoft.com/office/drawing/2014/main" id="{AB95BFA2-CEF0-CB47-941C-DE44D84229CA}"/>
                    </a:ext>
                  </a:extLst>
                </p:cNvPr>
                <p:cNvSpPr/>
                <p:nvPr/>
              </p:nvSpPr>
              <p:spPr>
                <a:xfrm>
                  <a:off x="778533" y="3005166"/>
                  <a:ext cx="186280" cy="457466"/>
                </a:xfrm>
                <a:custGeom>
                  <a:avLst/>
                  <a:gdLst>
                    <a:gd name="connsiteX0" fmla="*/ 166764 w 186280"/>
                    <a:gd name="connsiteY0" fmla="*/ 457467 h 457466"/>
                    <a:gd name="connsiteX1" fmla="*/ 0 w 186280"/>
                    <a:gd name="connsiteY1" fmla="*/ 181518 h 457466"/>
                    <a:gd name="connsiteX2" fmla="*/ 20555 w 186280"/>
                    <a:gd name="connsiteY2" fmla="*/ 0 h 457466"/>
                    <a:gd name="connsiteX3" fmla="*/ 186280 w 186280"/>
                    <a:gd name="connsiteY3" fmla="*/ 81115 h 457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6280" h="457466">
                      <a:moveTo>
                        <a:pt x="166764" y="457467"/>
                      </a:moveTo>
                      <a:lnTo>
                        <a:pt x="0" y="181518"/>
                      </a:lnTo>
                      <a:lnTo>
                        <a:pt x="20555" y="0"/>
                      </a:lnTo>
                      <a:lnTo>
                        <a:pt x="186280" y="81115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6" name="Freeform 145">
                  <a:extLst>
                    <a:ext uri="{FF2B5EF4-FFF2-40B4-BE49-F238E27FC236}">
                      <a16:creationId xmlns:a16="http://schemas.microsoft.com/office/drawing/2014/main" id="{C4F23C03-46F8-024E-A4A4-12F3D6B62DD9}"/>
                    </a:ext>
                  </a:extLst>
                </p:cNvPr>
                <p:cNvSpPr/>
                <p:nvPr/>
              </p:nvSpPr>
              <p:spPr>
                <a:xfrm>
                  <a:off x="747206" y="2490835"/>
                  <a:ext cx="217608" cy="595445"/>
                </a:xfrm>
                <a:custGeom>
                  <a:avLst/>
                  <a:gdLst>
                    <a:gd name="connsiteX0" fmla="*/ 137922 w 217608"/>
                    <a:gd name="connsiteY0" fmla="*/ 0 h 595445"/>
                    <a:gd name="connsiteX1" fmla="*/ 217608 w 217608"/>
                    <a:gd name="connsiteY1" fmla="*/ 595446 h 595445"/>
                    <a:gd name="connsiteX2" fmla="*/ 51883 w 217608"/>
                    <a:gd name="connsiteY2" fmla="*/ 514331 h 595445"/>
                    <a:gd name="connsiteX3" fmla="*/ 0 w 217608"/>
                    <a:gd name="connsiteY3" fmla="*/ 224342 h 595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7608" h="595445">
                      <a:moveTo>
                        <a:pt x="137922" y="0"/>
                      </a:moveTo>
                      <a:lnTo>
                        <a:pt x="217608" y="595446"/>
                      </a:lnTo>
                      <a:lnTo>
                        <a:pt x="51883" y="514331"/>
                      </a:lnTo>
                      <a:lnTo>
                        <a:pt x="0" y="22434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7" name="Freeform 146">
                  <a:extLst>
                    <a:ext uri="{FF2B5EF4-FFF2-40B4-BE49-F238E27FC236}">
                      <a16:creationId xmlns:a16="http://schemas.microsoft.com/office/drawing/2014/main" id="{B91BA417-7811-7744-8B5F-BF14A848634C}"/>
                    </a:ext>
                  </a:extLst>
                </p:cNvPr>
                <p:cNvSpPr/>
                <p:nvPr/>
              </p:nvSpPr>
              <p:spPr>
                <a:xfrm>
                  <a:off x="713716" y="2306135"/>
                  <a:ext cx="171411" cy="409041"/>
                </a:xfrm>
                <a:custGeom>
                  <a:avLst/>
                  <a:gdLst>
                    <a:gd name="connsiteX0" fmla="*/ 171412 w 171411"/>
                    <a:gd name="connsiteY0" fmla="*/ 184699 h 409041"/>
                    <a:gd name="connsiteX1" fmla="*/ 33490 w 171411"/>
                    <a:gd name="connsiteY1" fmla="*/ 409042 h 409041"/>
                    <a:gd name="connsiteX2" fmla="*/ 0 w 171411"/>
                    <a:gd name="connsiteY2" fmla="*/ 301371 h 409041"/>
                    <a:gd name="connsiteX3" fmla="*/ 81724 w 171411"/>
                    <a:gd name="connsiteY3" fmla="*/ 0 h 409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1411" h="409041">
                      <a:moveTo>
                        <a:pt x="171412" y="184699"/>
                      </a:moveTo>
                      <a:lnTo>
                        <a:pt x="33490" y="409042"/>
                      </a:lnTo>
                      <a:lnTo>
                        <a:pt x="0" y="301371"/>
                      </a:lnTo>
                      <a:lnTo>
                        <a:pt x="81724" y="0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9" name="Freeform 148">
                  <a:extLst>
                    <a:ext uri="{FF2B5EF4-FFF2-40B4-BE49-F238E27FC236}">
                      <a16:creationId xmlns:a16="http://schemas.microsoft.com/office/drawing/2014/main" id="{A62F60F4-F1F3-F34A-B889-0C2B0FC7805A}"/>
                    </a:ext>
                  </a:extLst>
                </p:cNvPr>
                <p:cNvSpPr/>
                <p:nvPr/>
              </p:nvSpPr>
              <p:spPr>
                <a:xfrm>
                  <a:off x="698447" y="2607506"/>
                  <a:ext cx="48758" cy="238896"/>
                </a:xfrm>
                <a:custGeom>
                  <a:avLst/>
                  <a:gdLst>
                    <a:gd name="connsiteX0" fmla="*/ 15269 w 48758"/>
                    <a:gd name="connsiteY0" fmla="*/ 0 h 238896"/>
                    <a:gd name="connsiteX1" fmla="*/ 48758 w 48758"/>
                    <a:gd name="connsiteY1" fmla="*/ 107671 h 238896"/>
                    <a:gd name="connsiteX2" fmla="*/ 9134 w 48758"/>
                    <a:gd name="connsiteY2" fmla="*/ 238897 h 238896"/>
                    <a:gd name="connsiteX3" fmla="*/ 0 w 48758"/>
                    <a:gd name="connsiteY3" fmla="*/ 191567 h 238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758" h="238896">
                      <a:moveTo>
                        <a:pt x="15269" y="0"/>
                      </a:moveTo>
                      <a:lnTo>
                        <a:pt x="48758" y="107671"/>
                      </a:lnTo>
                      <a:lnTo>
                        <a:pt x="9134" y="238897"/>
                      </a:lnTo>
                      <a:lnTo>
                        <a:pt x="0" y="19156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0" name="Freeform 149">
                  <a:extLst>
                    <a:ext uri="{FF2B5EF4-FFF2-40B4-BE49-F238E27FC236}">
                      <a16:creationId xmlns:a16="http://schemas.microsoft.com/office/drawing/2014/main" id="{12C3B81F-A6E5-224E-B9A8-722BA683829A}"/>
                    </a:ext>
                  </a:extLst>
                </p:cNvPr>
                <p:cNvSpPr/>
                <p:nvPr/>
              </p:nvSpPr>
              <p:spPr>
                <a:xfrm>
                  <a:off x="795440" y="2040807"/>
                  <a:ext cx="307705" cy="450027"/>
                </a:xfrm>
                <a:custGeom>
                  <a:avLst/>
                  <a:gdLst>
                    <a:gd name="connsiteX0" fmla="*/ 0 w 307705"/>
                    <a:gd name="connsiteY0" fmla="*/ 265328 h 450027"/>
                    <a:gd name="connsiteX1" fmla="*/ 167954 w 307705"/>
                    <a:gd name="connsiteY1" fmla="*/ 0 h 450027"/>
                    <a:gd name="connsiteX2" fmla="*/ 307705 w 307705"/>
                    <a:gd name="connsiteY2" fmla="*/ 257280 h 450027"/>
                    <a:gd name="connsiteX3" fmla="*/ 89687 w 307705"/>
                    <a:gd name="connsiteY3" fmla="*/ 450028 h 450027"/>
                    <a:gd name="connsiteX4" fmla="*/ 0 w 307705"/>
                    <a:gd name="connsiteY4" fmla="*/ 265328 h 450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7705" h="450027">
                      <a:moveTo>
                        <a:pt x="0" y="265328"/>
                      </a:moveTo>
                      <a:lnTo>
                        <a:pt x="167954" y="0"/>
                      </a:lnTo>
                      <a:lnTo>
                        <a:pt x="307705" y="257280"/>
                      </a:lnTo>
                      <a:lnTo>
                        <a:pt x="89687" y="450028"/>
                      </a:lnTo>
                      <a:lnTo>
                        <a:pt x="0" y="265328"/>
                      </a:lnTo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</p:grpSp>
        </p:grpSp>
      </p:grpSp>
      <p:sp>
        <p:nvSpPr>
          <p:cNvPr id="276" name="Freeform 275">
            <a:extLst>
              <a:ext uri="{FF2B5EF4-FFF2-40B4-BE49-F238E27FC236}">
                <a16:creationId xmlns:a16="http://schemas.microsoft.com/office/drawing/2014/main" id="{4C6AB7E3-59D2-4C4C-9A2D-C38C6DFD2FBA}"/>
              </a:ext>
            </a:extLst>
          </p:cNvPr>
          <p:cNvSpPr/>
          <p:nvPr/>
        </p:nvSpPr>
        <p:spPr>
          <a:xfrm rot="3211120">
            <a:off x="940387" y="1467120"/>
            <a:ext cx="68629" cy="216851"/>
          </a:xfrm>
          <a:custGeom>
            <a:avLst/>
            <a:gdLst>
              <a:gd name="connsiteX0" fmla="*/ 39624 w 91506"/>
              <a:gd name="connsiteY0" fmla="*/ 0 h 289988"/>
              <a:gd name="connsiteX1" fmla="*/ 0 w 91506"/>
              <a:gd name="connsiteY1" fmla="*/ 131226 h 289988"/>
              <a:gd name="connsiteX2" fmla="*/ 7639 w 91506"/>
              <a:gd name="connsiteY2" fmla="*/ 181585 h 289988"/>
              <a:gd name="connsiteX3" fmla="*/ 91507 w 91506"/>
              <a:gd name="connsiteY3" fmla="*/ 289989 h 28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506" h="289988">
                <a:moveTo>
                  <a:pt x="39624" y="0"/>
                </a:moveTo>
                <a:lnTo>
                  <a:pt x="0" y="131226"/>
                </a:lnTo>
                <a:lnTo>
                  <a:pt x="7639" y="181585"/>
                </a:lnTo>
                <a:lnTo>
                  <a:pt x="91507" y="28998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35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AR"/>
          </a:p>
        </p:txBody>
      </p:sp>
      <p:sp>
        <p:nvSpPr>
          <p:cNvPr id="317" name="Oval 316">
            <a:extLst>
              <a:ext uri="{FF2B5EF4-FFF2-40B4-BE49-F238E27FC236}">
                <a16:creationId xmlns:a16="http://schemas.microsoft.com/office/drawing/2014/main" id="{032558F7-1398-1142-ACDB-CB4F29052DC0}"/>
              </a:ext>
            </a:extLst>
          </p:cNvPr>
          <p:cNvSpPr/>
          <p:nvPr/>
        </p:nvSpPr>
        <p:spPr>
          <a:xfrm>
            <a:off x="2777210" y="2322388"/>
            <a:ext cx="365760" cy="365760"/>
          </a:xfrm>
          <a:prstGeom prst="ellipse">
            <a:avLst/>
          </a:prstGeom>
          <a:solidFill>
            <a:schemeClr val="accent5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A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04</a:t>
            </a:r>
          </a:p>
        </p:txBody>
      </p:sp>
      <p:sp>
        <p:nvSpPr>
          <p:cNvPr id="90" name="Text Placeholder 9">
            <a:extLst>
              <a:ext uri="{FF2B5EF4-FFF2-40B4-BE49-F238E27FC236}">
                <a16:creationId xmlns:a16="http://schemas.microsoft.com/office/drawing/2014/main" id="{CCA0A1F2-C77A-3148-8199-E9A708279953}"/>
              </a:ext>
            </a:extLst>
          </p:cNvPr>
          <p:cNvSpPr txBox="1">
            <a:spLocks/>
          </p:cNvSpPr>
          <p:nvPr/>
        </p:nvSpPr>
        <p:spPr>
          <a:xfrm>
            <a:off x="4679950" y="2595390"/>
            <a:ext cx="4033838" cy="881062"/>
          </a:xfrm>
          <a:prstGeom prst="rect">
            <a:avLst/>
          </a:prstGeom>
        </p:spPr>
        <p:txBody>
          <a:bodyPr vert="horz" lIns="36000" tIns="36000" rIns="36000" bIns="36000" rtlCol="0" anchor="ctr">
            <a:noAutofit/>
          </a:bodyPr>
          <a:lstStyle>
            <a:lvl1pPr marL="266700" marR="0" indent="-2667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itchFamily="34" charset="0"/>
              <a:buNone/>
              <a:tabLst/>
              <a:defRPr lang="en-AR" sz="1600" kern="1200" dirty="0" smtClean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Roboto Lt" pitchFamily="2" charset="0"/>
              <a:buChar char="−"/>
              <a:defRPr sz="1400" kern="120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indent="-9525"/>
            <a:r>
              <a:rPr lang="en-US">
                <a:solidFill>
                  <a:schemeClr val="tx1"/>
                </a:solidFill>
              </a:rPr>
              <a:t>Click here to edit this text. 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This is a placeholder to be updated with your desired text.</a:t>
            </a:r>
          </a:p>
        </p:txBody>
      </p:sp>
      <p:sp>
        <p:nvSpPr>
          <p:cNvPr id="91" name="Text Placeholder 10">
            <a:extLst>
              <a:ext uri="{FF2B5EF4-FFF2-40B4-BE49-F238E27FC236}">
                <a16:creationId xmlns:a16="http://schemas.microsoft.com/office/drawing/2014/main" id="{C8959CD0-0113-7747-B0C1-4412C1214D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79950" y="3861283"/>
            <a:ext cx="4033838" cy="881062"/>
          </a:xfrm>
        </p:spPr>
        <p:txBody>
          <a:bodyPr/>
          <a:lstStyle/>
          <a:p>
            <a:pPr marL="9525" indent="-9525"/>
            <a:r>
              <a:rPr lang="en-US" dirty="0">
                <a:solidFill>
                  <a:schemeClr val="tx1"/>
                </a:solidFill>
              </a:rPr>
              <a:t>Click here to edit this text.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This is a placeholder to be updated with your desired text.</a:t>
            </a:r>
            <a:endParaRPr lang="en-AR" dirty="0">
              <a:solidFill>
                <a:schemeClr val="tx1"/>
              </a:solidFill>
            </a:endParaRPr>
          </a:p>
        </p:txBody>
      </p:sp>
      <p:sp>
        <p:nvSpPr>
          <p:cNvPr id="92" name="Text Placeholder 11">
            <a:extLst>
              <a:ext uri="{FF2B5EF4-FFF2-40B4-BE49-F238E27FC236}">
                <a16:creationId xmlns:a16="http://schemas.microsoft.com/office/drawing/2014/main" id="{5492B843-8454-C24D-9DC9-9BE2E9652B0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79950" y="1329499"/>
            <a:ext cx="4033838" cy="881062"/>
          </a:xfrm>
        </p:spPr>
        <p:txBody>
          <a:bodyPr/>
          <a:lstStyle/>
          <a:p>
            <a:pPr marL="9525" indent="-9525"/>
            <a:r>
              <a:rPr lang="en-US" dirty="0">
                <a:solidFill>
                  <a:schemeClr val="tx1"/>
                </a:solidFill>
              </a:rPr>
              <a:t>Click here to edit this text.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This is a placeholder to be updated with your desired text.</a:t>
            </a:r>
            <a:endParaRPr lang="en-A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091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raphic 53">
            <a:extLst>
              <a:ext uri="{FF2B5EF4-FFF2-40B4-BE49-F238E27FC236}">
                <a16:creationId xmlns:a16="http://schemas.microsoft.com/office/drawing/2014/main" id="{674D189A-C39C-2F4E-9784-549D69B0A457}"/>
              </a:ext>
            </a:extLst>
          </p:cNvPr>
          <p:cNvSpPr/>
          <p:nvPr/>
        </p:nvSpPr>
        <p:spPr>
          <a:xfrm rot="3211120">
            <a:off x="2833529" y="3892674"/>
            <a:ext cx="930739" cy="903443"/>
          </a:xfrm>
          <a:custGeom>
            <a:avLst/>
            <a:gdLst>
              <a:gd name="connsiteX0" fmla="*/ 1220705 w 1220704"/>
              <a:gd name="connsiteY0" fmla="*/ 479250 h 1208208"/>
              <a:gd name="connsiteX1" fmla="*/ 0 w 1220704"/>
              <a:gd name="connsiteY1" fmla="*/ 1208208 h 1208208"/>
              <a:gd name="connsiteX2" fmla="*/ 0 w 1220704"/>
              <a:gd name="connsiteY2" fmla="*/ 0 h 120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0704" h="1208208">
                <a:moveTo>
                  <a:pt x="1220705" y="479250"/>
                </a:moveTo>
                <a:lnTo>
                  <a:pt x="0" y="120820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29000">
                <a:schemeClr val="tx2">
                  <a:lumMod val="60000"/>
                  <a:lumOff val="40000"/>
                </a:schemeClr>
              </a:gs>
              <a:gs pos="6000">
                <a:schemeClr val="tx2"/>
              </a:gs>
              <a:gs pos="42000">
                <a:schemeClr val="bg1">
                  <a:lumMod val="75000"/>
                </a:schemeClr>
              </a:gs>
              <a:gs pos="60000">
                <a:schemeClr val="tx2">
                  <a:lumMod val="60000"/>
                  <a:lumOff val="40000"/>
                </a:schemeClr>
              </a:gs>
              <a:gs pos="90000">
                <a:schemeClr val="tx2"/>
              </a:gs>
            </a:gsLst>
            <a:lin ang="5400000" scaled="0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R" dirty="0"/>
          </a:p>
        </p:txBody>
      </p:sp>
      <p:sp>
        <p:nvSpPr>
          <p:cNvPr id="96" name="Graphic 53">
            <a:extLst>
              <a:ext uri="{FF2B5EF4-FFF2-40B4-BE49-F238E27FC236}">
                <a16:creationId xmlns:a16="http://schemas.microsoft.com/office/drawing/2014/main" id="{40BB0E3F-6C90-FF4D-8A19-1481C59EBD14}"/>
              </a:ext>
            </a:extLst>
          </p:cNvPr>
          <p:cNvSpPr/>
          <p:nvPr/>
        </p:nvSpPr>
        <p:spPr>
          <a:xfrm rot="3211120">
            <a:off x="2833529" y="3892674"/>
            <a:ext cx="930739" cy="903443"/>
          </a:xfrm>
          <a:custGeom>
            <a:avLst/>
            <a:gdLst>
              <a:gd name="connsiteX0" fmla="*/ 1220705 w 1220704"/>
              <a:gd name="connsiteY0" fmla="*/ 479250 h 1208208"/>
              <a:gd name="connsiteX1" fmla="*/ 0 w 1220704"/>
              <a:gd name="connsiteY1" fmla="*/ 1208208 h 1208208"/>
              <a:gd name="connsiteX2" fmla="*/ 0 w 1220704"/>
              <a:gd name="connsiteY2" fmla="*/ 0 h 120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0704" h="1208208">
                <a:moveTo>
                  <a:pt x="1220705" y="479250"/>
                </a:moveTo>
                <a:lnTo>
                  <a:pt x="0" y="120820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7000">
                <a:schemeClr val="accent6">
                  <a:lumMod val="75000"/>
                </a:schemeClr>
              </a:gs>
              <a:gs pos="46000">
                <a:schemeClr val="accent6">
                  <a:lumMod val="60000"/>
                  <a:lumOff val="40000"/>
                </a:schemeClr>
              </a:gs>
              <a:gs pos="80000">
                <a:schemeClr val="accent6">
                  <a:lumMod val="75000"/>
                </a:schemeClr>
              </a:gs>
            </a:gsLst>
            <a:lin ang="516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R" dirty="0"/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5035C80D-0D77-A34F-88E1-CF8C0A180372}"/>
              </a:ext>
            </a:extLst>
          </p:cNvPr>
          <p:cNvGrpSpPr/>
          <p:nvPr/>
        </p:nvGrpSpPr>
        <p:grpSpPr>
          <a:xfrm rot="3211120">
            <a:off x="2508731" y="3137165"/>
            <a:ext cx="747393" cy="1288037"/>
            <a:chOff x="5451873" y="1996230"/>
            <a:chExt cx="999515" cy="1722539"/>
          </a:xfrm>
        </p:grpSpPr>
        <p:grpSp>
          <p:nvGrpSpPr>
            <p:cNvPr id="267" name="Graphic 51">
              <a:extLst>
                <a:ext uri="{FF2B5EF4-FFF2-40B4-BE49-F238E27FC236}">
                  <a16:creationId xmlns:a16="http://schemas.microsoft.com/office/drawing/2014/main" id="{3CE23869-FCE3-CA44-97EF-577051674FC1}"/>
                </a:ext>
              </a:extLst>
            </p:cNvPr>
            <p:cNvGrpSpPr/>
            <p:nvPr/>
          </p:nvGrpSpPr>
          <p:grpSpPr>
            <a:xfrm>
              <a:off x="5451873" y="1996230"/>
              <a:ext cx="999515" cy="1722539"/>
              <a:chOff x="5451873" y="1996230"/>
              <a:chExt cx="999515" cy="1722539"/>
            </a:xfrm>
          </p:grpSpPr>
          <p:sp>
            <p:nvSpPr>
              <p:cNvPr id="272" name="Freeform 271">
                <a:extLst>
                  <a:ext uri="{FF2B5EF4-FFF2-40B4-BE49-F238E27FC236}">
                    <a16:creationId xmlns:a16="http://schemas.microsoft.com/office/drawing/2014/main" id="{2DFFA117-FE31-7C41-B4DA-B16E59452BD6}"/>
                  </a:ext>
                </a:extLst>
              </p:cNvPr>
              <p:cNvSpPr/>
              <p:nvPr/>
            </p:nvSpPr>
            <p:spPr>
              <a:xfrm>
                <a:off x="5579022" y="1996230"/>
                <a:ext cx="761895" cy="281016"/>
              </a:xfrm>
              <a:custGeom>
                <a:avLst/>
                <a:gdLst>
                  <a:gd name="connsiteX0" fmla="*/ 237658 w 761895"/>
                  <a:gd name="connsiteY0" fmla="*/ 281016 h 281016"/>
                  <a:gd name="connsiteX1" fmla="*/ 761895 w 761895"/>
                  <a:gd name="connsiteY1" fmla="*/ 244888 h 281016"/>
                  <a:gd name="connsiteX2" fmla="*/ 524237 w 761895"/>
                  <a:gd name="connsiteY2" fmla="*/ 0 h 281016"/>
                  <a:gd name="connsiteX3" fmla="*/ 0 w 761895"/>
                  <a:gd name="connsiteY3" fmla="*/ 36128 h 28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895" h="281016">
                    <a:moveTo>
                      <a:pt x="237658" y="281016"/>
                    </a:moveTo>
                    <a:lnTo>
                      <a:pt x="761895" y="244888"/>
                    </a:lnTo>
                    <a:lnTo>
                      <a:pt x="524237" y="0"/>
                    </a:lnTo>
                    <a:lnTo>
                      <a:pt x="0" y="3612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3" name="Freeform 272">
                <a:extLst>
                  <a:ext uri="{FF2B5EF4-FFF2-40B4-BE49-F238E27FC236}">
                    <a16:creationId xmlns:a16="http://schemas.microsoft.com/office/drawing/2014/main" id="{7311D861-7B27-8546-BDDD-E5399445209D}"/>
                  </a:ext>
                </a:extLst>
              </p:cNvPr>
              <p:cNvSpPr/>
              <p:nvPr/>
            </p:nvSpPr>
            <p:spPr>
              <a:xfrm>
                <a:off x="5451873" y="2032358"/>
                <a:ext cx="475278" cy="1686410"/>
              </a:xfrm>
              <a:custGeom>
                <a:avLst/>
                <a:gdLst>
                  <a:gd name="connsiteX0" fmla="*/ 0 w 475278"/>
                  <a:gd name="connsiteY0" fmla="*/ 598294 h 1686410"/>
                  <a:gd name="connsiteX1" fmla="*/ 110500 w 475278"/>
                  <a:gd name="connsiteY1" fmla="*/ 1441533 h 1686410"/>
                  <a:gd name="connsiteX2" fmla="*/ 348129 w 475278"/>
                  <a:gd name="connsiteY2" fmla="*/ 1686411 h 1686410"/>
                  <a:gd name="connsiteX3" fmla="*/ 475278 w 475278"/>
                  <a:gd name="connsiteY3" fmla="*/ 1088117 h 1686410"/>
                  <a:gd name="connsiteX4" fmla="*/ 364808 w 475278"/>
                  <a:gd name="connsiteY4" fmla="*/ 244888 h 1686410"/>
                  <a:gd name="connsiteX5" fmla="*/ 127149 w 475278"/>
                  <a:gd name="connsiteY5" fmla="*/ 0 h 168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278" h="1686410">
                    <a:moveTo>
                      <a:pt x="0" y="598294"/>
                    </a:moveTo>
                    <a:lnTo>
                      <a:pt x="110500" y="1441533"/>
                    </a:lnTo>
                    <a:lnTo>
                      <a:pt x="348129" y="1686411"/>
                    </a:lnTo>
                    <a:lnTo>
                      <a:pt x="475278" y="1088117"/>
                    </a:lnTo>
                    <a:lnTo>
                      <a:pt x="364808" y="244888"/>
                    </a:lnTo>
                    <a:lnTo>
                      <a:pt x="127149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4" name="Freeform 273">
                <a:extLst>
                  <a:ext uri="{FF2B5EF4-FFF2-40B4-BE49-F238E27FC236}">
                    <a16:creationId xmlns:a16="http://schemas.microsoft.com/office/drawing/2014/main" id="{1DB18D5C-36C0-8A4A-BB37-CC03E8F0065D}"/>
                  </a:ext>
                </a:extLst>
              </p:cNvPr>
              <p:cNvSpPr/>
              <p:nvPr/>
            </p:nvSpPr>
            <p:spPr>
              <a:xfrm>
                <a:off x="5800002" y="3084347"/>
                <a:ext cx="651386" cy="634422"/>
              </a:xfrm>
              <a:custGeom>
                <a:avLst/>
                <a:gdLst>
                  <a:gd name="connsiteX0" fmla="*/ 0 w 651386"/>
                  <a:gd name="connsiteY0" fmla="*/ 634422 h 634422"/>
                  <a:gd name="connsiteX1" fmla="*/ 524227 w 651386"/>
                  <a:gd name="connsiteY1" fmla="*/ 598294 h 634422"/>
                  <a:gd name="connsiteX2" fmla="*/ 651386 w 651386"/>
                  <a:gd name="connsiteY2" fmla="*/ 0 h 634422"/>
                  <a:gd name="connsiteX3" fmla="*/ 127149 w 651386"/>
                  <a:gd name="connsiteY3" fmla="*/ 36128 h 634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1386" h="634422">
                    <a:moveTo>
                      <a:pt x="0" y="634422"/>
                    </a:moveTo>
                    <a:lnTo>
                      <a:pt x="524227" y="598294"/>
                    </a:lnTo>
                    <a:lnTo>
                      <a:pt x="651386" y="0"/>
                    </a:lnTo>
                    <a:lnTo>
                      <a:pt x="127149" y="3612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5" name="Freeform 274">
                <a:extLst>
                  <a:ext uri="{FF2B5EF4-FFF2-40B4-BE49-F238E27FC236}">
                    <a16:creationId xmlns:a16="http://schemas.microsoft.com/office/drawing/2014/main" id="{C7955DDF-EE4E-D944-8791-F7A4EDC8408D}"/>
                  </a:ext>
                </a:extLst>
              </p:cNvPr>
              <p:cNvSpPr/>
              <p:nvPr/>
            </p:nvSpPr>
            <p:spPr>
              <a:xfrm>
                <a:off x="5816680" y="2241118"/>
                <a:ext cx="634707" cy="879357"/>
              </a:xfrm>
              <a:custGeom>
                <a:avLst/>
                <a:gdLst>
                  <a:gd name="connsiteX0" fmla="*/ 110471 w 634707"/>
                  <a:gd name="connsiteY0" fmla="*/ 879358 h 879357"/>
                  <a:gd name="connsiteX1" fmla="*/ 634708 w 634707"/>
                  <a:gd name="connsiteY1" fmla="*/ 843229 h 879357"/>
                  <a:gd name="connsiteX2" fmla="*/ 524237 w 634707"/>
                  <a:gd name="connsiteY2" fmla="*/ 0 h 879357"/>
                  <a:gd name="connsiteX3" fmla="*/ 0 w 634707"/>
                  <a:gd name="connsiteY3" fmla="*/ 36128 h 87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4707" h="879357">
                    <a:moveTo>
                      <a:pt x="110471" y="879358"/>
                    </a:moveTo>
                    <a:lnTo>
                      <a:pt x="634708" y="843229"/>
                    </a:lnTo>
                    <a:lnTo>
                      <a:pt x="524237" y="0"/>
                    </a:lnTo>
                    <a:lnTo>
                      <a:pt x="0" y="3612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68" name="Graphic 51">
              <a:extLst>
                <a:ext uri="{FF2B5EF4-FFF2-40B4-BE49-F238E27FC236}">
                  <a16:creationId xmlns:a16="http://schemas.microsoft.com/office/drawing/2014/main" id="{0BF13583-2A00-4B4D-9523-7D04A94F51F9}"/>
                </a:ext>
              </a:extLst>
            </p:cNvPr>
            <p:cNvGrpSpPr/>
            <p:nvPr/>
          </p:nvGrpSpPr>
          <p:grpSpPr>
            <a:xfrm>
              <a:off x="5457833" y="2023422"/>
              <a:ext cx="463359" cy="1692009"/>
              <a:chOff x="5457833" y="2023422"/>
              <a:chExt cx="463359" cy="1692009"/>
            </a:xfrm>
            <a:solidFill>
              <a:srgbClr val="FFFFFF"/>
            </a:solidFill>
          </p:grpSpPr>
          <p:sp>
            <p:nvSpPr>
              <p:cNvPr id="269" name="Freeform 268">
                <a:extLst>
                  <a:ext uri="{FF2B5EF4-FFF2-40B4-BE49-F238E27FC236}">
                    <a16:creationId xmlns:a16="http://schemas.microsoft.com/office/drawing/2014/main" id="{5C887088-2A95-4142-A0BF-9D35AF70EC4C}"/>
                  </a:ext>
                </a:extLst>
              </p:cNvPr>
              <p:cNvSpPr/>
              <p:nvPr/>
            </p:nvSpPr>
            <p:spPr>
              <a:xfrm rot="676101">
                <a:off x="5685886" y="2268231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0" name="Freeform 269">
                <a:extLst>
                  <a:ext uri="{FF2B5EF4-FFF2-40B4-BE49-F238E27FC236}">
                    <a16:creationId xmlns:a16="http://schemas.microsoft.com/office/drawing/2014/main" id="{0EFA62DC-53CD-AD42-B0BF-5C6157FFB210}"/>
                  </a:ext>
                </a:extLst>
              </p:cNvPr>
              <p:cNvSpPr/>
              <p:nvPr/>
            </p:nvSpPr>
            <p:spPr>
              <a:xfrm rot="4950455">
                <a:off x="4836638" y="286585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1" name="Freeform 270">
                <a:extLst>
                  <a:ext uri="{FF2B5EF4-FFF2-40B4-BE49-F238E27FC236}">
                    <a16:creationId xmlns:a16="http://schemas.microsoft.com/office/drawing/2014/main" id="{23879F8E-119D-1D46-9114-3E8F65BC93B9}"/>
                  </a:ext>
                </a:extLst>
              </p:cNvPr>
              <p:cNvSpPr/>
              <p:nvPr/>
            </p:nvSpPr>
            <p:spPr>
              <a:xfrm rot="2891167">
                <a:off x="5346010" y="2865822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A693C0AB-A79C-AE44-8A4B-16BADEC866B3}"/>
              </a:ext>
            </a:extLst>
          </p:cNvPr>
          <p:cNvGrpSpPr/>
          <p:nvPr/>
        </p:nvGrpSpPr>
        <p:grpSpPr>
          <a:xfrm rot="3211120">
            <a:off x="2245964" y="2765289"/>
            <a:ext cx="585153" cy="1283180"/>
            <a:chOff x="2603708" y="1997506"/>
            <a:chExt cx="782549" cy="1716044"/>
          </a:xfrm>
        </p:grpSpPr>
        <p:grpSp>
          <p:nvGrpSpPr>
            <p:cNvPr id="306" name="Graphic 49">
              <a:extLst>
                <a:ext uri="{FF2B5EF4-FFF2-40B4-BE49-F238E27FC236}">
                  <a16:creationId xmlns:a16="http://schemas.microsoft.com/office/drawing/2014/main" id="{8E1976C5-D1BF-5F49-AB30-442816D04C46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311" name="Freeform 310">
                <a:extLst>
                  <a:ext uri="{FF2B5EF4-FFF2-40B4-BE49-F238E27FC236}">
                    <a16:creationId xmlns:a16="http://schemas.microsoft.com/office/drawing/2014/main" id="{527C00CD-FC77-9843-9FAA-BE0C970FB254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2" name="Freeform 311">
                <a:extLst>
                  <a:ext uri="{FF2B5EF4-FFF2-40B4-BE49-F238E27FC236}">
                    <a16:creationId xmlns:a16="http://schemas.microsoft.com/office/drawing/2014/main" id="{B7073FEC-0AA6-DB4A-BB51-0FE67FAAD827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3" name="Freeform 312">
                <a:extLst>
                  <a:ext uri="{FF2B5EF4-FFF2-40B4-BE49-F238E27FC236}">
                    <a16:creationId xmlns:a16="http://schemas.microsoft.com/office/drawing/2014/main" id="{3E8C258E-34D9-314D-BF2C-6EFDD79CA116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4" name="Freeform 313">
                <a:extLst>
                  <a:ext uri="{FF2B5EF4-FFF2-40B4-BE49-F238E27FC236}">
                    <a16:creationId xmlns:a16="http://schemas.microsoft.com/office/drawing/2014/main" id="{961380C0-18F9-8C4F-839B-C158308ADED4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307" name="Graphic 49">
              <a:extLst>
                <a:ext uri="{FF2B5EF4-FFF2-40B4-BE49-F238E27FC236}">
                  <a16:creationId xmlns:a16="http://schemas.microsoft.com/office/drawing/2014/main" id="{79D0FADD-DDD6-F647-88EC-F06BB5ECCF09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308" name="Freeform 307">
                <a:extLst>
                  <a:ext uri="{FF2B5EF4-FFF2-40B4-BE49-F238E27FC236}">
                    <a16:creationId xmlns:a16="http://schemas.microsoft.com/office/drawing/2014/main" id="{646DC06D-189C-B041-BBB7-2C2E99570419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9" name="Freeform 308">
                <a:extLst>
                  <a:ext uri="{FF2B5EF4-FFF2-40B4-BE49-F238E27FC236}">
                    <a16:creationId xmlns:a16="http://schemas.microsoft.com/office/drawing/2014/main" id="{ED165F0C-C512-384F-835D-2536DA7471E3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0" name="Freeform 309">
                <a:extLst>
                  <a:ext uri="{FF2B5EF4-FFF2-40B4-BE49-F238E27FC236}">
                    <a16:creationId xmlns:a16="http://schemas.microsoft.com/office/drawing/2014/main" id="{4B49ADAF-8C6F-8B4B-A66C-88ED48CD8A6C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DA45C0A6-8273-7D41-8B88-E92ADAAF0473}"/>
              </a:ext>
            </a:extLst>
          </p:cNvPr>
          <p:cNvGrpSpPr/>
          <p:nvPr/>
        </p:nvGrpSpPr>
        <p:grpSpPr>
          <a:xfrm rot="3211120">
            <a:off x="1930434" y="2402896"/>
            <a:ext cx="585153" cy="1283181"/>
            <a:chOff x="2603708" y="1997506"/>
            <a:chExt cx="782549" cy="1716044"/>
          </a:xfrm>
        </p:grpSpPr>
        <p:grpSp>
          <p:nvGrpSpPr>
            <p:cNvPr id="294" name="Graphic 49">
              <a:extLst>
                <a:ext uri="{FF2B5EF4-FFF2-40B4-BE49-F238E27FC236}">
                  <a16:creationId xmlns:a16="http://schemas.microsoft.com/office/drawing/2014/main" id="{F5889EA5-6347-9848-B42B-891F2ED4A9A0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6"/>
              <a:chOff x="2606380" y="1997506"/>
              <a:chExt cx="779877" cy="1715526"/>
            </a:xfrm>
          </p:grpSpPr>
          <p:sp>
            <p:nvSpPr>
              <p:cNvPr id="299" name="Freeform 298">
                <a:extLst>
                  <a:ext uri="{FF2B5EF4-FFF2-40B4-BE49-F238E27FC236}">
                    <a16:creationId xmlns:a16="http://schemas.microsoft.com/office/drawing/2014/main" id="{328443CF-E438-5248-94F1-8FFF2CA68087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0" name="Freeform 299">
                <a:extLst>
                  <a:ext uri="{FF2B5EF4-FFF2-40B4-BE49-F238E27FC236}">
                    <a16:creationId xmlns:a16="http://schemas.microsoft.com/office/drawing/2014/main" id="{F262D2ED-1746-5844-A27D-437F41F8CC23}"/>
                  </a:ext>
                </a:extLst>
              </p:cNvPr>
              <p:cNvSpPr/>
              <p:nvPr/>
            </p:nvSpPr>
            <p:spPr>
              <a:xfrm>
                <a:off x="2606380" y="2022023"/>
                <a:ext cx="458050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1" name="Freeform 300">
                <a:extLst>
                  <a:ext uri="{FF2B5EF4-FFF2-40B4-BE49-F238E27FC236}">
                    <a16:creationId xmlns:a16="http://schemas.microsoft.com/office/drawing/2014/main" id="{B0AE5684-425C-B249-A895-94EC7B565F68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2" name="Freeform 301">
                <a:extLst>
                  <a:ext uri="{FF2B5EF4-FFF2-40B4-BE49-F238E27FC236}">
                    <a16:creationId xmlns:a16="http://schemas.microsoft.com/office/drawing/2014/main" id="{E8A643FC-0637-0343-9378-DDC70F8968F9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95" name="Graphic 49">
              <a:extLst>
                <a:ext uri="{FF2B5EF4-FFF2-40B4-BE49-F238E27FC236}">
                  <a16:creationId xmlns:a16="http://schemas.microsoft.com/office/drawing/2014/main" id="{E6DC5A00-0E3E-B442-9971-37FB444E9F8E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296" name="Freeform 295">
                <a:extLst>
                  <a:ext uri="{FF2B5EF4-FFF2-40B4-BE49-F238E27FC236}">
                    <a16:creationId xmlns:a16="http://schemas.microsoft.com/office/drawing/2014/main" id="{B147FBB9-D707-DD49-9AB3-B5A54082B4BA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7" name="Freeform 296">
                <a:extLst>
                  <a:ext uri="{FF2B5EF4-FFF2-40B4-BE49-F238E27FC236}">
                    <a16:creationId xmlns:a16="http://schemas.microsoft.com/office/drawing/2014/main" id="{E70AFF68-2254-CF4D-B3FF-89D2C44A3063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8" name="Freeform 297">
                <a:extLst>
                  <a:ext uri="{FF2B5EF4-FFF2-40B4-BE49-F238E27FC236}">
                    <a16:creationId xmlns:a16="http://schemas.microsoft.com/office/drawing/2014/main" id="{3ECBE191-7141-2A4F-A5BD-98C3276A24DC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5CFEC4FE-4741-2A4D-963E-F3688D027350}"/>
              </a:ext>
            </a:extLst>
          </p:cNvPr>
          <p:cNvGrpSpPr/>
          <p:nvPr/>
        </p:nvGrpSpPr>
        <p:grpSpPr>
          <a:xfrm rot="3211120">
            <a:off x="1614770" y="2038169"/>
            <a:ext cx="585154" cy="1283180"/>
            <a:chOff x="2603708" y="1997506"/>
            <a:chExt cx="782549" cy="1716044"/>
          </a:xfrm>
        </p:grpSpPr>
        <p:grpSp>
          <p:nvGrpSpPr>
            <p:cNvPr id="282" name="Graphic 49">
              <a:extLst>
                <a:ext uri="{FF2B5EF4-FFF2-40B4-BE49-F238E27FC236}">
                  <a16:creationId xmlns:a16="http://schemas.microsoft.com/office/drawing/2014/main" id="{104DB831-B4C7-6843-9DA4-5459A3C79B27}"/>
                </a:ext>
              </a:extLst>
            </p:cNvPr>
            <p:cNvGrpSpPr/>
            <p:nvPr/>
          </p:nvGrpSpPr>
          <p:grpSpPr>
            <a:xfrm>
              <a:off x="2606379" y="1997506"/>
              <a:ext cx="779878" cy="1715523"/>
              <a:chOff x="2606379" y="1997506"/>
              <a:chExt cx="779878" cy="1715523"/>
            </a:xfrm>
          </p:grpSpPr>
          <p:sp>
            <p:nvSpPr>
              <p:cNvPr id="287" name="Freeform 286">
                <a:extLst>
                  <a:ext uri="{FF2B5EF4-FFF2-40B4-BE49-F238E27FC236}">
                    <a16:creationId xmlns:a16="http://schemas.microsoft.com/office/drawing/2014/main" id="{77A9D833-654D-A74F-8734-93B7B40E5C9F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8" name="Freeform 287">
                <a:extLst>
                  <a:ext uri="{FF2B5EF4-FFF2-40B4-BE49-F238E27FC236}">
                    <a16:creationId xmlns:a16="http://schemas.microsoft.com/office/drawing/2014/main" id="{A576D00A-BD6D-1044-B3B7-009919F2171F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9" name="Freeform 288">
                <a:extLst>
                  <a:ext uri="{FF2B5EF4-FFF2-40B4-BE49-F238E27FC236}">
                    <a16:creationId xmlns:a16="http://schemas.microsoft.com/office/drawing/2014/main" id="{F0576411-834C-394B-B570-B65034CFDA2D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0" name="Freeform 289">
                <a:extLst>
                  <a:ext uri="{FF2B5EF4-FFF2-40B4-BE49-F238E27FC236}">
                    <a16:creationId xmlns:a16="http://schemas.microsoft.com/office/drawing/2014/main" id="{67E96728-1FFE-164A-9769-08A682A5D8BE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83" name="Graphic 49">
              <a:extLst>
                <a:ext uri="{FF2B5EF4-FFF2-40B4-BE49-F238E27FC236}">
                  <a16:creationId xmlns:a16="http://schemas.microsoft.com/office/drawing/2014/main" id="{85210008-BFA5-4B4B-A730-9C455D0FD09A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284" name="Freeform 283">
                <a:extLst>
                  <a:ext uri="{FF2B5EF4-FFF2-40B4-BE49-F238E27FC236}">
                    <a16:creationId xmlns:a16="http://schemas.microsoft.com/office/drawing/2014/main" id="{8359444E-5A78-594E-AF3A-1A868BD2F17C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5" name="Freeform 284">
                <a:extLst>
                  <a:ext uri="{FF2B5EF4-FFF2-40B4-BE49-F238E27FC236}">
                    <a16:creationId xmlns:a16="http://schemas.microsoft.com/office/drawing/2014/main" id="{B93649F4-2187-114E-9176-381EFEDC3D7F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6" name="Freeform 285">
                <a:extLst>
                  <a:ext uri="{FF2B5EF4-FFF2-40B4-BE49-F238E27FC236}">
                    <a16:creationId xmlns:a16="http://schemas.microsoft.com/office/drawing/2014/main" id="{25E43A10-5C3F-214E-A400-CFE93FAE31A7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65114AFC-32B9-D244-8233-881BFD4C8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Segmented 3D Pencil Slide Template </a:t>
            </a:r>
            <a:r>
              <a:rPr lang="es-UY" b="0" dirty="0">
                <a:solidFill>
                  <a:schemeClr val="tx1"/>
                </a:solidFill>
              </a:rPr>
              <a:t>–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AR" b="0" dirty="0">
                <a:solidFill>
                  <a:schemeClr val="tx1"/>
                </a:solidFill>
              </a:rPr>
              <a:t>Section 0</a:t>
            </a:r>
            <a:r>
              <a:rPr lang="es-UY" b="0" dirty="0">
                <a:solidFill>
                  <a:schemeClr val="tx1"/>
                </a:solidFill>
              </a:rPr>
              <a:t>5</a:t>
            </a:r>
            <a:endParaRPr lang="en-AR" b="0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00D2FA1-5B56-0C45-B554-31A1ADE2271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R" dirty="0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0AF3A3EC-CB2C-CA41-903A-F136EBD19C1A}"/>
              </a:ext>
            </a:extLst>
          </p:cNvPr>
          <p:cNvGrpSpPr/>
          <p:nvPr/>
        </p:nvGrpSpPr>
        <p:grpSpPr>
          <a:xfrm rot="3211120">
            <a:off x="1280522" y="1659714"/>
            <a:ext cx="585154" cy="1283181"/>
            <a:chOff x="2603708" y="1997506"/>
            <a:chExt cx="782549" cy="1716044"/>
          </a:xfrm>
        </p:grpSpPr>
        <p:grpSp>
          <p:nvGrpSpPr>
            <p:cNvPr id="157" name="Graphic 49">
              <a:extLst>
                <a:ext uri="{FF2B5EF4-FFF2-40B4-BE49-F238E27FC236}">
                  <a16:creationId xmlns:a16="http://schemas.microsoft.com/office/drawing/2014/main" id="{D54F6996-1DDF-D54F-9BEB-FB103FBD83F4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57B038AF-DB67-2441-8B7D-D20740FF3749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3D717F4F-1DDD-124F-A149-4460DD133912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6" name="Freeform 205">
                <a:extLst>
                  <a:ext uri="{FF2B5EF4-FFF2-40B4-BE49-F238E27FC236}">
                    <a16:creationId xmlns:a16="http://schemas.microsoft.com/office/drawing/2014/main" id="{4AF1DE4E-E823-3B43-9ADD-7A250080A91F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7" name="Freeform 206">
                <a:extLst>
                  <a:ext uri="{FF2B5EF4-FFF2-40B4-BE49-F238E27FC236}">
                    <a16:creationId xmlns:a16="http://schemas.microsoft.com/office/drawing/2014/main" id="{23BE3584-2C84-6C4C-8327-A2F42D45D982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158" name="Graphic 49">
              <a:extLst>
                <a:ext uri="{FF2B5EF4-FFF2-40B4-BE49-F238E27FC236}">
                  <a16:creationId xmlns:a16="http://schemas.microsoft.com/office/drawing/2014/main" id="{F8CCE527-C546-7844-ACDA-F46D3012A9C7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159" name="Freeform 158">
                <a:extLst>
                  <a:ext uri="{FF2B5EF4-FFF2-40B4-BE49-F238E27FC236}">
                    <a16:creationId xmlns:a16="http://schemas.microsoft.com/office/drawing/2014/main" id="{4E10D46F-D3E9-1C4C-83A4-9FBFE610E847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A79F07BE-D3D1-E54A-913A-68B65957894D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CB85C5D2-6E16-2547-B10A-33D209F5BABD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F0D12614-90CB-304F-9D8F-7C11C370BB7B}"/>
              </a:ext>
            </a:extLst>
          </p:cNvPr>
          <p:cNvGrpSpPr/>
          <p:nvPr/>
        </p:nvGrpSpPr>
        <p:grpSpPr>
          <a:xfrm rot="3211120">
            <a:off x="795355" y="1216215"/>
            <a:ext cx="802191" cy="1284045"/>
            <a:chOff x="2888226" y="2028077"/>
            <a:chExt cx="1069590" cy="1717115"/>
          </a:xfrm>
        </p:grpSpPr>
        <p:sp>
          <p:nvSpPr>
            <p:cNvPr id="135" name="Freeform 134">
              <a:extLst>
                <a:ext uri="{FF2B5EF4-FFF2-40B4-BE49-F238E27FC236}">
                  <a16:creationId xmlns:a16="http://schemas.microsoft.com/office/drawing/2014/main" id="{5D75F224-DF75-BB45-B3A8-3D1F84C46AF6}"/>
                </a:ext>
              </a:extLst>
            </p:cNvPr>
            <p:cNvSpPr/>
            <p:nvPr/>
          </p:nvSpPr>
          <p:spPr>
            <a:xfrm>
              <a:off x="2888226" y="2842582"/>
              <a:ext cx="25400" cy="268546"/>
            </a:xfrm>
            <a:custGeom>
              <a:avLst/>
              <a:gdLst>
                <a:gd name="connsiteX0" fmla="*/ 0 w 25400"/>
                <a:gd name="connsiteY0" fmla="*/ 0 h 260350"/>
                <a:gd name="connsiteX1" fmla="*/ 25400 w 25400"/>
                <a:gd name="connsiteY1" fmla="*/ 260350 h 260350"/>
                <a:gd name="connsiteX2" fmla="*/ 25400 w 25400"/>
                <a:gd name="connsiteY2" fmla="*/ 98425 h 260350"/>
                <a:gd name="connsiteX3" fmla="*/ 0 w 25400"/>
                <a:gd name="connsiteY3" fmla="*/ 0 h 260350"/>
                <a:gd name="connsiteX0" fmla="*/ 0 w 20717"/>
                <a:gd name="connsiteY0" fmla="*/ 0 h 273229"/>
                <a:gd name="connsiteX1" fmla="*/ 20717 w 20717"/>
                <a:gd name="connsiteY1" fmla="*/ 273229 h 273229"/>
                <a:gd name="connsiteX2" fmla="*/ 20717 w 20717"/>
                <a:gd name="connsiteY2" fmla="*/ 111304 h 273229"/>
                <a:gd name="connsiteX3" fmla="*/ 0 w 20717"/>
                <a:gd name="connsiteY3" fmla="*/ 0 h 273229"/>
                <a:gd name="connsiteX0" fmla="*/ 0 w 25400"/>
                <a:gd name="connsiteY0" fmla="*/ 0 h 268546"/>
                <a:gd name="connsiteX1" fmla="*/ 25400 w 25400"/>
                <a:gd name="connsiteY1" fmla="*/ 268546 h 268546"/>
                <a:gd name="connsiteX2" fmla="*/ 20717 w 25400"/>
                <a:gd name="connsiteY2" fmla="*/ 111304 h 268546"/>
                <a:gd name="connsiteX3" fmla="*/ 0 w 25400"/>
                <a:gd name="connsiteY3" fmla="*/ 0 h 268546"/>
                <a:gd name="connsiteX0" fmla="*/ 0 w 25400"/>
                <a:gd name="connsiteY0" fmla="*/ 0 h 268546"/>
                <a:gd name="connsiteX1" fmla="*/ 25400 w 25400"/>
                <a:gd name="connsiteY1" fmla="*/ 268546 h 268546"/>
                <a:gd name="connsiteX2" fmla="*/ 18375 w 25400"/>
                <a:gd name="connsiteY2" fmla="*/ 101937 h 268546"/>
                <a:gd name="connsiteX3" fmla="*/ 0 w 25400"/>
                <a:gd name="connsiteY3" fmla="*/ 0 h 26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00" h="268546">
                  <a:moveTo>
                    <a:pt x="0" y="0"/>
                  </a:moveTo>
                  <a:lnTo>
                    <a:pt x="25400" y="268546"/>
                  </a:lnTo>
                  <a:lnTo>
                    <a:pt x="18375" y="1019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solidFill>
                <a:schemeClr val="bg1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AR" dirty="0"/>
            </a:p>
          </p:txBody>
        </p: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BB3CAD75-E593-5C47-A1B1-E8A6F503B192}"/>
                </a:ext>
              </a:extLst>
            </p:cNvPr>
            <p:cNvGrpSpPr/>
            <p:nvPr/>
          </p:nvGrpSpPr>
          <p:grpSpPr>
            <a:xfrm>
              <a:off x="2889276" y="2028077"/>
              <a:ext cx="1068540" cy="1717115"/>
              <a:chOff x="1676379" y="2028077"/>
              <a:chExt cx="1068540" cy="1717115"/>
            </a:xfrm>
          </p:grpSpPr>
          <p:grpSp>
            <p:nvGrpSpPr>
              <p:cNvPr id="137" name="Group 136">
                <a:extLst>
                  <a:ext uri="{FF2B5EF4-FFF2-40B4-BE49-F238E27FC236}">
                    <a16:creationId xmlns:a16="http://schemas.microsoft.com/office/drawing/2014/main" id="{EE8B14AE-F03D-364C-922A-1AB0686F40E4}"/>
                  </a:ext>
                </a:extLst>
              </p:cNvPr>
              <p:cNvGrpSpPr/>
              <p:nvPr/>
            </p:nvGrpSpPr>
            <p:grpSpPr>
              <a:xfrm>
                <a:off x="1965041" y="2028077"/>
                <a:ext cx="779878" cy="1715509"/>
                <a:chOff x="1571640" y="1999745"/>
                <a:chExt cx="779878" cy="1715509"/>
              </a:xfrm>
            </p:grpSpPr>
            <p:sp>
              <p:nvSpPr>
                <p:cNvPr id="151" name="Freeform 150">
                  <a:extLst>
                    <a:ext uri="{FF2B5EF4-FFF2-40B4-BE49-F238E27FC236}">
                      <a16:creationId xmlns:a16="http://schemas.microsoft.com/office/drawing/2014/main" id="{42DFC1A6-9C90-5A47-853D-C777E73B190D}"/>
                    </a:ext>
                  </a:extLst>
                </p:cNvPr>
                <p:cNvSpPr/>
                <p:nvPr/>
              </p:nvSpPr>
              <p:spPr>
                <a:xfrm>
                  <a:off x="1689445" y="1999745"/>
                  <a:ext cx="550859" cy="280539"/>
                </a:xfrm>
                <a:custGeom>
                  <a:avLst/>
                  <a:gdLst>
                    <a:gd name="connsiteX0" fmla="*/ 229029 w 550859"/>
                    <a:gd name="connsiteY0" fmla="*/ 280540 h 280539"/>
                    <a:gd name="connsiteX1" fmla="*/ 550859 w 550859"/>
                    <a:gd name="connsiteY1" fmla="*/ 256032 h 280539"/>
                    <a:gd name="connsiteX2" fmla="*/ 321831 w 550859"/>
                    <a:gd name="connsiteY2" fmla="*/ 0 h 280539"/>
                    <a:gd name="connsiteX3" fmla="*/ 0 w 550859"/>
                    <a:gd name="connsiteY3" fmla="*/ 24517 h 280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0859" h="280539">
                      <a:moveTo>
                        <a:pt x="229029" y="280540"/>
                      </a:moveTo>
                      <a:lnTo>
                        <a:pt x="550859" y="256032"/>
                      </a:lnTo>
                      <a:lnTo>
                        <a:pt x="321831" y="0"/>
                      </a:lnTo>
                      <a:lnTo>
                        <a:pt x="0" y="2451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C73DC748-F6B9-BB4E-9499-CC09A8A38DFB}"/>
                    </a:ext>
                  </a:extLst>
                </p:cNvPr>
                <p:cNvSpPr/>
                <p:nvPr/>
              </p:nvSpPr>
              <p:spPr>
                <a:xfrm>
                  <a:off x="1571640" y="2024262"/>
                  <a:ext cx="458057" cy="1690992"/>
                </a:xfrm>
                <a:custGeom>
                  <a:avLst/>
                  <a:gdLst>
                    <a:gd name="connsiteX0" fmla="*/ 0 w 458057"/>
                    <a:gd name="connsiteY0" fmla="*/ 589474 h 1690992"/>
                    <a:gd name="connsiteX1" fmla="*/ 111214 w 458057"/>
                    <a:gd name="connsiteY1" fmla="*/ 1435027 h 1690992"/>
                    <a:gd name="connsiteX2" fmla="*/ 340252 w 458057"/>
                    <a:gd name="connsiteY2" fmla="*/ 1690992 h 1690992"/>
                    <a:gd name="connsiteX3" fmla="*/ 458057 w 458057"/>
                    <a:gd name="connsiteY3" fmla="*/ 1101519 h 1690992"/>
                    <a:gd name="connsiteX4" fmla="*/ 346834 w 458057"/>
                    <a:gd name="connsiteY4" fmla="*/ 256022 h 1690992"/>
                    <a:gd name="connsiteX5" fmla="*/ 117805 w 458057"/>
                    <a:gd name="connsiteY5" fmla="*/ 0 h 1690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8057" h="1690992">
                      <a:moveTo>
                        <a:pt x="0" y="589474"/>
                      </a:moveTo>
                      <a:lnTo>
                        <a:pt x="111214" y="1435027"/>
                      </a:lnTo>
                      <a:lnTo>
                        <a:pt x="340252" y="1690992"/>
                      </a:lnTo>
                      <a:lnTo>
                        <a:pt x="458057" y="1101519"/>
                      </a:lnTo>
                      <a:lnTo>
                        <a:pt x="346834" y="256022"/>
                      </a:lnTo>
                      <a:lnTo>
                        <a:pt x="11780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3" name="Freeform 152">
                  <a:extLst>
                    <a:ext uri="{FF2B5EF4-FFF2-40B4-BE49-F238E27FC236}">
                      <a16:creationId xmlns:a16="http://schemas.microsoft.com/office/drawing/2014/main" id="{B8B36ED7-AD97-DC4E-8675-A8FF2583AE72}"/>
                    </a:ext>
                  </a:extLst>
                </p:cNvPr>
                <p:cNvSpPr/>
                <p:nvPr/>
              </p:nvSpPr>
              <p:spPr>
                <a:xfrm>
                  <a:off x="1911892" y="3101263"/>
                  <a:ext cx="439626" cy="613990"/>
                </a:xfrm>
                <a:custGeom>
                  <a:avLst/>
                  <a:gdLst>
                    <a:gd name="connsiteX0" fmla="*/ 0 w 439626"/>
                    <a:gd name="connsiteY0" fmla="*/ 613991 h 613990"/>
                    <a:gd name="connsiteX1" fmla="*/ 321821 w 439626"/>
                    <a:gd name="connsiteY1" fmla="*/ 589474 h 613990"/>
                    <a:gd name="connsiteX2" fmla="*/ 439626 w 439626"/>
                    <a:gd name="connsiteY2" fmla="*/ 0 h 613990"/>
                    <a:gd name="connsiteX3" fmla="*/ 117805 w 439626"/>
                    <a:gd name="connsiteY3" fmla="*/ 24517 h 613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9626" h="613990">
                      <a:moveTo>
                        <a:pt x="0" y="613991"/>
                      </a:moveTo>
                      <a:lnTo>
                        <a:pt x="321821" y="589474"/>
                      </a:lnTo>
                      <a:lnTo>
                        <a:pt x="439626" y="0"/>
                      </a:lnTo>
                      <a:lnTo>
                        <a:pt x="117805" y="2451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4" name="Freeform 153">
                  <a:extLst>
                    <a:ext uri="{FF2B5EF4-FFF2-40B4-BE49-F238E27FC236}">
                      <a16:creationId xmlns:a16="http://schemas.microsoft.com/office/drawing/2014/main" id="{E3235695-AAAE-1E4B-A478-D53B79C6362D}"/>
                    </a:ext>
                  </a:extLst>
                </p:cNvPr>
                <p:cNvSpPr/>
                <p:nvPr/>
              </p:nvSpPr>
              <p:spPr>
                <a:xfrm>
                  <a:off x="1918473" y="2255777"/>
                  <a:ext cx="433044" cy="870003"/>
                </a:xfrm>
                <a:custGeom>
                  <a:avLst/>
                  <a:gdLst>
                    <a:gd name="connsiteX0" fmla="*/ 111223 w 433044"/>
                    <a:gd name="connsiteY0" fmla="*/ 870004 h 870003"/>
                    <a:gd name="connsiteX1" fmla="*/ 433045 w 433044"/>
                    <a:gd name="connsiteY1" fmla="*/ 845487 h 870003"/>
                    <a:gd name="connsiteX2" fmla="*/ 321831 w 433044"/>
                    <a:gd name="connsiteY2" fmla="*/ 0 h 870003"/>
                    <a:gd name="connsiteX3" fmla="*/ 0 w 433044"/>
                    <a:gd name="connsiteY3" fmla="*/ 24508 h 870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3044" h="870003">
                      <a:moveTo>
                        <a:pt x="111223" y="870004"/>
                      </a:moveTo>
                      <a:lnTo>
                        <a:pt x="433045" y="845487"/>
                      </a:lnTo>
                      <a:lnTo>
                        <a:pt x="321831" y="0"/>
                      </a:lnTo>
                      <a:lnTo>
                        <a:pt x="0" y="2450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</p:grpSp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id="{0835BF6D-C89C-334F-BDC2-5B7D770D3CA2}"/>
                  </a:ext>
                </a:extLst>
              </p:cNvPr>
              <p:cNvGrpSpPr/>
              <p:nvPr/>
            </p:nvGrpSpPr>
            <p:grpSpPr>
              <a:xfrm>
                <a:off x="1676379" y="2050076"/>
                <a:ext cx="754341" cy="1695116"/>
                <a:chOff x="698447" y="2009946"/>
                <a:chExt cx="754341" cy="1695116"/>
              </a:xfrm>
            </p:grpSpPr>
            <p:sp>
              <p:nvSpPr>
                <p:cNvPr id="145" name="Freeform 144">
                  <a:extLst>
                    <a:ext uri="{FF2B5EF4-FFF2-40B4-BE49-F238E27FC236}">
                      <a16:creationId xmlns:a16="http://schemas.microsoft.com/office/drawing/2014/main" id="{48F63BFF-2624-A846-AAFF-3A3F1EB2829B}"/>
                    </a:ext>
                  </a:extLst>
                </p:cNvPr>
                <p:cNvSpPr/>
                <p:nvPr/>
              </p:nvSpPr>
              <p:spPr>
                <a:xfrm>
                  <a:off x="715222" y="2896763"/>
                  <a:ext cx="83868" cy="289923"/>
                </a:xfrm>
                <a:custGeom>
                  <a:avLst/>
                  <a:gdLst>
                    <a:gd name="connsiteX0" fmla="*/ 63313 w 83867"/>
                    <a:gd name="connsiteY0" fmla="*/ 289922 h 289921"/>
                    <a:gd name="connsiteX1" fmla="*/ 7639 w 83867"/>
                    <a:gd name="connsiteY1" fmla="*/ 176012 h 289921"/>
                    <a:gd name="connsiteX2" fmla="*/ 0 w 83867"/>
                    <a:gd name="connsiteY2" fmla="*/ 0 h 289921"/>
                    <a:gd name="connsiteX3" fmla="*/ 83868 w 83867"/>
                    <a:gd name="connsiteY3" fmla="*/ 108404 h 289921"/>
                    <a:gd name="connsiteX0" fmla="*/ 63313 w 83868"/>
                    <a:gd name="connsiteY0" fmla="*/ 289922 h 289922"/>
                    <a:gd name="connsiteX1" fmla="*/ 974 w 83868"/>
                    <a:gd name="connsiteY1" fmla="*/ 192192 h 289922"/>
                    <a:gd name="connsiteX2" fmla="*/ 0 w 83868"/>
                    <a:gd name="connsiteY2" fmla="*/ 0 h 289922"/>
                    <a:gd name="connsiteX3" fmla="*/ 83868 w 83868"/>
                    <a:gd name="connsiteY3" fmla="*/ 108404 h 289922"/>
                    <a:gd name="connsiteX4" fmla="*/ 63313 w 83868"/>
                    <a:gd name="connsiteY4" fmla="*/ 289922 h 289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68" h="289922">
                      <a:moveTo>
                        <a:pt x="63313" y="289922"/>
                      </a:moveTo>
                      <a:lnTo>
                        <a:pt x="974" y="192192"/>
                      </a:lnTo>
                      <a:cubicBezTo>
                        <a:pt x="649" y="128128"/>
                        <a:pt x="325" y="64064"/>
                        <a:pt x="0" y="0"/>
                      </a:cubicBezTo>
                      <a:lnTo>
                        <a:pt x="83868" y="108404"/>
                      </a:lnTo>
                      <a:lnTo>
                        <a:pt x="63313" y="289922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39" name="Freeform 138">
                  <a:extLst>
                    <a:ext uri="{FF2B5EF4-FFF2-40B4-BE49-F238E27FC236}">
                      <a16:creationId xmlns:a16="http://schemas.microsoft.com/office/drawing/2014/main" id="{D0C1CD65-0706-1B40-9614-5412C5A148DA}"/>
                    </a:ext>
                  </a:extLst>
                </p:cNvPr>
                <p:cNvSpPr/>
                <p:nvPr/>
              </p:nvSpPr>
              <p:spPr>
                <a:xfrm>
                  <a:off x="885128" y="2298087"/>
                  <a:ext cx="332584" cy="839247"/>
                </a:xfrm>
                <a:custGeom>
                  <a:avLst/>
                  <a:gdLst>
                    <a:gd name="connsiteX0" fmla="*/ 218018 w 332584"/>
                    <a:gd name="connsiteY0" fmla="*/ 0 h 839247"/>
                    <a:gd name="connsiteX1" fmla="*/ 332584 w 332584"/>
                    <a:gd name="connsiteY1" fmla="*/ 839248 h 839247"/>
                    <a:gd name="connsiteX2" fmla="*/ 79686 w 332584"/>
                    <a:gd name="connsiteY2" fmla="*/ 788194 h 839247"/>
                    <a:gd name="connsiteX3" fmla="*/ 0 w 332584"/>
                    <a:gd name="connsiteY3" fmla="*/ 192748 h 839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2584" h="839247">
                      <a:moveTo>
                        <a:pt x="218018" y="0"/>
                      </a:moveTo>
                      <a:lnTo>
                        <a:pt x="332584" y="839248"/>
                      </a:lnTo>
                      <a:lnTo>
                        <a:pt x="79686" y="788194"/>
                      </a:lnTo>
                      <a:lnTo>
                        <a:pt x="0" y="19274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0" name="Freeform 139">
                  <a:extLst>
                    <a:ext uri="{FF2B5EF4-FFF2-40B4-BE49-F238E27FC236}">
                      <a16:creationId xmlns:a16="http://schemas.microsoft.com/office/drawing/2014/main" id="{5CF47775-496C-8341-92E1-FF58E3807B2B}"/>
                    </a:ext>
                  </a:extLst>
                </p:cNvPr>
                <p:cNvSpPr/>
                <p:nvPr/>
              </p:nvSpPr>
              <p:spPr>
                <a:xfrm>
                  <a:off x="963395" y="2009946"/>
                  <a:ext cx="374761" cy="288140"/>
                </a:xfrm>
                <a:custGeom>
                  <a:avLst/>
                  <a:gdLst>
                    <a:gd name="connsiteX0" fmla="*/ 0 w 374761"/>
                    <a:gd name="connsiteY0" fmla="*/ 30861 h 288140"/>
                    <a:gd name="connsiteX1" fmla="*/ 151581 w 374761"/>
                    <a:gd name="connsiteY1" fmla="*/ 0 h 288140"/>
                    <a:gd name="connsiteX2" fmla="*/ 374761 w 374761"/>
                    <a:gd name="connsiteY2" fmla="*/ 258689 h 288140"/>
                    <a:gd name="connsiteX3" fmla="*/ 139751 w 374761"/>
                    <a:gd name="connsiteY3" fmla="*/ 288141 h 288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4761" h="288140">
                      <a:moveTo>
                        <a:pt x="0" y="30861"/>
                      </a:moveTo>
                      <a:lnTo>
                        <a:pt x="151581" y="0"/>
                      </a:lnTo>
                      <a:lnTo>
                        <a:pt x="374761" y="258689"/>
                      </a:lnTo>
                      <a:lnTo>
                        <a:pt x="139751" y="288141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1" name="Freeform 140">
                  <a:extLst>
                    <a:ext uri="{FF2B5EF4-FFF2-40B4-BE49-F238E27FC236}">
                      <a16:creationId xmlns:a16="http://schemas.microsoft.com/office/drawing/2014/main" id="{18B08BE1-EEDF-024B-8304-75B80AE7ECC6}"/>
                    </a:ext>
                  </a:extLst>
                </p:cNvPr>
                <p:cNvSpPr/>
                <p:nvPr/>
              </p:nvSpPr>
              <p:spPr>
                <a:xfrm>
                  <a:off x="1103145" y="2268635"/>
                  <a:ext cx="349643" cy="871394"/>
                </a:xfrm>
                <a:custGeom>
                  <a:avLst/>
                  <a:gdLst>
                    <a:gd name="connsiteX0" fmla="*/ 349644 w 349643"/>
                    <a:gd name="connsiteY0" fmla="*/ 848668 h 871394"/>
                    <a:gd name="connsiteX1" fmla="*/ 114595 w 349643"/>
                    <a:gd name="connsiteY1" fmla="*/ 871395 h 871394"/>
                    <a:gd name="connsiteX2" fmla="*/ 0 w 349643"/>
                    <a:gd name="connsiteY2" fmla="*/ 29451 h 871394"/>
                    <a:gd name="connsiteX3" fmla="*/ 235010 w 349643"/>
                    <a:gd name="connsiteY3" fmla="*/ 0 h 871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9643" h="871394">
                      <a:moveTo>
                        <a:pt x="349644" y="848668"/>
                      </a:moveTo>
                      <a:lnTo>
                        <a:pt x="114595" y="871395"/>
                      </a:lnTo>
                      <a:lnTo>
                        <a:pt x="0" y="29451"/>
                      </a:lnTo>
                      <a:lnTo>
                        <a:pt x="23501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2" name="Freeform 141">
                  <a:extLst>
                    <a:ext uri="{FF2B5EF4-FFF2-40B4-BE49-F238E27FC236}">
                      <a16:creationId xmlns:a16="http://schemas.microsoft.com/office/drawing/2014/main" id="{CA3C5948-45A6-B64C-AB1A-AE23A510BA07}"/>
                    </a:ext>
                  </a:extLst>
                </p:cNvPr>
                <p:cNvSpPr/>
                <p:nvPr/>
              </p:nvSpPr>
              <p:spPr>
                <a:xfrm>
                  <a:off x="1168306" y="3114598"/>
                  <a:ext cx="284464" cy="590464"/>
                </a:xfrm>
                <a:custGeom>
                  <a:avLst/>
                  <a:gdLst>
                    <a:gd name="connsiteX0" fmla="*/ 284464 w 284464"/>
                    <a:gd name="connsiteY0" fmla="*/ 0 h 590464"/>
                    <a:gd name="connsiteX1" fmla="*/ 165287 w 284464"/>
                    <a:gd name="connsiteY1" fmla="*/ 589598 h 590464"/>
                    <a:gd name="connsiteX2" fmla="*/ 0 w 284464"/>
                    <a:gd name="connsiteY2" fmla="*/ 590464 h 590464"/>
                    <a:gd name="connsiteX3" fmla="*/ 49406 w 284464"/>
                    <a:gd name="connsiteY3" fmla="*/ 22736 h 590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4464" h="590464">
                      <a:moveTo>
                        <a:pt x="284464" y="0"/>
                      </a:moveTo>
                      <a:lnTo>
                        <a:pt x="165287" y="589598"/>
                      </a:lnTo>
                      <a:lnTo>
                        <a:pt x="0" y="590464"/>
                      </a:lnTo>
                      <a:lnTo>
                        <a:pt x="49406" y="22736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3" name="Freeform 142">
                  <a:extLst>
                    <a:ext uri="{FF2B5EF4-FFF2-40B4-BE49-F238E27FC236}">
                      <a16:creationId xmlns:a16="http://schemas.microsoft.com/office/drawing/2014/main" id="{1503108B-2C95-2741-8960-FA8D4A56AD7D}"/>
                    </a:ext>
                  </a:extLst>
                </p:cNvPr>
                <p:cNvSpPr/>
                <p:nvPr/>
              </p:nvSpPr>
              <p:spPr>
                <a:xfrm>
                  <a:off x="945297" y="3086280"/>
                  <a:ext cx="272414" cy="618782"/>
                </a:xfrm>
                <a:custGeom>
                  <a:avLst/>
                  <a:gdLst>
                    <a:gd name="connsiteX0" fmla="*/ 223009 w 272414"/>
                    <a:gd name="connsiteY0" fmla="*/ 618782 h 618782"/>
                    <a:gd name="connsiteX1" fmla="*/ 0 w 272414"/>
                    <a:gd name="connsiteY1" fmla="*/ 376352 h 618782"/>
                    <a:gd name="connsiteX2" fmla="*/ 19517 w 272414"/>
                    <a:gd name="connsiteY2" fmla="*/ 0 h 618782"/>
                    <a:gd name="connsiteX3" fmla="*/ 272415 w 272414"/>
                    <a:gd name="connsiteY3" fmla="*/ 51054 h 618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2414" h="618782">
                      <a:moveTo>
                        <a:pt x="223009" y="618782"/>
                      </a:moveTo>
                      <a:lnTo>
                        <a:pt x="0" y="376352"/>
                      </a:lnTo>
                      <a:lnTo>
                        <a:pt x="19517" y="0"/>
                      </a:lnTo>
                      <a:lnTo>
                        <a:pt x="272415" y="51054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4" name="Freeform 143">
                  <a:extLst>
                    <a:ext uri="{FF2B5EF4-FFF2-40B4-BE49-F238E27FC236}">
                      <a16:creationId xmlns:a16="http://schemas.microsoft.com/office/drawing/2014/main" id="{AB95BFA2-CEF0-CB47-941C-DE44D84229CA}"/>
                    </a:ext>
                  </a:extLst>
                </p:cNvPr>
                <p:cNvSpPr/>
                <p:nvPr/>
              </p:nvSpPr>
              <p:spPr>
                <a:xfrm>
                  <a:off x="778533" y="3005166"/>
                  <a:ext cx="186280" cy="457466"/>
                </a:xfrm>
                <a:custGeom>
                  <a:avLst/>
                  <a:gdLst>
                    <a:gd name="connsiteX0" fmla="*/ 166764 w 186280"/>
                    <a:gd name="connsiteY0" fmla="*/ 457467 h 457466"/>
                    <a:gd name="connsiteX1" fmla="*/ 0 w 186280"/>
                    <a:gd name="connsiteY1" fmla="*/ 181518 h 457466"/>
                    <a:gd name="connsiteX2" fmla="*/ 20555 w 186280"/>
                    <a:gd name="connsiteY2" fmla="*/ 0 h 457466"/>
                    <a:gd name="connsiteX3" fmla="*/ 186280 w 186280"/>
                    <a:gd name="connsiteY3" fmla="*/ 81115 h 457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6280" h="457466">
                      <a:moveTo>
                        <a:pt x="166764" y="457467"/>
                      </a:moveTo>
                      <a:lnTo>
                        <a:pt x="0" y="181518"/>
                      </a:lnTo>
                      <a:lnTo>
                        <a:pt x="20555" y="0"/>
                      </a:lnTo>
                      <a:lnTo>
                        <a:pt x="186280" y="81115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6" name="Freeform 145">
                  <a:extLst>
                    <a:ext uri="{FF2B5EF4-FFF2-40B4-BE49-F238E27FC236}">
                      <a16:creationId xmlns:a16="http://schemas.microsoft.com/office/drawing/2014/main" id="{C4F23C03-46F8-024E-A4A4-12F3D6B62DD9}"/>
                    </a:ext>
                  </a:extLst>
                </p:cNvPr>
                <p:cNvSpPr/>
                <p:nvPr/>
              </p:nvSpPr>
              <p:spPr>
                <a:xfrm>
                  <a:off x="747206" y="2490835"/>
                  <a:ext cx="217608" cy="595445"/>
                </a:xfrm>
                <a:custGeom>
                  <a:avLst/>
                  <a:gdLst>
                    <a:gd name="connsiteX0" fmla="*/ 137922 w 217608"/>
                    <a:gd name="connsiteY0" fmla="*/ 0 h 595445"/>
                    <a:gd name="connsiteX1" fmla="*/ 217608 w 217608"/>
                    <a:gd name="connsiteY1" fmla="*/ 595446 h 595445"/>
                    <a:gd name="connsiteX2" fmla="*/ 51883 w 217608"/>
                    <a:gd name="connsiteY2" fmla="*/ 514331 h 595445"/>
                    <a:gd name="connsiteX3" fmla="*/ 0 w 217608"/>
                    <a:gd name="connsiteY3" fmla="*/ 224342 h 595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7608" h="595445">
                      <a:moveTo>
                        <a:pt x="137922" y="0"/>
                      </a:moveTo>
                      <a:lnTo>
                        <a:pt x="217608" y="595446"/>
                      </a:lnTo>
                      <a:lnTo>
                        <a:pt x="51883" y="514331"/>
                      </a:lnTo>
                      <a:lnTo>
                        <a:pt x="0" y="22434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7" name="Freeform 146">
                  <a:extLst>
                    <a:ext uri="{FF2B5EF4-FFF2-40B4-BE49-F238E27FC236}">
                      <a16:creationId xmlns:a16="http://schemas.microsoft.com/office/drawing/2014/main" id="{B91BA417-7811-7744-8B5F-BF14A848634C}"/>
                    </a:ext>
                  </a:extLst>
                </p:cNvPr>
                <p:cNvSpPr/>
                <p:nvPr/>
              </p:nvSpPr>
              <p:spPr>
                <a:xfrm>
                  <a:off x="713716" y="2306135"/>
                  <a:ext cx="171411" cy="409041"/>
                </a:xfrm>
                <a:custGeom>
                  <a:avLst/>
                  <a:gdLst>
                    <a:gd name="connsiteX0" fmla="*/ 171412 w 171411"/>
                    <a:gd name="connsiteY0" fmla="*/ 184699 h 409041"/>
                    <a:gd name="connsiteX1" fmla="*/ 33490 w 171411"/>
                    <a:gd name="connsiteY1" fmla="*/ 409042 h 409041"/>
                    <a:gd name="connsiteX2" fmla="*/ 0 w 171411"/>
                    <a:gd name="connsiteY2" fmla="*/ 301371 h 409041"/>
                    <a:gd name="connsiteX3" fmla="*/ 81724 w 171411"/>
                    <a:gd name="connsiteY3" fmla="*/ 0 h 409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1411" h="409041">
                      <a:moveTo>
                        <a:pt x="171412" y="184699"/>
                      </a:moveTo>
                      <a:lnTo>
                        <a:pt x="33490" y="409042"/>
                      </a:lnTo>
                      <a:lnTo>
                        <a:pt x="0" y="301371"/>
                      </a:lnTo>
                      <a:lnTo>
                        <a:pt x="81724" y="0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9" name="Freeform 148">
                  <a:extLst>
                    <a:ext uri="{FF2B5EF4-FFF2-40B4-BE49-F238E27FC236}">
                      <a16:creationId xmlns:a16="http://schemas.microsoft.com/office/drawing/2014/main" id="{A62F60F4-F1F3-F34A-B889-0C2B0FC7805A}"/>
                    </a:ext>
                  </a:extLst>
                </p:cNvPr>
                <p:cNvSpPr/>
                <p:nvPr/>
              </p:nvSpPr>
              <p:spPr>
                <a:xfrm>
                  <a:off x="698447" y="2607506"/>
                  <a:ext cx="48758" cy="238896"/>
                </a:xfrm>
                <a:custGeom>
                  <a:avLst/>
                  <a:gdLst>
                    <a:gd name="connsiteX0" fmla="*/ 15269 w 48758"/>
                    <a:gd name="connsiteY0" fmla="*/ 0 h 238896"/>
                    <a:gd name="connsiteX1" fmla="*/ 48758 w 48758"/>
                    <a:gd name="connsiteY1" fmla="*/ 107671 h 238896"/>
                    <a:gd name="connsiteX2" fmla="*/ 9134 w 48758"/>
                    <a:gd name="connsiteY2" fmla="*/ 238897 h 238896"/>
                    <a:gd name="connsiteX3" fmla="*/ 0 w 48758"/>
                    <a:gd name="connsiteY3" fmla="*/ 191567 h 238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758" h="238896">
                      <a:moveTo>
                        <a:pt x="15269" y="0"/>
                      </a:moveTo>
                      <a:lnTo>
                        <a:pt x="48758" y="107671"/>
                      </a:lnTo>
                      <a:lnTo>
                        <a:pt x="9134" y="238897"/>
                      </a:lnTo>
                      <a:lnTo>
                        <a:pt x="0" y="19156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0" name="Freeform 149">
                  <a:extLst>
                    <a:ext uri="{FF2B5EF4-FFF2-40B4-BE49-F238E27FC236}">
                      <a16:creationId xmlns:a16="http://schemas.microsoft.com/office/drawing/2014/main" id="{12C3B81F-A6E5-224E-B9A8-722BA683829A}"/>
                    </a:ext>
                  </a:extLst>
                </p:cNvPr>
                <p:cNvSpPr/>
                <p:nvPr/>
              </p:nvSpPr>
              <p:spPr>
                <a:xfrm>
                  <a:off x="795440" y="2040807"/>
                  <a:ext cx="307705" cy="450027"/>
                </a:xfrm>
                <a:custGeom>
                  <a:avLst/>
                  <a:gdLst>
                    <a:gd name="connsiteX0" fmla="*/ 0 w 307705"/>
                    <a:gd name="connsiteY0" fmla="*/ 265328 h 450027"/>
                    <a:gd name="connsiteX1" fmla="*/ 167954 w 307705"/>
                    <a:gd name="connsiteY1" fmla="*/ 0 h 450027"/>
                    <a:gd name="connsiteX2" fmla="*/ 307705 w 307705"/>
                    <a:gd name="connsiteY2" fmla="*/ 257280 h 450027"/>
                    <a:gd name="connsiteX3" fmla="*/ 89687 w 307705"/>
                    <a:gd name="connsiteY3" fmla="*/ 450028 h 450027"/>
                    <a:gd name="connsiteX4" fmla="*/ 0 w 307705"/>
                    <a:gd name="connsiteY4" fmla="*/ 265328 h 450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7705" h="450027">
                      <a:moveTo>
                        <a:pt x="0" y="265328"/>
                      </a:moveTo>
                      <a:lnTo>
                        <a:pt x="167954" y="0"/>
                      </a:lnTo>
                      <a:lnTo>
                        <a:pt x="307705" y="257280"/>
                      </a:lnTo>
                      <a:lnTo>
                        <a:pt x="89687" y="450028"/>
                      </a:lnTo>
                      <a:lnTo>
                        <a:pt x="0" y="265328"/>
                      </a:lnTo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</p:grpSp>
        </p:grpSp>
      </p:grpSp>
      <p:sp>
        <p:nvSpPr>
          <p:cNvPr id="276" name="Freeform 275">
            <a:extLst>
              <a:ext uri="{FF2B5EF4-FFF2-40B4-BE49-F238E27FC236}">
                <a16:creationId xmlns:a16="http://schemas.microsoft.com/office/drawing/2014/main" id="{4C6AB7E3-59D2-4C4C-9A2D-C38C6DFD2FBA}"/>
              </a:ext>
            </a:extLst>
          </p:cNvPr>
          <p:cNvSpPr/>
          <p:nvPr/>
        </p:nvSpPr>
        <p:spPr>
          <a:xfrm rot="3211120">
            <a:off x="940387" y="1467120"/>
            <a:ext cx="68629" cy="216851"/>
          </a:xfrm>
          <a:custGeom>
            <a:avLst/>
            <a:gdLst>
              <a:gd name="connsiteX0" fmla="*/ 39624 w 91506"/>
              <a:gd name="connsiteY0" fmla="*/ 0 h 289988"/>
              <a:gd name="connsiteX1" fmla="*/ 0 w 91506"/>
              <a:gd name="connsiteY1" fmla="*/ 131226 h 289988"/>
              <a:gd name="connsiteX2" fmla="*/ 7639 w 91506"/>
              <a:gd name="connsiteY2" fmla="*/ 181585 h 289988"/>
              <a:gd name="connsiteX3" fmla="*/ 91507 w 91506"/>
              <a:gd name="connsiteY3" fmla="*/ 289989 h 28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506" h="289988">
                <a:moveTo>
                  <a:pt x="39624" y="0"/>
                </a:moveTo>
                <a:lnTo>
                  <a:pt x="0" y="131226"/>
                </a:lnTo>
                <a:lnTo>
                  <a:pt x="7639" y="181585"/>
                </a:lnTo>
                <a:lnTo>
                  <a:pt x="91507" y="28998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35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AR"/>
          </a:p>
        </p:txBody>
      </p:sp>
      <p:sp>
        <p:nvSpPr>
          <p:cNvPr id="317" name="Oval 316">
            <a:extLst>
              <a:ext uri="{FF2B5EF4-FFF2-40B4-BE49-F238E27FC236}">
                <a16:creationId xmlns:a16="http://schemas.microsoft.com/office/drawing/2014/main" id="{032558F7-1398-1142-ACDB-CB4F29052DC0}"/>
              </a:ext>
            </a:extLst>
          </p:cNvPr>
          <p:cNvSpPr/>
          <p:nvPr/>
        </p:nvSpPr>
        <p:spPr>
          <a:xfrm>
            <a:off x="3091069" y="2676975"/>
            <a:ext cx="365760" cy="365760"/>
          </a:xfrm>
          <a:prstGeom prst="ellipse">
            <a:avLst/>
          </a:prstGeom>
          <a:solidFill>
            <a:schemeClr val="bg2">
              <a:lumMod val="75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A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05</a:t>
            </a:r>
          </a:p>
        </p:txBody>
      </p:sp>
      <p:sp>
        <p:nvSpPr>
          <p:cNvPr id="90" name="Text Placeholder 9">
            <a:extLst>
              <a:ext uri="{FF2B5EF4-FFF2-40B4-BE49-F238E27FC236}">
                <a16:creationId xmlns:a16="http://schemas.microsoft.com/office/drawing/2014/main" id="{7E0A77D1-43CB-4A40-B008-4D32909642A5}"/>
              </a:ext>
            </a:extLst>
          </p:cNvPr>
          <p:cNvSpPr txBox="1">
            <a:spLocks/>
          </p:cNvSpPr>
          <p:nvPr/>
        </p:nvSpPr>
        <p:spPr>
          <a:xfrm>
            <a:off x="4679950" y="2595390"/>
            <a:ext cx="4033838" cy="881062"/>
          </a:xfrm>
          <a:prstGeom prst="rect">
            <a:avLst/>
          </a:prstGeom>
        </p:spPr>
        <p:txBody>
          <a:bodyPr vert="horz" lIns="36000" tIns="36000" rIns="36000" bIns="36000" rtlCol="0" anchor="ctr">
            <a:noAutofit/>
          </a:bodyPr>
          <a:lstStyle>
            <a:lvl1pPr marL="266700" marR="0" indent="-2667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itchFamily="34" charset="0"/>
              <a:buNone/>
              <a:tabLst/>
              <a:defRPr lang="en-AR" sz="1600" kern="1200" dirty="0" smtClean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Roboto Lt" pitchFamily="2" charset="0"/>
              <a:buChar char="−"/>
              <a:defRPr sz="1400" kern="120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indent="-9525"/>
            <a:r>
              <a:rPr lang="en-US">
                <a:solidFill>
                  <a:schemeClr val="tx1"/>
                </a:solidFill>
              </a:rPr>
              <a:t>Click here to edit this text. 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This is a placeholder to be updated with your desired text.</a:t>
            </a:r>
          </a:p>
        </p:txBody>
      </p:sp>
      <p:sp>
        <p:nvSpPr>
          <p:cNvPr id="91" name="Text Placeholder 10">
            <a:extLst>
              <a:ext uri="{FF2B5EF4-FFF2-40B4-BE49-F238E27FC236}">
                <a16:creationId xmlns:a16="http://schemas.microsoft.com/office/drawing/2014/main" id="{BA2DE009-95C5-744C-928D-9473269E4D9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79950" y="3861283"/>
            <a:ext cx="4033838" cy="881062"/>
          </a:xfrm>
        </p:spPr>
        <p:txBody>
          <a:bodyPr/>
          <a:lstStyle/>
          <a:p>
            <a:pPr marL="9525" indent="-9525"/>
            <a:r>
              <a:rPr lang="en-US" dirty="0">
                <a:solidFill>
                  <a:schemeClr val="tx1"/>
                </a:solidFill>
              </a:rPr>
              <a:t>Click here to edit this text.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This is a placeholder to be updated with your desired text.</a:t>
            </a:r>
            <a:endParaRPr lang="en-AR" dirty="0">
              <a:solidFill>
                <a:schemeClr val="tx1"/>
              </a:solidFill>
            </a:endParaRPr>
          </a:p>
        </p:txBody>
      </p:sp>
      <p:sp>
        <p:nvSpPr>
          <p:cNvPr id="92" name="Text Placeholder 11">
            <a:extLst>
              <a:ext uri="{FF2B5EF4-FFF2-40B4-BE49-F238E27FC236}">
                <a16:creationId xmlns:a16="http://schemas.microsoft.com/office/drawing/2014/main" id="{F31EDE21-2DDB-9E44-9FF5-DE7B8A33B45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79950" y="1329499"/>
            <a:ext cx="4033838" cy="881062"/>
          </a:xfrm>
        </p:spPr>
        <p:txBody>
          <a:bodyPr/>
          <a:lstStyle/>
          <a:p>
            <a:pPr marL="9525" indent="-9525"/>
            <a:r>
              <a:rPr lang="en-US" dirty="0">
                <a:solidFill>
                  <a:schemeClr val="tx1"/>
                </a:solidFill>
              </a:rPr>
              <a:t>Click here to edit this text.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This is a placeholder to be updated with your desired text.</a:t>
            </a:r>
            <a:endParaRPr lang="en-A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352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raphic 53">
            <a:extLst>
              <a:ext uri="{FF2B5EF4-FFF2-40B4-BE49-F238E27FC236}">
                <a16:creationId xmlns:a16="http://schemas.microsoft.com/office/drawing/2014/main" id="{30062F9B-7946-3241-B0DF-859A098FF06F}"/>
              </a:ext>
            </a:extLst>
          </p:cNvPr>
          <p:cNvSpPr/>
          <p:nvPr/>
        </p:nvSpPr>
        <p:spPr>
          <a:xfrm rot="3211120">
            <a:off x="2833529" y="3892674"/>
            <a:ext cx="930739" cy="903443"/>
          </a:xfrm>
          <a:custGeom>
            <a:avLst/>
            <a:gdLst>
              <a:gd name="connsiteX0" fmla="*/ 1220705 w 1220704"/>
              <a:gd name="connsiteY0" fmla="*/ 479250 h 1208208"/>
              <a:gd name="connsiteX1" fmla="*/ 0 w 1220704"/>
              <a:gd name="connsiteY1" fmla="*/ 1208208 h 1208208"/>
              <a:gd name="connsiteX2" fmla="*/ 0 w 1220704"/>
              <a:gd name="connsiteY2" fmla="*/ 0 h 120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0704" h="1208208">
                <a:moveTo>
                  <a:pt x="1220705" y="479250"/>
                </a:moveTo>
                <a:lnTo>
                  <a:pt x="0" y="120820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7000">
                <a:schemeClr val="accent6">
                  <a:lumMod val="75000"/>
                </a:schemeClr>
              </a:gs>
              <a:gs pos="46000">
                <a:schemeClr val="accent6">
                  <a:lumMod val="60000"/>
                  <a:lumOff val="40000"/>
                </a:schemeClr>
              </a:gs>
              <a:gs pos="80000">
                <a:schemeClr val="accent6">
                  <a:lumMod val="75000"/>
                </a:schemeClr>
              </a:gs>
            </a:gsLst>
            <a:lin ang="516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R" dirty="0"/>
          </a:p>
        </p:txBody>
      </p:sp>
      <p:sp>
        <p:nvSpPr>
          <p:cNvPr id="102" name="Graphic 53">
            <a:extLst>
              <a:ext uri="{FF2B5EF4-FFF2-40B4-BE49-F238E27FC236}">
                <a16:creationId xmlns:a16="http://schemas.microsoft.com/office/drawing/2014/main" id="{92B83982-AC49-F448-9EB3-26E69F2ED770}"/>
              </a:ext>
            </a:extLst>
          </p:cNvPr>
          <p:cNvSpPr/>
          <p:nvPr/>
        </p:nvSpPr>
        <p:spPr>
          <a:xfrm rot="3211120">
            <a:off x="2833529" y="3892674"/>
            <a:ext cx="930739" cy="903443"/>
          </a:xfrm>
          <a:custGeom>
            <a:avLst/>
            <a:gdLst>
              <a:gd name="connsiteX0" fmla="*/ 1220705 w 1220704"/>
              <a:gd name="connsiteY0" fmla="*/ 479250 h 1208208"/>
              <a:gd name="connsiteX1" fmla="*/ 0 w 1220704"/>
              <a:gd name="connsiteY1" fmla="*/ 1208208 h 1208208"/>
              <a:gd name="connsiteX2" fmla="*/ 0 w 1220704"/>
              <a:gd name="connsiteY2" fmla="*/ 0 h 120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0704" h="1208208">
                <a:moveTo>
                  <a:pt x="1220705" y="479250"/>
                </a:moveTo>
                <a:lnTo>
                  <a:pt x="0" y="120820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7000">
                <a:schemeClr val="accent6">
                  <a:lumMod val="75000"/>
                </a:schemeClr>
              </a:gs>
              <a:gs pos="46000">
                <a:schemeClr val="accent6">
                  <a:lumMod val="60000"/>
                  <a:lumOff val="40000"/>
                </a:schemeClr>
              </a:gs>
              <a:gs pos="80000">
                <a:schemeClr val="accent6">
                  <a:lumMod val="75000"/>
                </a:schemeClr>
              </a:gs>
            </a:gsLst>
            <a:lin ang="516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R" dirty="0"/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5035C80D-0D77-A34F-88E1-CF8C0A180372}"/>
              </a:ext>
            </a:extLst>
          </p:cNvPr>
          <p:cNvGrpSpPr/>
          <p:nvPr/>
        </p:nvGrpSpPr>
        <p:grpSpPr>
          <a:xfrm rot="3211120">
            <a:off x="2508733" y="3137170"/>
            <a:ext cx="747394" cy="1288038"/>
            <a:chOff x="5451873" y="1996230"/>
            <a:chExt cx="999515" cy="1722539"/>
          </a:xfrm>
        </p:grpSpPr>
        <p:grpSp>
          <p:nvGrpSpPr>
            <p:cNvPr id="267" name="Graphic 51">
              <a:extLst>
                <a:ext uri="{FF2B5EF4-FFF2-40B4-BE49-F238E27FC236}">
                  <a16:creationId xmlns:a16="http://schemas.microsoft.com/office/drawing/2014/main" id="{3CE23869-FCE3-CA44-97EF-577051674FC1}"/>
                </a:ext>
              </a:extLst>
            </p:cNvPr>
            <p:cNvGrpSpPr/>
            <p:nvPr/>
          </p:nvGrpSpPr>
          <p:grpSpPr>
            <a:xfrm>
              <a:off x="5451873" y="1996230"/>
              <a:ext cx="999515" cy="1722539"/>
              <a:chOff x="5451873" y="1996230"/>
              <a:chExt cx="999515" cy="1722539"/>
            </a:xfrm>
          </p:grpSpPr>
          <p:sp>
            <p:nvSpPr>
              <p:cNvPr id="272" name="Freeform 271">
                <a:extLst>
                  <a:ext uri="{FF2B5EF4-FFF2-40B4-BE49-F238E27FC236}">
                    <a16:creationId xmlns:a16="http://schemas.microsoft.com/office/drawing/2014/main" id="{2DFFA117-FE31-7C41-B4DA-B16E59452BD6}"/>
                  </a:ext>
                </a:extLst>
              </p:cNvPr>
              <p:cNvSpPr/>
              <p:nvPr/>
            </p:nvSpPr>
            <p:spPr>
              <a:xfrm>
                <a:off x="5579022" y="1996230"/>
                <a:ext cx="761895" cy="281016"/>
              </a:xfrm>
              <a:custGeom>
                <a:avLst/>
                <a:gdLst>
                  <a:gd name="connsiteX0" fmla="*/ 237658 w 761895"/>
                  <a:gd name="connsiteY0" fmla="*/ 281016 h 281016"/>
                  <a:gd name="connsiteX1" fmla="*/ 761895 w 761895"/>
                  <a:gd name="connsiteY1" fmla="*/ 244888 h 281016"/>
                  <a:gd name="connsiteX2" fmla="*/ 524237 w 761895"/>
                  <a:gd name="connsiteY2" fmla="*/ 0 h 281016"/>
                  <a:gd name="connsiteX3" fmla="*/ 0 w 761895"/>
                  <a:gd name="connsiteY3" fmla="*/ 36128 h 28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895" h="281016">
                    <a:moveTo>
                      <a:pt x="237658" y="281016"/>
                    </a:moveTo>
                    <a:lnTo>
                      <a:pt x="761895" y="244888"/>
                    </a:lnTo>
                    <a:lnTo>
                      <a:pt x="524237" y="0"/>
                    </a:lnTo>
                    <a:lnTo>
                      <a:pt x="0" y="36128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3" name="Freeform 272">
                <a:extLst>
                  <a:ext uri="{FF2B5EF4-FFF2-40B4-BE49-F238E27FC236}">
                    <a16:creationId xmlns:a16="http://schemas.microsoft.com/office/drawing/2014/main" id="{7311D861-7B27-8546-BDDD-E5399445209D}"/>
                  </a:ext>
                </a:extLst>
              </p:cNvPr>
              <p:cNvSpPr/>
              <p:nvPr/>
            </p:nvSpPr>
            <p:spPr>
              <a:xfrm>
                <a:off x="5451873" y="2032358"/>
                <a:ext cx="475278" cy="1686410"/>
              </a:xfrm>
              <a:custGeom>
                <a:avLst/>
                <a:gdLst>
                  <a:gd name="connsiteX0" fmla="*/ 0 w 475278"/>
                  <a:gd name="connsiteY0" fmla="*/ 598294 h 1686410"/>
                  <a:gd name="connsiteX1" fmla="*/ 110500 w 475278"/>
                  <a:gd name="connsiteY1" fmla="*/ 1441533 h 1686410"/>
                  <a:gd name="connsiteX2" fmla="*/ 348129 w 475278"/>
                  <a:gd name="connsiteY2" fmla="*/ 1686411 h 1686410"/>
                  <a:gd name="connsiteX3" fmla="*/ 475278 w 475278"/>
                  <a:gd name="connsiteY3" fmla="*/ 1088117 h 1686410"/>
                  <a:gd name="connsiteX4" fmla="*/ 364808 w 475278"/>
                  <a:gd name="connsiteY4" fmla="*/ 244888 h 1686410"/>
                  <a:gd name="connsiteX5" fmla="*/ 127149 w 475278"/>
                  <a:gd name="connsiteY5" fmla="*/ 0 h 168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278" h="1686410">
                    <a:moveTo>
                      <a:pt x="0" y="598294"/>
                    </a:moveTo>
                    <a:lnTo>
                      <a:pt x="110500" y="1441533"/>
                    </a:lnTo>
                    <a:lnTo>
                      <a:pt x="348129" y="1686411"/>
                    </a:lnTo>
                    <a:lnTo>
                      <a:pt x="475278" y="1088117"/>
                    </a:lnTo>
                    <a:lnTo>
                      <a:pt x="364808" y="244888"/>
                    </a:lnTo>
                    <a:lnTo>
                      <a:pt x="12714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4" name="Freeform 273">
                <a:extLst>
                  <a:ext uri="{FF2B5EF4-FFF2-40B4-BE49-F238E27FC236}">
                    <a16:creationId xmlns:a16="http://schemas.microsoft.com/office/drawing/2014/main" id="{1DB18D5C-36C0-8A4A-BB37-CC03E8F0065D}"/>
                  </a:ext>
                </a:extLst>
              </p:cNvPr>
              <p:cNvSpPr/>
              <p:nvPr/>
            </p:nvSpPr>
            <p:spPr>
              <a:xfrm>
                <a:off x="5800002" y="3084347"/>
                <a:ext cx="651386" cy="634422"/>
              </a:xfrm>
              <a:custGeom>
                <a:avLst/>
                <a:gdLst>
                  <a:gd name="connsiteX0" fmla="*/ 0 w 651386"/>
                  <a:gd name="connsiteY0" fmla="*/ 634422 h 634422"/>
                  <a:gd name="connsiteX1" fmla="*/ 524227 w 651386"/>
                  <a:gd name="connsiteY1" fmla="*/ 598294 h 634422"/>
                  <a:gd name="connsiteX2" fmla="*/ 651386 w 651386"/>
                  <a:gd name="connsiteY2" fmla="*/ 0 h 634422"/>
                  <a:gd name="connsiteX3" fmla="*/ 127149 w 651386"/>
                  <a:gd name="connsiteY3" fmla="*/ 36128 h 634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1386" h="634422">
                    <a:moveTo>
                      <a:pt x="0" y="634422"/>
                    </a:moveTo>
                    <a:lnTo>
                      <a:pt x="524227" y="598294"/>
                    </a:lnTo>
                    <a:lnTo>
                      <a:pt x="651386" y="0"/>
                    </a:lnTo>
                    <a:lnTo>
                      <a:pt x="127149" y="36128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5" name="Freeform 274">
                <a:extLst>
                  <a:ext uri="{FF2B5EF4-FFF2-40B4-BE49-F238E27FC236}">
                    <a16:creationId xmlns:a16="http://schemas.microsoft.com/office/drawing/2014/main" id="{C7955DDF-EE4E-D944-8791-F7A4EDC8408D}"/>
                  </a:ext>
                </a:extLst>
              </p:cNvPr>
              <p:cNvSpPr/>
              <p:nvPr/>
            </p:nvSpPr>
            <p:spPr>
              <a:xfrm>
                <a:off x="5816680" y="2241118"/>
                <a:ext cx="634707" cy="879357"/>
              </a:xfrm>
              <a:custGeom>
                <a:avLst/>
                <a:gdLst>
                  <a:gd name="connsiteX0" fmla="*/ 110471 w 634707"/>
                  <a:gd name="connsiteY0" fmla="*/ 879358 h 879357"/>
                  <a:gd name="connsiteX1" fmla="*/ 634708 w 634707"/>
                  <a:gd name="connsiteY1" fmla="*/ 843229 h 879357"/>
                  <a:gd name="connsiteX2" fmla="*/ 524237 w 634707"/>
                  <a:gd name="connsiteY2" fmla="*/ 0 h 879357"/>
                  <a:gd name="connsiteX3" fmla="*/ 0 w 634707"/>
                  <a:gd name="connsiteY3" fmla="*/ 36128 h 87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4707" h="879357">
                    <a:moveTo>
                      <a:pt x="110471" y="879358"/>
                    </a:moveTo>
                    <a:lnTo>
                      <a:pt x="634708" y="843229"/>
                    </a:lnTo>
                    <a:lnTo>
                      <a:pt x="524237" y="0"/>
                    </a:lnTo>
                    <a:lnTo>
                      <a:pt x="0" y="3612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68" name="Graphic 51">
              <a:extLst>
                <a:ext uri="{FF2B5EF4-FFF2-40B4-BE49-F238E27FC236}">
                  <a16:creationId xmlns:a16="http://schemas.microsoft.com/office/drawing/2014/main" id="{0BF13583-2A00-4B4D-9523-7D04A94F51F9}"/>
                </a:ext>
              </a:extLst>
            </p:cNvPr>
            <p:cNvGrpSpPr/>
            <p:nvPr/>
          </p:nvGrpSpPr>
          <p:grpSpPr>
            <a:xfrm>
              <a:off x="5457833" y="2023422"/>
              <a:ext cx="463359" cy="1692009"/>
              <a:chOff x="5457833" y="2023422"/>
              <a:chExt cx="463359" cy="1692009"/>
            </a:xfrm>
            <a:solidFill>
              <a:srgbClr val="FFFFFF"/>
            </a:solidFill>
          </p:grpSpPr>
          <p:sp>
            <p:nvSpPr>
              <p:cNvPr id="269" name="Freeform 268">
                <a:extLst>
                  <a:ext uri="{FF2B5EF4-FFF2-40B4-BE49-F238E27FC236}">
                    <a16:creationId xmlns:a16="http://schemas.microsoft.com/office/drawing/2014/main" id="{5C887088-2A95-4142-A0BF-9D35AF70EC4C}"/>
                  </a:ext>
                </a:extLst>
              </p:cNvPr>
              <p:cNvSpPr/>
              <p:nvPr/>
            </p:nvSpPr>
            <p:spPr>
              <a:xfrm rot="676101">
                <a:off x="5685886" y="2268231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0" name="Freeform 269">
                <a:extLst>
                  <a:ext uri="{FF2B5EF4-FFF2-40B4-BE49-F238E27FC236}">
                    <a16:creationId xmlns:a16="http://schemas.microsoft.com/office/drawing/2014/main" id="{0EFA62DC-53CD-AD42-B0BF-5C6157FFB210}"/>
                  </a:ext>
                </a:extLst>
              </p:cNvPr>
              <p:cNvSpPr/>
              <p:nvPr/>
            </p:nvSpPr>
            <p:spPr>
              <a:xfrm rot="4950455">
                <a:off x="4836638" y="286585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71" name="Freeform 270">
                <a:extLst>
                  <a:ext uri="{FF2B5EF4-FFF2-40B4-BE49-F238E27FC236}">
                    <a16:creationId xmlns:a16="http://schemas.microsoft.com/office/drawing/2014/main" id="{23879F8E-119D-1D46-9114-3E8F65BC93B9}"/>
                  </a:ext>
                </a:extLst>
              </p:cNvPr>
              <p:cNvSpPr/>
              <p:nvPr/>
            </p:nvSpPr>
            <p:spPr>
              <a:xfrm rot="2891167">
                <a:off x="5346010" y="2865822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A693C0AB-A79C-AE44-8A4B-16BADEC866B3}"/>
              </a:ext>
            </a:extLst>
          </p:cNvPr>
          <p:cNvGrpSpPr/>
          <p:nvPr/>
        </p:nvGrpSpPr>
        <p:grpSpPr>
          <a:xfrm rot="3211120">
            <a:off x="2245958" y="2765284"/>
            <a:ext cx="585151" cy="1283181"/>
            <a:chOff x="2603708" y="1997506"/>
            <a:chExt cx="782549" cy="1716044"/>
          </a:xfrm>
        </p:grpSpPr>
        <p:grpSp>
          <p:nvGrpSpPr>
            <p:cNvPr id="306" name="Graphic 49">
              <a:extLst>
                <a:ext uri="{FF2B5EF4-FFF2-40B4-BE49-F238E27FC236}">
                  <a16:creationId xmlns:a16="http://schemas.microsoft.com/office/drawing/2014/main" id="{8E1976C5-D1BF-5F49-AB30-442816D04C46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311" name="Freeform 310">
                <a:extLst>
                  <a:ext uri="{FF2B5EF4-FFF2-40B4-BE49-F238E27FC236}">
                    <a16:creationId xmlns:a16="http://schemas.microsoft.com/office/drawing/2014/main" id="{527C00CD-FC77-9843-9FAA-BE0C970FB254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2" name="Freeform 311">
                <a:extLst>
                  <a:ext uri="{FF2B5EF4-FFF2-40B4-BE49-F238E27FC236}">
                    <a16:creationId xmlns:a16="http://schemas.microsoft.com/office/drawing/2014/main" id="{B7073FEC-0AA6-DB4A-BB51-0FE67FAAD827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3" name="Freeform 312">
                <a:extLst>
                  <a:ext uri="{FF2B5EF4-FFF2-40B4-BE49-F238E27FC236}">
                    <a16:creationId xmlns:a16="http://schemas.microsoft.com/office/drawing/2014/main" id="{3E8C258E-34D9-314D-BF2C-6EFDD79CA116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 dirty="0"/>
              </a:p>
            </p:txBody>
          </p:sp>
          <p:sp>
            <p:nvSpPr>
              <p:cNvPr id="314" name="Freeform 313">
                <a:extLst>
                  <a:ext uri="{FF2B5EF4-FFF2-40B4-BE49-F238E27FC236}">
                    <a16:creationId xmlns:a16="http://schemas.microsoft.com/office/drawing/2014/main" id="{961380C0-18F9-8C4F-839B-C158308ADED4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307" name="Graphic 49">
              <a:extLst>
                <a:ext uri="{FF2B5EF4-FFF2-40B4-BE49-F238E27FC236}">
                  <a16:creationId xmlns:a16="http://schemas.microsoft.com/office/drawing/2014/main" id="{79D0FADD-DDD6-F647-88EC-F06BB5ECCF09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308" name="Freeform 307">
                <a:extLst>
                  <a:ext uri="{FF2B5EF4-FFF2-40B4-BE49-F238E27FC236}">
                    <a16:creationId xmlns:a16="http://schemas.microsoft.com/office/drawing/2014/main" id="{646DC06D-189C-B041-BBB7-2C2E99570419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9" name="Freeform 308">
                <a:extLst>
                  <a:ext uri="{FF2B5EF4-FFF2-40B4-BE49-F238E27FC236}">
                    <a16:creationId xmlns:a16="http://schemas.microsoft.com/office/drawing/2014/main" id="{ED165F0C-C512-384F-835D-2536DA7471E3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10" name="Freeform 309">
                <a:extLst>
                  <a:ext uri="{FF2B5EF4-FFF2-40B4-BE49-F238E27FC236}">
                    <a16:creationId xmlns:a16="http://schemas.microsoft.com/office/drawing/2014/main" id="{4B49ADAF-8C6F-8B4B-A66C-88ED48CD8A6C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DA45C0A6-8273-7D41-8B88-E92ADAAF0473}"/>
              </a:ext>
            </a:extLst>
          </p:cNvPr>
          <p:cNvGrpSpPr/>
          <p:nvPr/>
        </p:nvGrpSpPr>
        <p:grpSpPr>
          <a:xfrm rot="3211120">
            <a:off x="1930434" y="2402896"/>
            <a:ext cx="585153" cy="1283181"/>
            <a:chOff x="2603708" y="1997506"/>
            <a:chExt cx="782549" cy="1716044"/>
          </a:xfrm>
        </p:grpSpPr>
        <p:grpSp>
          <p:nvGrpSpPr>
            <p:cNvPr id="294" name="Graphic 49">
              <a:extLst>
                <a:ext uri="{FF2B5EF4-FFF2-40B4-BE49-F238E27FC236}">
                  <a16:creationId xmlns:a16="http://schemas.microsoft.com/office/drawing/2014/main" id="{F5889EA5-6347-9848-B42B-891F2ED4A9A0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6"/>
              <a:chOff x="2606380" y="1997506"/>
              <a:chExt cx="779877" cy="1715526"/>
            </a:xfrm>
          </p:grpSpPr>
          <p:sp>
            <p:nvSpPr>
              <p:cNvPr id="299" name="Freeform 298">
                <a:extLst>
                  <a:ext uri="{FF2B5EF4-FFF2-40B4-BE49-F238E27FC236}">
                    <a16:creationId xmlns:a16="http://schemas.microsoft.com/office/drawing/2014/main" id="{328443CF-E438-5248-94F1-8FFF2CA68087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0" name="Freeform 299">
                <a:extLst>
                  <a:ext uri="{FF2B5EF4-FFF2-40B4-BE49-F238E27FC236}">
                    <a16:creationId xmlns:a16="http://schemas.microsoft.com/office/drawing/2014/main" id="{F262D2ED-1746-5844-A27D-437F41F8CC23}"/>
                  </a:ext>
                </a:extLst>
              </p:cNvPr>
              <p:cNvSpPr/>
              <p:nvPr/>
            </p:nvSpPr>
            <p:spPr>
              <a:xfrm>
                <a:off x="2606380" y="2022023"/>
                <a:ext cx="458050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1" name="Freeform 300">
                <a:extLst>
                  <a:ext uri="{FF2B5EF4-FFF2-40B4-BE49-F238E27FC236}">
                    <a16:creationId xmlns:a16="http://schemas.microsoft.com/office/drawing/2014/main" id="{B0AE5684-425C-B249-A895-94EC7B565F68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302" name="Freeform 301">
                <a:extLst>
                  <a:ext uri="{FF2B5EF4-FFF2-40B4-BE49-F238E27FC236}">
                    <a16:creationId xmlns:a16="http://schemas.microsoft.com/office/drawing/2014/main" id="{E8A643FC-0637-0343-9378-DDC70F8968F9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95" name="Graphic 49">
              <a:extLst>
                <a:ext uri="{FF2B5EF4-FFF2-40B4-BE49-F238E27FC236}">
                  <a16:creationId xmlns:a16="http://schemas.microsoft.com/office/drawing/2014/main" id="{E6DC5A00-0E3E-B442-9971-37FB444E9F8E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296" name="Freeform 295">
                <a:extLst>
                  <a:ext uri="{FF2B5EF4-FFF2-40B4-BE49-F238E27FC236}">
                    <a16:creationId xmlns:a16="http://schemas.microsoft.com/office/drawing/2014/main" id="{B147FBB9-D707-DD49-9AB3-B5A54082B4BA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7" name="Freeform 296">
                <a:extLst>
                  <a:ext uri="{FF2B5EF4-FFF2-40B4-BE49-F238E27FC236}">
                    <a16:creationId xmlns:a16="http://schemas.microsoft.com/office/drawing/2014/main" id="{E70AFF68-2254-CF4D-B3FF-89D2C44A3063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8" name="Freeform 297">
                <a:extLst>
                  <a:ext uri="{FF2B5EF4-FFF2-40B4-BE49-F238E27FC236}">
                    <a16:creationId xmlns:a16="http://schemas.microsoft.com/office/drawing/2014/main" id="{3ECBE191-7141-2A4F-A5BD-98C3276A24DC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5CFEC4FE-4741-2A4D-963E-F3688D027350}"/>
              </a:ext>
            </a:extLst>
          </p:cNvPr>
          <p:cNvGrpSpPr/>
          <p:nvPr/>
        </p:nvGrpSpPr>
        <p:grpSpPr>
          <a:xfrm rot="3211120">
            <a:off x="1614770" y="2038169"/>
            <a:ext cx="585154" cy="1283180"/>
            <a:chOff x="2603708" y="1997506"/>
            <a:chExt cx="782549" cy="1716044"/>
          </a:xfrm>
        </p:grpSpPr>
        <p:grpSp>
          <p:nvGrpSpPr>
            <p:cNvPr id="282" name="Graphic 49">
              <a:extLst>
                <a:ext uri="{FF2B5EF4-FFF2-40B4-BE49-F238E27FC236}">
                  <a16:creationId xmlns:a16="http://schemas.microsoft.com/office/drawing/2014/main" id="{104DB831-B4C7-6843-9DA4-5459A3C79B27}"/>
                </a:ext>
              </a:extLst>
            </p:cNvPr>
            <p:cNvGrpSpPr/>
            <p:nvPr/>
          </p:nvGrpSpPr>
          <p:grpSpPr>
            <a:xfrm>
              <a:off x="2606379" y="1997506"/>
              <a:ext cx="779878" cy="1715523"/>
              <a:chOff x="2606379" y="1997506"/>
              <a:chExt cx="779878" cy="1715523"/>
            </a:xfrm>
          </p:grpSpPr>
          <p:sp>
            <p:nvSpPr>
              <p:cNvPr id="287" name="Freeform 286">
                <a:extLst>
                  <a:ext uri="{FF2B5EF4-FFF2-40B4-BE49-F238E27FC236}">
                    <a16:creationId xmlns:a16="http://schemas.microsoft.com/office/drawing/2014/main" id="{77A9D833-654D-A74F-8734-93B7B40E5C9F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8" name="Freeform 287">
                <a:extLst>
                  <a:ext uri="{FF2B5EF4-FFF2-40B4-BE49-F238E27FC236}">
                    <a16:creationId xmlns:a16="http://schemas.microsoft.com/office/drawing/2014/main" id="{A576D00A-BD6D-1044-B3B7-009919F2171F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9" name="Freeform 288">
                <a:extLst>
                  <a:ext uri="{FF2B5EF4-FFF2-40B4-BE49-F238E27FC236}">
                    <a16:creationId xmlns:a16="http://schemas.microsoft.com/office/drawing/2014/main" id="{F0576411-834C-394B-B570-B65034CFDA2D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90" name="Freeform 289">
                <a:extLst>
                  <a:ext uri="{FF2B5EF4-FFF2-40B4-BE49-F238E27FC236}">
                    <a16:creationId xmlns:a16="http://schemas.microsoft.com/office/drawing/2014/main" id="{67E96728-1FFE-164A-9769-08A682A5D8BE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283" name="Graphic 49">
              <a:extLst>
                <a:ext uri="{FF2B5EF4-FFF2-40B4-BE49-F238E27FC236}">
                  <a16:creationId xmlns:a16="http://schemas.microsoft.com/office/drawing/2014/main" id="{85210008-BFA5-4B4B-A730-9C455D0FD09A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284" name="Freeform 283">
                <a:extLst>
                  <a:ext uri="{FF2B5EF4-FFF2-40B4-BE49-F238E27FC236}">
                    <a16:creationId xmlns:a16="http://schemas.microsoft.com/office/drawing/2014/main" id="{8359444E-5A78-594E-AF3A-1A868BD2F17C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5" name="Freeform 284">
                <a:extLst>
                  <a:ext uri="{FF2B5EF4-FFF2-40B4-BE49-F238E27FC236}">
                    <a16:creationId xmlns:a16="http://schemas.microsoft.com/office/drawing/2014/main" id="{B93649F4-2187-114E-9176-381EFEDC3D7F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86" name="Freeform 285">
                <a:extLst>
                  <a:ext uri="{FF2B5EF4-FFF2-40B4-BE49-F238E27FC236}">
                    <a16:creationId xmlns:a16="http://schemas.microsoft.com/office/drawing/2014/main" id="{25E43A10-5C3F-214E-A400-CFE93FAE31A7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65114AFC-32B9-D244-8233-881BFD4C8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Segmented 3D Pencil Slide Template </a:t>
            </a:r>
            <a:r>
              <a:rPr lang="es-UY" b="0" dirty="0">
                <a:solidFill>
                  <a:schemeClr val="tx1"/>
                </a:solidFill>
              </a:rPr>
              <a:t>–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AR" b="0" dirty="0">
                <a:solidFill>
                  <a:schemeClr val="tx1"/>
                </a:solidFill>
              </a:rPr>
              <a:t>Section 0</a:t>
            </a:r>
            <a:r>
              <a:rPr lang="es-UY" b="0" dirty="0">
                <a:solidFill>
                  <a:schemeClr val="tx1"/>
                </a:solidFill>
              </a:rPr>
              <a:t>6</a:t>
            </a:r>
            <a:endParaRPr lang="en-AR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00D2FA1-5B56-0C45-B554-31A1ADE2271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R" dirty="0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0AF3A3EC-CB2C-CA41-903A-F136EBD19C1A}"/>
              </a:ext>
            </a:extLst>
          </p:cNvPr>
          <p:cNvGrpSpPr/>
          <p:nvPr/>
        </p:nvGrpSpPr>
        <p:grpSpPr>
          <a:xfrm rot="3211120">
            <a:off x="1280522" y="1659714"/>
            <a:ext cx="585154" cy="1283181"/>
            <a:chOff x="2603708" y="1997506"/>
            <a:chExt cx="782549" cy="1716044"/>
          </a:xfrm>
        </p:grpSpPr>
        <p:grpSp>
          <p:nvGrpSpPr>
            <p:cNvPr id="157" name="Graphic 49">
              <a:extLst>
                <a:ext uri="{FF2B5EF4-FFF2-40B4-BE49-F238E27FC236}">
                  <a16:creationId xmlns:a16="http://schemas.microsoft.com/office/drawing/2014/main" id="{D54F6996-1DDF-D54F-9BEB-FB103FBD83F4}"/>
                </a:ext>
              </a:extLst>
            </p:cNvPr>
            <p:cNvGrpSpPr/>
            <p:nvPr/>
          </p:nvGrpSpPr>
          <p:grpSpPr>
            <a:xfrm>
              <a:off x="2606380" y="1997506"/>
              <a:ext cx="779877" cy="1715524"/>
              <a:chOff x="2606380" y="1997506"/>
              <a:chExt cx="779877" cy="1715524"/>
            </a:xfrm>
          </p:grpSpPr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57B038AF-DB67-2441-8B7D-D20740FF3749}"/>
                  </a:ext>
                </a:extLst>
              </p:cNvPr>
              <p:cNvSpPr/>
              <p:nvPr/>
            </p:nvSpPr>
            <p:spPr>
              <a:xfrm>
                <a:off x="2724184" y="1997506"/>
                <a:ext cx="550868" cy="280492"/>
              </a:xfrm>
              <a:custGeom>
                <a:avLst/>
                <a:gdLst>
                  <a:gd name="connsiteX0" fmla="*/ 229038 w 550868"/>
                  <a:gd name="connsiteY0" fmla="*/ 280492 h 280492"/>
                  <a:gd name="connsiteX1" fmla="*/ 550869 w 550868"/>
                  <a:gd name="connsiteY1" fmla="*/ 255975 h 280492"/>
                  <a:gd name="connsiteX2" fmla="*/ 321831 w 550868"/>
                  <a:gd name="connsiteY2" fmla="*/ 0 h 280492"/>
                  <a:gd name="connsiteX3" fmla="*/ 0 w 550868"/>
                  <a:gd name="connsiteY3" fmla="*/ 24517 h 28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868" h="280492">
                    <a:moveTo>
                      <a:pt x="229038" y="280492"/>
                    </a:moveTo>
                    <a:lnTo>
                      <a:pt x="550869" y="255975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3D717F4F-1DDD-124F-A149-4460DD133912}"/>
                  </a:ext>
                </a:extLst>
              </p:cNvPr>
              <p:cNvSpPr/>
              <p:nvPr/>
            </p:nvSpPr>
            <p:spPr>
              <a:xfrm>
                <a:off x="2606380" y="2022021"/>
                <a:ext cx="458049" cy="1691009"/>
              </a:xfrm>
              <a:custGeom>
                <a:avLst/>
                <a:gdLst>
                  <a:gd name="connsiteX0" fmla="*/ 0 w 458047"/>
                  <a:gd name="connsiteY0" fmla="*/ 589483 h 1691001"/>
                  <a:gd name="connsiteX1" fmla="*/ 111223 w 458047"/>
                  <a:gd name="connsiteY1" fmla="*/ 1434970 h 1691001"/>
                  <a:gd name="connsiteX2" fmla="*/ 340243 w 458047"/>
                  <a:gd name="connsiteY2" fmla="*/ 1691002 h 1691001"/>
                  <a:gd name="connsiteX3" fmla="*/ 458048 w 458047"/>
                  <a:gd name="connsiteY3" fmla="*/ 1101528 h 1691001"/>
                  <a:gd name="connsiteX4" fmla="*/ 346843 w 458047"/>
                  <a:gd name="connsiteY4" fmla="*/ 255975 h 1691001"/>
                  <a:gd name="connsiteX5" fmla="*/ 117805 w 458047"/>
                  <a:gd name="connsiteY5" fmla="*/ 0 h 169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47" h="1691001">
                    <a:moveTo>
                      <a:pt x="0" y="589483"/>
                    </a:moveTo>
                    <a:lnTo>
                      <a:pt x="111223" y="1434970"/>
                    </a:lnTo>
                    <a:lnTo>
                      <a:pt x="340243" y="1691002"/>
                    </a:lnTo>
                    <a:lnTo>
                      <a:pt x="458048" y="1101528"/>
                    </a:lnTo>
                    <a:lnTo>
                      <a:pt x="346843" y="255975"/>
                    </a:lnTo>
                    <a:lnTo>
                      <a:pt x="11780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6" name="Freeform 205">
                <a:extLst>
                  <a:ext uri="{FF2B5EF4-FFF2-40B4-BE49-F238E27FC236}">
                    <a16:creationId xmlns:a16="http://schemas.microsoft.com/office/drawing/2014/main" id="{4AF1DE4E-E823-3B43-9ADD-7A250080A91F}"/>
                  </a:ext>
                </a:extLst>
              </p:cNvPr>
              <p:cNvSpPr/>
              <p:nvPr/>
            </p:nvSpPr>
            <p:spPr>
              <a:xfrm>
                <a:off x="2946621" y="3099025"/>
                <a:ext cx="439635" cy="614000"/>
              </a:xfrm>
              <a:custGeom>
                <a:avLst/>
                <a:gdLst>
                  <a:gd name="connsiteX0" fmla="*/ 0 w 439635"/>
                  <a:gd name="connsiteY0" fmla="*/ 614001 h 614000"/>
                  <a:gd name="connsiteX1" fmla="*/ 321831 w 439635"/>
                  <a:gd name="connsiteY1" fmla="*/ 589483 h 614000"/>
                  <a:gd name="connsiteX2" fmla="*/ 439636 w 439635"/>
                  <a:gd name="connsiteY2" fmla="*/ 0 h 614000"/>
                  <a:gd name="connsiteX3" fmla="*/ 117805 w 439635"/>
                  <a:gd name="connsiteY3" fmla="*/ 24527 h 6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35" h="614000">
                    <a:moveTo>
                      <a:pt x="0" y="614001"/>
                    </a:moveTo>
                    <a:lnTo>
                      <a:pt x="321831" y="589483"/>
                    </a:lnTo>
                    <a:lnTo>
                      <a:pt x="439636" y="0"/>
                    </a:lnTo>
                    <a:lnTo>
                      <a:pt x="117805" y="24527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7" name="Freeform 206">
                <a:extLst>
                  <a:ext uri="{FF2B5EF4-FFF2-40B4-BE49-F238E27FC236}">
                    <a16:creationId xmlns:a16="http://schemas.microsoft.com/office/drawing/2014/main" id="{23BE3584-2C84-6C4C-8327-A2F42D45D982}"/>
                  </a:ext>
                </a:extLst>
              </p:cNvPr>
              <p:cNvSpPr/>
              <p:nvPr/>
            </p:nvSpPr>
            <p:spPr>
              <a:xfrm>
                <a:off x="2953222" y="2253481"/>
                <a:ext cx="433035" cy="870070"/>
              </a:xfrm>
              <a:custGeom>
                <a:avLst/>
                <a:gdLst>
                  <a:gd name="connsiteX0" fmla="*/ 111204 w 433035"/>
                  <a:gd name="connsiteY0" fmla="*/ 870071 h 870070"/>
                  <a:gd name="connsiteX1" fmla="*/ 433035 w 433035"/>
                  <a:gd name="connsiteY1" fmla="*/ 845544 h 870070"/>
                  <a:gd name="connsiteX2" fmla="*/ 321831 w 433035"/>
                  <a:gd name="connsiteY2" fmla="*/ 0 h 870070"/>
                  <a:gd name="connsiteX3" fmla="*/ 0 w 433035"/>
                  <a:gd name="connsiteY3" fmla="*/ 24517 h 87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035" h="870070">
                    <a:moveTo>
                      <a:pt x="111204" y="870071"/>
                    </a:moveTo>
                    <a:lnTo>
                      <a:pt x="433035" y="845544"/>
                    </a:lnTo>
                    <a:lnTo>
                      <a:pt x="321831" y="0"/>
                    </a:lnTo>
                    <a:lnTo>
                      <a:pt x="0" y="245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  <p:grpSp>
          <p:nvGrpSpPr>
            <p:cNvPr id="158" name="Graphic 49">
              <a:extLst>
                <a:ext uri="{FF2B5EF4-FFF2-40B4-BE49-F238E27FC236}">
                  <a16:creationId xmlns:a16="http://schemas.microsoft.com/office/drawing/2014/main" id="{F8CCE527-C546-7844-ACDA-F46D3012A9C7}"/>
                </a:ext>
              </a:extLst>
            </p:cNvPr>
            <p:cNvGrpSpPr/>
            <p:nvPr/>
          </p:nvGrpSpPr>
          <p:grpSpPr>
            <a:xfrm>
              <a:off x="2603708" y="2021541"/>
              <a:ext cx="463359" cy="1692009"/>
              <a:chOff x="2603708" y="2021541"/>
              <a:chExt cx="463359" cy="1692009"/>
            </a:xfrm>
            <a:solidFill>
              <a:srgbClr val="FFFFFF"/>
            </a:solidFill>
          </p:grpSpPr>
          <p:sp>
            <p:nvSpPr>
              <p:cNvPr id="159" name="Freeform 158">
                <a:extLst>
                  <a:ext uri="{FF2B5EF4-FFF2-40B4-BE49-F238E27FC236}">
                    <a16:creationId xmlns:a16="http://schemas.microsoft.com/office/drawing/2014/main" id="{4E10D46F-D3E9-1C4C-83A4-9FBFE610E847}"/>
                  </a:ext>
                </a:extLst>
              </p:cNvPr>
              <p:cNvSpPr/>
              <p:nvPr/>
            </p:nvSpPr>
            <p:spPr>
              <a:xfrm rot="676101">
                <a:off x="2831775" y="2266346"/>
                <a:ext cx="7143" cy="1202293"/>
              </a:xfrm>
              <a:custGeom>
                <a:avLst/>
                <a:gdLst>
                  <a:gd name="connsiteX0" fmla="*/ 0 w 7143"/>
                  <a:gd name="connsiteY0" fmla="*/ 0 h 1202293"/>
                  <a:gd name="connsiteX1" fmla="*/ 7144 w 7143"/>
                  <a:gd name="connsiteY1" fmla="*/ 0 h 1202293"/>
                  <a:gd name="connsiteX2" fmla="*/ 7144 w 7143"/>
                  <a:gd name="connsiteY2" fmla="*/ 1202294 h 1202293"/>
                  <a:gd name="connsiteX3" fmla="*/ 0 w 7143"/>
                  <a:gd name="connsiteY3" fmla="*/ 1202294 h 120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" h="1202293">
                    <a:moveTo>
                      <a:pt x="0" y="0"/>
                    </a:moveTo>
                    <a:lnTo>
                      <a:pt x="7144" y="0"/>
                    </a:lnTo>
                    <a:lnTo>
                      <a:pt x="7144" y="1202294"/>
                    </a:lnTo>
                    <a:lnTo>
                      <a:pt x="0" y="120229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A79F07BE-D3D1-E54A-913A-68B65957894D}"/>
                  </a:ext>
                </a:extLst>
              </p:cNvPr>
              <p:cNvSpPr/>
              <p:nvPr/>
            </p:nvSpPr>
            <p:spPr>
              <a:xfrm rot="4950455">
                <a:off x="1982525" y="2863974"/>
                <a:ext cx="1705640" cy="7144"/>
              </a:xfrm>
              <a:custGeom>
                <a:avLst/>
                <a:gdLst>
                  <a:gd name="connsiteX0" fmla="*/ 0 w 1705640"/>
                  <a:gd name="connsiteY0" fmla="*/ 0 h 7144"/>
                  <a:gd name="connsiteX1" fmla="*/ 1705640 w 1705640"/>
                  <a:gd name="connsiteY1" fmla="*/ 0 h 7144"/>
                  <a:gd name="connsiteX2" fmla="*/ 1705640 w 1705640"/>
                  <a:gd name="connsiteY2" fmla="*/ 7144 h 7144"/>
                  <a:gd name="connsiteX3" fmla="*/ 0 w 1705640"/>
                  <a:gd name="connsiteY3" fmla="*/ 7144 h 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5640" h="7144">
                    <a:moveTo>
                      <a:pt x="0" y="0"/>
                    </a:moveTo>
                    <a:lnTo>
                      <a:pt x="1705640" y="0"/>
                    </a:lnTo>
                    <a:lnTo>
                      <a:pt x="1705640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CB85C5D2-6E16-2547-B10A-33D209F5BABD}"/>
                  </a:ext>
                </a:extLst>
              </p:cNvPr>
              <p:cNvSpPr/>
              <p:nvPr/>
            </p:nvSpPr>
            <p:spPr>
              <a:xfrm rot="2891167">
                <a:off x="2491885" y="2863927"/>
                <a:ext cx="687005" cy="7143"/>
              </a:xfrm>
              <a:custGeom>
                <a:avLst/>
                <a:gdLst>
                  <a:gd name="connsiteX0" fmla="*/ 0 w 687005"/>
                  <a:gd name="connsiteY0" fmla="*/ 0 h 7143"/>
                  <a:gd name="connsiteX1" fmla="*/ 687006 w 687005"/>
                  <a:gd name="connsiteY1" fmla="*/ 0 h 7143"/>
                  <a:gd name="connsiteX2" fmla="*/ 687006 w 687005"/>
                  <a:gd name="connsiteY2" fmla="*/ 7144 h 7143"/>
                  <a:gd name="connsiteX3" fmla="*/ 0 w 687005"/>
                  <a:gd name="connsiteY3" fmla="*/ 7144 h 7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005" h="7143">
                    <a:moveTo>
                      <a:pt x="0" y="0"/>
                    </a:moveTo>
                    <a:lnTo>
                      <a:pt x="687006" y="0"/>
                    </a:lnTo>
                    <a:lnTo>
                      <a:pt x="687006" y="7144"/>
                    </a:lnTo>
                    <a:lnTo>
                      <a:pt x="0" y="714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AR"/>
              </a:p>
            </p:txBody>
          </p:sp>
        </p:grp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F0D12614-90CB-304F-9D8F-7C11C370BB7B}"/>
              </a:ext>
            </a:extLst>
          </p:cNvPr>
          <p:cNvGrpSpPr/>
          <p:nvPr/>
        </p:nvGrpSpPr>
        <p:grpSpPr>
          <a:xfrm rot="3211120">
            <a:off x="795355" y="1216215"/>
            <a:ext cx="802191" cy="1284045"/>
            <a:chOff x="2888226" y="2028077"/>
            <a:chExt cx="1069590" cy="1717115"/>
          </a:xfrm>
        </p:grpSpPr>
        <p:sp>
          <p:nvSpPr>
            <p:cNvPr id="135" name="Freeform 134">
              <a:extLst>
                <a:ext uri="{FF2B5EF4-FFF2-40B4-BE49-F238E27FC236}">
                  <a16:creationId xmlns:a16="http://schemas.microsoft.com/office/drawing/2014/main" id="{5D75F224-DF75-BB45-B3A8-3D1F84C46AF6}"/>
                </a:ext>
              </a:extLst>
            </p:cNvPr>
            <p:cNvSpPr/>
            <p:nvPr/>
          </p:nvSpPr>
          <p:spPr>
            <a:xfrm>
              <a:off x="2888226" y="2842582"/>
              <a:ext cx="25400" cy="268546"/>
            </a:xfrm>
            <a:custGeom>
              <a:avLst/>
              <a:gdLst>
                <a:gd name="connsiteX0" fmla="*/ 0 w 25400"/>
                <a:gd name="connsiteY0" fmla="*/ 0 h 260350"/>
                <a:gd name="connsiteX1" fmla="*/ 25400 w 25400"/>
                <a:gd name="connsiteY1" fmla="*/ 260350 h 260350"/>
                <a:gd name="connsiteX2" fmla="*/ 25400 w 25400"/>
                <a:gd name="connsiteY2" fmla="*/ 98425 h 260350"/>
                <a:gd name="connsiteX3" fmla="*/ 0 w 25400"/>
                <a:gd name="connsiteY3" fmla="*/ 0 h 260350"/>
                <a:gd name="connsiteX0" fmla="*/ 0 w 20717"/>
                <a:gd name="connsiteY0" fmla="*/ 0 h 273229"/>
                <a:gd name="connsiteX1" fmla="*/ 20717 w 20717"/>
                <a:gd name="connsiteY1" fmla="*/ 273229 h 273229"/>
                <a:gd name="connsiteX2" fmla="*/ 20717 w 20717"/>
                <a:gd name="connsiteY2" fmla="*/ 111304 h 273229"/>
                <a:gd name="connsiteX3" fmla="*/ 0 w 20717"/>
                <a:gd name="connsiteY3" fmla="*/ 0 h 273229"/>
                <a:gd name="connsiteX0" fmla="*/ 0 w 25400"/>
                <a:gd name="connsiteY0" fmla="*/ 0 h 268546"/>
                <a:gd name="connsiteX1" fmla="*/ 25400 w 25400"/>
                <a:gd name="connsiteY1" fmla="*/ 268546 h 268546"/>
                <a:gd name="connsiteX2" fmla="*/ 20717 w 25400"/>
                <a:gd name="connsiteY2" fmla="*/ 111304 h 268546"/>
                <a:gd name="connsiteX3" fmla="*/ 0 w 25400"/>
                <a:gd name="connsiteY3" fmla="*/ 0 h 268546"/>
                <a:gd name="connsiteX0" fmla="*/ 0 w 25400"/>
                <a:gd name="connsiteY0" fmla="*/ 0 h 268546"/>
                <a:gd name="connsiteX1" fmla="*/ 25400 w 25400"/>
                <a:gd name="connsiteY1" fmla="*/ 268546 h 268546"/>
                <a:gd name="connsiteX2" fmla="*/ 18375 w 25400"/>
                <a:gd name="connsiteY2" fmla="*/ 101937 h 268546"/>
                <a:gd name="connsiteX3" fmla="*/ 0 w 25400"/>
                <a:gd name="connsiteY3" fmla="*/ 0 h 26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00" h="268546">
                  <a:moveTo>
                    <a:pt x="0" y="0"/>
                  </a:moveTo>
                  <a:lnTo>
                    <a:pt x="25400" y="268546"/>
                  </a:lnTo>
                  <a:lnTo>
                    <a:pt x="18375" y="1019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 cap="flat">
              <a:solidFill>
                <a:schemeClr val="bg1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AR" dirty="0"/>
            </a:p>
          </p:txBody>
        </p: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BB3CAD75-E593-5C47-A1B1-E8A6F503B192}"/>
                </a:ext>
              </a:extLst>
            </p:cNvPr>
            <p:cNvGrpSpPr/>
            <p:nvPr/>
          </p:nvGrpSpPr>
          <p:grpSpPr>
            <a:xfrm>
              <a:off x="2889276" y="2028077"/>
              <a:ext cx="1068540" cy="1717115"/>
              <a:chOff x="1676379" y="2028077"/>
              <a:chExt cx="1068540" cy="1717115"/>
            </a:xfrm>
          </p:grpSpPr>
          <p:grpSp>
            <p:nvGrpSpPr>
              <p:cNvPr id="137" name="Group 136">
                <a:extLst>
                  <a:ext uri="{FF2B5EF4-FFF2-40B4-BE49-F238E27FC236}">
                    <a16:creationId xmlns:a16="http://schemas.microsoft.com/office/drawing/2014/main" id="{EE8B14AE-F03D-364C-922A-1AB0686F40E4}"/>
                  </a:ext>
                </a:extLst>
              </p:cNvPr>
              <p:cNvGrpSpPr/>
              <p:nvPr/>
            </p:nvGrpSpPr>
            <p:grpSpPr>
              <a:xfrm>
                <a:off x="1965041" y="2028077"/>
                <a:ext cx="779878" cy="1715509"/>
                <a:chOff x="1571640" y="1999745"/>
                <a:chExt cx="779878" cy="1715509"/>
              </a:xfrm>
            </p:grpSpPr>
            <p:sp>
              <p:nvSpPr>
                <p:cNvPr id="151" name="Freeform 150">
                  <a:extLst>
                    <a:ext uri="{FF2B5EF4-FFF2-40B4-BE49-F238E27FC236}">
                      <a16:creationId xmlns:a16="http://schemas.microsoft.com/office/drawing/2014/main" id="{42DFC1A6-9C90-5A47-853D-C777E73B190D}"/>
                    </a:ext>
                  </a:extLst>
                </p:cNvPr>
                <p:cNvSpPr/>
                <p:nvPr/>
              </p:nvSpPr>
              <p:spPr>
                <a:xfrm>
                  <a:off x="1689445" y="1999745"/>
                  <a:ext cx="550859" cy="280539"/>
                </a:xfrm>
                <a:custGeom>
                  <a:avLst/>
                  <a:gdLst>
                    <a:gd name="connsiteX0" fmla="*/ 229029 w 550859"/>
                    <a:gd name="connsiteY0" fmla="*/ 280540 h 280539"/>
                    <a:gd name="connsiteX1" fmla="*/ 550859 w 550859"/>
                    <a:gd name="connsiteY1" fmla="*/ 256032 h 280539"/>
                    <a:gd name="connsiteX2" fmla="*/ 321831 w 550859"/>
                    <a:gd name="connsiteY2" fmla="*/ 0 h 280539"/>
                    <a:gd name="connsiteX3" fmla="*/ 0 w 550859"/>
                    <a:gd name="connsiteY3" fmla="*/ 24517 h 280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0859" h="280539">
                      <a:moveTo>
                        <a:pt x="229029" y="280540"/>
                      </a:moveTo>
                      <a:lnTo>
                        <a:pt x="550859" y="256032"/>
                      </a:lnTo>
                      <a:lnTo>
                        <a:pt x="321831" y="0"/>
                      </a:lnTo>
                      <a:lnTo>
                        <a:pt x="0" y="2451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C73DC748-F6B9-BB4E-9499-CC09A8A38DFB}"/>
                    </a:ext>
                  </a:extLst>
                </p:cNvPr>
                <p:cNvSpPr/>
                <p:nvPr/>
              </p:nvSpPr>
              <p:spPr>
                <a:xfrm>
                  <a:off x="1571640" y="2024262"/>
                  <a:ext cx="458057" cy="1690992"/>
                </a:xfrm>
                <a:custGeom>
                  <a:avLst/>
                  <a:gdLst>
                    <a:gd name="connsiteX0" fmla="*/ 0 w 458057"/>
                    <a:gd name="connsiteY0" fmla="*/ 589474 h 1690992"/>
                    <a:gd name="connsiteX1" fmla="*/ 111214 w 458057"/>
                    <a:gd name="connsiteY1" fmla="*/ 1435027 h 1690992"/>
                    <a:gd name="connsiteX2" fmla="*/ 340252 w 458057"/>
                    <a:gd name="connsiteY2" fmla="*/ 1690992 h 1690992"/>
                    <a:gd name="connsiteX3" fmla="*/ 458057 w 458057"/>
                    <a:gd name="connsiteY3" fmla="*/ 1101519 h 1690992"/>
                    <a:gd name="connsiteX4" fmla="*/ 346834 w 458057"/>
                    <a:gd name="connsiteY4" fmla="*/ 256022 h 1690992"/>
                    <a:gd name="connsiteX5" fmla="*/ 117805 w 458057"/>
                    <a:gd name="connsiteY5" fmla="*/ 0 h 1690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8057" h="1690992">
                      <a:moveTo>
                        <a:pt x="0" y="589474"/>
                      </a:moveTo>
                      <a:lnTo>
                        <a:pt x="111214" y="1435027"/>
                      </a:lnTo>
                      <a:lnTo>
                        <a:pt x="340252" y="1690992"/>
                      </a:lnTo>
                      <a:lnTo>
                        <a:pt x="458057" y="1101519"/>
                      </a:lnTo>
                      <a:lnTo>
                        <a:pt x="346834" y="256022"/>
                      </a:lnTo>
                      <a:lnTo>
                        <a:pt x="11780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3" name="Freeform 152">
                  <a:extLst>
                    <a:ext uri="{FF2B5EF4-FFF2-40B4-BE49-F238E27FC236}">
                      <a16:creationId xmlns:a16="http://schemas.microsoft.com/office/drawing/2014/main" id="{B8B36ED7-AD97-DC4E-8675-A8FF2583AE72}"/>
                    </a:ext>
                  </a:extLst>
                </p:cNvPr>
                <p:cNvSpPr/>
                <p:nvPr/>
              </p:nvSpPr>
              <p:spPr>
                <a:xfrm>
                  <a:off x="1911892" y="3101263"/>
                  <a:ext cx="439626" cy="613990"/>
                </a:xfrm>
                <a:custGeom>
                  <a:avLst/>
                  <a:gdLst>
                    <a:gd name="connsiteX0" fmla="*/ 0 w 439626"/>
                    <a:gd name="connsiteY0" fmla="*/ 613991 h 613990"/>
                    <a:gd name="connsiteX1" fmla="*/ 321821 w 439626"/>
                    <a:gd name="connsiteY1" fmla="*/ 589474 h 613990"/>
                    <a:gd name="connsiteX2" fmla="*/ 439626 w 439626"/>
                    <a:gd name="connsiteY2" fmla="*/ 0 h 613990"/>
                    <a:gd name="connsiteX3" fmla="*/ 117805 w 439626"/>
                    <a:gd name="connsiteY3" fmla="*/ 24517 h 613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9626" h="613990">
                      <a:moveTo>
                        <a:pt x="0" y="613991"/>
                      </a:moveTo>
                      <a:lnTo>
                        <a:pt x="321821" y="589474"/>
                      </a:lnTo>
                      <a:lnTo>
                        <a:pt x="439626" y="0"/>
                      </a:lnTo>
                      <a:lnTo>
                        <a:pt x="117805" y="2451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4" name="Freeform 153">
                  <a:extLst>
                    <a:ext uri="{FF2B5EF4-FFF2-40B4-BE49-F238E27FC236}">
                      <a16:creationId xmlns:a16="http://schemas.microsoft.com/office/drawing/2014/main" id="{E3235695-AAAE-1E4B-A478-D53B79C6362D}"/>
                    </a:ext>
                  </a:extLst>
                </p:cNvPr>
                <p:cNvSpPr/>
                <p:nvPr/>
              </p:nvSpPr>
              <p:spPr>
                <a:xfrm>
                  <a:off x="1918473" y="2255777"/>
                  <a:ext cx="433044" cy="870003"/>
                </a:xfrm>
                <a:custGeom>
                  <a:avLst/>
                  <a:gdLst>
                    <a:gd name="connsiteX0" fmla="*/ 111223 w 433044"/>
                    <a:gd name="connsiteY0" fmla="*/ 870004 h 870003"/>
                    <a:gd name="connsiteX1" fmla="*/ 433045 w 433044"/>
                    <a:gd name="connsiteY1" fmla="*/ 845487 h 870003"/>
                    <a:gd name="connsiteX2" fmla="*/ 321831 w 433044"/>
                    <a:gd name="connsiteY2" fmla="*/ 0 h 870003"/>
                    <a:gd name="connsiteX3" fmla="*/ 0 w 433044"/>
                    <a:gd name="connsiteY3" fmla="*/ 24508 h 870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3044" h="870003">
                      <a:moveTo>
                        <a:pt x="111223" y="870004"/>
                      </a:moveTo>
                      <a:lnTo>
                        <a:pt x="433045" y="845487"/>
                      </a:lnTo>
                      <a:lnTo>
                        <a:pt x="321831" y="0"/>
                      </a:lnTo>
                      <a:lnTo>
                        <a:pt x="0" y="2450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</p:grpSp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id="{0835BF6D-C89C-334F-BDC2-5B7D770D3CA2}"/>
                  </a:ext>
                </a:extLst>
              </p:cNvPr>
              <p:cNvGrpSpPr/>
              <p:nvPr/>
            </p:nvGrpSpPr>
            <p:grpSpPr>
              <a:xfrm>
                <a:off x="1676379" y="2050076"/>
                <a:ext cx="754341" cy="1695116"/>
                <a:chOff x="698447" y="2009946"/>
                <a:chExt cx="754341" cy="1695116"/>
              </a:xfrm>
            </p:grpSpPr>
            <p:sp>
              <p:nvSpPr>
                <p:cNvPr id="145" name="Freeform 144">
                  <a:extLst>
                    <a:ext uri="{FF2B5EF4-FFF2-40B4-BE49-F238E27FC236}">
                      <a16:creationId xmlns:a16="http://schemas.microsoft.com/office/drawing/2014/main" id="{48F63BFF-2624-A846-AAFF-3A3F1EB2829B}"/>
                    </a:ext>
                  </a:extLst>
                </p:cNvPr>
                <p:cNvSpPr/>
                <p:nvPr/>
              </p:nvSpPr>
              <p:spPr>
                <a:xfrm>
                  <a:off x="715222" y="2896763"/>
                  <a:ext cx="83868" cy="289923"/>
                </a:xfrm>
                <a:custGeom>
                  <a:avLst/>
                  <a:gdLst>
                    <a:gd name="connsiteX0" fmla="*/ 63313 w 83867"/>
                    <a:gd name="connsiteY0" fmla="*/ 289922 h 289921"/>
                    <a:gd name="connsiteX1" fmla="*/ 7639 w 83867"/>
                    <a:gd name="connsiteY1" fmla="*/ 176012 h 289921"/>
                    <a:gd name="connsiteX2" fmla="*/ 0 w 83867"/>
                    <a:gd name="connsiteY2" fmla="*/ 0 h 289921"/>
                    <a:gd name="connsiteX3" fmla="*/ 83868 w 83867"/>
                    <a:gd name="connsiteY3" fmla="*/ 108404 h 289921"/>
                    <a:gd name="connsiteX0" fmla="*/ 63313 w 83868"/>
                    <a:gd name="connsiteY0" fmla="*/ 289922 h 289922"/>
                    <a:gd name="connsiteX1" fmla="*/ 974 w 83868"/>
                    <a:gd name="connsiteY1" fmla="*/ 192192 h 289922"/>
                    <a:gd name="connsiteX2" fmla="*/ 0 w 83868"/>
                    <a:gd name="connsiteY2" fmla="*/ 0 h 289922"/>
                    <a:gd name="connsiteX3" fmla="*/ 83868 w 83868"/>
                    <a:gd name="connsiteY3" fmla="*/ 108404 h 289922"/>
                    <a:gd name="connsiteX4" fmla="*/ 63313 w 83868"/>
                    <a:gd name="connsiteY4" fmla="*/ 289922 h 289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68" h="289922">
                      <a:moveTo>
                        <a:pt x="63313" y="289922"/>
                      </a:moveTo>
                      <a:lnTo>
                        <a:pt x="974" y="192192"/>
                      </a:lnTo>
                      <a:cubicBezTo>
                        <a:pt x="649" y="128128"/>
                        <a:pt x="325" y="64064"/>
                        <a:pt x="0" y="0"/>
                      </a:cubicBezTo>
                      <a:lnTo>
                        <a:pt x="83868" y="108404"/>
                      </a:lnTo>
                      <a:lnTo>
                        <a:pt x="63313" y="289922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39" name="Freeform 138">
                  <a:extLst>
                    <a:ext uri="{FF2B5EF4-FFF2-40B4-BE49-F238E27FC236}">
                      <a16:creationId xmlns:a16="http://schemas.microsoft.com/office/drawing/2014/main" id="{D0C1CD65-0706-1B40-9614-5412C5A148DA}"/>
                    </a:ext>
                  </a:extLst>
                </p:cNvPr>
                <p:cNvSpPr/>
                <p:nvPr/>
              </p:nvSpPr>
              <p:spPr>
                <a:xfrm>
                  <a:off x="885128" y="2298087"/>
                  <a:ext cx="332584" cy="839247"/>
                </a:xfrm>
                <a:custGeom>
                  <a:avLst/>
                  <a:gdLst>
                    <a:gd name="connsiteX0" fmla="*/ 218018 w 332584"/>
                    <a:gd name="connsiteY0" fmla="*/ 0 h 839247"/>
                    <a:gd name="connsiteX1" fmla="*/ 332584 w 332584"/>
                    <a:gd name="connsiteY1" fmla="*/ 839248 h 839247"/>
                    <a:gd name="connsiteX2" fmla="*/ 79686 w 332584"/>
                    <a:gd name="connsiteY2" fmla="*/ 788194 h 839247"/>
                    <a:gd name="connsiteX3" fmla="*/ 0 w 332584"/>
                    <a:gd name="connsiteY3" fmla="*/ 192748 h 839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2584" h="839247">
                      <a:moveTo>
                        <a:pt x="218018" y="0"/>
                      </a:moveTo>
                      <a:lnTo>
                        <a:pt x="332584" y="839248"/>
                      </a:lnTo>
                      <a:lnTo>
                        <a:pt x="79686" y="788194"/>
                      </a:lnTo>
                      <a:lnTo>
                        <a:pt x="0" y="19274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0" name="Freeform 139">
                  <a:extLst>
                    <a:ext uri="{FF2B5EF4-FFF2-40B4-BE49-F238E27FC236}">
                      <a16:creationId xmlns:a16="http://schemas.microsoft.com/office/drawing/2014/main" id="{5CF47775-496C-8341-92E1-FF58E3807B2B}"/>
                    </a:ext>
                  </a:extLst>
                </p:cNvPr>
                <p:cNvSpPr/>
                <p:nvPr/>
              </p:nvSpPr>
              <p:spPr>
                <a:xfrm>
                  <a:off x="963395" y="2009946"/>
                  <a:ext cx="374761" cy="288140"/>
                </a:xfrm>
                <a:custGeom>
                  <a:avLst/>
                  <a:gdLst>
                    <a:gd name="connsiteX0" fmla="*/ 0 w 374761"/>
                    <a:gd name="connsiteY0" fmla="*/ 30861 h 288140"/>
                    <a:gd name="connsiteX1" fmla="*/ 151581 w 374761"/>
                    <a:gd name="connsiteY1" fmla="*/ 0 h 288140"/>
                    <a:gd name="connsiteX2" fmla="*/ 374761 w 374761"/>
                    <a:gd name="connsiteY2" fmla="*/ 258689 h 288140"/>
                    <a:gd name="connsiteX3" fmla="*/ 139751 w 374761"/>
                    <a:gd name="connsiteY3" fmla="*/ 288141 h 288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4761" h="288140">
                      <a:moveTo>
                        <a:pt x="0" y="30861"/>
                      </a:moveTo>
                      <a:lnTo>
                        <a:pt x="151581" y="0"/>
                      </a:lnTo>
                      <a:lnTo>
                        <a:pt x="374761" y="258689"/>
                      </a:lnTo>
                      <a:lnTo>
                        <a:pt x="139751" y="288141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1" name="Freeform 140">
                  <a:extLst>
                    <a:ext uri="{FF2B5EF4-FFF2-40B4-BE49-F238E27FC236}">
                      <a16:creationId xmlns:a16="http://schemas.microsoft.com/office/drawing/2014/main" id="{18B08BE1-EEDF-024B-8304-75B80AE7ECC6}"/>
                    </a:ext>
                  </a:extLst>
                </p:cNvPr>
                <p:cNvSpPr/>
                <p:nvPr/>
              </p:nvSpPr>
              <p:spPr>
                <a:xfrm>
                  <a:off x="1103145" y="2268635"/>
                  <a:ext cx="349643" cy="871394"/>
                </a:xfrm>
                <a:custGeom>
                  <a:avLst/>
                  <a:gdLst>
                    <a:gd name="connsiteX0" fmla="*/ 349644 w 349643"/>
                    <a:gd name="connsiteY0" fmla="*/ 848668 h 871394"/>
                    <a:gd name="connsiteX1" fmla="*/ 114595 w 349643"/>
                    <a:gd name="connsiteY1" fmla="*/ 871395 h 871394"/>
                    <a:gd name="connsiteX2" fmla="*/ 0 w 349643"/>
                    <a:gd name="connsiteY2" fmla="*/ 29451 h 871394"/>
                    <a:gd name="connsiteX3" fmla="*/ 235010 w 349643"/>
                    <a:gd name="connsiteY3" fmla="*/ 0 h 871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9643" h="871394">
                      <a:moveTo>
                        <a:pt x="349644" y="848668"/>
                      </a:moveTo>
                      <a:lnTo>
                        <a:pt x="114595" y="871395"/>
                      </a:lnTo>
                      <a:lnTo>
                        <a:pt x="0" y="29451"/>
                      </a:lnTo>
                      <a:lnTo>
                        <a:pt x="23501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2" name="Freeform 141">
                  <a:extLst>
                    <a:ext uri="{FF2B5EF4-FFF2-40B4-BE49-F238E27FC236}">
                      <a16:creationId xmlns:a16="http://schemas.microsoft.com/office/drawing/2014/main" id="{CA3C5948-45A6-B64C-AB1A-AE23A510BA07}"/>
                    </a:ext>
                  </a:extLst>
                </p:cNvPr>
                <p:cNvSpPr/>
                <p:nvPr/>
              </p:nvSpPr>
              <p:spPr>
                <a:xfrm>
                  <a:off x="1168306" y="3114598"/>
                  <a:ext cx="284464" cy="590464"/>
                </a:xfrm>
                <a:custGeom>
                  <a:avLst/>
                  <a:gdLst>
                    <a:gd name="connsiteX0" fmla="*/ 284464 w 284464"/>
                    <a:gd name="connsiteY0" fmla="*/ 0 h 590464"/>
                    <a:gd name="connsiteX1" fmla="*/ 165287 w 284464"/>
                    <a:gd name="connsiteY1" fmla="*/ 589598 h 590464"/>
                    <a:gd name="connsiteX2" fmla="*/ 0 w 284464"/>
                    <a:gd name="connsiteY2" fmla="*/ 590464 h 590464"/>
                    <a:gd name="connsiteX3" fmla="*/ 49406 w 284464"/>
                    <a:gd name="connsiteY3" fmla="*/ 22736 h 590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4464" h="590464">
                      <a:moveTo>
                        <a:pt x="284464" y="0"/>
                      </a:moveTo>
                      <a:lnTo>
                        <a:pt x="165287" y="589598"/>
                      </a:lnTo>
                      <a:lnTo>
                        <a:pt x="0" y="590464"/>
                      </a:lnTo>
                      <a:lnTo>
                        <a:pt x="49406" y="22736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3" name="Freeform 142">
                  <a:extLst>
                    <a:ext uri="{FF2B5EF4-FFF2-40B4-BE49-F238E27FC236}">
                      <a16:creationId xmlns:a16="http://schemas.microsoft.com/office/drawing/2014/main" id="{1503108B-2C95-2741-8960-FA8D4A56AD7D}"/>
                    </a:ext>
                  </a:extLst>
                </p:cNvPr>
                <p:cNvSpPr/>
                <p:nvPr/>
              </p:nvSpPr>
              <p:spPr>
                <a:xfrm>
                  <a:off x="945297" y="3086280"/>
                  <a:ext cx="272414" cy="618782"/>
                </a:xfrm>
                <a:custGeom>
                  <a:avLst/>
                  <a:gdLst>
                    <a:gd name="connsiteX0" fmla="*/ 223009 w 272414"/>
                    <a:gd name="connsiteY0" fmla="*/ 618782 h 618782"/>
                    <a:gd name="connsiteX1" fmla="*/ 0 w 272414"/>
                    <a:gd name="connsiteY1" fmla="*/ 376352 h 618782"/>
                    <a:gd name="connsiteX2" fmla="*/ 19517 w 272414"/>
                    <a:gd name="connsiteY2" fmla="*/ 0 h 618782"/>
                    <a:gd name="connsiteX3" fmla="*/ 272415 w 272414"/>
                    <a:gd name="connsiteY3" fmla="*/ 51054 h 618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2414" h="618782">
                      <a:moveTo>
                        <a:pt x="223009" y="618782"/>
                      </a:moveTo>
                      <a:lnTo>
                        <a:pt x="0" y="376352"/>
                      </a:lnTo>
                      <a:lnTo>
                        <a:pt x="19517" y="0"/>
                      </a:lnTo>
                      <a:lnTo>
                        <a:pt x="272415" y="51054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4" name="Freeform 143">
                  <a:extLst>
                    <a:ext uri="{FF2B5EF4-FFF2-40B4-BE49-F238E27FC236}">
                      <a16:creationId xmlns:a16="http://schemas.microsoft.com/office/drawing/2014/main" id="{AB95BFA2-CEF0-CB47-941C-DE44D84229CA}"/>
                    </a:ext>
                  </a:extLst>
                </p:cNvPr>
                <p:cNvSpPr/>
                <p:nvPr/>
              </p:nvSpPr>
              <p:spPr>
                <a:xfrm>
                  <a:off x="778533" y="3005166"/>
                  <a:ext cx="186280" cy="457466"/>
                </a:xfrm>
                <a:custGeom>
                  <a:avLst/>
                  <a:gdLst>
                    <a:gd name="connsiteX0" fmla="*/ 166764 w 186280"/>
                    <a:gd name="connsiteY0" fmla="*/ 457467 h 457466"/>
                    <a:gd name="connsiteX1" fmla="*/ 0 w 186280"/>
                    <a:gd name="connsiteY1" fmla="*/ 181518 h 457466"/>
                    <a:gd name="connsiteX2" fmla="*/ 20555 w 186280"/>
                    <a:gd name="connsiteY2" fmla="*/ 0 h 457466"/>
                    <a:gd name="connsiteX3" fmla="*/ 186280 w 186280"/>
                    <a:gd name="connsiteY3" fmla="*/ 81115 h 457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6280" h="457466">
                      <a:moveTo>
                        <a:pt x="166764" y="457467"/>
                      </a:moveTo>
                      <a:lnTo>
                        <a:pt x="0" y="181518"/>
                      </a:lnTo>
                      <a:lnTo>
                        <a:pt x="20555" y="0"/>
                      </a:lnTo>
                      <a:lnTo>
                        <a:pt x="186280" y="81115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6" name="Freeform 145">
                  <a:extLst>
                    <a:ext uri="{FF2B5EF4-FFF2-40B4-BE49-F238E27FC236}">
                      <a16:creationId xmlns:a16="http://schemas.microsoft.com/office/drawing/2014/main" id="{C4F23C03-46F8-024E-A4A4-12F3D6B62DD9}"/>
                    </a:ext>
                  </a:extLst>
                </p:cNvPr>
                <p:cNvSpPr/>
                <p:nvPr/>
              </p:nvSpPr>
              <p:spPr>
                <a:xfrm>
                  <a:off x="747206" y="2490835"/>
                  <a:ext cx="217608" cy="595445"/>
                </a:xfrm>
                <a:custGeom>
                  <a:avLst/>
                  <a:gdLst>
                    <a:gd name="connsiteX0" fmla="*/ 137922 w 217608"/>
                    <a:gd name="connsiteY0" fmla="*/ 0 h 595445"/>
                    <a:gd name="connsiteX1" fmla="*/ 217608 w 217608"/>
                    <a:gd name="connsiteY1" fmla="*/ 595446 h 595445"/>
                    <a:gd name="connsiteX2" fmla="*/ 51883 w 217608"/>
                    <a:gd name="connsiteY2" fmla="*/ 514331 h 595445"/>
                    <a:gd name="connsiteX3" fmla="*/ 0 w 217608"/>
                    <a:gd name="connsiteY3" fmla="*/ 224342 h 595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7608" h="595445">
                      <a:moveTo>
                        <a:pt x="137922" y="0"/>
                      </a:moveTo>
                      <a:lnTo>
                        <a:pt x="217608" y="595446"/>
                      </a:lnTo>
                      <a:lnTo>
                        <a:pt x="51883" y="514331"/>
                      </a:lnTo>
                      <a:lnTo>
                        <a:pt x="0" y="22434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7" name="Freeform 146">
                  <a:extLst>
                    <a:ext uri="{FF2B5EF4-FFF2-40B4-BE49-F238E27FC236}">
                      <a16:creationId xmlns:a16="http://schemas.microsoft.com/office/drawing/2014/main" id="{B91BA417-7811-7744-8B5F-BF14A848634C}"/>
                    </a:ext>
                  </a:extLst>
                </p:cNvPr>
                <p:cNvSpPr/>
                <p:nvPr/>
              </p:nvSpPr>
              <p:spPr>
                <a:xfrm>
                  <a:off x="713716" y="2306135"/>
                  <a:ext cx="171411" cy="409041"/>
                </a:xfrm>
                <a:custGeom>
                  <a:avLst/>
                  <a:gdLst>
                    <a:gd name="connsiteX0" fmla="*/ 171412 w 171411"/>
                    <a:gd name="connsiteY0" fmla="*/ 184699 h 409041"/>
                    <a:gd name="connsiteX1" fmla="*/ 33490 w 171411"/>
                    <a:gd name="connsiteY1" fmla="*/ 409042 h 409041"/>
                    <a:gd name="connsiteX2" fmla="*/ 0 w 171411"/>
                    <a:gd name="connsiteY2" fmla="*/ 301371 h 409041"/>
                    <a:gd name="connsiteX3" fmla="*/ 81724 w 171411"/>
                    <a:gd name="connsiteY3" fmla="*/ 0 h 409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1411" h="409041">
                      <a:moveTo>
                        <a:pt x="171412" y="184699"/>
                      </a:moveTo>
                      <a:lnTo>
                        <a:pt x="33490" y="409042"/>
                      </a:lnTo>
                      <a:lnTo>
                        <a:pt x="0" y="301371"/>
                      </a:lnTo>
                      <a:lnTo>
                        <a:pt x="81724" y="0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49" name="Freeform 148">
                  <a:extLst>
                    <a:ext uri="{FF2B5EF4-FFF2-40B4-BE49-F238E27FC236}">
                      <a16:creationId xmlns:a16="http://schemas.microsoft.com/office/drawing/2014/main" id="{A62F60F4-F1F3-F34A-B889-0C2B0FC7805A}"/>
                    </a:ext>
                  </a:extLst>
                </p:cNvPr>
                <p:cNvSpPr/>
                <p:nvPr/>
              </p:nvSpPr>
              <p:spPr>
                <a:xfrm>
                  <a:off x="698447" y="2607506"/>
                  <a:ext cx="48758" cy="238896"/>
                </a:xfrm>
                <a:custGeom>
                  <a:avLst/>
                  <a:gdLst>
                    <a:gd name="connsiteX0" fmla="*/ 15269 w 48758"/>
                    <a:gd name="connsiteY0" fmla="*/ 0 h 238896"/>
                    <a:gd name="connsiteX1" fmla="*/ 48758 w 48758"/>
                    <a:gd name="connsiteY1" fmla="*/ 107671 h 238896"/>
                    <a:gd name="connsiteX2" fmla="*/ 9134 w 48758"/>
                    <a:gd name="connsiteY2" fmla="*/ 238897 h 238896"/>
                    <a:gd name="connsiteX3" fmla="*/ 0 w 48758"/>
                    <a:gd name="connsiteY3" fmla="*/ 191567 h 238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758" h="238896">
                      <a:moveTo>
                        <a:pt x="15269" y="0"/>
                      </a:moveTo>
                      <a:lnTo>
                        <a:pt x="48758" y="107671"/>
                      </a:lnTo>
                      <a:lnTo>
                        <a:pt x="9134" y="238897"/>
                      </a:lnTo>
                      <a:lnTo>
                        <a:pt x="0" y="19156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  <p:sp>
              <p:nvSpPr>
                <p:cNvPr id="150" name="Freeform 149">
                  <a:extLst>
                    <a:ext uri="{FF2B5EF4-FFF2-40B4-BE49-F238E27FC236}">
                      <a16:creationId xmlns:a16="http://schemas.microsoft.com/office/drawing/2014/main" id="{12C3B81F-A6E5-224E-B9A8-722BA683829A}"/>
                    </a:ext>
                  </a:extLst>
                </p:cNvPr>
                <p:cNvSpPr/>
                <p:nvPr/>
              </p:nvSpPr>
              <p:spPr>
                <a:xfrm>
                  <a:off x="795440" y="2040807"/>
                  <a:ext cx="307705" cy="450027"/>
                </a:xfrm>
                <a:custGeom>
                  <a:avLst/>
                  <a:gdLst>
                    <a:gd name="connsiteX0" fmla="*/ 0 w 307705"/>
                    <a:gd name="connsiteY0" fmla="*/ 265328 h 450027"/>
                    <a:gd name="connsiteX1" fmla="*/ 167954 w 307705"/>
                    <a:gd name="connsiteY1" fmla="*/ 0 h 450027"/>
                    <a:gd name="connsiteX2" fmla="*/ 307705 w 307705"/>
                    <a:gd name="connsiteY2" fmla="*/ 257280 h 450027"/>
                    <a:gd name="connsiteX3" fmla="*/ 89687 w 307705"/>
                    <a:gd name="connsiteY3" fmla="*/ 450028 h 450027"/>
                    <a:gd name="connsiteX4" fmla="*/ 0 w 307705"/>
                    <a:gd name="connsiteY4" fmla="*/ 265328 h 450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7705" h="450027">
                      <a:moveTo>
                        <a:pt x="0" y="265328"/>
                      </a:moveTo>
                      <a:lnTo>
                        <a:pt x="167954" y="0"/>
                      </a:lnTo>
                      <a:lnTo>
                        <a:pt x="307705" y="257280"/>
                      </a:lnTo>
                      <a:lnTo>
                        <a:pt x="89687" y="450028"/>
                      </a:lnTo>
                      <a:lnTo>
                        <a:pt x="0" y="265328"/>
                      </a:lnTo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AR"/>
                </a:p>
              </p:txBody>
            </p:sp>
          </p:grpSp>
        </p:grpSp>
      </p:grpSp>
      <p:sp>
        <p:nvSpPr>
          <p:cNvPr id="276" name="Freeform 275">
            <a:extLst>
              <a:ext uri="{FF2B5EF4-FFF2-40B4-BE49-F238E27FC236}">
                <a16:creationId xmlns:a16="http://schemas.microsoft.com/office/drawing/2014/main" id="{4C6AB7E3-59D2-4C4C-9A2D-C38C6DFD2FBA}"/>
              </a:ext>
            </a:extLst>
          </p:cNvPr>
          <p:cNvSpPr/>
          <p:nvPr/>
        </p:nvSpPr>
        <p:spPr>
          <a:xfrm rot="3211120">
            <a:off x="940387" y="1467120"/>
            <a:ext cx="68629" cy="216851"/>
          </a:xfrm>
          <a:custGeom>
            <a:avLst/>
            <a:gdLst>
              <a:gd name="connsiteX0" fmla="*/ 39624 w 91506"/>
              <a:gd name="connsiteY0" fmla="*/ 0 h 289988"/>
              <a:gd name="connsiteX1" fmla="*/ 0 w 91506"/>
              <a:gd name="connsiteY1" fmla="*/ 131226 h 289988"/>
              <a:gd name="connsiteX2" fmla="*/ 7639 w 91506"/>
              <a:gd name="connsiteY2" fmla="*/ 181585 h 289988"/>
              <a:gd name="connsiteX3" fmla="*/ 91507 w 91506"/>
              <a:gd name="connsiteY3" fmla="*/ 289989 h 28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506" h="289988">
                <a:moveTo>
                  <a:pt x="39624" y="0"/>
                </a:moveTo>
                <a:lnTo>
                  <a:pt x="0" y="131226"/>
                </a:lnTo>
                <a:lnTo>
                  <a:pt x="7639" y="181585"/>
                </a:lnTo>
                <a:lnTo>
                  <a:pt x="91507" y="28998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35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AR"/>
          </a:p>
        </p:txBody>
      </p:sp>
      <p:sp>
        <p:nvSpPr>
          <p:cNvPr id="317" name="Oval 316">
            <a:extLst>
              <a:ext uri="{FF2B5EF4-FFF2-40B4-BE49-F238E27FC236}">
                <a16:creationId xmlns:a16="http://schemas.microsoft.com/office/drawing/2014/main" id="{032558F7-1398-1142-ACDB-CB4F29052DC0}"/>
              </a:ext>
            </a:extLst>
          </p:cNvPr>
          <p:cNvSpPr/>
          <p:nvPr/>
        </p:nvSpPr>
        <p:spPr>
          <a:xfrm>
            <a:off x="3490563" y="3104009"/>
            <a:ext cx="365760" cy="36576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A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06</a:t>
            </a:r>
          </a:p>
        </p:txBody>
      </p:sp>
      <p:sp>
        <p:nvSpPr>
          <p:cNvPr id="90" name="Text Placeholder 9">
            <a:extLst>
              <a:ext uri="{FF2B5EF4-FFF2-40B4-BE49-F238E27FC236}">
                <a16:creationId xmlns:a16="http://schemas.microsoft.com/office/drawing/2014/main" id="{EF7854AC-FDED-4444-98D2-698069A632B4}"/>
              </a:ext>
            </a:extLst>
          </p:cNvPr>
          <p:cNvSpPr txBox="1">
            <a:spLocks/>
          </p:cNvSpPr>
          <p:nvPr/>
        </p:nvSpPr>
        <p:spPr>
          <a:xfrm>
            <a:off x="4679950" y="2595390"/>
            <a:ext cx="4033838" cy="881062"/>
          </a:xfrm>
          <a:prstGeom prst="rect">
            <a:avLst/>
          </a:prstGeom>
        </p:spPr>
        <p:txBody>
          <a:bodyPr vert="horz" lIns="36000" tIns="36000" rIns="36000" bIns="36000" rtlCol="0" anchor="ctr">
            <a:noAutofit/>
          </a:bodyPr>
          <a:lstStyle>
            <a:lvl1pPr marL="266700" marR="0" indent="-2667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itchFamily="34" charset="0"/>
              <a:buNone/>
              <a:tabLst/>
              <a:defRPr lang="en-AR" sz="1600" kern="1200" dirty="0" smtClean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Roboto Lt" pitchFamily="2" charset="0"/>
              <a:buChar char="−"/>
              <a:defRPr sz="1400" kern="120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indent="-9525"/>
            <a:r>
              <a:rPr lang="en-US">
                <a:solidFill>
                  <a:schemeClr val="tx1"/>
                </a:solidFill>
              </a:rPr>
              <a:t>Click here to edit this text. 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This is a placeholder to be updated with your desired text.</a:t>
            </a:r>
          </a:p>
        </p:txBody>
      </p:sp>
      <p:sp>
        <p:nvSpPr>
          <p:cNvPr id="91" name="Text Placeholder 10">
            <a:extLst>
              <a:ext uri="{FF2B5EF4-FFF2-40B4-BE49-F238E27FC236}">
                <a16:creationId xmlns:a16="http://schemas.microsoft.com/office/drawing/2014/main" id="{780A11EB-0538-3F4A-A9E4-F4B6039B0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79950" y="3861283"/>
            <a:ext cx="4033838" cy="881062"/>
          </a:xfrm>
        </p:spPr>
        <p:txBody>
          <a:bodyPr/>
          <a:lstStyle/>
          <a:p>
            <a:pPr marL="9525" indent="-9525"/>
            <a:r>
              <a:rPr lang="en-US" dirty="0">
                <a:solidFill>
                  <a:schemeClr val="tx1"/>
                </a:solidFill>
              </a:rPr>
              <a:t>Click here to edit this text.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This is a placeholder to be updated with your desired text.</a:t>
            </a:r>
            <a:endParaRPr lang="en-AR" dirty="0">
              <a:solidFill>
                <a:schemeClr val="tx1"/>
              </a:solidFill>
            </a:endParaRPr>
          </a:p>
        </p:txBody>
      </p:sp>
      <p:sp>
        <p:nvSpPr>
          <p:cNvPr id="92" name="Text Placeholder 11">
            <a:extLst>
              <a:ext uri="{FF2B5EF4-FFF2-40B4-BE49-F238E27FC236}">
                <a16:creationId xmlns:a16="http://schemas.microsoft.com/office/drawing/2014/main" id="{B8DC8F52-E44B-874A-862D-52537587B76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79950" y="1329499"/>
            <a:ext cx="4033838" cy="881062"/>
          </a:xfrm>
        </p:spPr>
        <p:txBody>
          <a:bodyPr/>
          <a:lstStyle/>
          <a:p>
            <a:pPr marL="9525" indent="-9525"/>
            <a:r>
              <a:rPr lang="en-US" dirty="0">
                <a:solidFill>
                  <a:schemeClr val="tx1"/>
                </a:solidFill>
              </a:rPr>
              <a:t>Click here to edit this text.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This is a placeholder to be updated with your desired text.</a:t>
            </a:r>
            <a:endParaRPr lang="en-A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511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91" y="285750"/>
            <a:ext cx="9141619" cy="51523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711" y="1666869"/>
            <a:ext cx="4192269" cy="1026434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432" y="3773799"/>
            <a:ext cx="2129312" cy="45708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553" y="857251"/>
            <a:ext cx="2093339" cy="39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9331" y="3311881"/>
            <a:ext cx="1383146" cy="55706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defTabSz="914240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776" y="1788874"/>
            <a:ext cx="2718143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4240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86" y="1314524"/>
            <a:ext cx="377091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240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614" y="2807463"/>
            <a:ext cx="311646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2967" y="817554"/>
            <a:ext cx="3242565" cy="268342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4240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4240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5001" y="4293312"/>
            <a:ext cx="1911400" cy="228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2934" y="3924210"/>
            <a:ext cx="3540416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2936" y="3637512"/>
            <a:ext cx="44364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40">
              <a:defRPr/>
            </a:pPr>
            <a:r>
              <a:rPr lang="en-US" sz="135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" y="4878225"/>
            <a:ext cx="9141619" cy="5068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1CA73FA-A07C-4CC2-92BC-EF4FF744EF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11" y="976825"/>
            <a:ext cx="2851275" cy="162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C27B667-8D6A-4341-896D-70909FA302F1}"/>
              </a:ext>
            </a:extLst>
          </p:cNvPr>
          <p:cNvSpPr txBox="1"/>
          <p:nvPr/>
        </p:nvSpPr>
        <p:spPr>
          <a:xfrm>
            <a:off x="2341141" y="4689960"/>
            <a:ext cx="45811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US" sz="1350">
                <a:solidFill>
                  <a:prstClr val="white"/>
                </a:solidFill>
                <a:latin typeface="Open Sans" panose="020B0606030504020204" pitchFamily="34" charset="0"/>
              </a:rPr>
              <a:t>You can safely remove this slide.</a:t>
            </a:r>
          </a:p>
        </p:txBody>
      </p:sp>
      <p:pic>
        <p:nvPicPr>
          <p:cNvPr id="3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D8E2EA7A-A74C-426A-916C-C1585A3F5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060" y="2659315"/>
            <a:ext cx="2093884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472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1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Src20K9p02MfvbOIhvQl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fCETYqdk0y94F4uv6MmC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5APHO0ixUi0pB6oZVkZh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oHNwixf0UGZGfa_zkRS_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Src20K9p02MfvbOIhvQl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oHNwixf0UGZGfa_zkRS_A"/>
</p:tagLst>
</file>

<file path=ppt/theme/theme1.xml><?xml version="1.0" encoding="utf-8"?>
<a:theme xmlns:a="http://schemas.openxmlformats.org/drawingml/2006/main" name="Slide Model Test">
  <a:themeElements>
    <a:clrScheme name="Industry Template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12A6F8"/>
      </a:accent5>
      <a:accent6>
        <a:srgbClr val="A5A5A5"/>
      </a:accent6>
      <a:hlink>
        <a:srgbClr val="0000FF"/>
      </a:hlink>
      <a:folHlink>
        <a:srgbClr val="800080"/>
      </a:folHlink>
    </a:clrScheme>
    <a:fontScheme name="INFo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551</Words>
  <Application>Microsoft Office PowerPoint</Application>
  <PresentationFormat>On-screen Show (16:10)</PresentationFormat>
  <Paragraphs>69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Calibri</vt:lpstr>
      <vt:lpstr>Calibri Light</vt:lpstr>
      <vt:lpstr>Open Sans</vt:lpstr>
      <vt:lpstr>Roboto Lt</vt:lpstr>
      <vt:lpstr>Segoe UI</vt:lpstr>
      <vt:lpstr>Segoe UI Historic</vt:lpstr>
      <vt:lpstr>Slide Model Test</vt:lpstr>
      <vt:lpstr>1_Office Theme</vt:lpstr>
      <vt:lpstr>2_Office Theme</vt:lpstr>
      <vt:lpstr>think-cell Slide</vt:lpstr>
      <vt:lpstr>Segmented 3D Pencil Slide Template</vt:lpstr>
      <vt:lpstr>Segmented 3D Pencil Slide Template – Section 01 Overview </vt:lpstr>
      <vt:lpstr>Segmented 3D Pencil Slide Template – Section 02</vt:lpstr>
      <vt:lpstr>Segmented 3D Pencil Slide Template – Section 03</vt:lpstr>
      <vt:lpstr>Segmented 3D Pencil Slide Template – Section 04</vt:lpstr>
      <vt:lpstr>Segmented 3D Pencil Slide Template – Section 05</vt:lpstr>
      <vt:lpstr>Segmented 3D Pencil Slide Template – Section 06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2022-03-25T14:52:25Z</dcterms:created>
  <dcterms:modified xsi:type="dcterms:W3CDTF">2022-03-26T09:13:56Z</dcterms:modified>
</cp:coreProperties>
</file>