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8"/>
  </p:notesMasterIdLst>
  <p:sldIdLst>
    <p:sldId id="297" r:id="rId2"/>
    <p:sldId id="295" r:id="rId3"/>
    <p:sldId id="296" r:id="rId4"/>
    <p:sldId id="298" r:id="rId5"/>
    <p:sldId id="286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94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531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08012" y="1371600"/>
            <a:ext cx="5062152" cy="44958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9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20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26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8012" y="1410478"/>
            <a:ext cx="4876799" cy="468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4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5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048634" y="1600200"/>
            <a:ext cx="4931978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048634" y="3962400"/>
            <a:ext cx="4931978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88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2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5377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10969943" cy="4754564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8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62" r:id="rId9"/>
    <p:sldLayoutId id="2147483654" r:id="rId10"/>
    <p:sldLayoutId id="2147483660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6553199" y="2654299"/>
            <a:ext cx="1527175" cy="1101726"/>
            <a:chOff x="5410201" y="1749425"/>
            <a:chExt cx="1527175" cy="1101726"/>
          </a:xfrm>
        </p:grpSpPr>
        <p:grpSp>
          <p:nvGrpSpPr>
            <p:cNvPr id="41" name="Group 40"/>
            <p:cNvGrpSpPr/>
            <p:nvPr/>
          </p:nvGrpSpPr>
          <p:grpSpPr>
            <a:xfrm>
              <a:off x="5410201" y="1749425"/>
              <a:ext cx="1527175" cy="1101726"/>
              <a:chOff x="5410201" y="1749425"/>
              <a:chExt cx="1527175" cy="1101726"/>
            </a:xfrm>
          </p:grpSpPr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5410201" y="1749425"/>
                <a:ext cx="1527175" cy="1101726"/>
              </a:xfrm>
              <a:custGeom>
                <a:avLst/>
                <a:gdLst>
                  <a:gd name="T0" fmla="*/ 648 w 648"/>
                  <a:gd name="T1" fmla="*/ 419 h 467"/>
                  <a:gd name="T2" fmla="*/ 600 w 648"/>
                  <a:gd name="T3" fmla="*/ 467 h 467"/>
                  <a:gd name="T4" fmla="*/ 48 w 648"/>
                  <a:gd name="T5" fmla="*/ 467 h 467"/>
                  <a:gd name="T6" fmla="*/ 0 w 648"/>
                  <a:gd name="T7" fmla="*/ 419 h 467"/>
                  <a:gd name="T8" fmla="*/ 0 w 648"/>
                  <a:gd name="T9" fmla="*/ 48 h 467"/>
                  <a:gd name="T10" fmla="*/ 48 w 648"/>
                  <a:gd name="T11" fmla="*/ 0 h 467"/>
                  <a:gd name="T12" fmla="*/ 600 w 648"/>
                  <a:gd name="T13" fmla="*/ 0 h 467"/>
                  <a:gd name="T14" fmla="*/ 648 w 648"/>
                  <a:gd name="T15" fmla="*/ 48 h 467"/>
                  <a:gd name="T16" fmla="*/ 648 w 648"/>
                  <a:gd name="T17" fmla="*/ 419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8" h="467">
                    <a:moveTo>
                      <a:pt x="648" y="419"/>
                    </a:moveTo>
                    <a:cubicBezTo>
                      <a:pt x="648" y="445"/>
                      <a:pt x="626" y="467"/>
                      <a:pt x="600" y="467"/>
                    </a:cubicBezTo>
                    <a:cubicBezTo>
                      <a:pt x="48" y="467"/>
                      <a:pt x="48" y="467"/>
                      <a:pt x="48" y="467"/>
                    </a:cubicBezTo>
                    <a:cubicBezTo>
                      <a:pt x="21" y="467"/>
                      <a:pt x="0" y="445"/>
                      <a:pt x="0" y="419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2"/>
                      <a:pt x="21" y="0"/>
                      <a:pt x="48" y="0"/>
                    </a:cubicBezTo>
                    <a:cubicBezTo>
                      <a:pt x="600" y="0"/>
                      <a:pt x="600" y="0"/>
                      <a:pt x="600" y="0"/>
                    </a:cubicBezTo>
                    <a:cubicBezTo>
                      <a:pt x="626" y="0"/>
                      <a:pt x="648" y="22"/>
                      <a:pt x="648" y="48"/>
                    </a:cubicBezTo>
                    <a:lnTo>
                      <a:pt x="648" y="41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11"/>
              <p:cNvSpPr>
                <a:spLocks noChangeArrowheads="1"/>
              </p:cNvSpPr>
              <p:nvPr/>
            </p:nvSpPr>
            <p:spPr bwMode="auto">
              <a:xfrm>
                <a:off x="5505451" y="1841500"/>
                <a:ext cx="1338263" cy="9159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5561047" y="1905000"/>
              <a:ext cx="1225483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220199" y="1892299"/>
            <a:ext cx="514350" cy="909638"/>
            <a:chOff x="7923213" y="1673225"/>
            <a:chExt cx="514350" cy="909638"/>
          </a:xfrm>
        </p:grpSpPr>
        <p:grpSp>
          <p:nvGrpSpPr>
            <p:cNvPr id="40" name="Group 39"/>
            <p:cNvGrpSpPr/>
            <p:nvPr/>
          </p:nvGrpSpPr>
          <p:grpSpPr>
            <a:xfrm>
              <a:off x="7923213" y="1673225"/>
              <a:ext cx="514350" cy="909638"/>
              <a:chOff x="7923213" y="1673225"/>
              <a:chExt cx="514350" cy="909638"/>
            </a:xfrm>
          </p:grpSpPr>
          <p:sp>
            <p:nvSpPr>
              <p:cNvPr id="31" name="Freeform 15"/>
              <p:cNvSpPr>
                <a:spLocks/>
              </p:cNvSpPr>
              <p:nvPr/>
            </p:nvSpPr>
            <p:spPr bwMode="auto">
              <a:xfrm>
                <a:off x="7923213" y="1673225"/>
                <a:ext cx="514350" cy="909638"/>
              </a:xfrm>
              <a:custGeom>
                <a:avLst/>
                <a:gdLst>
                  <a:gd name="T0" fmla="*/ 202 w 202"/>
                  <a:gd name="T1" fmla="*/ 342 h 360"/>
                  <a:gd name="T2" fmla="*/ 183 w 202"/>
                  <a:gd name="T3" fmla="*/ 360 h 360"/>
                  <a:gd name="T4" fmla="*/ 19 w 202"/>
                  <a:gd name="T5" fmla="*/ 360 h 360"/>
                  <a:gd name="T6" fmla="*/ 0 w 202"/>
                  <a:gd name="T7" fmla="*/ 342 h 360"/>
                  <a:gd name="T8" fmla="*/ 0 w 202"/>
                  <a:gd name="T9" fmla="*/ 19 h 360"/>
                  <a:gd name="T10" fmla="*/ 19 w 202"/>
                  <a:gd name="T11" fmla="*/ 0 h 360"/>
                  <a:gd name="T12" fmla="*/ 183 w 202"/>
                  <a:gd name="T13" fmla="*/ 0 h 360"/>
                  <a:gd name="T14" fmla="*/ 202 w 202"/>
                  <a:gd name="T15" fmla="*/ 19 h 360"/>
                  <a:gd name="T16" fmla="*/ 202 w 202"/>
                  <a:gd name="T17" fmla="*/ 342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60">
                    <a:moveTo>
                      <a:pt x="202" y="342"/>
                    </a:moveTo>
                    <a:cubicBezTo>
                      <a:pt x="202" y="352"/>
                      <a:pt x="193" y="360"/>
                      <a:pt x="183" y="360"/>
                    </a:cubicBezTo>
                    <a:cubicBezTo>
                      <a:pt x="19" y="360"/>
                      <a:pt x="19" y="360"/>
                      <a:pt x="19" y="360"/>
                    </a:cubicBezTo>
                    <a:cubicBezTo>
                      <a:pt x="9" y="360"/>
                      <a:pt x="0" y="352"/>
                      <a:pt x="0" y="3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93" y="0"/>
                      <a:pt x="202" y="8"/>
                      <a:pt x="202" y="19"/>
                    </a:cubicBezTo>
                    <a:lnTo>
                      <a:pt x="202" y="34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Oval 16"/>
              <p:cNvSpPr>
                <a:spLocks noChangeArrowheads="1"/>
              </p:cNvSpPr>
              <p:nvPr/>
            </p:nvSpPr>
            <p:spPr bwMode="auto">
              <a:xfrm>
                <a:off x="8143876" y="2479675"/>
                <a:ext cx="71438" cy="68263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17"/>
              <p:cNvSpPr>
                <a:spLocks noChangeArrowheads="1"/>
              </p:cNvSpPr>
              <p:nvPr/>
            </p:nvSpPr>
            <p:spPr bwMode="auto">
              <a:xfrm>
                <a:off x="8118476" y="1722438"/>
                <a:ext cx="122238" cy="952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18"/>
              <p:cNvSpPr>
                <a:spLocks noChangeArrowheads="1"/>
              </p:cNvSpPr>
              <p:nvPr/>
            </p:nvSpPr>
            <p:spPr bwMode="auto">
              <a:xfrm>
                <a:off x="7964488" y="1758950"/>
                <a:ext cx="431800" cy="7064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7994930" y="1797424"/>
              <a:ext cx="369873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640762" y="3644899"/>
            <a:ext cx="2559050" cy="1917701"/>
            <a:chOff x="5942013" y="3200400"/>
            <a:chExt cx="2559050" cy="1917701"/>
          </a:xfrm>
        </p:grpSpPr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5997575" y="3255964"/>
              <a:ext cx="2449512" cy="14298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942013" y="3200400"/>
              <a:ext cx="2559050" cy="1917701"/>
              <a:chOff x="5942013" y="3200400"/>
              <a:chExt cx="2559050" cy="1917701"/>
            </a:xfrm>
          </p:grpSpPr>
          <p:sp>
            <p:nvSpPr>
              <p:cNvPr id="24" name="Freeform 6"/>
              <p:cNvSpPr>
                <a:spLocks noEditPoints="1"/>
              </p:cNvSpPr>
              <p:nvPr/>
            </p:nvSpPr>
            <p:spPr bwMode="auto">
              <a:xfrm>
                <a:off x="5942013" y="3200400"/>
                <a:ext cx="2559050" cy="1917701"/>
              </a:xfrm>
              <a:custGeom>
                <a:avLst/>
                <a:gdLst>
                  <a:gd name="T0" fmla="*/ 1184 w 1199"/>
                  <a:gd name="T1" fmla="*/ 0 h 898"/>
                  <a:gd name="T2" fmla="*/ 451 w 1199"/>
                  <a:gd name="T3" fmla="*/ 0 h 898"/>
                  <a:gd name="T4" fmla="*/ 351 w 1199"/>
                  <a:gd name="T5" fmla="*/ 0 h 898"/>
                  <a:gd name="T6" fmla="*/ 307 w 1199"/>
                  <a:gd name="T7" fmla="*/ 0 h 898"/>
                  <a:gd name="T8" fmla="*/ 179 w 1199"/>
                  <a:gd name="T9" fmla="*/ 0 h 898"/>
                  <a:gd name="T10" fmla="*/ 15 w 1199"/>
                  <a:gd name="T11" fmla="*/ 0 h 898"/>
                  <a:gd name="T12" fmla="*/ 0 w 1199"/>
                  <a:gd name="T13" fmla="*/ 15 h 898"/>
                  <a:gd name="T14" fmla="*/ 0 w 1199"/>
                  <a:gd name="T15" fmla="*/ 762 h 898"/>
                  <a:gd name="T16" fmla="*/ 15 w 1199"/>
                  <a:gd name="T17" fmla="*/ 777 h 898"/>
                  <a:gd name="T18" fmla="*/ 556 w 1199"/>
                  <a:gd name="T19" fmla="*/ 777 h 898"/>
                  <a:gd name="T20" fmla="*/ 556 w 1199"/>
                  <a:gd name="T21" fmla="*/ 866 h 898"/>
                  <a:gd name="T22" fmla="*/ 382 w 1199"/>
                  <a:gd name="T23" fmla="*/ 866 h 898"/>
                  <a:gd name="T24" fmla="*/ 382 w 1199"/>
                  <a:gd name="T25" fmla="*/ 898 h 898"/>
                  <a:gd name="T26" fmla="*/ 817 w 1199"/>
                  <a:gd name="T27" fmla="*/ 898 h 898"/>
                  <a:gd name="T28" fmla="*/ 817 w 1199"/>
                  <a:gd name="T29" fmla="*/ 866 h 898"/>
                  <a:gd name="T30" fmla="*/ 643 w 1199"/>
                  <a:gd name="T31" fmla="*/ 866 h 898"/>
                  <a:gd name="T32" fmla="*/ 643 w 1199"/>
                  <a:gd name="T33" fmla="*/ 777 h 898"/>
                  <a:gd name="T34" fmla="*/ 1184 w 1199"/>
                  <a:gd name="T35" fmla="*/ 777 h 898"/>
                  <a:gd name="T36" fmla="*/ 1199 w 1199"/>
                  <a:gd name="T37" fmla="*/ 762 h 898"/>
                  <a:gd name="T38" fmla="*/ 1199 w 1199"/>
                  <a:gd name="T39" fmla="*/ 15 h 898"/>
                  <a:gd name="T40" fmla="*/ 1184 w 1199"/>
                  <a:gd name="T41" fmla="*/ 0 h 898"/>
                  <a:gd name="T42" fmla="*/ 1152 w 1199"/>
                  <a:gd name="T43" fmla="*/ 442 h 898"/>
                  <a:gd name="T44" fmla="*/ 1152 w 1199"/>
                  <a:gd name="T45" fmla="*/ 726 h 898"/>
                  <a:gd name="T46" fmla="*/ 47 w 1199"/>
                  <a:gd name="T47" fmla="*/ 726 h 898"/>
                  <a:gd name="T48" fmla="*/ 47 w 1199"/>
                  <a:gd name="T49" fmla="*/ 570 h 898"/>
                  <a:gd name="T50" fmla="*/ 47 w 1199"/>
                  <a:gd name="T51" fmla="*/ 51 h 898"/>
                  <a:gd name="T52" fmla="*/ 179 w 1199"/>
                  <a:gd name="T53" fmla="*/ 51 h 898"/>
                  <a:gd name="T54" fmla="*/ 309 w 1199"/>
                  <a:gd name="T55" fmla="*/ 51 h 898"/>
                  <a:gd name="T56" fmla="*/ 354 w 1199"/>
                  <a:gd name="T57" fmla="*/ 51 h 898"/>
                  <a:gd name="T58" fmla="*/ 451 w 1199"/>
                  <a:gd name="T59" fmla="*/ 51 h 898"/>
                  <a:gd name="T60" fmla="*/ 1152 w 1199"/>
                  <a:gd name="T61" fmla="*/ 51 h 898"/>
                  <a:gd name="T62" fmla="*/ 1152 w 1199"/>
                  <a:gd name="T63" fmla="*/ 442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9" h="898">
                    <a:moveTo>
                      <a:pt x="1184" y="0"/>
                    </a:moveTo>
                    <a:cubicBezTo>
                      <a:pt x="451" y="0"/>
                      <a:pt x="451" y="0"/>
                      <a:pt x="451" y="0"/>
                    </a:cubicBezTo>
                    <a:cubicBezTo>
                      <a:pt x="351" y="0"/>
                      <a:pt x="351" y="0"/>
                      <a:pt x="351" y="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762"/>
                      <a:pt x="0" y="762"/>
                      <a:pt x="0" y="762"/>
                    </a:cubicBezTo>
                    <a:cubicBezTo>
                      <a:pt x="0" y="770"/>
                      <a:pt x="7" y="777"/>
                      <a:pt x="15" y="777"/>
                    </a:cubicBezTo>
                    <a:cubicBezTo>
                      <a:pt x="556" y="777"/>
                      <a:pt x="556" y="777"/>
                      <a:pt x="556" y="777"/>
                    </a:cubicBezTo>
                    <a:cubicBezTo>
                      <a:pt x="556" y="866"/>
                      <a:pt x="556" y="866"/>
                      <a:pt x="556" y="866"/>
                    </a:cubicBezTo>
                    <a:cubicBezTo>
                      <a:pt x="382" y="866"/>
                      <a:pt x="382" y="866"/>
                      <a:pt x="382" y="866"/>
                    </a:cubicBezTo>
                    <a:cubicBezTo>
                      <a:pt x="382" y="898"/>
                      <a:pt x="382" y="898"/>
                      <a:pt x="382" y="898"/>
                    </a:cubicBezTo>
                    <a:cubicBezTo>
                      <a:pt x="817" y="898"/>
                      <a:pt x="817" y="898"/>
                      <a:pt x="817" y="898"/>
                    </a:cubicBezTo>
                    <a:cubicBezTo>
                      <a:pt x="817" y="866"/>
                      <a:pt x="817" y="866"/>
                      <a:pt x="817" y="866"/>
                    </a:cubicBezTo>
                    <a:cubicBezTo>
                      <a:pt x="643" y="866"/>
                      <a:pt x="643" y="866"/>
                      <a:pt x="643" y="866"/>
                    </a:cubicBezTo>
                    <a:cubicBezTo>
                      <a:pt x="643" y="777"/>
                      <a:pt x="643" y="777"/>
                      <a:pt x="643" y="777"/>
                    </a:cubicBezTo>
                    <a:cubicBezTo>
                      <a:pt x="1184" y="777"/>
                      <a:pt x="1184" y="777"/>
                      <a:pt x="1184" y="777"/>
                    </a:cubicBezTo>
                    <a:cubicBezTo>
                      <a:pt x="1192" y="777"/>
                      <a:pt x="1199" y="770"/>
                      <a:pt x="1199" y="762"/>
                    </a:cubicBezTo>
                    <a:cubicBezTo>
                      <a:pt x="1199" y="15"/>
                      <a:pt x="1199" y="15"/>
                      <a:pt x="1199" y="15"/>
                    </a:cubicBezTo>
                    <a:cubicBezTo>
                      <a:pt x="1199" y="7"/>
                      <a:pt x="1192" y="0"/>
                      <a:pt x="1184" y="0"/>
                    </a:cubicBezTo>
                    <a:close/>
                    <a:moveTo>
                      <a:pt x="1152" y="442"/>
                    </a:moveTo>
                    <a:cubicBezTo>
                      <a:pt x="1152" y="726"/>
                      <a:pt x="1152" y="726"/>
                      <a:pt x="1152" y="726"/>
                    </a:cubicBezTo>
                    <a:cubicBezTo>
                      <a:pt x="47" y="726"/>
                      <a:pt x="47" y="726"/>
                      <a:pt x="47" y="726"/>
                    </a:cubicBezTo>
                    <a:cubicBezTo>
                      <a:pt x="47" y="570"/>
                      <a:pt x="47" y="570"/>
                      <a:pt x="47" y="570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309" y="51"/>
                      <a:pt x="309" y="51"/>
                      <a:pt x="309" y="51"/>
                    </a:cubicBezTo>
                    <a:cubicBezTo>
                      <a:pt x="354" y="51"/>
                      <a:pt x="354" y="51"/>
                      <a:pt x="354" y="51"/>
                    </a:cubicBezTo>
                    <a:cubicBezTo>
                      <a:pt x="451" y="51"/>
                      <a:pt x="451" y="51"/>
                      <a:pt x="451" y="51"/>
                    </a:cubicBezTo>
                    <a:cubicBezTo>
                      <a:pt x="1152" y="51"/>
                      <a:pt x="1152" y="51"/>
                      <a:pt x="1152" y="51"/>
                    </a:cubicBezTo>
                    <a:lnTo>
                      <a:pt x="1152" y="44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018212" y="4677346"/>
                <a:ext cx="2438400" cy="12325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6109687" y="3381103"/>
              <a:ext cx="2224416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7879091" y="4742609"/>
              <a:ext cx="521368" cy="45719"/>
              <a:chOff x="7770812" y="4724400"/>
              <a:chExt cx="521368" cy="7620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7770812" y="4724400"/>
                <a:ext cx="152400" cy="762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7955296" y="4724400"/>
                <a:ext cx="152400" cy="762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8139780" y="4724400"/>
                <a:ext cx="152400" cy="762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3" name="Block Arc 62"/>
          <p:cNvSpPr/>
          <p:nvPr/>
        </p:nvSpPr>
        <p:spPr>
          <a:xfrm rot="12508073">
            <a:off x="7868593" y="2445693"/>
            <a:ext cx="2254355" cy="2254355"/>
          </a:xfrm>
          <a:prstGeom prst="blockArc">
            <a:avLst>
              <a:gd name="adj1" fmla="val 15728115"/>
              <a:gd name="adj2" fmla="val 18570267"/>
              <a:gd name="adj3" fmla="val 31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4" name="Block Arc 63"/>
          <p:cNvSpPr/>
          <p:nvPr/>
        </p:nvSpPr>
        <p:spPr>
          <a:xfrm rot="12508073">
            <a:off x="7868593" y="2445695"/>
            <a:ext cx="2254355" cy="2254355"/>
          </a:xfrm>
          <a:prstGeom prst="blockArc">
            <a:avLst>
              <a:gd name="adj1" fmla="val 629135"/>
              <a:gd name="adj2" fmla="val 4003770"/>
              <a:gd name="adj3" fmla="val 30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5" name="Block Arc 64"/>
          <p:cNvSpPr/>
          <p:nvPr/>
        </p:nvSpPr>
        <p:spPr>
          <a:xfrm rot="12508073">
            <a:off x="7868593" y="2445693"/>
            <a:ext cx="2254355" cy="2254355"/>
          </a:xfrm>
          <a:prstGeom prst="blockArc">
            <a:avLst>
              <a:gd name="adj1" fmla="val 6427474"/>
              <a:gd name="adj2" fmla="val 8801588"/>
              <a:gd name="adj3" fmla="val 29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6" name="Isosceles Triangle 65"/>
          <p:cNvSpPr/>
          <p:nvPr/>
        </p:nvSpPr>
        <p:spPr>
          <a:xfrm rot="20786463">
            <a:off x="7855340" y="3832770"/>
            <a:ext cx="231294" cy="17001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Isosceles Triangle 66"/>
          <p:cNvSpPr/>
          <p:nvPr/>
        </p:nvSpPr>
        <p:spPr>
          <a:xfrm rot="5913542">
            <a:off x="8977224" y="2408026"/>
            <a:ext cx="231294" cy="17001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8" name="Isosceles Triangle 67"/>
          <p:cNvSpPr/>
          <p:nvPr/>
        </p:nvSpPr>
        <p:spPr>
          <a:xfrm rot="10619835">
            <a:off x="9965993" y="3399340"/>
            <a:ext cx="231294" cy="17001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Title 6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spc="-3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WHAT </a:t>
            </a:r>
            <a:r>
              <a:rPr lang="en-US" sz="4800" b="1" spc="-300" dirty="0" smtClean="0">
                <a:solidFill>
                  <a:schemeClr val="bg2"/>
                </a:solidFill>
                <a:latin typeface="Arial" panose="020B0604020202020204" pitchFamily="34" charset="0"/>
              </a:rPr>
              <a:t>EDIT TEXT HERE?</a:t>
            </a:r>
            <a:endParaRPr lang="en-US" sz="4800" b="1" spc="-300" dirty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71" name="Content Placeholder 7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69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6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spc="-3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WHY</a:t>
            </a:r>
            <a:r>
              <a:rPr lang="en-US" sz="4800" b="1" spc="-300" dirty="0" smtClean="0">
                <a:solidFill>
                  <a:schemeClr val="bg2"/>
                </a:solidFill>
                <a:latin typeface="Arial" panose="020B0604020202020204" pitchFamily="34" charset="0"/>
              </a:rPr>
              <a:t> </a:t>
            </a:r>
            <a:r>
              <a:rPr lang="en-US" sz="4800" b="1" spc="-300" dirty="0">
                <a:solidFill>
                  <a:schemeClr val="bg2"/>
                </a:solidFill>
                <a:latin typeface="Arial" panose="020B0604020202020204" pitchFamily="34" charset="0"/>
              </a:rPr>
              <a:t>EDIT TEXT HERE?</a:t>
            </a:r>
          </a:p>
        </p:txBody>
      </p:sp>
      <p:sp>
        <p:nvSpPr>
          <p:cNvPr id="71" name="Content Placeholder 7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/>
          </a:p>
          <a:p>
            <a:endParaRPr lang="en-US" dirty="0"/>
          </a:p>
        </p:txBody>
      </p:sp>
      <p:sp>
        <p:nvSpPr>
          <p:cNvPr id="34" name="Freeform 9"/>
          <p:cNvSpPr>
            <a:spLocks noEditPoints="1"/>
          </p:cNvSpPr>
          <p:nvPr/>
        </p:nvSpPr>
        <p:spPr bwMode="auto">
          <a:xfrm>
            <a:off x="6323012" y="2656892"/>
            <a:ext cx="2861884" cy="2824814"/>
          </a:xfrm>
          <a:custGeom>
            <a:avLst/>
            <a:gdLst>
              <a:gd name="T0" fmla="*/ 231 w 326"/>
              <a:gd name="T1" fmla="*/ 271 h 321"/>
              <a:gd name="T2" fmla="*/ 259 w 326"/>
              <a:gd name="T3" fmla="*/ 247 h 321"/>
              <a:gd name="T4" fmla="*/ 289 w 326"/>
              <a:gd name="T5" fmla="*/ 264 h 321"/>
              <a:gd name="T6" fmla="*/ 315 w 326"/>
              <a:gd name="T7" fmla="*/ 218 h 321"/>
              <a:gd name="T8" fmla="*/ 286 w 326"/>
              <a:gd name="T9" fmla="*/ 201 h 321"/>
              <a:gd name="T10" fmla="*/ 292 w 326"/>
              <a:gd name="T11" fmla="*/ 165 h 321"/>
              <a:gd name="T12" fmla="*/ 326 w 326"/>
              <a:gd name="T13" fmla="*/ 159 h 321"/>
              <a:gd name="T14" fmla="*/ 316 w 326"/>
              <a:gd name="T15" fmla="*/ 107 h 321"/>
              <a:gd name="T16" fmla="*/ 283 w 326"/>
              <a:gd name="T17" fmla="*/ 112 h 321"/>
              <a:gd name="T18" fmla="*/ 265 w 326"/>
              <a:gd name="T19" fmla="*/ 81 h 321"/>
              <a:gd name="T20" fmla="*/ 287 w 326"/>
              <a:gd name="T21" fmla="*/ 55 h 321"/>
              <a:gd name="T22" fmla="*/ 246 w 326"/>
              <a:gd name="T23" fmla="*/ 21 h 321"/>
              <a:gd name="T24" fmla="*/ 224 w 326"/>
              <a:gd name="T25" fmla="*/ 47 h 321"/>
              <a:gd name="T26" fmla="*/ 190 w 326"/>
              <a:gd name="T27" fmla="*/ 34 h 321"/>
              <a:gd name="T28" fmla="*/ 190 w 326"/>
              <a:gd name="T29" fmla="*/ 0 h 321"/>
              <a:gd name="T30" fmla="*/ 136 w 326"/>
              <a:gd name="T31" fmla="*/ 0 h 321"/>
              <a:gd name="T32" fmla="*/ 136 w 326"/>
              <a:gd name="T33" fmla="*/ 34 h 321"/>
              <a:gd name="T34" fmla="*/ 102 w 326"/>
              <a:gd name="T35" fmla="*/ 47 h 321"/>
              <a:gd name="T36" fmla="*/ 80 w 326"/>
              <a:gd name="T37" fmla="*/ 21 h 321"/>
              <a:gd name="T38" fmla="*/ 39 w 326"/>
              <a:gd name="T39" fmla="*/ 55 h 321"/>
              <a:gd name="T40" fmla="*/ 61 w 326"/>
              <a:gd name="T41" fmla="*/ 81 h 321"/>
              <a:gd name="T42" fmla="*/ 43 w 326"/>
              <a:gd name="T43" fmla="*/ 112 h 321"/>
              <a:gd name="T44" fmla="*/ 9 w 326"/>
              <a:gd name="T45" fmla="*/ 107 h 321"/>
              <a:gd name="T46" fmla="*/ 0 w 326"/>
              <a:gd name="T47" fmla="*/ 159 h 321"/>
              <a:gd name="T48" fmla="*/ 34 w 326"/>
              <a:gd name="T49" fmla="*/ 165 h 321"/>
              <a:gd name="T50" fmla="*/ 40 w 326"/>
              <a:gd name="T51" fmla="*/ 201 h 321"/>
              <a:gd name="T52" fmla="*/ 11 w 326"/>
              <a:gd name="T53" fmla="*/ 218 h 321"/>
              <a:gd name="T54" fmla="*/ 37 w 326"/>
              <a:gd name="T55" fmla="*/ 264 h 321"/>
              <a:gd name="T56" fmla="*/ 67 w 326"/>
              <a:gd name="T57" fmla="*/ 247 h 321"/>
              <a:gd name="T58" fmla="*/ 94 w 326"/>
              <a:gd name="T59" fmla="*/ 271 h 321"/>
              <a:gd name="T60" fmla="*/ 83 w 326"/>
              <a:gd name="T61" fmla="*/ 302 h 321"/>
              <a:gd name="T62" fmla="*/ 133 w 326"/>
              <a:gd name="T63" fmla="*/ 321 h 321"/>
              <a:gd name="T64" fmla="*/ 145 w 326"/>
              <a:gd name="T65" fmla="*/ 289 h 321"/>
              <a:gd name="T66" fmla="*/ 163 w 326"/>
              <a:gd name="T67" fmla="*/ 290 h 321"/>
              <a:gd name="T68" fmla="*/ 181 w 326"/>
              <a:gd name="T69" fmla="*/ 289 h 321"/>
              <a:gd name="T70" fmla="*/ 193 w 326"/>
              <a:gd name="T71" fmla="*/ 321 h 321"/>
              <a:gd name="T72" fmla="*/ 243 w 326"/>
              <a:gd name="T73" fmla="*/ 302 h 321"/>
              <a:gd name="T74" fmla="*/ 231 w 326"/>
              <a:gd name="T75" fmla="*/ 271 h 321"/>
              <a:gd name="T76" fmla="*/ 163 w 326"/>
              <a:gd name="T77" fmla="*/ 229 h 321"/>
              <a:gd name="T78" fmla="*/ 95 w 326"/>
              <a:gd name="T79" fmla="*/ 161 h 321"/>
              <a:gd name="T80" fmla="*/ 163 w 326"/>
              <a:gd name="T81" fmla="*/ 93 h 321"/>
              <a:gd name="T82" fmla="*/ 231 w 326"/>
              <a:gd name="T83" fmla="*/ 161 h 321"/>
              <a:gd name="T84" fmla="*/ 163 w 326"/>
              <a:gd name="T85" fmla="*/ 229 h 321"/>
              <a:gd name="T86" fmla="*/ 163 w 326"/>
              <a:gd name="T87" fmla="*/ 229 h 321"/>
              <a:gd name="T88" fmla="*/ 163 w 326"/>
              <a:gd name="T89" fmla="*/ 22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1">
                <a:moveTo>
                  <a:pt x="231" y="271"/>
                </a:moveTo>
                <a:cubicBezTo>
                  <a:pt x="242" y="264"/>
                  <a:pt x="251" y="256"/>
                  <a:pt x="259" y="247"/>
                </a:cubicBezTo>
                <a:cubicBezTo>
                  <a:pt x="289" y="264"/>
                  <a:pt x="289" y="264"/>
                  <a:pt x="289" y="264"/>
                </a:cubicBezTo>
                <a:cubicBezTo>
                  <a:pt x="315" y="218"/>
                  <a:pt x="315" y="218"/>
                  <a:pt x="315" y="218"/>
                </a:cubicBezTo>
                <a:cubicBezTo>
                  <a:pt x="286" y="201"/>
                  <a:pt x="286" y="201"/>
                  <a:pt x="286" y="201"/>
                </a:cubicBezTo>
                <a:cubicBezTo>
                  <a:pt x="290" y="190"/>
                  <a:pt x="292" y="178"/>
                  <a:pt x="292" y="165"/>
                </a:cubicBezTo>
                <a:cubicBezTo>
                  <a:pt x="326" y="159"/>
                  <a:pt x="326" y="159"/>
                  <a:pt x="326" y="159"/>
                </a:cubicBezTo>
                <a:cubicBezTo>
                  <a:pt x="316" y="107"/>
                  <a:pt x="316" y="107"/>
                  <a:pt x="316" y="107"/>
                </a:cubicBezTo>
                <a:cubicBezTo>
                  <a:pt x="283" y="112"/>
                  <a:pt x="283" y="112"/>
                  <a:pt x="283" y="112"/>
                </a:cubicBezTo>
                <a:cubicBezTo>
                  <a:pt x="278" y="101"/>
                  <a:pt x="272" y="90"/>
                  <a:pt x="265" y="81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24" y="47"/>
                  <a:pt x="224" y="47"/>
                  <a:pt x="224" y="47"/>
                </a:cubicBezTo>
                <a:cubicBezTo>
                  <a:pt x="213" y="41"/>
                  <a:pt x="202" y="37"/>
                  <a:pt x="190" y="34"/>
                </a:cubicBezTo>
                <a:cubicBezTo>
                  <a:pt x="190" y="0"/>
                  <a:pt x="190" y="0"/>
                  <a:pt x="19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24" y="37"/>
                  <a:pt x="113" y="41"/>
                  <a:pt x="102" y="47"/>
                </a:cubicBezTo>
                <a:cubicBezTo>
                  <a:pt x="80" y="21"/>
                  <a:pt x="80" y="21"/>
                  <a:pt x="80" y="21"/>
                </a:cubicBezTo>
                <a:cubicBezTo>
                  <a:pt x="39" y="55"/>
                  <a:pt x="39" y="55"/>
                  <a:pt x="39" y="55"/>
                </a:cubicBezTo>
                <a:cubicBezTo>
                  <a:pt x="61" y="81"/>
                  <a:pt x="61" y="81"/>
                  <a:pt x="61" y="81"/>
                </a:cubicBezTo>
                <a:cubicBezTo>
                  <a:pt x="54" y="90"/>
                  <a:pt x="47" y="101"/>
                  <a:pt x="43" y="112"/>
                </a:cubicBezTo>
                <a:cubicBezTo>
                  <a:pt x="9" y="107"/>
                  <a:pt x="9" y="107"/>
                  <a:pt x="9" y="107"/>
                </a:cubicBezTo>
                <a:cubicBezTo>
                  <a:pt x="0" y="159"/>
                  <a:pt x="0" y="159"/>
                  <a:pt x="0" y="159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4" y="178"/>
                  <a:pt x="36" y="190"/>
                  <a:pt x="40" y="201"/>
                </a:cubicBezTo>
                <a:cubicBezTo>
                  <a:pt x="11" y="218"/>
                  <a:pt x="11" y="218"/>
                  <a:pt x="11" y="218"/>
                </a:cubicBezTo>
                <a:cubicBezTo>
                  <a:pt x="37" y="264"/>
                  <a:pt x="37" y="264"/>
                  <a:pt x="37" y="264"/>
                </a:cubicBezTo>
                <a:cubicBezTo>
                  <a:pt x="67" y="247"/>
                  <a:pt x="67" y="247"/>
                  <a:pt x="67" y="247"/>
                </a:cubicBezTo>
                <a:cubicBezTo>
                  <a:pt x="75" y="256"/>
                  <a:pt x="84" y="264"/>
                  <a:pt x="94" y="271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133" y="321"/>
                  <a:pt x="133" y="321"/>
                  <a:pt x="133" y="321"/>
                </a:cubicBezTo>
                <a:cubicBezTo>
                  <a:pt x="145" y="289"/>
                  <a:pt x="145" y="289"/>
                  <a:pt x="145" y="289"/>
                </a:cubicBezTo>
                <a:cubicBezTo>
                  <a:pt x="151" y="290"/>
                  <a:pt x="157" y="290"/>
                  <a:pt x="163" y="290"/>
                </a:cubicBezTo>
                <a:cubicBezTo>
                  <a:pt x="169" y="290"/>
                  <a:pt x="175" y="290"/>
                  <a:pt x="181" y="289"/>
                </a:cubicBezTo>
                <a:cubicBezTo>
                  <a:pt x="193" y="321"/>
                  <a:pt x="193" y="321"/>
                  <a:pt x="193" y="321"/>
                </a:cubicBezTo>
                <a:cubicBezTo>
                  <a:pt x="243" y="302"/>
                  <a:pt x="243" y="302"/>
                  <a:pt x="243" y="302"/>
                </a:cubicBezTo>
                <a:lnTo>
                  <a:pt x="231" y="271"/>
                </a:lnTo>
                <a:close/>
                <a:moveTo>
                  <a:pt x="163" y="229"/>
                </a:moveTo>
                <a:cubicBezTo>
                  <a:pt x="125" y="229"/>
                  <a:pt x="95" y="198"/>
                  <a:pt x="95" y="161"/>
                </a:cubicBezTo>
                <a:cubicBezTo>
                  <a:pt x="95" y="123"/>
                  <a:pt x="125" y="93"/>
                  <a:pt x="163" y="93"/>
                </a:cubicBezTo>
                <a:cubicBezTo>
                  <a:pt x="201" y="93"/>
                  <a:pt x="231" y="123"/>
                  <a:pt x="231" y="161"/>
                </a:cubicBezTo>
                <a:cubicBezTo>
                  <a:pt x="231" y="198"/>
                  <a:pt x="201" y="229"/>
                  <a:pt x="163" y="229"/>
                </a:cubicBezTo>
                <a:close/>
                <a:moveTo>
                  <a:pt x="163" y="229"/>
                </a:moveTo>
                <a:cubicBezTo>
                  <a:pt x="163" y="229"/>
                  <a:pt x="163" y="229"/>
                  <a:pt x="163" y="2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Freeform 9"/>
          <p:cNvSpPr>
            <a:spLocks noEditPoints="1"/>
          </p:cNvSpPr>
          <p:nvPr/>
        </p:nvSpPr>
        <p:spPr bwMode="auto">
          <a:xfrm>
            <a:off x="8814186" y="1676400"/>
            <a:ext cx="2244254" cy="2215184"/>
          </a:xfrm>
          <a:custGeom>
            <a:avLst/>
            <a:gdLst>
              <a:gd name="T0" fmla="*/ 231 w 326"/>
              <a:gd name="T1" fmla="*/ 271 h 321"/>
              <a:gd name="T2" fmla="*/ 259 w 326"/>
              <a:gd name="T3" fmla="*/ 247 h 321"/>
              <a:gd name="T4" fmla="*/ 289 w 326"/>
              <a:gd name="T5" fmla="*/ 264 h 321"/>
              <a:gd name="T6" fmla="*/ 315 w 326"/>
              <a:gd name="T7" fmla="*/ 218 h 321"/>
              <a:gd name="T8" fmla="*/ 286 w 326"/>
              <a:gd name="T9" fmla="*/ 201 h 321"/>
              <a:gd name="T10" fmla="*/ 292 w 326"/>
              <a:gd name="T11" fmla="*/ 165 h 321"/>
              <a:gd name="T12" fmla="*/ 326 w 326"/>
              <a:gd name="T13" fmla="*/ 159 h 321"/>
              <a:gd name="T14" fmla="*/ 316 w 326"/>
              <a:gd name="T15" fmla="*/ 107 h 321"/>
              <a:gd name="T16" fmla="*/ 283 w 326"/>
              <a:gd name="T17" fmla="*/ 112 h 321"/>
              <a:gd name="T18" fmla="*/ 265 w 326"/>
              <a:gd name="T19" fmla="*/ 81 h 321"/>
              <a:gd name="T20" fmla="*/ 287 w 326"/>
              <a:gd name="T21" fmla="*/ 55 h 321"/>
              <a:gd name="T22" fmla="*/ 246 w 326"/>
              <a:gd name="T23" fmla="*/ 21 h 321"/>
              <a:gd name="T24" fmla="*/ 224 w 326"/>
              <a:gd name="T25" fmla="*/ 47 h 321"/>
              <a:gd name="T26" fmla="*/ 190 w 326"/>
              <a:gd name="T27" fmla="*/ 34 h 321"/>
              <a:gd name="T28" fmla="*/ 190 w 326"/>
              <a:gd name="T29" fmla="*/ 0 h 321"/>
              <a:gd name="T30" fmla="*/ 136 w 326"/>
              <a:gd name="T31" fmla="*/ 0 h 321"/>
              <a:gd name="T32" fmla="*/ 136 w 326"/>
              <a:gd name="T33" fmla="*/ 34 h 321"/>
              <a:gd name="T34" fmla="*/ 102 w 326"/>
              <a:gd name="T35" fmla="*/ 47 h 321"/>
              <a:gd name="T36" fmla="*/ 80 w 326"/>
              <a:gd name="T37" fmla="*/ 21 h 321"/>
              <a:gd name="T38" fmla="*/ 39 w 326"/>
              <a:gd name="T39" fmla="*/ 55 h 321"/>
              <a:gd name="T40" fmla="*/ 61 w 326"/>
              <a:gd name="T41" fmla="*/ 81 h 321"/>
              <a:gd name="T42" fmla="*/ 43 w 326"/>
              <a:gd name="T43" fmla="*/ 112 h 321"/>
              <a:gd name="T44" fmla="*/ 9 w 326"/>
              <a:gd name="T45" fmla="*/ 107 h 321"/>
              <a:gd name="T46" fmla="*/ 0 w 326"/>
              <a:gd name="T47" fmla="*/ 159 h 321"/>
              <a:gd name="T48" fmla="*/ 34 w 326"/>
              <a:gd name="T49" fmla="*/ 165 h 321"/>
              <a:gd name="T50" fmla="*/ 40 w 326"/>
              <a:gd name="T51" fmla="*/ 201 h 321"/>
              <a:gd name="T52" fmla="*/ 11 w 326"/>
              <a:gd name="T53" fmla="*/ 218 h 321"/>
              <a:gd name="T54" fmla="*/ 37 w 326"/>
              <a:gd name="T55" fmla="*/ 264 h 321"/>
              <a:gd name="T56" fmla="*/ 67 w 326"/>
              <a:gd name="T57" fmla="*/ 247 h 321"/>
              <a:gd name="T58" fmla="*/ 94 w 326"/>
              <a:gd name="T59" fmla="*/ 271 h 321"/>
              <a:gd name="T60" fmla="*/ 83 w 326"/>
              <a:gd name="T61" fmla="*/ 302 h 321"/>
              <a:gd name="T62" fmla="*/ 133 w 326"/>
              <a:gd name="T63" fmla="*/ 321 h 321"/>
              <a:gd name="T64" fmla="*/ 145 w 326"/>
              <a:gd name="T65" fmla="*/ 289 h 321"/>
              <a:gd name="T66" fmla="*/ 163 w 326"/>
              <a:gd name="T67" fmla="*/ 290 h 321"/>
              <a:gd name="T68" fmla="*/ 181 w 326"/>
              <a:gd name="T69" fmla="*/ 289 h 321"/>
              <a:gd name="T70" fmla="*/ 193 w 326"/>
              <a:gd name="T71" fmla="*/ 321 h 321"/>
              <a:gd name="T72" fmla="*/ 243 w 326"/>
              <a:gd name="T73" fmla="*/ 302 h 321"/>
              <a:gd name="T74" fmla="*/ 231 w 326"/>
              <a:gd name="T75" fmla="*/ 271 h 321"/>
              <a:gd name="T76" fmla="*/ 163 w 326"/>
              <a:gd name="T77" fmla="*/ 229 h 321"/>
              <a:gd name="T78" fmla="*/ 95 w 326"/>
              <a:gd name="T79" fmla="*/ 161 h 321"/>
              <a:gd name="T80" fmla="*/ 163 w 326"/>
              <a:gd name="T81" fmla="*/ 93 h 321"/>
              <a:gd name="T82" fmla="*/ 231 w 326"/>
              <a:gd name="T83" fmla="*/ 161 h 321"/>
              <a:gd name="T84" fmla="*/ 163 w 326"/>
              <a:gd name="T85" fmla="*/ 229 h 321"/>
              <a:gd name="T86" fmla="*/ 163 w 326"/>
              <a:gd name="T87" fmla="*/ 229 h 321"/>
              <a:gd name="T88" fmla="*/ 163 w 326"/>
              <a:gd name="T89" fmla="*/ 22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1">
                <a:moveTo>
                  <a:pt x="231" y="271"/>
                </a:moveTo>
                <a:cubicBezTo>
                  <a:pt x="242" y="264"/>
                  <a:pt x="251" y="256"/>
                  <a:pt x="259" y="247"/>
                </a:cubicBezTo>
                <a:cubicBezTo>
                  <a:pt x="289" y="264"/>
                  <a:pt x="289" y="264"/>
                  <a:pt x="289" y="264"/>
                </a:cubicBezTo>
                <a:cubicBezTo>
                  <a:pt x="315" y="218"/>
                  <a:pt x="315" y="218"/>
                  <a:pt x="315" y="218"/>
                </a:cubicBezTo>
                <a:cubicBezTo>
                  <a:pt x="286" y="201"/>
                  <a:pt x="286" y="201"/>
                  <a:pt x="286" y="201"/>
                </a:cubicBezTo>
                <a:cubicBezTo>
                  <a:pt x="290" y="190"/>
                  <a:pt x="292" y="178"/>
                  <a:pt x="292" y="165"/>
                </a:cubicBezTo>
                <a:cubicBezTo>
                  <a:pt x="326" y="159"/>
                  <a:pt x="326" y="159"/>
                  <a:pt x="326" y="159"/>
                </a:cubicBezTo>
                <a:cubicBezTo>
                  <a:pt x="316" y="107"/>
                  <a:pt x="316" y="107"/>
                  <a:pt x="316" y="107"/>
                </a:cubicBezTo>
                <a:cubicBezTo>
                  <a:pt x="283" y="112"/>
                  <a:pt x="283" y="112"/>
                  <a:pt x="283" y="112"/>
                </a:cubicBezTo>
                <a:cubicBezTo>
                  <a:pt x="278" y="101"/>
                  <a:pt x="272" y="90"/>
                  <a:pt x="265" y="81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24" y="47"/>
                  <a:pt x="224" y="47"/>
                  <a:pt x="224" y="47"/>
                </a:cubicBezTo>
                <a:cubicBezTo>
                  <a:pt x="213" y="41"/>
                  <a:pt x="202" y="37"/>
                  <a:pt x="190" y="34"/>
                </a:cubicBezTo>
                <a:cubicBezTo>
                  <a:pt x="190" y="0"/>
                  <a:pt x="190" y="0"/>
                  <a:pt x="19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24" y="37"/>
                  <a:pt x="113" y="41"/>
                  <a:pt x="102" y="47"/>
                </a:cubicBezTo>
                <a:cubicBezTo>
                  <a:pt x="80" y="21"/>
                  <a:pt x="80" y="21"/>
                  <a:pt x="80" y="21"/>
                </a:cubicBezTo>
                <a:cubicBezTo>
                  <a:pt x="39" y="55"/>
                  <a:pt x="39" y="55"/>
                  <a:pt x="39" y="55"/>
                </a:cubicBezTo>
                <a:cubicBezTo>
                  <a:pt x="61" y="81"/>
                  <a:pt x="61" y="81"/>
                  <a:pt x="61" y="81"/>
                </a:cubicBezTo>
                <a:cubicBezTo>
                  <a:pt x="54" y="90"/>
                  <a:pt x="47" y="101"/>
                  <a:pt x="43" y="112"/>
                </a:cubicBezTo>
                <a:cubicBezTo>
                  <a:pt x="9" y="107"/>
                  <a:pt x="9" y="107"/>
                  <a:pt x="9" y="107"/>
                </a:cubicBezTo>
                <a:cubicBezTo>
                  <a:pt x="0" y="159"/>
                  <a:pt x="0" y="159"/>
                  <a:pt x="0" y="159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4" y="178"/>
                  <a:pt x="36" y="190"/>
                  <a:pt x="40" y="201"/>
                </a:cubicBezTo>
                <a:cubicBezTo>
                  <a:pt x="11" y="218"/>
                  <a:pt x="11" y="218"/>
                  <a:pt x="11" y="218"/>
                </a:cubicBezTo>
                <a:cubicBezTo>
                  <a:pt x="37" y="264"/>
                  <a:pt x="37" y="264"/>
                  <a:pt x="37" y="264"/>
                </a:cubicBezTo>
                <a:cubicBezTo>
                  <a:pt x="67" y="247"/>
                  <a:pt x="67" y="247"/>
                  <a:pt x="67" y="247"/>
                </a:cubicBezTo>
                <a:cubicBezTo>
                  <a:pt x="75" y="256"/>
                  <a:pt x="84" y="264"/>
                  <a:pt x="94" y="271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133" y="321"/>
                  <a:pt x="133" y="321"/>
                  <a:pt x="133" y="321"/>
                </a:cubicBezTo>
                <a:cubicBezTo>
                  <a:pt x="145" y="289"/>
                  <a:pt x="145" y="289"/>
                  <a:pt x="145" y="289"/>
                </a:cubicBezTo>
                <a:cubicBezTo>
                  <a:pt x="151" y="290"/>
                  <a:pt x="157" y="290"/>
                  <a:pt x="163" y="290"/>
                </a:cubicBezTo>
                <a:cubicBezTo>
                  <a:pt x="169" y="290"/>
                  <a:pt x="175" y="290"/>
                  <a:pt x="181" y="289"/>
                </a:cubicBezTo>
                <a:cubicBezTo>
                  <a:pt x="193" y="321"/>
                  <a:pt x="193" y="321"/>
                  <a:pt x="193" y="321"/>
                </a:cubicBezTo>
                <a:cubicBezTo>
                  <a:pt x="243" y="302"/>
                  <a:pt x="243" y="302"/>
                  <a:pt x="243" y="302"/>
                </a:cubicBezTo>
                <a:lnTo>
                  <a:pt x="231" y="271"/>
                </a:lnTo>
                <a:close/>
                <a:moveTo>
                  <a:pt x="163" y="229"/>
                </a:moveTo>
                <a:cubicBezTo>
                  <a:pt x="125" y="229"/>
                  <a:pt x="95" y="198"/>
                  <a:pt x="95" y="161"/>
                </a:cubicBezTo>
                <a:cubicBezTo>
                  <a:pt x="95" y="123"/>
                  <a:pt x="125" y="93"/>
                  <a:pt x="163" y="93"/>
                </a:cubicBezTo>
                <a:cubicBezTo>
                  <a:pt x="201" y="93"/>
                  <a:pt x="231" y="123"/>
                  <a:pt x="231" y="161"/>
                </a:cubicBezTo>
                <a:cubicBezTo>
                  <a:pt x="231" y="198"/>
                  <a:pt x="201" y="229"/>
                  <a:pt x="163" y="229"/>
                </a:cubicBezTo>
                <a:close/>
                <a:moveTo>
                  <a:pt x="163" y="229"/>
                </a:moveTo>
                <a:cubicBezTo>
                  <a:pt x="163" y="229"/>
                  <a:pt x="163" y="229"/>
                  <a:pt x="163" y="229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spc="-3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HOW </a:t>
            </a:r>
            <a:r>
              <a:rPr lang="en-US" sz="4800" b="1" spc="-300" dirty="0">
                <a:solidFill>
                  <a:schemeClr val="bg2"/>
                </a:solidFill>
                <a:latin typeface="Arial" panose="020B0604020202020204" pitchFamily="34" charset="0"/>
              </a:rPr>
              <a:t>EDIT TEXT HERE?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This is a sample text. Insert your desired text here. This is a sample text. Insert your desired text here. This is a sample text. Insert your desired text here.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856412" y="1662591"/>
            <a:ext cx="4362171" cy="4052409"/>
            <a:chOff x="6780212" y="1828800"/>
            <a:chExt cx="4362171" cy="4052409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7999412" y="1828800"/>
              <a:ext cx="2894013" cy="4052409"/>
            </a:xfrm>
            <a:custGeom>
              <a:avLst/>
              <a:gdLst>
                <a:gd name="T0" fmla="*/ 151 w 247"/>
                <a:gd name="T1" fmla="*/ 259 h 347"/>
                <a:gd name="T2" fmla="*/ 92 w 247"/>
                <a:gd name="T3" fmla="*/ 259 h 347"/>
                <a:gd name="T4" fmla="*/ 91 w 247"/>
                <a:gd name="T5" fmla="*/ 243 h 347"/>
                <a:gd name="T6" fmla="*/ 101 w 247"/>
                <a:gd name="T7" fmla="*/ 195 h 347"/>
                <a:gd name="T8" fmla="*/ 139 w 247"/>
                <a:gd name="T9" fmla="*/ 153 h 347"/>
                <a:gd name="T10" fmla="*/ 174 w 247"/>
                <a:gd name="T11" fmla="*/ 122 h 347"/>
                <a:gd name="T12" fmla="*/ 183 w 247"/>
                <a:gd name="T13" fmla="*/ 97 h 347"/>
                <a:gd name="T14" fmla="*/ 167 w 247"/>
                <a:gd name="T15" fmla="*/ 64 h 347"/>
                <a:gd name="T16" fmla="*/ 126 w 247"/>
                <a:gd name="T17" fmla="*/ 50 h 347"/>
                <a:gd name="T18" fmla="*/ 84 w 247"/>
                <a:gd name="T19" fmla="*/ 65 h 347"/>
                <a:gd name="T20" fmla="*/ 61 w 247"/>
                <a:gd name="T21" fmla="*/ 108 h 347"/>
                <a:gd name="T22" fmla="*/ 0 w 247"/>
                <a:gd name="T23" fmla="*/ 101 h 347"/>
                <a:gd name="T24" fmla="*/ 36 w 247"/>
                <a:gd name="T25" fmla="*/ 30 h 347"/>
                <a:gd name="T26" fmla="*/ 123 w 247"/>
                <a:gd name="T27" fmla="*/ 0 h 347"/>
                <a:gd name="T28" fmla="*/ 213 w 247"/>
                <a:gd name="T29" fmla="*/ 30 h 347"/>
                <a:gd name="T30" fmla="*/ 247 w 247"/>
                <a:gd name="T31" fmla="*/ 99 h 347"/>
                <a:gd name="T32" fmla="*/ 235 w 247"/>
                <a:gd name="T33" fmla="*/ 140 h 347"/>
                <a:gd name="T34" fmla="*/ 182 w 247"/>
                <a:gd name="T35" fmla="*/ 193 h 347"/>
                <a:gd name="T36" fmla="*/ 156 w 247"/>
                <a:gd name="T37" fmla="*/ 221 h 347"/>
                <a:gd name="T38" fmla="*/ 151 w 247"/>
                <a:gd name="T39" fmla="*/ 259 h 347"/>
                <a:gd name="T40" fmla="*/ 92 w 247"/>
                <a:gd name="T41" fmla="*/ 347 h 347"/>
                <a:gd name="T42" fmla="*/ 92 w 247"/>
                <a:gd name="T43" fmla="*/ 282 h 347"/>
                <a:gd name="T44" fmla="*/ 158 w 247"/>
                <a:gd name="T45" fmla="*/ 282 h 347"/>
                <a:gd name="T46" fmla="*/ 158 w 247"/>
                <a:gd name="T47" fmla="*/ 347 h 347"/>
                <a:gd name="T48" fmla="*/ 92 w 247"/>
                <a:gd name="T4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7" h="347">
                  <a:moveTo>
                    <a:pt x="151" y="259"/>
                  </a:moveTo>
                  <a:cubicBezTo>
                    <a:pt x="92" y="259"/>
                    <a:pt x="92" y="259"/>
                    <a:pt x="92" y="259"/>
                  </a:cubicBezTo>
                  <a:cubicBezTo>
                    <a:pt x="92" y="250"/>
                    <a:pt x="91" y="245"/>
                    <a:pt x="91" y="243"/>
                  </a:cubicBezTo>
                  <a:cubicBezTo>
                    <a:pt x="91" y="224"/>
                    <a:pt x="95" y="208"/>
                    <a:pt x="101" y="195"/>
                  </a:cubicBezTo>
                  <a:cubicBezTo>
                    <a:pt x="107" y="183"/>
                    <a:pt x="120" y="169"/>
                    <a:pt x="139" y="153"/>
                  </a:cubicBezTo>
                  <a:cubicBezTo>
                    <a:pt x="159" y="137"/>
                    <a:pt x="170" y="127"/>
                    <a:pt x="174" y="122"/>
                  </a:cubicBezTo>
                  <a:cubicBezTo>
                    <a:pt x="180" y="115"/>
                    <a:pt x="183" y="106"/>
                    <a:pt x="183" y="97"/>
                  </a:cubicBezTo>
                  <a:cubicBezTo>
                    <a:pt x="183" y="84"/>
                    <a:pt x="177" y="73"/>
                    <a:pt x="167" y="64"/>
                  </a:cubicBezTo>
                  <a:cubicBezTo>
                    <a:pt x="157" y="55"/>
                    <a:pt x="143" y="50"/>
                    <a:pt x="126" y="50"/>
                  </a:cubicBezTo>
                  <a:cubicBezTo>
                    <a:pt x="109" y="50"/>
                    <a:pt x="95" y="55"/>
                    <a:pt x="84" y="65"/>
                  </a:cubicBezTo>
                  <a:cubicBezTo>
                    <a:pt x="73" y="74"/>
                    <a:pt x="65" y="89"/>
                    <a:pt x="61" y="10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" y="73"/>
                    <a:pt x="14" y="49"/>
                    <a:pt x="36" y="30"/>
                  </a:cubicBezTo>
                  <a:cubicBezTo>
                    <a:pt x="58" y="10"/>
                    <a:pt x="87" y="0"/>
                    <a:pt x="123" y="0"/>
                  </a:cubicBezTo>
                  <a:cubicBezTo>
                    <a:pt x="161" y="0"/>
                    <a:pt x="191" y="10"/>
                    <a:pt x="213" y="30"/>
                  </a:cubicBezTo>
                  <a:cubicBezTo>
                    <a:pt x="236" y="50"/>
                    <a:pt x="247" y="73"/>
                    <a:pt x="247" y="99"/>
                  </a:cubicBezTo>
                  <a:cubicBezTo>
                    <a:pt x="247" y="113"/>
                    <a:pt x="243" y="127"/>
                    <a:pt x="235" y="140"/>
                  </a:cubicBezTo>
                  <a:cubicBezTo>
                    <a:pt x="226" y="153"/>
                    <a:pt x="209" y="171"/>
                    <a:pt x="182" y="193"/>
                  </a:cubicBezTo>
                  <a:cubicBezTo>
                    <a:pt x="168" y="205"/>
                    <a:pt x="159" y="214"/>
                    <a:pt x="156" y="221"/>
                  </a:cubicBezTo>
                  <a:cubicBezTo>
                    <a:pt x="153" y="228"/>
                    <a:pt x="151" y="241"/>
                    <a:pt x="151" y="259"/>
                  </a:cubicBezTo>
                  <a:close/>
                  <a:moveTo>
                    <a:pt x="92" y="347"/>
                  </a:moveTo>
                  <a:cubicBezTo>
                    <a:pt x="92" y="282"/>
                    <a:pt x="92" y="282"/>
                    <a:pt x="92" y="282"/>
                  </a:cubicBezTo>
                  <a:cubicBezTo>
                    <a:pt x="158" y="282"/>
                    <a:pt x="158" y="282"/>
                    <a:pt x="158" y="282"/>
                  </a:cubicBezTo>
                  <a:cubicBezTo>
                    <a:pt x="158" y="347"/>
                    <a:pt x="158" y="347"/>
                    <a:pt x="158" y="347"/>
                  </a:cubicBezTo>
                  <a:lnTo>
                    <a:pt x="92" y="34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6780212" y="3276600"/>
              <a:ext cx="1520825" cy="2129571"/>
            </a:xfrm>
            <a:custGeom>
              <a:avLst/>
              <a:gdLst>
                <a:gd name="T0" fmla="*/ 151 w 247"/>
                <a:gd name="T1" fmla="*/ 259 h 347"/>
                <a:gd name="T2" fmla="*/ 92 w 247"/>
                <a:gd name="T3" fmla="*/ 259 h 347"/>
                <a:gd name="T4" fmla="*/ 91 w 247"/>
                <a:gd name="T5" fmla="*/ 243 h 347"/>
                <a:gd name="T6" fmla="*/ 101 w 247"/>
                <a:gd name="T7" fmla="*/ 195 h 347"/>
                <a:gd name="T8" fmla="*/ 139 w 247"/>
                <a:gd name="T9" fmla="*/ 153 h 347"/>
                <a:gd name="T10" fmla="*/ 174 w 247"/>
                <a:gd name="T11" fmla="*/ 122 h 347"/>
                <a:gd name="T12" fmla="*/ 183 w 247"/>
                <a:gd name="T13" fmla="*/ 97 h 347"/>
                <a:gd name="T14" fmla="*/ 167 w 247"/>
                <a:gd name="T15" fmla="*/ 64 h 347"/>
                <a:gd name="T16" fmla="*/ 126 w 247"/>
                <a:gd name="T17" fmla="*/ 50 h 347"/>
                <a:gd name="T18" fmla="*/ 84 w 247"/>
                <a:gd name="T19" fmla="*/ 65 h 347"/>
                <a:gd name="T20" fmla="*/ 61 w 247"/>
                <a:gd name="T21" fmla="*/ 108 h 347"/>
                <a:gd name="T22" fmla="*/ 0 w 247"/>
                <a:gd name="T23" fmla="*/ 101 h 347"/>
                <a:gd name="T24" fmla="*/ 36 w 247"/>
                <a:gd name="T25" fmla="*/ 30 h 347"/>
                <a:gd name="T26" fmla="*/ 123 w 247"/>
                <a:gd name="T27" fmla="*/ 0 h 347"/>
                <a:gd name="T28" fmla="*/ 213 w 247"/>
                <a:gd name="T29" fmla="*/ 30 h 347"/>
                <a:gd name="T30" fmla="*/ 247 w 247"/>
                <a:gd name="T31" fmla="*/ 99 h 347"/>
                <a:gd name="T32" fmla="*/ 235 w 247"/>
                <a:gd name="T33" fmla="*/ 140 h 347"/>
                <a:gd name="T34" fmla="*/ 182 w 247"/>
                <a:gd name="T35" fmla="*/ 193 h 347"/>
                <a:gd name="T36" fmla="*/ 156 w 247"/>
                <a:gd name="T37" fmla="*/ 221 h 347"/>
                <a:gd name="T38" fmla="*/ 151 w 247"/>
                <a:gd name="T39" fmla="*/ 259 h 347"/>
                <a:gd name="T40" fmla="*/ 92 w 247"/>
                <a:gd name="T41" fmla="*/ 347 h 347"/>
                <a:gd name="T42" fmla="*/ 92 w 247"/>
                <a:gd name="T43" fmla="*/ 282 h 347"/>
                <a:gd name="T44" fmla="*/ 158 w 247"/>
                <a:gd name="T45" fmla="*/ 282 h 347"/>
                <a:gd name="T46" fmla="*/ 158 w 247"/>
                <a:gd name="T47" fmla="*/ 347 h 347"/>
                <a:gd name="T48" fmla="*/ 92 w 247"/>
                <a:gd name="T4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7" h="347">
                  <a:moveTo>
                    <a:pt x="151" y="259"/>
                  </a:moveTo>
                  <a:cubicBezTo>
                    <a:pt x="92" y="259"/>
                    <a:pt x="92" y="259"/>
                    <a:pt x="92" y="259"/>
                  </a:cubicBezTo>
                  <a:cubicBezTo>
                    <a:pt x="92" y="250"/>
                    <a:pt x="91" y="245"/>
                    <a:pt x="91" y="243"/>
                  </a:cubicBezTo>
                  <a:cubicBezTo>
                    <a:pt x="91" y="224"/>
                    <a:pt x="95" y="208"/>
                    <a:pt x="101" y="195"/>
                  </a:cubicBezTo>
                  <a:cubicBezTo>
                    <a:pt x="107" y="183"/>
                    <a:pt x="120" y="169"/>
                    <a:pt x="139" y="153"/>
                  </a:cubicBezTo>
                  <a:cubicBezTo>
                    <a:pt x="159" y="137"/>
                    <a:pt x="170" y="127"/>
                    <a:pt x="174" y="122"/>
                  </a:cubicBezTo>
                  <a:cubicBezTo>
                    <a:pt x="180" y="115"/>
                    <a:pt x="183" y="106"/>
                    <a:pt x="183" y="97"/>
                  </a:cubicBezTo>
                  <a:cubicBezTo>
                    <a:pt x="183" y="84"/>
                    <a:pt x="177" y="73"/>
                    <a:pt x="167" y="64"/>
                  </a:cubicBezTo>
                  <a:cubicBezTo>
                    <a:pt x="157" y="55"/>
                    <a:pt x="143" y="50"/>
                    <a:pt x="126" y="50"/>
                  </a:cubicBezTo>
                  <a:cubicBezTo>
                    <a:pt x="109" y="50"/>
                    <a:pt x="95" y="55"/>
                    <a:pt x="84" y="65"/>
                  </a:cubicBezTo>
                  <a:cubicBezTo>
                    <a:pt x="73" y="74"/>
                    <a:pt x="65" y="89"/>
                    <a:pt x="61" y="10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" y="73"/>
                    <a:pt x="14" y="49"/>
                    <a:pt x="36" y="30"/>
                  </a:cubicBezTo>
                  <a:cubicBezTo>
                    <a:pt x="58" y="10"/>
                    <a:pt x="87" y="0"/>
                    <a:pt x="123" y="0"/>
                  </a:cubicBezTo>
                  <a:cubicBezTo>
                    <a:pt x="161" y="0"/>
                    <a:pt x="191" y="10"/>
                    <a:pt x="213" y="30"/>
                  </a:cubicBezTo>
                  <a:cubicBezTo>
                    <a:pt x="236" y="50"/>
                    <a:pt x="247" y="73"/>
                    <a:pt x="247" y="99"/>
                  </a:cubicBezTo>
                  <a:cubicBezTo>
                    <a:pt x="247" y="113"/>
                    <a:pt x="243" y="127"/>
                    <a:pt x="235" y="140"/>
                  </a:cubicBezTo>
                  <a:cubicBezTo>
                    <a:pt x="226" y="153"/>
                    <a:pt x="209" y="171"/>
                    <a:pt x="182" y="193"/>
                  </a:cubicBezTo>
                  <a:cubicBezTo>
                    <a:pt x="168" y="205"/>
                    <a:pt x="159" y="214"/>
                    <a:pt x="156" y="221"/>
                  </a:cubicBezTo>
                  <a:cubicBezTo>
                    <a:pt x="153" y="228"/>
                    <a:pt x="151" y="241"/>
                    <a:pt x="151" y="259"/>
                  </a:cubicBezTo>
                  <a:close/>
                  <a:moveTo>
                    <a:pt x="92" y="347"/>
                  </a:moveTo>
                  <a:cubicBezTo>
                    <a:pt x="92" y="282"/>
                    <a:pt x="92" y="282"/>
                    <a:pt x="92" y="282"/>
                  </a:cubicBezTo>
                  <a:cubicBezTo>
                    <a:pt x="158" y="282"/>
                    <a:pt x="158" y="282"/>
                    <a:pt x="158" y="282"/>
                  </a:cubicBezTo>
                  <a:cubicBezTo>
                    <a:pt x="158" y="347"/>
                    <a:pt x="158" y="347"/>
                    <a:pt x="158" y="347"/>
                  </a:cubicBezTo>
                  <a:lnTo>
                    <a:pt x="92" y="3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0514012" y="4038600"/>
              <a:ext cx="628371" cy="879891"/>
            </a:xfrm>
            <a:custGeom>
              <a:avLst/>
              <a:gdLst>
                <a:gd name="T0" fmla="*/ 151 w 247"/>
                <a:gd name="T1" fmla="*/ 259 h 347"/>
                <a:gd name="T2" fmla="*/ 92 w 247"/>
                <a:gd name="T3" fmla="*/ 259 h 347"/>
                <a:gd name="T4" fmla="*/ 91 w 247"/>
                <a:gd name="T5" fmla="*/ 243 h 347"/>
                <a:gd name="T6" fmla="*/ 101 w 247"/>
                <a:gd name="T7" fmla="*/ 195 h 347"/>
                <a:gd name="T8" fmla="*/ 139 w 247"/>
                <a:gd name="T9" fmla="*/ 153 h 347"/>
                <a:gd name="T10" fmla="*/ 174 w 247"/>
                <a:gd name="T11" fmla="*/ 122 h 347"/>
                <a:gd name="T12" fmla="*/ 183 w 247"/>
                <a:gd name="T13" fmla="*/ 97 h 347"/>
                <a:gd name="T14" fmla="*/ 167 w 247"/>
                <a:gd name="T15" fmla="*/ 64 h 347"/>
                <a:gd name="T16" fmla="*/ 126 w 247"/>
                <a:gd name="T17" fmla="*/ 50 h 347"/>
                <a:gd name="T18" fmla="*/ 84 w 247"/>
                <a:gd name="T19" fmla="*/ 65 h 347"/>
                <a:gd name="T20" fmla="*/ 61 w 247"/>
                <a:gd name="T21" fmla="*/ 108 h 347"/>
                <a:gd name="T22" fmla="*/ 0 w 247"/>
                <a:gd name="T23" fmla="*/ 101 h 347"/>
                <a:gd name="T24" fmla="*/ 36 w 247"/>
                <a:gd name="T25" fmla="*/ 30 h 347"/>
                <a:gd name="T26" fmla="*/ 123 w 247"/>
                <a:gd name="T27" fmla="*/ 0 h 347"/>
                <a:gd name="T28" fmla="*/ 213 w 247"/>
                <a:gd name="T29" fmla="*/ 30 h 347"/>
                <a:gd name="T30" fmla="*/ 247 w 247"/>
                <a:gd name="T31" fmla="*/ 99 h 347"/>
                <a:gd name="T32" fmla="*/ 235 w 247"/>
                <a:gd name="T33" fmla="*/ 140 h 347"/>
                <a:gd name="T34" fmla="*/ 182 w 247"/>
                <a:gd name="T35" fmla="*/ 193 h 347"/>
                <a:gd name="T36" fmla="*/ 156 w 247"/>
                <a:gd name="T37" fmla="*/ 221 h 347"/>
                <a:gd name="T38" fmla="*/ 151 w 247"/>
                <a:gd name="T39" fmla="*/ 259 h 347"/>
                <a:gd name="T40" fmla="*/ 92 w 247"/>
                <a:gd name="T41" fmla="*/ 347 h 347"/>
                <a:gd name="T42" fmla="*/ 92 w 247"/>
                <a:gd name="T43" fmla="*/ 282 h 347"/>
                <a:gd name="T44" fmla="*/ 158 w 247"/>
                <a:gd name="T45" fmla="*/ 282 h 347"/>
                <a:gd name="T46" fmla="*/ 158 w 247"/>
                <a:gd name="T47" fmla="*/ 347 h 347"/>
                <a:gd name="T48" fmla="*/ 92 w 247"/>
                <a:gd name="T4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7" h="347">
                  <a:moveTo>
                    <a:pt x="151" y="259"/>
                  </a:moveTo>
                  <a:cubicBezTo>
                    <a:pt x="92" y="259"/>
                    <a:pt x="92" y="259"/>
                    <a:pt x="92" y="259"/>
                  </a:cubicBezTo>
                  <a:cubicBezTo>
                    <a:pt x="92" y="250"/>
                    <a:pt x="91" y="245"/>
                    <a:pt x="91" y="243"/>
                  </a:cubicBezTo>
                  <a:cubicBezTo>
                    <a:pt x="91" y="224"/>
                    <a:pt x="95" y="208"/>
                    <a:pt x="101" y="195"/>
                  </a:cubicBezTo>
                  <a:cubicBezTo>
                    <a:pt x="107" y="183"/>
                    <a:pt x="120" y="169"/>
                    <a:pt x="139" y="153"/>
                  </a:cubicBezTo>
                  <a:cubicBezTo>
                    <a:pt x="159" y="137"/>
                    <a:pt x="170" y="127"/>
                    <a:pt x="174" y="122"/>
                  </a:cubicBezTo>
                  <a:cubicBezTo>
                    <a:pt x="180" y="115"/>
                    <a:pt x="183" y="106"/>
                    <a:pt x="183" y="97"/>
                  </a:cubicBezTo>
                  <a:cubicBezTo>
                    <a:pt x="183" y="84"/>
                    <a:pt x="177" y="73"/>
                    <a:pt x="167" y="64"/>
                  </a:cubicBezTo>
                  <a:cubicBezTo>
                    <a:pt x="157" y="55"/>
                    <a:pt x="143" y="50"/>
                    <a:pt x="126" y="50"/>
                  </a:cubicBezTo>
                  <a:cubicBezTo>
                    <a:pt x="109" y="50"/>
                    <a:pt x="95" y="55"/>
                    <a:pt x="84" y="65"/>
                  </a:cubicBezTo>
                  <a:cubicBezTo>
                    <a:pt x="73" y="74"/>
                    <a:pt x="65" y="89"/>
                    <a:pt x="61" y="10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" y="73"/>
                    <a:pt x="14" y="49"/>
                    <a:pt x="36" y="30"/>
                  </a:cubicBezTo>
                  <a:cubicBezTo>
                    <a:pt x="58" y="10"/>
                    <a:pt x="87" y="0"/>
                    <a:pt x="123" y="0"/>
                  </a:cubicBezTo>
                  <a:cubicBezTo>
                    <a:pt x="161" y="0"/>
                    <a:pt x="191" y="10"/>
                    <a:pt x="213" y="30"/>
                  </a:cubicBezTo>
                  <a:cubicBezTo>
                    <a:pt x="236" y="50"/>
                    <a:pt x="247" y="73"/>
                    <a:pt x="247" y="99"/>
                  </a:cubicBezTo>
                  <a:cubicBezTo>
                    <a:pt x="247" y="113"/>
                    <a:pt x="243" y="127"/>
                    <a:pt x="235" y="140"/>
                  </a:cubicBezTo>
                  <a:cubicBezTo>
                    <a:pt x="226" y="153"/>
                    <a:pt x="209" y="171"/>
                    <a:pt x="182" y="193"/>
                  </a:cubicBezTo>
                  <a:cubicBezTo>
                    <a:pt x="168" y="205"/>
                    <a:pt x="159" y="214"/>
                    <a:pt x="156" y="221"/>
                  </a:cubicBezTo>
                  <a:cubicBezTo>
                    <a:pt x="153" y="228"/>
                    <a:pt x="151" y="241"/>
                    <a:pt x="151" y="259"/>
                  </a:cubicBezTo>
                  <a:close/>
                  <a:moveTo>
                    <a:pt x="92" y="347"/>
                  </a:moveTo>
                  <a:cubicBezTo>
                    <a:pt x="92" y="282"/>
                    <a:pt x="92" y="282"/>
                    <a:pt x="92" y="282"/>
                  </a:cubicBezTo>
                  <a:cubicBezTo>
                    <a:pt x="158" y="282"/>
                    <a:pt x="158" y="282"/>
                    <a:pt x="158" y="282"/>
                  </a:cubicBezTo>
                  <a:cubicBezTo>
                    <a:pt x="158" y="347"/>
                    <a:pt x="158" y="347"/>
                    <a:pt x="158" y="347"/>
                  </a:cubicBezTo>
                  <a:lnTo>
                    <a:pt x="92" y="3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90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b="1" kern="0" dirty="0">
                <a:solidFill>
                  <a:schemeClr val="accent1"/>
                </a:solidFill>
              </a:rPr>
              <a:t>This is a sample text. </a:t>
            </a:r>
            <a:r>
              <a:rPr lang="en-US" kern="0" dirty="0"/>
              <a:t>Insert your desired text here. This is a sample text. Insert your desired text here.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sz="2800" b="1" kern="0" dirty="0">
                <a:solidFill>
                  <a:schemeClr val="accent1"/>
                </a:solidFill>
              </a:rPr>
              <a:t>This is a sample text. </a:t>
            </a:r>
            <a:r>
              <a:rPr lang="en-US" kern="0" dirty="0"/>
              <a:t>Insert your desired text here. This is a sample text. Insert your desired text here.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360612" y="1524000"/>
            <a:ext cx="1739390" cy="1761954"/>
            <a:chOff x="7237412" y="1371600"/>
            <a:chExt cx="3702050" cy="3750073"/>
          </a:xfrm>
        </p:grpSpPr>
        <p:grpSp>
          <p:nvGrpSpPr>
            <p:cNvPr id="21" name="Group 20"/>
            <p:cNvGrpSpPr/>
            <p:nvPr/>
          </p:nvGrpSpPr>
          <p:grpSpPr>
            <a:xfrm>
              <a:off x="7237412" y="1611711"/>
              <a:ext cx="3702050" cy="3509962"/>
              <a:chOff x="2132013" y="1985963"/>
              <a:chExt cx="3702050" cy="3509962"/>
            </a:xfrm>
          </p:grpSpPr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2132013" y="2613025"/>
                <a:ext cx="3702050" cy="2882900"/>
              </a:xfrm>
              <a:custGeom>
                <a:avLst/>
                <a:gdLst/>
                <a:ahLst/>
                <a:cxnLst>
                  <a:cxn ang="0">
                    <a:pos x="2287" y="0"/>
                  </a:cxn>
                  <a:cxn ang="0">
                    <a:pos x="2332" y="1714"/>
                  </a:cxn>
                  <a:cxn ang="0">
                    <a:pos x="1544" y="1816"/>
                  </a:cxn>
                  <a:cxn ang="0">
                    <a:pos x="801" y="1714"/>
                  </a:cxn>
                  <a:cxn ang="0">
                    <a:pos x="0" y="1816"/>
                  </a:cxn>
                  <a:cxn ang="0">
                    <a:pos x="0" y="117"/>
                  </a:cxn>
                  <a:cxn ang="0">
                    <a:pos x="2287" y="0"/>
                  </a:cxn>
                </a:cxnLst>
                <a:rect l="0" t="0" r="r" b="b"/>
                <a:pathLst>
                  <a:path w="2332" h="1816">
                    <a:moveTo>
                      <a:pt x="2287" y="0"/>
                    </a:moveTo>
                    <a:lnTo>
                      <a:pt x="2332" y="1714"/>
                    </a:lnTo>
                    <a:lnTo>
                      <a:pt x="1544" y="1816"/>
                    </a:lnTo>
                    <a:lnTo>
                      <a:pt x="801" y="1714"/>
                    </a:lnTo>
                    <a:lnTo>
                      <a:pt x="0" y="1816"/>
                    </a:lnTo>
                    <a:lnTo>
                      <a:pt x="0" y="117"/>
                    </a:lnTo>
                    <a:lnTo>
                      <a:pt x="228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3403600" y="1989138"/>
                <a:ext cx="1238250" cy="3344863"/>
              </a:xfrm>
              <a:custGeom>
                <a:avLst/>
                <a:gdLst/>
                <a:ahLst/>
                <a:cxnLst>
                  <a:cxn ang="0">
                    <a:pos x="780" y="0"/>
                  </a:cxn>
                  <a:cxn ang="0">
                    <a:pos x="780" y="1851"/>
                  </a:cxn>
                  <a:cxn ang="0">
                    <a:pos x="779" y="1850"/>
                  </a:cxn>
                  <a:cxn ang="0">
                    <a:pos x="0" y="2107"/>
                  </a:cxn>
                  <a:cxn ang="0">
                    <a:pos x="0" y="271"/>
                  </a:cxn>
                  <a:cxn ang="0">
                    <a:pos x="780" y="0"/>
                  </a:cxn>
                </a:cxnLst>
                <a:rect l="0" t="0" r="r" b="b"/>
                <a:pathLst>
                  <a:path w="780" h="2107">
                    <a:moveTo>
                      <a:pt x="780" y="0"/>
                    </a:moveTo>
                    <a:lnTo>
                      <a:pt x="780" y="1851"/>
                    </a:lnTo>
                    <a:lnTo>
                      <a:pt x="779" y="1850"/>
                    </a:lnTo>
                    <a:lnTo>
                      <a:pt x="0" y="2107"/>
                    </a:lnTo>
                    <a:lnTo>
                      <a:pt x="0" y="271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rgbClr val="F6F7F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2195513" y="2017713"/>
                <a:ext cx="1208087" cy="3316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61" y="253"/>
                  </a:cxn>
                  <a:cxn ang="0">
                    <a:pos x="761" y="2089"/>
                  </a:cxn>
                  <a:cxn ang="0">
                    <a:pos x="0" y="1832"/>
                  </a:cxn>
                  <a:cxn ang="0">
                    <a:pos x="0" y="0"/>
                  </a:cxn>
                </a:cxnLst>
                <a:rect l="0" t="0" r="r" b="b"/>
                <a:pathLst>
                  <a:path w="761" h="2089">
                    <a:moveTo>
                      <a:pt x="0" y="0"/>
                    </a:moveTo>
                    <a:lnTo>
                      <a:pt x="761" y="253"/>
                    </a:lnTo>
                    <a:lnTo>
                      <a:pt x="761" y="2089"/>
                    </a:lnTo>
                    <a:lnTo>
                      <a:pt x="0" y="1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4641850" y="1985963"/>
                <a:ext cx="1192212" cy="33480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51" y="276"/>
                  </a:cxn>
                  <a:cxn ang="0">
                    <a:pos x="751" y="2109"/>
                  </a:cxn>
                  <a:cxn ang="0">
                    <a:pos x="0" y="1853"/>
                  </a:cxn>
                  <a:cxn ang="0">
                    <a:pos x="0" y="2"/>
                  </a:cxn>
                  <a:cxn ang="0">
                    <a:pos x="7" y="0"/>
                  </a:cxn>
                </a:cxnLst>
                <a:rect l="0" t="0" r="r" b="b"/>
                <a:pathLst>
                  <a:path w="751" h="2109">
                    <a:moveTo>
                      <a:pt x="7" y="0"/>
                    </a:moveTo>
                    <a:lnTo>
                      <a:pt x="751" y="276"/>
                    </a:lnTo>
                    <a:lnTo>
                      <a:pt x="751" y="2109"/>
                    </a:lnTo>
                    <a:lnTo>
                      <a:pt x="0" y="1853"/>
                    </a:lnTo>
                    <a:lnTo>
                      <a:pt x="0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2338388" y="3097213"/>
                <a:ext cx="773112" cy="17716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7" y="660"/>
                  </a:cxn>
                  <a:cxn ang="0">
                    <a:pos x="150" y="1116"/>
                  </a:cxn>
                  <a:cxn ang="0">
                    <a:pos x="21" y="1071"/>
                  </a:cxn>
                  <a:cxn ang="0">
                    <a:pos x="0" y="0"/>
                  </a:cxn>
                </a:cxnLst>
                <a:rect l="0" t="0" r="r" b="b"/>
                <a:pathLst>
                  <a:path w="487" h="1116">
                    <a:moveTo>
                      <a:pt x="0" y="0"/>
                    </a:moveTo>
                    <a:lnTo>
                      <a:pt x="487" y="660"/>
                    </a:lnTo>
                    <a:lnTo>
                      <a:pt x="150" y="1116"/>
                    </a:lnTo>
                    <a:lnTo>
                      <a:pt x="21" y="10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2338388" y="2230438"/>
                <a:ext cx="1065212" cy="18494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1" y="229"/>
                  </a:cxn>
                  <a:cxn ang="0">
                    <a:pos x="671" y="1109"/>
                  </a:cxn>
                  <a:cxn ang="0">
                    <a:pos x="581" y="1165"/>
                  </a:cxn>
                  <a:cxn ang="0">
                    <a:pos x="0" y="351"/>
                  </a:cxn>
                  <a:cxn ang="0">
                    <a:pos x="0" y="0"/>
                  </a:cxn>
                </a:cxnLst>
                <a:rect l="0" t="0" r="r" b="b"/>
                <a:pathLst>
                  <a:path w="671" h="1165">
                    <a:moveTo>
                      <a:pt x="0" y="0"/>
                    </a:moveTo>
                    <a:lnTo>
                      <a:pt x="671" y="229"/>
                    </a:lnTo>
                    <a:lnTo>
                      <a:pt x="671" y="1109"/>
                    </a:lnTo>
                    <a:lnTo>
                      <a:pt x="581" y="1165"/>
                    </a:lnTo>
                    <a:lnTo>
                      <a:pt x="0" y="3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4641850" y="2179638"/>
                <a:ext cx="547687" cy="4413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45" y="122"/>
                  </a:cxn>
                  <a:cxn ang="0">
                    <a:pos x="0" y="278"/>
                  </a:cxn>
                  <a:cxn ang="0">
                    <a:pos x="0" y="0"/>
                  </a:cxn>
                  <a:cxn ang="0">
                    <a:pos x="3" y="0"/>
                  </a:cxn>
                </a:cxnLst>
                <a:rect l="0" t="0" r="r" b="b"/>
                <a:pathLst>
                  <a:path w="345" h="278">
                    <a:moveTo>
                      <a:pt x="3" y="0"/>
                    </a:moveTo>
                    <a:lnTo>
                      <a:pt x="345" y="122"/>
                    </a:lnTo>
                    <a:lnTo>
                      <a:pt x="0" y="278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3403600" y="2179638"/>
                <a:ext cx="1238250" cy="1811338"/>
              </a:xfrm>
              <a:custGeom>
                <a:avLst/>
                <a:gdLst/>
                <a:ahLst/>
                <a:cxnLst>
                  <a:cxn ang="0">
                    <a:pos x="780" y="0"/>
                  </a:cxn>
                  <a:cxn ang="0">
                    <a:pos x="780" y="278"/>
                  </a:cxn>
                  <a:cxn ang="0">
                    <a:pos x="775" y="281"/>
                  </a:cxn>
                  <a:cxn ang="0">
                    <a:pos x="7" y="1136"/>
                  </a:cxn>
                  <a:cxn ang="0">
                    <a:pos x="0" y="1141"/>
                  </a:cxn>
                  <a:cxn ang="0">
                    <a:pos x="0" y="261"/>
                  </a:cxn>
                  <a:cxn ang="0">
                    <a:pos x="7" y="264"/>
                  </a:cxn>
                  <a:cxn ang="0">
                    <a:pos x="780" y="0"/>
                  </a:cxn>
                </a:cxnLst>
                <a:rect l="0" t="0" r="r" b="b"/>
                <a:pathLst>
                  <a:path w="780" h="1141">
                    <a:moveTo>
                      <a:pt x="780" y="0"/>
                    </a:moveTo>
                    <a:lnTo>
                      <a:pt x="780" y="278"/>
                    </a:lnTo>
                    <a:lnTo>
                      <a:pt x="775" y="281"/>
                    </a:lnTo>
                    <a:lnTo>
                      <a:pt x="7" y="1136"/>
                    </a:lnTo>
                    <a:lnTo>
                      <a:pt x="0" y="1141"/>
                    </a:lnTo>
                    <a:lnTo>
                      <a:pt x="0" y="261"/>
                    </a:lnTo>
                    <a:lnTo>
                      <a:pt x="7" y="264"/>
                    </a:lnTo>
                    <a:lnTo>
                      <a:pt x="780" y="0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4"/>
              <p:cNvSpPr>
                <a:spLocks/>
              </p:cNvSpPr>
              <p:nvPr/>
            </p:nvSpPr>
            <p:spPr bwMode="auto">
              <a:xfrm>
                <a:off x="4641850" y="3395663"/>
                <a:ext cx="1042987" cy="173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57" y="521"/>
                  </a:cxn>
                  <a:cxn ang="0">
                    <a:pos x="657" y="1091"/>
                  </a:cxn>
                  <a:cxn ang="0">
                    <a:pos x="7" y="854"/>
                  </a:cxn>
                  <a:cxn ang="0">
                    <a:pos x="0" y="857"/>
                  </a:cxn>
                  <a:cxn ang="0">
                    <a:pos x="0" y="0"/>
                  </a:cxn>
                </a:cxnLst>
                <a:rect l="0" t="0" r="r" b="b"/>
                <a:pathLst>
                  <a:path w="657" h="1091">
                    <a:moveTo>
                      <a:pt x="0" y="0"/>
                    </a:moveTo>
                    <a:lnTo>
                      <a:pt x="657" y="521"/>
                    </a:lnTo>
                    <a:lnTo>
                      <a:pt x="657" y="1091"/>
                    </a:lnTo>
                    <a:lnTo>
                      <a:pt x="7" y="854"/>
                    </a:lnTo>
                    <a:lnTo>
                      <a:pt x="0" y="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2894013" y="4341813"/>
                <a:ext cx="509587" cy="827088"/>
              </a:xfrm>
              <a:custGeom>
                <a:avLst/>
                <a:gdLst/>
                <a:ahLst/>
                <a:cxnLst>
                  <a:cxn ang="0">
                    <a:pos x="321" y="0"/>
                  </a:cxn>
                  <a:cxn ang="0">
                    <a:pos x="321" y="521"/>
                  </a:cxn>
                  <a:cxn ang="0">
                    <a:pos x="0" y="417"/>
                  </a:cxn>
                  <a:cxn ang="0">
                    <a:pos x="321" y="0"/>
                  </a:cxn>
                </a:cxnLst>
                <a:rect l="0" t="0" r="r" b="b"/>
                <a:pathLst>
                  <a:path w="321" h="521">
                    <a:moveTo>
                      <a:pt x="321" y="0"/>
                    </a:moveTo>
                    <a:lnTo>
                      <a:pt x="321" y="521"/>
                    </a:lnTo>
                    <a:lnTo>
                      <a:pt x="0" y="417"/>
                    </a:lnTo>
                    <a:lnTo>
                      <a:pt x="321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6"/>
              <p:cNvSpPr>
                <a:spLocks/>
              </p:cNvSpPr>
              <p:nvPr/>
            </p:nvSpPr>
            <p:spPr bwMode="auto">
              <a:xfrm>
                <a:off x="3403600" y="3303588"/>
                <a:ext cx="1238250" cy="1870075"/>
              </a:xfrm>
              <a:custGeom>
                <a:avLst/>
                <a:gdLst/>
                <a:ahLst/>
                <a:cxnLst>
                  <a:cxn ang="0">
                    <a:pos x="576" y="0"/>
                  </a:cxn>
                  <a:cxn ang="0">
                    <a:pos x="779" y="57"/>
                  </a:cxn>
                  <a:cxn ang="0">
                    <a:pos x="780" y="58"/>
                  </a:cxn>
                  <a:cxn ang="0">
                    <a:pos x="780" y="915"/>
                  </a:cxn>
                  <a:cxn ang="0">
                    <a:pos x="7" y="1178"/>
                  </a:cxn>
                  <a:cxn ang="0">
                    <a:pos x="0" y="1175"/>
                  </a:cxn>
                  <a:cxn ang="0">
                    <a:pos x="0" y="654"/>
                  </a:cxn>
                  <a:cxn ang="0">
                    <a:pos x="7" y="644"/>
                  </a:cxn>
                  <a:cxn ang="0">
                    <a:pos x="576" y="0"/>
                  </a:cxn>
                </a:cxnLst>
                <a:rect l="0" t="0" r="r" b="b"/>
                <a:pathLst>
                  <a:path w="780" h="1178">
                    <a:moveTo>
                      <a:pt x="576" y="0"/>
                    </a:moveTo>
                    <a:lnTo>
                      <a:pt x="779" y="57"/>
                    </a:lnTo>
                    <a:lnTo>
                      <a:pt x="780" y="58"/>
                    </a:lnTo>
                    <a:lnTo>
                      <a:pt x="780" y="915"/>
                    </a:lnTo>
                    <a:lnTo>
                      <a:pt x="7" y="1178"/>
                    </a:lnTo>
                    <a:lnTo>
                      <a:pt x="0" y="1175"/>
                    </a:lnTo>
                    <a:lnTo>
                      <a:pt x="0" y="654"/>
                    </a:lnTo>
                    <a:lnTo>
                      <a:pt x="7" y="644"/>
                    </a:lnTo>
                    <a:lnTo>
                      <a:pt x="576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7"/>
              <p:cNvSpPr>
                <a:spLocks/>
              </p:cNvSpPr>
              <p:nvPr/>
            </p:nvSpPr>
            <p:spPr bwMode="auto">
              <a:xfrm>
                <a:off x="4479925" y="2979738"/>
                <a:ext cx="161925" cy="157163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102" y="99"/>
                  </a:cxn>
                  <a:cxn ang="0">
                    <a:pos x="97" y="94"/>
                  </a:cxn>
                  <a:cxn ang="0">
                    <a:pos x="0" y="94"/>
                  </a:cxn>
                  <a:cxn ang="0">
                    <a:pos x="101" y="1"/>
                  </a:cxn>
                  <a:cxn ang="0">
                    <a:pos x="102" y="0"/>
                  </a:cxn>
                </a:cxnLst>
                <a:rect l="0" t="0" r="r" b="b"/>
                <a:pathLst>
                  <a:path w="102" h="99">
                    <a:moveTo>
                      <a:pt x="102" y="0"/>
                    </a:moveTo>
                    <a:lnTo>
                      <a:pt x="102" y="99"/>
                    </a:lnTo>
                    <a:lnTo>
                      <a:pt x="97" y="94"/>
                    </a:lnTo>
                    <a:lnTo>
                      <a:pt x="0" y="94"/>
                    </a:lnTo>
                    <a:lnTo>
                      <a:pt x="101" y="1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C2C9B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8"/>
              <p:cNvSpPr>
                <a:spLocks/>
              </p:cNvSpPr>
              <p:nvPr/>
            </p:nvSpPr>
            <p:spPr bwMode="auto">
              <a:xfrm>
                <a:off x="4641850" y="2516188"/>
                <a:ext cx="1042987" cy="1466850"/>
              </a:xfrm>
              <a:custGeom>
                <a:avLst/>
                <a:gdLst/>
                <a:ahLst/>
                <a:cxnLst>
                  <a:cxn ang="0">
                    <a:pos x="657" y="0"/>
                  </a:cxn>
                  <a:cxn ang="0">
                    <a:pos x="657" y="924"/>
                  </a:cxn>
                  <a:cxn ang="0">
                    <a:pos x="0" y="391"/>
                  </a:cxn>
                  <a:cxn ang="0">
                    <a:pos x="0" y="292"/>
                  </a:cxn>
                  <a:cxn ang="0">
                    <a:pos x="657" y="0"/>
                  </a:cxn>
                </a:cxnLst>
                <a:rect l="0" t="0" r="r" b="b"/>
                <a:pathLst>
                  <a:path w="657" h="924">
                    <a:moveTo>
                      <a:pt x="657" y="0"/>
                    </a:moveTo>
                    <a:lnTo>
                      <a:pt x="657" y="924"/>
                    </a:lnTo>
                    <a:lnTo>
                      <a:pt x="0" y="391"/>
                    </a:lnTo>
                    <a:lnTo>
                      <a:pt x="0" y="292"/>
                    </a:lnTo>
                    <a:lnTo>
                      <a:pt x="657" y="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8456612" y="1371600"/>
              <a:ext cx="1066800" cy="1917967"/>
              <a:chOff x="8456612" y="1371600"/>
              <a:chExt cx="1066800" cy="1917967"/>
            </a:xfrm>
          </p:grpSpPr>
          <p:grpSp>
            <p:nvGrpSpPr>
              <p:cNvPr id="27" name="Group 161"/>
              <p:cNvGrpSpPr/>
              <p:nvPr/>
            </p:nvGrpSpPr>
            <p:grpSpPr>
              <a:xfrm>
                <a:off x="8456612" y="1371600"/>
                <a:ext cx="1066800" cy="1917967"/>
                <a:chOff x="4722813" y="3952875"/>
                <a:chExt cx="895350" cy="1609725"/>
              </a:xfrm>
              <a:effectLst/>
            </p:grpSpPr>
            <p:sp>
              <p:nvSpPr>
                <p:cNvPr id="29" name="Freeform 28"/>
                <p:cNvSpPr>
                  <a:spLocks noEditPoints="1"/>
                </p:cNvSpPr>
                <p:nvPr/>
              </p:nvSpPr>
              <p:spPr bwMode="auto">
                <a:xfrm>
                  <a:off x="4722813" y="3952875"/>
                  <a:ext cx="895350" cy="1609725"/>
                </a:xfrm>
                <a:custGeom>
                  <a:avLst/>
                  <a:gdLst/>
                  <a:ahLst/>
                  <a:cxnLst>
                    <a:cxn ang="0">
                      <a:pos x="246" y="76"/>
                    </a:cxn>
                    <a:cxn ang="0">
                      <a:pos x="179" y="101"/>
                    </a:cxn>
                    <a:cxn ang="0">
                      <a:pos x="124" y="146"/>
                    </a:cxn>
                    <a:cxn ang="0">
                      <a:pos x="88" y="207"/>
                    </a:cxn>
                    <a:cxn ang="0">
                      <a:pos x="74" y="280"/>
                    </a:cxn>
                    <a:cxn ang="0">
                      <a:pos x="85" y="353"/>
                    </a:cxn>
                    <a:cxn ang="0">
                      <a:pos x="120" y="415"/>
                    </a:cxn>
                    <a:cxn ang="0">
                      <a:pos x="174" y="461"/>
                    </a:cxn>
                    <a:cxn ang="0">
                      <a:pos x="241" y="488"/>
                    </a:cxn>
                    <a:cxn ang="0">
                      <a:pos x="316" y="488"/>
                    </a:cxn>
                    <a:cxn ang="0">
                      <a:pos x="385" y="464"/>
                    </a:cxn>
                    <a:cxn ang="0">
                      <a:pos x="439" y="418"/>
                    </a:cxn>
                    <a:cxn ang="0">
                      <a:pos x="476" y="358"/>
                    </a:cxn>
                    <a:cxn ang="0">
                      <a:pos x="490" y="285"/>
                    </a:cxn>
                    <a:cxn ang="0">
                      <a:pos x="477" y="212"/>
                    </a:cxn>
                    <a:cxn ang="0">
                      <a:pos x="442" y="150"/>
                    </a:cxn>
                    <a:cxn ang="0">
                      <a:pos x="388" y="103"/>
                    </a:cxn>
                    <a:cxn ang="0">
                      <a:pos x="321" y="76"/>
                    </a:cxn>
                    <a:cxn ang="0">
                      <a:pos x="284" y="0"/>
                    </a:cxn>
                    <a:cxn ang="0">
                      <a:pos x="365" y="13"/>
                    </a:cxn>
                    <a:cxn ang="0">
                      <a:pos x="438" y="46"/>
                    </a:cxn>
                    <a:cxn ang="0">
                      <a:pos x="497" y="99"/>
                    </a:cxn>
                    <a:cxn ang="0">
                      <a:pos x="538" y="166"/>
                    </a:cxn>
                    <a:cxn ang="0">
                      <a:pos x="561" y="243"/>
                    </a:cxn>
                    <a:cxn ang="0">
                      <a:pos x="560" y="315"/>
                    </a:cxn>
                    <a:cxn ang="0">
                      <a:pos x="542" y="380"/>
                    </a:cxn>
                    <a:cxn ang="0">
                      <a:pos x="506" y="444"/>
                    </a:cxn>
                    <a:cxn ang="0">
                      <a:pos x="463" y="513"/>
                    </a:cxn>
                    <a:cxn ang="0">
                      <a:pos x="416" y="598"/>
                    </a:cxn>
                    <a:cxn ang="0">
                      <a:pos x="367" y="695"/>
                    </a:cxn>
                    <a:cxn ang="0">
                      <a:pos x="323" y="809"/>
                    </a:cxn>
                    <a:cxn ang="0">
                      <a:pos x="288" y="941"/>
                    </a:cxn>
                    <a:cxn ang="0">
                      <a:pos x="274" y="1010"/>
                    </a:cxn>
                    <a:cxn ang="0">
                      <a:pos x="269" y="979"/>
                    </a:cxn>
                    <a:cxn ang="0">
                      <a:pos x="260" y="921"/>
                    </a:cxn>
                    <a:cxn ang="0">
                      <a:pos x="241" y="844"/>
                    </a:cxn>
                    <a:cxn ang="0">
                      <a:pos x="211" y="750"/>
                    </a:cxn>
                    <a:cxn ang="0">
                      <a:pos x="169" y="647"/>
                    </a:cxn>
                    <a:cxn ang="0">
                      <a:pos x="111" y="539"/>
                    </a:cxn>
                    <a:cxn ang="0">
                      <a:pos x="66" y="464"/>
                    </a:cxn>
                    <a:cxn ang="0">
                      <a:pos x="31" y="398"/>
                    </a:cxn>
                    <a:cxn ang="0">
                      <a:pos x="9" y="343"/>
                    </a:cxn>
                    <a:cxn ang="0">
                      <a:pos x="0" y="279"/>
                    </a:cxn>
                    <a:cxn ang="0">
                      <a:pos x="12" y="203"/>
                    </a:cxn>
                    <a:cxn ang="0">
                      <a:pos x="44" y="131"/>
                    </a:cxn>
                    <a:cxn ang="0">
                      <a:pos x="96" y="70"/>
                    </a:cxn>
                    <a:cxn ang="0">
                      <a:pos x="163" y="25"/>
                    </a:cxn>
                    <a:cxn ang="0">
                      <a:pos x="241" y="2"/>
                    </a:cxn>
                  </a:cxnLst>
                  <a:rect l="0" t="0" r="r" b="b"/>
                  <a:pathLst>
                    <a:path w="564" h="1014">
                      <a:moveTo>
                        <a:pt x="284" y="73"/>
                      </a:moveTo>
                      <a:lnTo>
                        <a:pt x="246" y="76"/>
                      </a:lnTo>
                      <a:lnTo>
                        <a:pt x="211" y="86"/>
                      </a:lnTo>
                      <a:lnTo>
                        <a:pt x="179" y="101"/>
                      </a:lnTo>
                      <a:lnTo>
                        <a:pt x="149" y="121"/>
                      </a:lnTo>
                      <a:lnTo>
                        <a:pt x="124" y="146"/>
                      </a:lnTo>
                      <a:lnTo>
                        <a:pt x="103" y="175"/>
                      </a:lnTo>
                      <a:lnTo>
                        <a:pt x="88" y="207"/>
                      </a:lnTo>
                      <a:lnTo>
                        <a:pt x="77" y="242"/>
                      </a:lnTo>
                      <a:lnTo>
                        <a:pt x="74" y="280"/>
                      </a:lnTo>
                      <a:lnTo>
                        <a:pt x="76" y="318"/>
                      </a:lnTo>
                      <a:lnTo>
                        <a:pt x="85" y="353"/>
                      </a:lnTo>
                      <a:lnTo>
                        <a:pt x="100" y="386"/>
                      </a:lnTo>
                      <a:lnTo>
                        <a:pt x="120" y="415"/>
                      </a:lnTo>
                      <a:lnTo>
                        <a:pt x="146" y="440"/>
                      </a:lnTo>
                      <a:lnTo>
                        <a:pt x="174" y="461"/>
                      </a:lnTo>
                      <a:lnTo>
                        <a:pt x="207" y="478"/>
                      </a:lnTo>
                      <a:lnTo>
                        <a:pt x="241" y="488"/>
                      </a:lnTo>
                      <a:lnTo>
                        <a:pt x="279" y="491"/>
                      </a:lnTo>
                      <a:lnTo>
                        <a:pt x="316" y="488"/>
                      </a:lnTo>
                      <a:lnTo>
                        <a:pt x="352" y="479"/>
                      </a:lnTo>
                      <a:lnTo>
                        <a:pt x="385" y="464"/>
                      </a:lnTo>
                      <a:lnTo>
                        <a:pt x="413" y="444"/>
                      </a:lnTo>
                      <a:lnTo>
                        <a:pt x="439" y="418"/>
                      </a:lnTo>
                      <a:lnTo>
                        <a:pt x="460" y="389"/>
                      </a:lnTo>
                      <a:lnTo>
                        <a:pt x="476" y="358"/>
                      </a:lnTo>
                      <a:lnTo>
                        <a:pt x="486" y="322"/>
                      </a:lnTo>
                      <a:lnTo>
                        <a:pt x="490" y="285"/>
                      </a:lnTo>
                      <a:lnTo>
                        <a:pt x="486" y="247"/>
                      </a:lnTo>
                      <a:lnTo>
                        <a:pt x="477" y="212"/>
                      </a:lnTo>
                      <a:lnTo>
                        <a:pt x="462" y="178"/>
                      </a:lnTo>
                      <a:lnTo>
                        <a:pt x="442" y="150"/>
                      </a:lnTo>
                      <a:lnTo>
                        <a:pt x="417" y="124"/>
                      </a:lnTo>
                      <a:lnTo>
                        <a:pt x="388" y="103"/>
                      </a:lnTo>
                      <a:lnTo>
                        <a:pt x="357" y="87"/>
                      </a:lnTo>
                      <a:lnTo>
                        <a:pt x="321" y="76"/>
                      </a:lnTo>
                      <a:lnTo>
                        <a:pt x="284" y="73"/>
                      </a:lnTo>
                      <a:close/>
                      <a:moveTo>
                        <a:pt x="284" y="0"/>
                      </a:moveTo>
                      <a:lnTo>
                        <a:pt x="326" y="3"/>
                      </a:lnTo>
                      <a:lnTo>
                        <a:pt x="365" y="13"/>
                      </a:lnTo>
                      <a:lnTo>
                        <a:pt x="403" y="27"/>
                      </a:lnTo>
                      <a:lnTo>
                        <a:pt x="438" y="46"/>
                      </a:lnTo>
                      <a:lnTo>
                        <a:pt x="469" y="71"/>
                      </a:lnTo>
                      <a:lnTo>
                        <a:pt x="497" y="99"/>
                      </a:lnTo>
                      <a:lnTo>
                        <a:pt x="520" y="131"/>
                      </a:lnTo>
                      <a:lnTo>
                        <a:pt x="538" y="166"/>
                      </a:lnTo>
                      <a:lnTo>
                        <a:pt x="552" y="203"/>
                      </a:lnTo>
                      <a:lnTo>
                        <a:pt x="561" y="243"/>
                      </a:lnTo>
                      <a:lnTo>
                        <a:pt x="564" y="285"/>
                      </a:lnTo>
                      <a:lnTo>
                        <a:pt x="560" y="315"/>
                      </a:lnTo>
                      <a:lnTo>
                        <a:pt x="553" y="347"/>
                      </a:lnTo>
                      <a:lnTo>
                        <a:pt x="542" y="380"/>
                      </a:lnTo>
                      <a:lnTo>
                        <a:pt x="524" y="414"/>
                      </a:lnTo>
                      <a:lnTo>
                        <a:pt x="506" y="444"/>
                      </a:lnTo>
                      <a:lnTo>
                        <a:pt x="486" y="476"/>
                      </a:lnTo>
                      <a:lnTo>
                        <a:pt x="463" y="513"/>
                      </a:lnTo>
                      <a:lnTo>
                        <a:pt x="440" y="554"/>
                      </a:lnTo>
                      <a:lnTo>
                        <a:pt x="416" y="598"/>
                      </a:lnTo>
                      <a:lnTo>
                        <a:pt x="392" y="644"/>
                      </a:lnTo>
                      <a:lnTo>
                        <a:pt x="367" y="695"/>
                      </a:lnTo>
                      <a:lnTo>
                        <a:pt x="344" y="750"/>
                      </a:lnTo>
                      <a:lnTo>
                        <a:pt x="323" y="809"/>
                      </a:lnTo>
                      <a:lnTo>
                        <a:pt x="304" y="873"/>
                      </a:lnTo>
                      <a:lnTo>
                        <a:pt x="288" y="941"/>
                      </a:lnTo>
                      <a:lnTo>
                        <a:pt x="274" y="1014"/>
                      </a:lnTo>
                      <a:lnTo>
                        <a:pt x="274" y="1010"/>
                      </a:lnTo>
                      <a:lnTo>
                        <a:pt x="273" y="998"/>
                      </a:lnTo>
                      <a:lnTo>
                        <a:pt x="269" y="979"/>
                      </a:lnTo>
                      <a:lnTo>
                        <a:pt x="266" y="953"/>
                      </a:lnTo>
                      <a:lnTo>
                        <a:pt x="260" y="921"/>
                      </a:lnTo>
                      <a:lnTo>
                        <a:pt x="252" y="884"/>
                      </a:lnTo>
                      <a:lnTo>
                        <a:pt x="241" y="844"/>
                      </a:lnTo>
                      <a:lnTo>
                        <a:pt x="228" y="799"/>
                      </a:lnTo>
                      <a:lnTo>
                        <a:pt x="211" y="750"/>
                      </a:lnTo>
                      <a:lnTo>
                        <a:pt x="192" y="700"/>
                      </a:lnTo>
                      <a:lnTo>
                        <a:pt x="169" y="647"/>
                      </a:lnTo>
                      <a:lnTo>
                        <a:pt x="142" y="593"/>
                      </a:lnTo>
                      <a:lnTo>
                        <a:pt x="111" y="539"/>
                      </a:lnTo>
                      <a:lnTo>
                        <a:pt x="87" y="500"/>
                      </a:lnTo>
                      <a:lnTo>
                        <a:pt x="66" y="464"/>
                      </a:lnTo>
                      <a:lnTo>
                        <a:pt x="47" y="429"/>
                      </a:lnTo>
                      <a:lnTo>
                        <a:pt x="31" y="398"/>
                      </a:lnTo>
                      <a:lnTo>
                        <a:pt x="18" y="370"/>
                      </a:lnTo>
                      <a:lnTo>
                        <a:pt x="9" y="343"/>
                      </a:lnTo>
                      <a:lnTo>
                        <a:pt x="2" y="319"/>
                      </a:lnTo>
                      <a:lnTo>
                        <a:pt x="0" y="279"/>
                      </a:lnTo>
                      <a:lnTo>
                        <a:pt x="3" y="240"/>
                      </a:lnTo>
                      <a:lnTo>
                        <a:pt x="12" y="203"/>
                      </a:lnTo>
                      <a:lnTo>
                        <a:pt x="25" y="166"/>
                      </a:lnTo>
                      <a:lnTo>
                        <a:pt x="44" y="131"/>
                      </a:lnTo>
                      <a:lnTo>
                        <a:pt x="67" y="99"/>
                      </a:lnTo>
                      <a:lnTo>
                        <a:pt x="96" y="70"/>
                      </a:lnTo>
                      <a:lnTo>
                        <a:pt x="128" y="45"/>
                      </a:lnTo>
                      <a:lnTo>
                        <a:pt x="163" y="25"/>
                      </a:lnTo>
                      <a:lnTo>
                        <a:pt x="201" y="12"/>
                      </a:lnTo>
                      <a:lnTo>
                        <a:pt x="241" y="2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4805139" y="4030420"/>
                  <a:ext cx="732262" cy="73226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8" name="Oval 27"/>
              <p:cNvSpPr/>
              <p:nvPr/>
            </p:nvSpPr>
            <p:spPr bwMode="auto">
              <a:xfrm>
                <a:off x="8693877" y="1603756"/>
                <a:ext cx="598040" cy="59804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414588" y="4043363"/>
            <a:ext cx="1550988" cy="1582806"/>
            <a:chOff x="2414588" y="4043363"/>
            <a:chExt cx="1550988" cy="1582806"/>
          </a:xfrm>
        </p:grpSpPr>
        <p:grpSp>
          <p:nvGrpSpPr>
            <p:cNvPr id="56" name="Group 55"/>
            <p:cNvGrpSpPr/>
            <p:nvPr/>
          </p:nvGrpSpPr>
          <p:grpSpPr>
            <a:xfrm>
              <a:off x="2414588" y="4873694"/>
              <a:ext cx="1550988" cy="752475"/>
              <a:chOff x="2414588" y="4833938"/>
              <a:chExt cx="1550988" cy="752475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414588" y="5122863"/>
                <a:ext cx="422275" cy="269875"/>
              </a:xfrm>
              <a:custGeom>
                <a:avLst/>
                <a:gdLst>
                  <a:gd name="T0" fmla="*/ 74 w 102"/>
                  <a:gd name="T1" fmla="*/ 64 h 65"/>
                  <a:gd name="T2" fmla="*/ 75 w 102"/>
                  <a:gd name="T3" fmla="*/ 64 h 65"/>
                  <a:gd name="T4" fmla="*/ 85 w 102"/>
                  <a:gd name="T5" fmla="*/ 54 h 65"/>
                  <a:gd name="T6" fmla="*/ 101 w 102"/>
                  <a:gd name="T7" fmla="*/ 47 h 65"/>
                  <a:gd name="T8" fmla="*/ 102 w 102"/>
                  <a:gd name="T9" fmla="*/ 46 h 65"/>
                  <a:gd name="T10" fmla="*/ 100 w 102"/>
                  <a:gd name="T11" fmla="*/ 44 h 65"/>
                  <a:gd name="T12" fmla="*/ 89 w 102"/>
                  <a:gd name="T13" fmla="*/ 8 h 65"/>
                  <a:gd name="T14" fmla="*/ 86 w 102"/>
                  <a:gd name="T15" fmla="*/ 7 h 65"/>
                  <a:gd name="T16" fmla="*/ 78 w 102"/>
                  <a:gd name="T17" fmla="*/ 0 h 65"/>
                  <a:gd name="T18" fmla="*/ 65 w 102"/>
                  <a:gd name="T19" fmla="*/ 14 h 65"/>
                  <a:gd name="T20" fmla="*/ 63 w 102"/>
                  <a:gd name="T21" fmla="*/ 14 h 65"/>
                  <a:gd name="T22" fmla="*/ 50 w 102"/>
                  <a:gd name="T23" fmla="*/ 0 h 65"/>
                  <a:gd name="T24" fmla="*/ 42 w 102"/>
                  <a:gd name="T25" fmla="*/ 7 h 65"/>
                  <a:gd name="T26" fmla="*/ 25 w 102"/>
                  <a:gd name="T27" fmla="*/ 15 h 65"/>
                  <a:gd name="T28" fmla="*/ 19 w 102"/>
                  <a:gd name="T29" fmla="*/ 21 h 65"/>
                  <a:gd name="T30" fmla="*/ 10 w 102"/>
                  <a:gd name="T31" fmla="*/ 65 h 65"/>
                  <a:gd name="T32" fmla="*/ 74 w 102"/>
                  <a:gd name="T33" fmla="*/ 65 h 65"/>
                  <a:gd name="T34" fmla="*/ 74 w 102"/>
                  <a:gd name="T35" fmla="*/ 6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5">
                    <a:moveTo>
                      <a:pt x="74" y="64"/>
                    </a:moveTo>
                    <a:cubicBezTo>
                      <a:pt x="75" y="64"/>
                      <a:pt x="75" y="64"/>
                      <a:pt x="75" y="64"/>
                    </a:cubicBezTo>
                    <a:cubicBezTo>
                      <a:pt x="77" y="60"/>
                      <a:pt x="80" y="57"/>
                      <a:pt x="85" y="54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1" y="46"/>
                      <a:pt x="101" y="45"/>
                      <a:pt x="100" y="44"/>
                    </a:cubicBezTo>
                    <a:cubicBezTo>
                      <a:pt x="93" y="35"/>
                      <a:pt x="89" y="23"/>
                      <a:pt x="89" y="8"/>
                    </a:cubicBezTo>
                    <a:cubicBezTo>
                      <a:pt x="86" y="7"/>
                      <a:pt x="86" y="7"/>
                      <a:pt x="86" y="7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2" y="16"/>
                      <a:pt x="20" y="18"/>
                      <a:pt x="19" y="21"/>
                    </a:cubicBezTo>
                    <a:cubicBezTo>
                      <a:pt x="19" y="21"/>
                      <a:pt x="0" y="65"/>
                      <a:pt x="10" y="65"/>
                    </a:cubicBezTo>
                    <a:cubicBezTo>
                      <a:pt x="74" y="65"/>
                      <a:pt x="74" y="65"/>
                      <a:pt x="74" y="65"/>
                    </a:cubicBezTo>
                    <a:cubicBezTo>
                      <a:pt x="74" y="64"/>
                      <a:pt x="74" y="64"/>
                      <a:pt x="74" y="6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2551113" y="4833938"/>
                <a:ext cx="257175" cy="306388"/>
              </a:xfrm>
              <a:custGeom>
                <a:avLst/>
                <a:gdLst>
                  <a:gd name="T0" fmla="*/ 0 w 62"/>
                  <a:gd name="T1" fmla="*/ 30 h 74"/>
                  <a:gd name="T2" fmla="*/ 31 w 62"/>
                  <a:gd name="T3" fmla="*/ 74 h 74"/>
                  <a:gd name="T4" fmla="*/ 62 w 62"/>
                  <a:gd name="T5" fmla="*/ 30 h 74"/>
                  <a:gd name="T6" fmla="*/ 31 w 62"/>
                  <a:gd name="T7" fmla="*/ 0 h 74"/>
                  <a:gd name="T8" fmla="*/ 0 w 62"/>
                  <a:gd name="T9" fmla="*/ 3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74">
                    <a:moveTo>
                      <a:pt x="0" y="30"/>
                    </a:moveTo>
                    <a:cubicBezTo>
                      <a:pt x="1" y="58"/>
                      <a:pt x="16" y="74"/>
                      <a:pt x="31" y="74"/>
                    </a:cubicBezTo>
                    <a:cubicBezTo>
                      <a:pt x="44" y="74"/>
                      <a:pt x="62" y="58"/>
                      <a:pt x="62" y="30"/>
                    </a:cubicBezTo>
                    <a:cubicBezTo>
                      <a:pt x="62" y="11"/>
                      <a:pt x="53" y="0"/>
                      <a:pt x="31" y="0"/>
                    </a:cubicBezTo>
                    <a:cubicBezTo>
                      <a:pt x="9" y="0"/>
                      <a:pt x="0" y="11"/>
                      <a:pt x="0" y="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7"/>
              <p:cNvSpPr>
                <a:spLocks/>
              </p:cNvSpPr>
              <p:nvPr/>
            </p:nvSpPr>
            <p:spPr bwMode="auto">
              <a:xfrm>
                <a:off x="3048000" y="5122863"/>
                <a:ext cx="314325" cy="269875"/>
              </a:xfrm>
              <a:custGeom>
                <a:avLst/>
                <a:gdLst>
                  <a:gd name="T0" fmla="*/ 17 w 76"/>
                  <a:gd name="T1" fmla="*/ 54 h 65"/>
                  <a:gd name="T2" fmla="*/ 28 w 76"/>
                  <a:gd name="T3" fmla="*/ 64 h 65"/>
                  <a:gd name="T4" fmla="*/ 28 w 76"/>
                  <a:gd name="T5" fmla="*/ 65 h 65"/>
                  <a:gd name="T6" fmla="*/ 48 w 76"/>
                  <a:gd name="T7" fmla="*/ 65 h 65"/>
                  <a:gd name="T8" fmla="*/ 48 w 76"/>
                  <a:gd name="T9" fmla="*/ 64 h 65"/>
                  <a:gd name="T10" fmla="*/ 48 w 76"/>
                  <a:gd name="T11" fmla="*/ 64 h 65"/>
                  <a:gd name="T12" fmla="*/ 59 w 76"/>
                  <a:gd name="T13" fmla="*/ 54 h 65"/>
                  <a:gd name="T14" fmla="*/ 75 w 76"/>
                  <a:gd name="T15" fmla="*/ 47 h 65"/>
                  <a:gd name="T16" fmla="*/ 76 w 76"/>
                  <a:gd name="T17" fmla="*/ 46 h 65"/>
                  <a:gd name="T18" fmla="*/ 74 w 76"/>
                  <a:gd name="T19" fmla="*/ 44 h 65"/>
                  <a:gd name="T20" fmla="*/ 62 w 76"/>
                  <a:gd name="T21" fmla="*/ 8 h 65"/>
                  <a:gd name="T22" fmla="*/ 60 w 76"/>
                  <a:gd name="T23" fmla="*/ 7 h 65"/>
                  <a:gd name="T24" fmla="*/ 52 w 76"/>
                  <a:gd name="T25" fmla="*/ 0 h 65"/>
                  <a:gd name="T26" fmla="*/ 39 w 76"/>
                  <a:gd name="T27" fmla="*/ 14 h 65"/>
                  <a:gd name="T28" fmla="*/ 37 w 76"/>
                  <a:gd name="T29" fmla="*/ 14 h 65"/>
                  <a:gd name="T30" fmla="*/ 24 w 76"/>
                  <a:gd name="T31" fmla="*/ 0 h 65"/>
                  <a:gd name="T32" fmla="*/ 16 w 76"/>
                  <a:gd name="T33" fmla="*/ 7 h 65"/>
                  <a:gd name="T34" fmla="*/ 14 w 76"/>
                  <a:gd name="T35" fmla="*/ 8 h 65"/>
                  <a:gd name="T36" fmla="*/ 1 w 76"/>
                  <a:gd name="T37" fmla="*/ 44 h 65"/>
                  <a:gd name="T38" fmla="*/ 0 w 76"/>
                  <a:gd name="T39" fmla="*/ 46 h 65"/>
                  <a:gd name="T40" fmla="*/ 1 w 76"/>
                  <a:gd name="T41" fmla="*/ 47 h 65"/>
                  <a:gd name="T42" fmla="*/ 17 w 76"/>
                  <a:gd name="T43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6" h="65">
                    <a:moveTo>
                      <a:pt x="17" y="54"/>
                    </a:moveTo>
                    <a:cubicBezTo>
                      <a:pt x="22" y="57"/>
                      <a:pt x="26" y="60"/>
                      <a:pt x="28" y="64"/>
                    </a:cubicBezTo>
                    <a:cubicBezTo>
                      <a:pt x="28" y="64"/>
                      <a:pt x="28" y="64"/>
                      <a:pt x="28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50" y="60"/>
                      <a:pt x="54" y="57"/>
                      <a:pt x="59" y="54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5" y="46"/>
                      <a:pt x="75" y="45"/>
                      <a:pt x="74" y="44"/>
                    </a:cubicBezTo>
                    <a:cubicBezTo>
                      <a:pt x="67" y="35"/>
                      <a:pt x="63" y="23"/>
                      <a:pt x="62" y="8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22"/>
                      <a:pt x="9" y="35"/>
                      <a:pt x="1" y="44"/>
                    </a:cubicBezTo>
                    <a:cubicBezTo>
                      <a:pt x="1" y="45"/>
                      <a:pt x="0" y="46"/>
                      <a:pt x="0" y="46"/>
                    </a:cubicBezTo>
                    <a:cubicBezTo>
                      <a:pt x="1" y="47"/>
                      <a:pt x="1" y="47"/>
                      <a:pt x="1" y="47"/>
                    </a:cubicBezTo>
                    <a:lnTo>
                      <a:pt x="17" y="5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8"/>
              <p:cNvSpPr>
                <a:spLocks/>
              </p:cNvSpPr>
              <p:nvPr/>
            </p:nvSpPr>
            <p:spPr bwMode="auto">
              <a:xfrm>
                <a:off x="3076575" y="4833938"/>
                <a:ext cx="257175" cy="306388"/>
              </a:xfrm>
              <a:custGeom>
                <a:avLst/>
                <a:gdLst>
                  <a:gd name="T0" fmla="*/ 31 w 62"/>
                  <a:gd name="T1" fmla="*/ 74 h 74"/>
                  <a:gd name="T2" fmla="*/ 62 w 62"/>
                  <a:gd name="T3" fmla="*/ 30 h 74"/>
                  <a:gd name="T4" fmla="*/ 31 w 62"/>
                  <a:gd name="T5" fmla="*/ 0 h 74"/>
                  <a:gd name="T6" fmla="*/ 0 w 62"/>
                  <a:gd name="T7" fmla="*/ 30 h 74"/>
                  <a:gd name="T8" fmla="*/ 31 w 62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74">
                    <a:moveTo>
                      <a:pt x="31" y="74"/>
                    </a:moveTo>
                    <a:cubicBezTo>
                      <a:pt x="44" y="74"/>
                      <a:pt x="62" y="58"/>
                      <a:pt x="62" y="30"/>
                    </a:cubicBezTo>
                    <a:cubicBezTo>
                      <a:pt x="62" y="11"/>
                      <a:pt x="53" y="0"/>
                      <a:pt x="31" y="0"/>
                    </a:cubicBezTo>
                    <a:cubicBezTo>
                      <a:pt x="9" y="0"/>
                      <a:pt x="0" y="11"/>
                      <a:pt x="0" y="30"/>
                    </a:cubicBezTo>
                    <a:cubicBezTo>
                      <a:pt x="1" y="58"/>
                      <a:pt x="16" y="74"/>
                      <a:pt x="31" y="7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3573463" y="5122863"/>
                <a:ext cx="392113" cy="269875"/>
              </a:xfrm>
              <a:custGeom>
                <a:avLst/>
                <a:gdLst>
                  <a:gd name="T0" fmla="*/ 95 w 95"/>
                  <a:gd name="T1" fmla="*/ 57 h 65"/>
                  <a:gd name="T2" fmla="*/ 84 w 95"/>
                  <a:gd name="T3" fmla="*/ 21 h 65"/>
                  <a:gd name="T4" fmla="*/ 77 w 95"/>
                  <a:gd name="T5" fmla="*/ 15 h 65"/>
                  <a:gd name="T6" fmla="*/ 60 w 95"/>
                  <a:gd name="T7" fmla="*/ 7 h 65"/>
                  <a:gd name="T8" fmla="*/ 52 w 95"/>
                  <a:gd name="T9" fmla="*/ 0 h 65"/>
                  <a:gd name="T10" fmla="*/ 39 w 95"/>
                  <a:gd name="T11" fmla="*/ 14 h 65"/>
                  <a:gd name="T12" fmla="*/ 37 w 95"/>
                  <a:gd name="T13" fmla="*/ 14 h 65"/>
                  <a:gd name="T14" fmla="*/ 24 w 95"/>
                  <a:gd name="T15" fmla="*/ 0 h 65"/>
                  <a:gd name="T16" fmla="*/ 16 w 95"/>
                  <a:gd name="T17" fmla="*/ 7 h 65"/>
                  <a:gd name="T18" fmla="*/ 14 w 95"/>
                  <a:gd name="T19" fmla="*/ 8 h 65"/>
                  <a:gd name="T20" fmla="*/ 1 w 95"/>
                  <a:gd name="T21" fmla="*/ 44 h 65"/>
                  <a:gd name="T22" fmla="*/ 0 w 95"/>
                  <a:gd name="T23" fmla="*/ 46 h 65"/>
                  <a:gd name="T24" fmla="*/ 1 w 95"/>
                  <a:gd name="T25" fmla="*/ 47 h 65"/>
                  <a:gd name="T26" fmla="*/ 17 w 95"/>
                  <a:gd name="T27" fmla="*/ 54 h 65"/>
                  <a:gd name="T28" fmla="*/ 28 w 95"/>
                  <a:gd name="T29" fmla="*/ 64 h 65"/>
                  <a:gd name="T30" fmla="*/ 28 w 95"/>
                  <a:gd name="T31" fmla="*/ 65 h 65"/>
                  <a:gd name="T32" fmla="*/ 92 w 95"/>
                  <a:gd name="T33" fmla="*/ 65 h 65"/>
                  <a:gd name="T34" fmla="*/ 95 w 95"/>
                  <a:gd name="T35" fmla="*/ 62 h 65"/>
                  <a:gd name="T36" fmla="*/ 95 w 95"/>
                  <a:gd name="T37" fmla="*/ 5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" h="65">
                    <a:moveTo>
                      <a:pt x="95" y="57"/>
                    </a:moveTo>
                    <a:cubicBezTo>
                      <a:pt x="93" y="44"/>
                      <a:pt x="84" y="21"/>
                      <a:pt x="84" y="21"/>
                    </a:cubicBezTo>
                    <a:cubicBezTo>
                      <a:pt x="82" y="18"/>
                      <a:pt x="80" y="16"/>
                      <a:pt x="77" y="15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22"/>
                      <a:pt x="9" y="35"/>
                      <a:pt x="1" y="44"/>
                    </a:cubicBezTo>
                    <a:cubicBezTo>
                      <a:pt x="1" y="45"/>
                      <a:pt x="0" y="46"/>
                      <a:pt x="0" y="46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22" y="57"/>
                      <a:pt x="26" y="60"/>
                      <a:pt x="28" y="64"/>
                    </a:cubicBezTo>
                    <a:cubicBezTo>
                      <a:pt x="28" y="64"/>
                      <a:pt x="28" y="64"/>
                      <a:pt x="28" y="65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4" y="65"/>
                      <a:pt x="94" y="64"/>
                      <a:pt x="95" y="62"/>
                    </a:cubicBezTo>
                    <a:cubicBezTo>
                      <a:pt x="95" y="60"/>
                      <a:pt x="95" y="59"/>
                      <a:pt x="95" y="57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3602038" y="4833938"/>
                <a:ext cx="257175" cy="306388"/>
              </a:xfrm>
              <a:custGeom>
                <a:avLst/>
                <a:gdLst>
                  <a:gd name="T0" fmla="*/ 0 w 62"/>
                  <a:gd name="T1" fmla="*/ 30 h 74"/>
                  <a:gd name="T2" fmla="*/ 31 w 62"/>
                  <a:gd name="T3" fmla="*/ 74 h 74"/>
                  <a:gd name="T4" fmla="*/ 62 w 62"/>
                  <a:gd name="T5" fmla="*/ 30 h 74"/>
                  <a:gd name="T6" fmla="*/ 31 w 62"/>
                  <a:gd name="T7" fmla="*/ 0 h 74"/>
                  <a:gd name="T8" fmla="*/ 0 w 62"/>
                  <a:gd name="T9" fmla="*/ 3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74">
                    <a:moveTo>
                      <a:pt x="0" y="30"/>
                    </a:moveTo>
                    <a:cubicBezTo>
                      <a:pt x="0" y="58"/>
                      <a:pt x="16" y="74"/>
                      <a:pt x="31" y="74"/>
                    </a:cubicBezTo>
                    <a:cubicBezTo>
                      <a:pt x="44" y="74"/>
                      <a:pt x="61" y="58"/>
                      <a:pt x="62" y="30"/>
                    </a:cubicBezTo>
                    <a:cubicBezTo>
                      <a:pt x="62" y="11"/>
                      <a:pt x="53" y="0"/>
                      <a:pt x="31" y="0"/>
                    </a:cubicBezTo>
                    <a:cubicBezTo>
                      <a:pt x="9" y="0"/>
                      <a:pt x="0" y="11"/>
                      <a:pt x="0" y="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1"/>
              <p:cNvSpPr>
                <a:spLocks/>
              </p:cNvSpPr>
              <p:nvPr/>
            </p:nvSpPr>
            <p:spPr bwMode="auto">
              <a:xfrm>
                <a:off x="2679700" y="5318125"/>
                <a:ext cx="530225" cy="268288"/>
              </a:xfrm>
              <a:custGeom>
                <a:avLst/>
                <a:gdLst>
                  <a:gd name="T0" fmla="*/ 103 w 128"/>
                  <a:gd name="T1" fmla="*/ 15 h 65"/>
                  <a:gd name="T2" fmla="*/ 86 w 128"/>
                  <a:gd name="T3" fmla="*/ 7 h 65"/>
                  <a:gd name="T4" fmla="*/ 78 w 128"/>
                  <a:gd name="T5" fmla="*/ 0 h 65"/>
                  <a:gd name="T6" fmla="*/ 64 w 128"/>
                  <a:gd name="T7" fmla="*/ 13 h 65"/>
                  <a:gd name="T8" fmla="*/ 63 w 128"/>
                  <a:gd name="T9" fmla="*/ 13 h 65"/>
                  <a:gd name="T10" fmla="*/ 50 w 128"/>
                  <a:gd name="T11" fmla="*/ 0 h 65"/>
                  <a:gd name="T12" fmla="*/ 41 w 128"/>
                  <a:gd name="T13" fmla="*/ 7 h 65"/>
                  <a:gd name="T14" fmla="*/ 24 w 128"/>
                  <a:gd name="T15" fmla="*/ 15 h 65"/>
                  <a:gd name="T16" fmla="*/ 18 w 128"/>
                  <a:gd name="T17" fmla="*/ 20 h 65"/>
                  <a:gd name="T18" fmla="*/ 10 w 128"/>
                  <a:gd name="T19" fmla="*/ 65 h 65"/>
                  <a:gd name="T20" fmla="*/ 118 w 128"/>
                  <a:gd name="T21" fmla="*/ 65 h 65"/>
                  <a:gd name="T22" fmla="*/ 109 w 128"/>
                  <a:gd name="T23" fmla="*/ 20 h 65"/>
                  <a:gd name="T24" fmla="*/ 103 w 128"/>
                  <a:gd name="T25" fmla="*/ 1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65">
                    <a:moveTo>
                      <a:pt x="103" y="15"/>
                    </a:moveTo>
                    <a:cubicBezTo>
                      <a:pt x="86" y="7"/>
                      <a:pt x="86" y="7"/>
                      <a:pt x="86" y="7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2" y="16"/>
                      <a:pt x="19" y="18"/>
                      <a:pt x="18" y="20"/>
                    </a:cubicBezTo>
                    <a:cubicBezTo>
                      <a:pt x="18" y="20"/>
                      <a:pt x="0" y="65"/>
                      <a:pt x="10" y="65"/>
                    </a:cubicBezTo>
                    <a:cubicBezTo>
                      <a:pt x="118" y="65"/>
                      <a:pt x="118" y="65"/>
                      <a:pt x="118" y="65"/>
                    </a:cubicBezTo>
                    <a:cubicBezTo>
                      <a:pt x="128" y="65"/>
                      <a:pt x="109" y="20"/>
                      <a:pt x="109" y="20"/>
                    </a:cubicBezTo>
                    <a:cubicBezTo>
                      <a:pt x="108" y="18"/>
                      <a:pt x="105" y="16"/>
                      <a:pt x="103" y="15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2"/>
              <p:cNvSpPr>
                <a:spLocks/>
              </p:cNvSpPr>
              <p:nvPr/>
            </p:nvSpPr>
            <p:spPr bwMode="auto">
              <a:xfrm>
                <a:off x="2816225" y="5027613"/>
                <a:ext cx="257175" cy="306388"/>
              </a:xfrm>
              <a:custGeom>
                <a:avLst/>
                <a:gdLst>
                  <a:gd name="T0" fmla="*/ 31 w 62"/>
                  <a:gd name="T1" fmla="*/ 0 h 74"/>
                  <a:gd name="T2" fmla="*/ 0 w 62"/>
                  <a:gd name="T3" fmla="*/ 30 h 74"/>
                  <a:gd name="T4" fmla="*/ 31 w 62"/>
                  <a:gd name="T5" fmla="*/ 74 h 74"/>
                  <a:gd name="T6" fmla="*/ 61 w 62"/>
                  <a:gd name="T7" fmla="*/ 30 h 74"/>
                  <a:gd name="T8" fmla="*/ 31 w 62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74">
                    <a:moveTo>
                      <a:pt x="31" y="0"/>
                    </a:moveTo>
                    <a:cubicBezTo>
                      <a:pt x="9" y="0"/>
                      <a:pt x="0" y="11"/>
                      <a:pt x="0" y="30"/>
                    </a:cubicBezTo>
                    <a:cubicBezTo>
                      <a:pt x="0" y="58"/>
                      <a:pt x="15" y="74"/>
                      <a:pt x="31" y="74"/>
                    </a:cubicBezTo>
                    <a:cubicBezTo>
                      <a:pt x="44" y="74"/>
                      <a:pt x="61" y="58"/>
                      <a:pt x="61" y="30"/>
                    </a:cubicBezTo>
                    <a:cubicBezTo>
                      <a:pt x="62" y="11"/>
                      <a:pt x="53" y="0"/>
                      <a:pt x="31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3"/>
              <p:cNvSpPr>
                <a:spLocks/>
              </p:cNvSpPr>
              <p:nvPr/>
            </p:nvSpPr>
            <p:spPr bwMode="auto">
              <a:xfrm>
                <a:off x="3200400" y="5318125"/>
                <a:ext cx="534988" cy="268288"/>
              </a:xfrm>
              <a:custGeom>
                <a:avLst/>
                <a:gdLst>
                  <a:gd name="T0" fmla="*/ 104 w 129"/>
                  <a:gd name="T1" fmla="*/ 15 h 65"/>
                  <a:gd name="T2" fmla="*/ 87 w 129"/>
                  <a:gd name="T3" fmla="*/ 7 h 65"/>
                  <a:gd name="T4" fmla="*/ 78 w 129"/>
                  <a:gd name="T5" fmla="*/ 0 h 65"/>
                  <a:gd name="T6" fmla="*/ 65 w 129"/>
                  <a:gd name="T7" fmla="*/ 13 h 65"/>
                  <a:gd name="T8" fmla="*/ 64 w 129"/>
                  <a:gd name="T9" fmla="*/ 13 h 65"/>
                  <a:gd name="T10" fmla="*/ 51 w 129"/>
                  <a:gd name="T11" fmla="*/ 0 h 65"/>
                  <a:gd name="T12" fmla="*/ 42 w 129"/>
                  <a:gd name="T13" fmla="*/ 7 h 65"/>
                  <a:gd name="T14" fmla="*/ 25 w 129"/>
                  <a:gd name="T15" fmla="*/ 15 h 65"/>
                  <a:gd name="T16" fmla="*/ 19 w 129"/>
                  <a:gd name="T17" fmla="*/ 20 h 65"/>
                  <a:gd name="T18" fmla="*/ 10 w 129"/>
                  <a:gd name="T19" fmla="*/ 65 h 65"/>
                  <a:gd name="T20" fmla="*/ 119 w 129"/>
                  <a:gd name="T21" fmla="*/ 65 h 65"/>
                  <a:gd name="T22" fmla="*/ 110 w 129"/>
                  <a:gd name="T23" fmla="*/ 20 h 65"/>
                  <a:gd name="T24" fmla="*/ 104 w 129"/>
                  <a:gd name="T25" fmla="*/ 1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65">
                    <a:moveTo>
                      <a:pt x="104" y="15"/>
                    </a:moveTo>
                    <a:cubicBezTo>
                      <a:pt x="87" y="7"/>
                      <a:pt x="87" y="7"/>
                      <a:pt x="87" y="7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3" y="16"/>
                      <a:pt x="20" y="18"/>
                      <a:pt x="19" y="20"/>
                    </a:cubicBezTo>
                    <a:cubicBezTo>
                      <a:pt x="19" y="20"/>
                      <a:pt x="0" y="65"/>
                      <a:pt x="10" y="65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29" y="65"/>
                      <a:pt x="110" y="20"/>
                      <a:pt x="110" y="20"/>
                    </a:cubicBezTo>
                    <a:cubicBezTo>
                      <a:pt x="109" y="18"/>
                      <a:pt x="106" y="16"/>
                      <a:pt x="104" y="15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4"/>
              <p:cNvSpPr>
                <a:spLocks/>
              </p:cNvSpPr>
              <p:nvPr/>
            </p:nvSpPr>
            <p:spPr bwMode="auto">
              <a:xfrm>
                <a:off x="3341688" y="5027613"/>
                <a:ext cx="257175" cy="306388"/>
              </a:xfrm>
              <a:custGeom>
                <a:avLst/>
                <a:gdLst>
                  <a:gd name="T0" fmla="*/ 31 w 62"/>
                  <a:gd name="T1" fmla="*/ 74 h 74"/>
                  <a:gd name="T2" fmla="*/ 61 w 62"/>
                  <a:gd name="T3" fmla="*/ 30 h 74"/>
                  <a:gd name="T4" fmla="*/ 31 w 62"/>
                  <a:gd name="T5" fmla="*/ 0 h 74"/>
                  <a:gd name="T6" fmla="*/ 0 w 62"/>
                  <a:gd name="T7" fmla="*/ 30 h 74"/>
                  <a:gd name="T8" fmla="*/ 31 w 62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74">
                    <a:moveTo>
                      <a:pt x="31" y="74"/>
                    </a:moveTo>
                    <a:cubicBezTo>
                      <a:pt x="44" y="74"/>
                      <a:pt x="61" y="58"/>
                      <a:pt x="61" y="30"/>
                    </a:cubicBezTo>
                    <a:cubicBezTo>
                      <a:pt x="62" y="11"/>
                      <a:pt x="53" y="0"/>
                      <a:pt x="31" y="0"/>
                    </a:cubicBezTo>
                    <a:cubicBezTo>
                      <a:pt x="9" y="0"/>
                      <a:pt x="0" y="11"/>
                      <a:pt x="0" y="30"/>
                    </a:cubicBezTo>
                    <a:cubicBezTo>
                      <a:pt x="0" y="58"/>
                      <a:pt x="15" y="74"/>
                      <a:pt x="31" y="7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3155950" y="4298950"/>
              <a:ext cx="160338" cy="231775"/>
            </a:xfrm>
            <a:custGeom>
              <a:avLst/>
              <a:gdLst>
                <a:gd name="T0" fmla="*/ 1 w 39"/>
                <a:gd name="T1" fmla="*/ 56 h 56"/>
                <a:gd name="T2" fmla="*/ 3 w 39"/>
                <a:gd name="T3" fmla="*/ 56 h 56"/>
                <a:gd name="T4" fmla="*/ 5 w 39"/>
                <a:gd name="T5" fmla="*/ 56 h 56"/>
                <a:gd name="T6" fmla="*/ 37 w 39"/>
                <a:gd name="T7" fmla="*/ 31 h 56"/>
                <a:gd name="T8" fmla="*/ 39 w 39"/>
                <a:gd name="T9" fmla="*/ 28 h 56"/>
                <a:gd name="T10" fmla="*/ 37 w 39"/>
                <a:gd name="T11" fmla="*/ 26 h 56"/>
                <a:gd name="T12" fmla="*/ 5 w 39"/>
                <a:gd name="T13" fmla="*/ 1 h 56"/>
                <a:gd name="T14" fmla="*/ 1 w 39"/>
                <a:gd name="T15" fmla="*/ 1 h 56"/>
                <a:gd name="T16" fmla="*/ 0 w 39"/>
                <a:gd name="T17" fmla="*/ 3 h 56"/>
                <a:gd name="T18" fmla="*/ 0 w 39"/>
                <a:gd name="T19" fmla="*/ 53 h 56"/>
                <a:gd name="T20" fmla="*/ 1 w 39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56">
                  <a:moveTo>
                    <a:pt x="1" y="56"/>
                  </a:moveTo>
                  <a:cubicBezTo>
                    <a:pt x="2" y="56"/>
                    <a:pt x="2" y="56"/>
                    <a:pt x="3" y="56"/>
                  </a:cubicBezTo>
                  <a:cubicBezTo>
                    <a:pt x="3" y="56"/>
                    <a:pt x="4" y="56"/>
                    <a:pt x="5" y="5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0"/>
                    <a:pt x="39" y="29"/>
                    <a:pt x="39" y="28"/>
                  </a:cubicBezTo>
                  <a:cubicBezTo>
                    <a:pt x="39" y="27"/>
                    <a:pt x="38" y="26"/>
                    <a:pt x="37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5"/>
                    <a:pt x="1" y="5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6"/>
            <p:cNvSpPr>
              <a:spLocks noEditPoints="1"/>
            </p:cNvSpPr>
            <p:nvPr/>
          </p:nvSpPr>
          <p:spPr bwMode="auto">
            <a:xfrm>
              <a:off x="2497138" y="4043363"/>
              <a:ext cx="1416050" cy="744538"/>
            </a:xfrm>
            <a:custGeom>
              <a:avLst/>
              <a:gdLst>
                <a:gd name="T0" fmla="*/ 4 w 342"/>
                <a:gd name="T1" fmla="*/ 180 h 180"/>
                <a:gd name="T2" fmla="*/ 338 w 342"/>
                <a:gd name="T3" fmla="*/ 180 h 180"/>
                <a:gd name="T4" fmla="*/ 342 w 342"/>
                <a:gd name="T5" fmla="*/ 176 h 180"/>
                <a:gd name="T6" fmla="*/ 342 w 342"/>
                <a:gd name="T7" fmla="*/ 5 h 180"/>
                <a:gd name="T8" fmla="*/ 338 w 342"/>
                <a:gd name="T9" fmla="*/ 0 h 180"/>
                <a:gd name="T10" fmla="*/ 4 w 342"/>
                <a:gd name="T11" fmla="*/ 0 h 180"/>
                <a:gd name="T12" fmla="*/ 0 w 342"/>
                <a:gd name="T13" fmla="*/ 5 h 180"/>
                <a:gd name="T14" fmla="*/ 0 w 342"/>
                <a:gd name="T15" fmla="*/ 176 h 180"/>
                <a:gd name="T16" fmla="*/ 4 w 342"/>
                <a:gd name="T17" fmla="*/ 180 h 180"/>
                <a:gd name="T18" fmla="*/ 171 w 342"/>
                <a:gd name="T19" fmla="*/ 39 h 180"/>
                <a:gd name="T20" fmla="*/ 222 w 342"/>
                <a:gd name="T21" fmla="*/ 90 h 180"/>
                <a:gd name="T22" fmla="*/ 171 w 342"/>
                <a:gd name="T23" fmla="*/ 142 h 180"/>
                <a:gd name="T24" fmla="*/ 120 w 342"/>
                <a:gd name="T25" fmla="*/ 90 h 180"/>
                <a:gd name="T26" fmla="*/ 171 w 342"/>
                <a:gd name="T27" fmla="*/ 3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" h="180">
                  <a:moveTo>
                    <a:pt x="4" y="180"/>
                  </a:moveTo>
                  <a:cubicBezTo>
                    <a:pt x="338" y="180"/>
                    <a:pt x="338" y="180"/>
                    <a:pt x="338" y="180"/>
                  </a:cubicBezTo>
                  <a:cubicBezTo>
                    <a:pt x="340" y="180"/>
                    <a:pt x="342" y="178"/>
                    <a:pt x="342" y="176"/>
                  </a:cubicBezTo>
                  <a:cubicBezTo>
                    <a:pt x="342" y="5"/>
                    <a:pt x="342" y="5"/>
                    <a:pt x="342" y="5"/>
                  </a:cubicBezTo>
                  <a:cubicBezTo>
                    <a:pt x="342" y="2"/>
                    <a:pt x="340" y="0"/>
                    <a:pt x="33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8"/>
                    <a:pt x="2" y="180"/>
                    <a:pt x="4" y="180"/>
                  </a:cubicBezTo>
                  <a:close/>
                  <a:moveTo>
                    <a:pt x="171" y="39"/>
                  </a:moveTo>
                  <a:cubicBezTo>
                    <a:pt x="199" y="39"/>
                    <a:pt x="222" y="62"/>
                    <a:pt x="222" y="90"/>
                  </a:cubicBezTo>
                  <a:cubicBezTo>
                    <a:pt x="222" y="119"/>
                    <a:pt x="199" y="142"/>
                    <a:pt x="171" y="142"/>
                  </a:cubicBezTo>
                  <a:cubicBezTo>
                    <a:pt x="143" y="142"/>
                    <a:pt x="120" y="119"/>
                    <a:pt x="120" y="90"/>
                  </a:cubicBezTo>
                  <a:cubicBezTo>
                    <a:pt x="120" y="62"/>
                    <a:pt x="143" y="39"/>
                    <a:pt x="171" y="3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76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5684" y="911308"/>
            <a:ext cx="3952622" cy="222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7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Custom 40">
      <a:dk1>
        <a:sysClr val="windowText" lastClr="000000"/>
      </a:dk1>
      <a:lt1>
        <a:sysClr val="window" lastClr="FFFFFF"/>
      </a:lt1>
      <a:dk2>
        <a:srgbClr val="0070C0"/>
      </a:dk2>
      <a:lt2>
        <a:srgbClr val="58595B"/>
      </a:lt2>
      <a:accent1>
        <a:srgbClr val="F58220"/>
      </a:accent1>
      <a:accent2>
        <a:srgbClr val="193E5C"/>
      </a:accent2>
      <a:accent3>
        <a:srgbClr val="44AAA0"/>
      </a:accent3>
      <a:accent4>
        <a:srgbClr val="BF5F47"/>
      </a:accent4>
      <a:accent5>
        <a:srgbClr val="E39F3A"/>
      </a:accent5>
      <a:accent6>
        <a:srgbClr val="6571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58220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5457</TotalTime>
  <Words>381</Words>
  <Application>Microsoft Office PowerPoint</Application>
  <PresentationFormat>Custom</PresentationFormat>
  <Paragraphs>28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2_Office Theme</vt:lpstr>
      <vt:lpstr>WHAT EDIT TEXT HERE?</vt:lpstr>
      <vt:lpstr>WHY EDIT TEXT HERE?</vt:lpstr>
      <vt:lpstr>HOW EDIT TEXT HERE?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108</cp:revision>
  <dcterms:created xsi:type="dcterms:W3CDTF">2013-09-12T13:05:01Z</dcterms:created>
  <dcterms:modified xsi:type="dcterms:W3CDTF">2015-06-22T18:27:54Z</dcterms:modified>
</cp:coreProperties>
</file>