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71" r:id="rId2"/>
    <p:sldId id="275" r:id="rId3"/>
    <p:sldId id="276" r:id="rId4"/>
    <p:sldId id="274" r:id="rId5"/>
    <p:sldId id="277" r:id="rId6"/>
    <p:sldId id="268" r:id="rId7"/>
  </p:sldIdLst>
  <p:sldSz cx="12192000" cy="6858000"/>
  <p:notesSz cx="6858000" cy="9144000"/>
  <p:defaultTextStyle>
    <a:defPPr>
      <a:defRPr lang="en-US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2516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53"/>
    <p:restoredTop sz="94653"/>
  </p:normalViewPr>
  <p:slideViewPr>
    <p:cSldViewPr>
      <p:cViewPr varScale="1">
        <p:scale>
          <a:sx n="71" d="100"/>
          <a:sy n="71" d="100"/>
        </p:scale>
        <p:origin x="66" y="6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B488F7-1FAC-40D2-BB7E-BA3CE28D8950}" type="datetimeFigureOut">
              <a:rPr lang="en-US" smtClean="0"/>
              <a:pPr/>
              <a:t>11/9/2015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2D21D1-52E2-420B-B491-CFF6D7BB79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4786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" TargetMode="External"/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You can safely remove this slide. This slide</a:t>
            </a:r>
            <a:r>
              <a:rPr lang="en-US" baseline="0" dirty="0" smtClean="0"/>
              <a:t> design was provided by SlideModel.com – You can download more templates, shapes and elements for PowerPoint from </a:t>
            </a:r>
            <a:r>
              <a:rPr lang="en-US" dirty="0" smtClean="0">
                <a:hlinkClick r:id="rId3"/>
              </a:rPr>
              <a:t>http://slidemodel.com/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2D21D1-52E2-420B-B491-CFF6D7BB79FB}" type="slidenum">
              <a:rPr lang="en-US" smtClean="0">
                <a:solidFill>
                  <a:prstClr val="black"/>
                </a:solidFill>
              </a:rPr>
              <a:pPr/>
              <a:t>5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396468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You can safely remove this slide. This slide</a:t>
            </a:r>
            <a:r>
              <a:rPr lang="en-US" baseline="0" smtClean="0"/>
              <a:t> design was provided by SlideModel.com – You can download more templates, shapes and elements for PowerPoint from http://slidemodel.com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46254F-9338-4BA9-B7AC-A66622A3D013}" type="slidenum">
              <a:rPr lang="en-US" smtClean="0">
                <a:solidFill>
                  <a:prstClr val="black"/>
                </a:solidFill>
              </a:rPr>
              <a:pPr/>
              <a:t>6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76743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3886200"/>
            <a:ext cx="12192000" cy="2971800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65000"/>
                  <a:alpha val="53000"/>
                </a:schemeClr>
              </a:gs>
              <a:gs pos="0">
                <a:schemeClr val="bg1">
                  <a:lumMod val="9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9" rIns="91436" bIns="45719" rtlCol="0" anchor="ctr"/>
          <a:lstStyle/>
          <a:p>
            <a:pPr algn="ctr"/>
            <a:endParaRPr lang="en-US" sz="240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1" y="3887117"/>
            <a:ext cx="10363200" cy="610820"/>
          </a:xfrm>
        </p:spPr>
        <p:txBody>
          <a:bodyPr/>
          <a:lstStyle>
            <a:lvl1pPr algn="ctr">
              <a:defRPr lang="en-US" sz="40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399020"/>
            <a:ext cx="8534401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400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94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8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3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8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2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7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11/9/2015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1541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8" y="4800601"/>
            <a:ext cx="7315200" cy="566739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8" y="612775"/>
            <a:ext cx="7315200" cy="4114800"/>
          </a:xfrm>
        </p:spPr>
        <p:txBody>
          <a:bodyPr/>
          <a:lstStyle>
            <a:lvl1pPr marL="0" indent="0">
              <a:buNone/>
              <a:defRPr sz="4300"/>
            </a:lvl1pPr>
            <a:lvl2pPr marL="609493" indent="0">
              <a:buNone/>
              <a:defRPr sz="3700"/>
            </a:lvl2pPr>
            <a:lvl3pPr marL="1218987" indent="0">
              <a:buNone/>
              <a:defRPr sz="3200"/>
            </a:lvl3pPr>
            <a:lvl4pPr marL="1828480" indent="0">
              <a:buNone/>
              <a:defRPr sz="2700"/>
            </a:lvl4pPr>
            <a:lvl5pPr marL="2437973" indent="0">
              <a:buNone/>
              <a:defRPr sz="2700"/>
            </a:lvl5pPr>
            <a:lvl6pPr marL="3047467" indent="0">
              <a:buNone/>
              <a:defRPr sz="2700"/>
            </a:lvl6pPr>
            <a:lvl7pPr marL="3656960" indent="0">
              <a:buNone/>
              <a:defRPr sz="2700"/>
            </a:lvl7pPr>
            <a:lvl8pPr marL="4266453" indent="0">
              <a:buNone/>
              <a:defRPr sz="2700"/>
            </a:lvl8pPr>
            <a:lvl9pPr marL="4875947" indent="0">
              <a:buNone/>
              <a:defRPr sz="27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8" y="5367339"/>
            <a:ext cx="7315200" cy="8048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381427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41580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40"/>
            <a:ext cx="27432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40"/>
            <a:ext cx="80264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50223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8672" y="2870634"/>
            <a:ext cx="5932223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 smtClean="0"/>
              <a:t>SlideModel.com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11/9/2015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97059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1" y="2130427"/>
            <a:ext cx="103632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1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4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9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4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9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4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9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771847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236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2"/>
            <a:ext cx="10363200" cy="1362075"/>
          </a:xfrm>
        </p:spPr>
        <p:txBody>
          <a:bodyPr anchor="t"/>
          <a:lstStyle>
            <a:lvl1pPr algn="l">
              <a:defRPr sz="53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1pPr>
            <a:lvl2pPr marL="609493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8987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2848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3797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4746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5696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6645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7594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1707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2"/>
            <a:ext cx="5384800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2"/>
            <a:ext cx="5384800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186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4"/>
            <a:ext cx="5386917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9" y="1535114"/>
            <a:ext cx="5389033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9" y="2174875"/>
            <a:ext cx="5389033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11/9/2015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58990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11/9/2015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-1" y="6245267"/>
            <a:ext cx="12192000" cy="61184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399"/>
          </a:p>
        </p:txBody>
      </p:sp>
      <p:sp>
        <p:nvSpPr>
          <p:cNvPr id="6" name="TextBox 5"/>
          <p:cNvSpPr txBox="1"/>
          <p:nvPr userDrawn="1"/>
        </p:nvSpPr>
        <p:spPr>
          <a:xfrm>
            <a:off x="9440654" y="6420416"/>
            <a:ext cx="1723549" cy="2615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This is a Presentation Title</a:t>
            </a:r>
          </a:p>
        </p:txBody>
      </p:sp>
      <p:grpSp>
        <p:nvGrpSpPr>
          <p:cNvPr id="7" name="Group 6"/>
          <p:cNvGrpSpPr/>
          <p:nvPr userDrawn="1"/>
        </p:nvGrpSpPr>
        <p:grpSpPr>
          <a:xfrm>
            <a:off x="11154869" y="6440638"/>
            <a:ext cx="224082" cy="221098"/>
            <a:chOff x="4328868" y="5502988"/>
            <a:chExt cx="500307" cy="493774"/>
          </a:xfrm>
          <a:solidFill>
            <a:schemeClr val="bg1"/>
          </a:solidFill>
        </p:grpSpPr>
        <p:sp>
          <p:nvSpPr>
            <p:cNvPr id="8" name="Freeform 7">
              <a:hlinkClick r:id="" action="ppaction://hlinkshowjump?jump=previousslide"/>
            </p:cNvPr>
            <p:cNvSpPr>
              <a:spLocks/>
            </p:cNvSpPr>
            <p:nvPr userDrawn="1"/>
          </p:nvSpPr>
          <p:spPr bwMode="auto">
            <a:xfrm>
              <a:off x="4520555" y="5649754"/>
              <a:ext cx="116933" cy="200242"/>
            </a:xfrm>
            <a:custGeom>
              <a:avLst/>
              <a:gdLst>
                <a:gd name="T0" fmla="*/ 417 w 425"/>
                <a:gd name="T1" fmla="*/ 77 h 728"/>
                <a:gd name="T2" fmla="*/ 131 w 425"/>
                <a:gd name="T3" fmla="*/ 364 h 728"/>
                <a:gd name="T4" fmla="*/ 417 w 425"/>
                <a:gd name="T5" fmla="*/ 650 h 728"/>
                <a:gd name="T6" fmla="*/ 425 w 425"/>
                <a:gd name="T7" fmla="*/ 667 h 728"/>
                <a:gd name="T8" fmla="*/ 417 w 425"/>
                <a:gd name="T9" fmla="*/ 684 h 728"/>
                <a:gd name="T10" fmla="*/ 381 w 425"/>
                <a:gd name="T11" fmla="*/ 720 h 728"/>
                <a:gd name="T12" fmla="*/ 364 w 425"/>
                <a:gd name="T13" fmla="*/ 728 h 728"/>
                <a:gd name="T14" fmla="*/ 347 w 425"/>
                <a:gd name="T15" fmla="*/ 720 h 728"/>
                <a:gd name="T16" fmla="*/ 8 w 425"/>
                <a:gd name="T17" fmla="*/ 381 h 728"/>
                <a:gd name="T18" fmla="*/ 0 w 425"/>
                <a:gd name="T19" fmla="*/ 364 h 728"/>
                <a:gd name="T20" fmla="*/ 8 w 425"/>
                <a:gd name="T21" fmla="*/ 347 h 728"/>
                <a:gd name="T22" fmla="*/ 347 w 425"/>
                <a:gd name="T23" fmla="*/ 7 h 728"/>
                <a:gd name="T24" fmla="*/ 364 w 425"/>
                <a:gd name="T25" fmla="*/ 0 h 728"/>
                <a:gd name="T26" fmla="*/ 381 w 425"/>
                <a:gd name="T27" fmla="*/ 7 h 728"/>
                <a:gd name="T28" fmla="*/ 417 w 425"/>
                <a:gd name="T29" fmla="*/ 44 h 728"/>
                <a:gd name="T30" fmla="*/ 425 w 425"/>
                <a:gd name="T31" fmla="*/ 60 h 728"/>
                <a:gd name="T32" fmla="*/ 417 w 425"/>
                <a:gd name="T33" fmla="*/ 7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25" h="728">
                  <a:moveTo>
                    <a:pt x="417" y="77"/>
                  </a:moveTo>
                  <a:cubicBezTo>
                    <a:pt x="131" y="364"/>
                    <a:pt x="131" y="364"/>
                    <a:pt x="131" y="364"/>
                  </a:cubicBezTo>
                  <a:cubicBezTo>
                    <a:pt x="417" y="650"/>
                    <a:pt x="417" y="650"/>
                    <a:pt x="417" y="650"/>
                  </a:cubicBezTo>
                  <a:cubicBezTo>
                    <a:pt x="422" y="655"/>
                    <a:pt x="425" y="661"/>
                    <a:pt x="425" y="667"/>
                  </a:cubicBezTo>
                  <a:cubicBezTo>
                    <a:pt x="425" y="673"/>
                    <a:pt x="422" y="680"/>
                    <a:pt x="417" y="684"/>
                  </a:cubicBezTo>
                  <a:cubicBezTo>
                    <a:pt x="381" y="720"/>
                    <a:pt x="381" y="720"/>
                    <a:pt x="381" y="720"/>
                  </a:cubicBezTo>
                  <a:cubicBezTo>
                    <a:pt x="377" y="725"/>
                    <a:pt x="370" y="728"/>
                    <a:pt x="364" y="728"/>
                  </a:cubicBezTo>
                  <a:cubicBezTo>
                    <a:pt x="358" y="728"/>
                    <a:pt x="352" y="725"/>
                    <a:pt x="347" y="720"/>
                  </a:cubicBezTo>
                  <a:cubicBezTo>
                    <a:pt x="8" y="381"/>
                    <a:pt x="8" y="381"/>
                    <a:pt x="8" y="381"/>
                  </a:cubicBezTo>
                  <a:cubicBezTo>
                    <a:pt x="3" y="376"/>
                    <a:pt x="0" y="369"/>
                    <a:pt x="0" y="364"/>
                  </a:cubicBezTo>
                  <a:cubicBezTo>
                    <a:pt x="0" y="358"/>
                    <a:pt x="3" y="351"/>
                    <a:pt x="8" y="347"/>
                  </a:cubicBezTo>
                  <a:cubicBezTo>
                    <a:pt x="347" y="7"/>
                    <a:pt x="347" y="7"/>
                    <a:pt x="347" y="7"/>
                  </a:cubicBezTo>
                  <a:cubicBezTo>
                    <a:pt x="352" y="3"/>
                    <a:pt x="358" y="0"/>
                    <a:pt x="364" y="0"/>
                  </a:cubicBezTo>
                  <a:cubicBezTo>
                    <a:pt x="370" y="0"/>
                    <a:pt x="377" y="3"/>
                    <a:pt x="381" y="7"/>
                  </a:cubicBezTo>
                  <a:cubicBezTo>
                    <a:pt x="417" y="44"/>
                    <a:pt x="417" y="44"/>
                    <a:pt x="417" y="44"/>
                  </a:cubicBezTo>
                  <a:cubicBezTo>
                    <a:pt x="422" y="48"/>
                    <a:pt x="425" y="54"/>
                    <a:pt x="425" y="60"/>
                  </a:cubicBezTo>
                  <a:cubicBezTo>
                    <a:pt x="425" y="66"/>
                    <a:pt x="422" y="73"/>
                    <a:pt x="417" y="7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endParaRPr lang="id-ID" sz="2399"/>
            </a:p>
          </p:txBody>
        </p:sp>
        <p:sp>
          <p:nvSpPr>
            <p:cNvPr id="9" name="Freeform 8">
              <a:hlinkClick r:id="" action="ppaction://hlinkshowjump?jump=previousslide"/>
            </p:cNvPr>
            <p:cNvSpPr>
              <a:spLocks noEditPoints="1"/>
            </p:cNvSpPr>
            <p:nvPr userDrawn="1"/>
          </p:nvSpPr>
          <p:spPr bwMode="auto">
            <a:xfrm>
              <a:off x="4328868" y="5502988"/>
              <a:ext cx="500307" cy="493774"/>
            </a:xfrm>
            <a:custGeom>
              <a:avLst/>
              <a:gdLst>
                <a:gd name="T0" fmla="*/ 2355 w 2753"/>
                <a:gd name="T1" fmla="*/ 114 h 2716"/>
                <a:gd name="T2" fmla="*/ 2639 w 2753"/>
                <a:gd name="T3" fmla="*/ 399 h 2716"/>
                <a:gd name="T4" fmla="*/ 2639 w 2753"/>
                <a:gd name="T5" fmla="*/ 2317 h 2716"/>
                <a:gd name="T6" fmla="*/ 2355 w 2753"/>
                <a:gd name="T7" fmla="*/ 2602 h 2716"/>
                <a:gd name="T8" fmla="*/ 398 w 2753"/>
                <a:gd name="T9" fmla="*/ 2602 h 2716"/>
                <a:gd name="T10" fmla="*/ 113 w 2753"/>
                <a:gd name="T11" fmla="*/ 2317 h 2716"/>
                <a:gd name="T12" fmla="*/ 113 w 2753"/>
                <a:gd name="T13" fmla="*/ 399 h 2716"/>
                <a:gd name="T14" fmla="*/ 398 w 2753"/>
                <a:gd name="T15" fmla="*/ 114 h 2716"/>
                <a:gd name="T16" fmla="*/ 2355 w 2753"/>
                <a:gd name="T17" fmla="*/ 114 h 2716"/>
                <a:gd name="T18" fmla="*/ 2355 w 2753"/>
                <a:gd name="T19" fmla="*/ 0 h 2716"/>
                <a:gd name="T20" fmla="*/ 398 w 2753"/>
                <a:gd name="T21" fmla="*/ 0 h 2716"/>
                <a:gd name="T22" fmla="*/ 0 w 2753"/>
                <a:gd name="T23" fmla="*/ 399 h 2716"/>
                <a:gd name="T24" fmla="*/ 0 w 2753"/>
                <a:gd name="T25" fmla="*/ 2317 h 2716"/>
                <a:gd name="T26" fmla="*/ 398 w 2753"/>
                <a:gd name="T27" fmla="*/ 2716 h 2716"/>
                <a:gd name="T28" fmla="*/ 2355 w 2753"/>
                <a:gd name="T29" fmla="*/ 2716 h 2716"/>
                <a:gd name="T30" fmla="*/ 2753 w 2753"/>
                <a:gd name="T31" fmla="*/ 2317 h 2716"/>
                <a:gd name="T32" fmla="*/ 2753 w 2753"/>
                <a:gd name="T33" fmla="*/ 399 h 2716"/>
                <a:gd name="T34" fmla="*/ 2355 w 2753"/>
                <a:gd name="T35" fmla="*/ 0 h 27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53" h="2716">
                  <a:moveTo>
                    <a:pt x="2355" y="114"/>
                  </a:moveTo>
                  <a:cubicBezTo>
                    <a:pt x="2512" y="114"/>
                    <a:pt x="2639" y="242"/>
                    <a:pt x="2639" y="399"/>
                  </a:cubicBezTo>
                  <a:cubicBezTo>
                    <a:pt x="2639" y="2317"/>
                    <a:pt x="2639" y="2317"/>
                    <a:pt x="2639" y="2317"/>
                  </a:cubicBezTo>
                  <a:cubicBezTo>
                    <a:pt x="2639" y="2474"/>
                    <a:pt x="2512" y="2602"/>
                    <a:pt x="2355" y="2602"/>
                  </a:cubicBezTo>
                  <a:cubicBezTo>
                    <a:pt x="398" y="2602"/>
                    <a:pt x="398" y="2602"/>
                    <a:pt x="398" y="2602"/>
                  </a:cubicBezTo>
                  <a:cubicBezTo>
                    <a:pt x="241" y="2602"/>
                    <a:pt x="113" y="2474"/>
                    <a:pt x="113" y="2317"/>
                  </a:cubicBezTo>
                  <a:cubicBezTo>
                    <a:pt x="113" y="399"/>
                    <a:pt x="113" y="399"/>
                    <a:pt x="113" y="399"/>
                  </a:cubicBezTo>
                  <a:cubicBezTo>
                    <a:pt x="113" y="242"/>
                    <a:pt x="241" y="114"/>
                    <a:pt x="398" y="114"/>
                  </a:cubicBezTo>
                  <a:cubicBezTo>
                    <a:pt x="2355" y="114"/>
                    <a:pt x="2355" y="114"/>
                    <a:pt x="2355" y="114"/>
                  </a:cubicBezTo>
                  <a:moveTo>
                    <a:pt x="2355" y="0"/>
                  </a:moveTo>
                  <a:cubicBezTo>
                    <a:pt x="398" y="0"/>
                    <a:pt x="398" y="0"/>
                    <a:pt x="398" y="0"/>
                  </a:cubicBezTo>
                  <a:cubicBezTo>
                    <a:pt x="178" y="0"/>
                    <a:pt x="0" y="179"/>
                    <a:pt x="0" y="399"/>
                  </a:cubicBezTo>
                  <a:cubicBezTo>
                    <a:pt x="0" y="2317"/>
                    <a:pt x="0" y="2317"/>
                    <a:pt x="0" y="2317"/>
                  </a:cubicBezTo>
                  <a:cubicBezTo>
                    <a:pt x="0" y="2538"/>
                    <a:pt x="178" y="2716"/>
                    <a:pt x="398" y="2716"/>
                  </a:cubicBezTo>
                  <a:cubicBezTo>
                    <a:pt x="2355" y="2716"/>
                    <a:pt x="2355" y="2716"/>
                    <a:pt x="2355" y="2716"/>
                  </a:cubicBezTo>
                  <a:cubicBezTo>
                    <a:pt x="2575" y="2716"/>
                    <a:pt x="2753" y="2538"/>
                    <a:pt x="2753" y="2317"/>
                  </a:cubicBezTo>
                  <a:cubicBezTo>
                    <a:pt x="2753" y="399"/>
                    <a:pt x="2753" y="399"/>
                    <a:pt x="2753" y="399"/>
                  </a:cubicBezTo>
                  <a:cubicBezTo>
                    <a:pt x="2753" y="179"/>
                    <a:pt x="2575" y="0"/>
                    <a:pt x="235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endParaRPr lang="id-ID" sz="2399"/>
            </a:p>
          </p:txBody>
        </p:sp>
      </p:grpSp>
      <p:grpSp>
        <p:nvGrpSpPr>
          <p:cNvPr id="10" name="Group 9"/>
          <p:cNvGrpSpPr/>
          <p:nvPr userDrawn="1"/>
        </p:nvGrpSpPr>
        <p:grpSpPr>
          <a:xfrm flipH="1">
            <a:off x="11646174" y="6440638"/>
            <a:ext cx="224082" cy="221098"/>
            <a:chOff x="4328868" y="5502988"/>
            <a:chExt cx="500307" cy="493774"/>
          </a:xfrm>
          <a:solidFill>
            <a:schemeClr val="bg1"/>
          </a:solidFill>
        </p:grpSpPr>
        <p:sp>
          <p:nvSpPr>
            <p:cNvPr id="11" name="Freeform 10">
              <a:hlinkClick r:id="" action="ppaction://hlinkshowjump?jump=nextslide"/>
            </p:cNvPr>
            <p:cNvSpPr>
              <a:spLocks/>
            </p:cNvSpPr>
            <p:nvPr userDrawn="1"/>
          </p:nvSpPr>
          <p:spPr bwMode="auto">
            <a:xfrm>
              <a:off x="4520556" y="5649754"/>
              <a:ext cx="116933" cy="200242"/>
            </a:xfrm>
            <a:custGeom>
              <a:avLst/>
              <a:gdLst>
                <a:gd name="T0" fmla="*/ 417 w 425"/>
                <a:gd name="T1" fmla="*/ 77 h 728"/>
                <a:gd name="T2" fmla="*/ 131 w 425"/>
                <a:gd name="T3" fmla="*/ 364 h 728"/>
                <a:gd name="T4" fmla="*/ 417 w 425"/>
                <a:gd name="T5" fmla="*/ 650 h 728"/>
                <a:gd name="T6" fmla="*/ 425 w 425"/>
                <a:gd name="T7" fmla="*/ 667 h 728"/>
                <a:gd name="T8" fmla="*/ 417 w 425"/>
                <a:gd name="T9" fmla="*/ 684 h 728"/>
                <a:gd name="T10" fmla="*/ 381 w 425"/>
                <a:gd name="T11" fmla="*/ 720 h 728"/>
                <a:gd name="T12" fmla="*/ 364 w 425"/>
                <a:gd name="T13" fmla="*/ 728 h 728"/>
                <a:gd name="T14" fmla="*/ 347 w 425"/>
                <a:gd name="T15" fmla="*/ 720 h 728"/>
                <a:gd name="T16" fmla="*/ 8 w 425"/>
                <a:gd name="T17" fmla="*/ 381 h 728"/>
                <a:gd name="T18" fmla="*/ 0 w 425"/>
                <a:gd name="T19" fmla="*/ 364 h 728"/>
                <a:gd name="T20" fmla="*/ 8 w 425"/>
                <a:gd name="T21" fmla="*/ 347 h 728"/>
                <a:gd name="T22" fmla="*/ 347 w 425"/>
                <a:gd name="T23" fmla="*/ 7 h 728"/>
                <a:gd name="T24" fmla="*/ 364 w 425"/>
                <a:gd name="T25" fmla="*/ 0 h 728"/>
                <a:gd name="T26" fmla="*/ 381 w 425"/>
                <a:gd name="T27" fmla="*/ 7 h 728"/>
                <a:gd name="T28" fmla="*/ 417 w 425"/>
                <a:gd name="T29" fmla="*/ 44 h 728"/>
                <a:gd name="T30" fmla="*/ 425 w 425"/>
                <a:gd name="T31" fmla="*/ 60 h 728"/>
                <a:gd name="T32" fmla="*/ 417 w 425"/>
                <a:gd name="T33" fmla="*/ 7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25" h="728">
                  <a:moveTo>
                    <a:pt x="417" y="77"/>
                  </a:moveTo>
                  <a:cubicBezTo>
                    <a:pt x="131" y="364"/>
                    <a:pt x="131" y="364"/>
                    <a:pt x="131" y="364"/>
                  </a:cubicBezTo>
                  <a:cubicBezTo>
                    <a:pt x="417" y="650"/>
                    <a:pt x="417" y="650"/>
                    <a:pt x="417" y="650"/>
                  </a:cubicBezTo>
                  <a:cubicBezTo>
                    <a:pt x="422" y="655"/>
                    <a:pt x="425" y="661"/>
                    <a:pt x="425" y="667"/>
                  </a:cubicBezTo>
                  <a:cubicBezTo>
                    <a:pt x="425" y="673"/>
                    <a:pt x="422" y="680"/>
                    <a:pt x="417" y="684"/>
                  </a:cubicBezTo>
                  <a:cubicBezTo>
                    <a:pt x="381" y="720"/>
                    <a:pt x="381" y="720"/>
                    <a:pt x="381" y="720"/>
                  </a:cubicBezTo>
                  <a:cubicBezTo>
                    <a:pt x="377" y="725"/>
                    <a:pt x="370" y="728"/>
                    <a:pt x="364" y="728"/>
                  </a:cubicBezTo>
                  <a:cubicBezTo>
                    <a:pt x="358" y="728"/>
                    <a:pt x="352" y="725"/>
                    <a:pt x="347" y="720"/>
                  </a:cubicBezTo>
                  <a:cubicBezTo>
                    <a:pt x="8" y="381"/>
                    <a:pt x="8" y="381"/>
                    <a:pt x="8" y="381"/>
                  </a:cubicBezTo>
                  <a:cubicBezTo>
                    <a:pt x="3" y="376"/>
                    <a:pt x="0" y="369"/>
                    <a:pt x="0" y="364"/>
                  </a:cubicBezTo>
                  <a:cubicBezTo>
                    <a:pt x="0" y="358"/>
                    <a:pt x="3" y="351"/>
                    <a:pt x="8" y="347"/>
                  </a:cubicBezTo>
                  <a:cubicBezTo>
                    <a:pt x="347" y="7"/>
                    <a:pt x="347" y="7"/>
                    <a:pt x="347" y="7"/>
                  </a:cubicBezTo>
                  <a:cubicBezTo>
                    <a:pt x="352" y="3"/>
                    <a:pt x="358" y="0"/>
                    <a:pt x="364" y="0"/>
                  </a:cubicBezTo>
                  <a:cubicBezTo>
                    <a:pt x="370" y="0"/>
                    <a:pt x="377" y="3"/>
                    <a:pt x="381" y="7"/>
                  </a:cubicBezTo>
                  <a:cubicBezTo>
                    <a:pt x="417" y="44"/>
                    <a:pt x="417" y="44"/>
                    <a:pt x="417" y="44"/>
                  </a:cubicBezTo>
                  <a:cubicBezTo>
                    <a:pt x="422" y="48"/>
                    <a:pt x="425" y="54"/>
                    <a:pt x="425" y="60"/>
                  </a:cubicBezTo>
                  <a:cubicBezTo>
                    <a:pt x="425" y="66"/>
                    <a:pt x="422" y="73"/>
                    <a:pt x="417" y="7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endParaRPr lang="id-ID" sz="2399"/>
            </a:p>
          </p:txBody>
        </p:sp>
        <p:sp>
          <p:nvSpPr>
            <p:cNvPr id="12" name="Freeform 11">
              <a:hlinkClick r:id="" action="ppaction://hlinkshowjump?jump=nextslide"/>
            </p:cNvPr>
            <p:cNvSpPr>
              <a:spLocks noEditPoints="1"/>
            </p:cNvSpPr>
            <p:nvPr userDrawn="1"/>
          </p:nvSpPr>
          <p:spPr bwMode="auto">
            <a:xfrm>
              <a:off x="4328868" y="5502988"/>
              <a:ext cx="500307" cy="493774"/>
            </a:xfrm>
            <a:custGeom>
              <a:avLst/>
              <a:gdLst>
                <a:gd name="T0" fmla="*/ 2355 w 2753"/>
                <a:gd name="T1" fmla="*/ 114 h 2716"/>
                <a:gd name="T2" fmla="*/ 2639 w 2753"/>
                <a:gd name="T3" fmla="*/ 399 h 2716"/>
                <a:gd name="T4" fmla="*/ 2639 w 2753"/>
                <a:gd name="T5" fmla="*/ 2317 h 2716"/>
                <a:gd name="T6" fmla="*/ 2355 w 2753"/>
                <a:gd name="T7" fmla="*/ 2602 h 2716"/>
                <a:gd name="T8" fmla="*/ 398 w 2753"/>
                <a:gd name="T9" fmla="*/ 2602 h 2716"/>
                <a:gd name="T10" fmla="*/ 113 w 2753"/>
                <a:gd name="T11" fmla="*/ 2317 h 2716"/>
                <a:gd name="T12" fmla="*/ 113 w 2753"/>
                <a:gd name="T13" fmla="*/ 399 h 2716"/>
                <a:gd name="T14" fmla="*/ 398 w 2753"/>
                <a:gd name="T15" fmla="*/ 114 h 2716"/>
                <a:gd name="T16" fmla="*/ 2355 w 2753"/>
                <a:gd name="T17" fmla="*/ 114 h 2716"/>
                <a:gd name="T18" fmla="*/ 2355 w 2753"/>
                <a:gd name="T19" fmla="*/ 0 h 2716"/>
                <a:gd name="T20" fmla="*/ 398 w 2753"/>
                <a:gd name="T21" fmla="*/ 0 h 2716"/>
                <a:gd name="T22" fmla="*/ 0 w 2753"/>
                <a:gd name="T23" fmla="*/ 399 h 2716"/>
                <a:gd name="T24" fmla="*/ 0 w 2753"/>
                <a:gd name="T25" fmla="*/ 2317 h 2716"/>
                <a:gd name="T26" fmla="*/ 398 w 2753"/>
                <a:gd name="T27" fmla="*/ 2716 h 2716"/>
                <a:gd name="T28" fmla="*/ 2355 w 2753"/>
                <a:gd name="T29" fmla="*/ 2716 h 2716"/>
                <a:gd name="T30" fmla="*/ 2753 w 2753"/>
                <a:gd name="T31" fmla="*/ 2317 h 2716"/>
                <a:gd name="T32" fmla="*/ 2753 w 2753"/>
                <a:gd name="T33" fmla="*/ 399 h 2716"/>
                <a:gd name="T34" fmla="*/ 2355 w 2753"/>
                <a:gd name="T35" fmla="*/ 0 h 27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53" h="2716">
                  <a:moveTo>
                    <a:pt x="2355" y="114"/>
                  </a:moveTo>
                  <a:cubicBezTo>
                    <a:pt x="2512" y="114"/>
                    <a:pt x="2639" y="242"/>
                    <a:pt x="2639" y="399"/>
                  </a:cubicBezTo>
                  <a:cubicBezTo>
                    <a:pt x="2639" y="2317"/>
                    <a:pt x="2639" y="2317"/>
                    <a:pt x="2639" y="2317"/>
                  </a:cubicBezTo>
                  <a:cubicBezTo>
                    <a:pt x="2639" y="2474"/>
                    <a:pt x="2512" y="2602"/>
                    <a:pt x="2355" y="2602"/>
                  </a:cubicBezTo>
                  <a:cubicBezTo>
                    <a:pt x="398" y="2602"/>
                    <a:pt x="398" y="2602"/>
                    <a:pt x="398" y="2602"/>
                  </a:cubicBezTo>
                  <a:cubicBezTo>
                    <a:pt x="241" y="2602"/>
                    <a:pt x="113" y="2474"/>
                    <a:pt x="113" y="2317"/>
                  </a:cubicBezTo>
                  <a:cubicBezTo>
                    <a:pt x="113" y="399"/>
                    <a:pt x="113" y="399"/>
                    <a:pt x="113" y="399"/>
                  </a:cubicBezTo>
                  <a:cubicBezTo>
                    <a:pt x="113" y="242"/>
                    <a:pt x="241" y="114"/>
                    <a:pt x="398" y="114"/>
                  </a:cubicBezTo>
                  <a:cubicBezTo>
                    <a:pt x="2355" y="114"/>
                    <a:pt x="2355" y="114"/>
                    <a:pt x="2355" y="114"/>
                  </a:cubicBezTo>
                  <a:moveTo>
                    <a:pt x="2355" y="0"/>
                  </a:moveTo>
                  <a:cubicBezTo>
                    <a:pt x="398" y="0"/>
                    <a:pt x="398" y="0"/>
                    <a:pt x="398" y="0"/>
                  </a:cubicBezTo>
                  <a:cubicBezTo>
                    <a:pt x="178" y="0"/>
                    <a:pt x="0" y="179"/>
                    <a:pt x="0" y="399"/>
                  </a:cubicBezTo>
                  <a:cubicBezTo>
                    <a:pt x="0" y="2317"/>
                    <a:pt x="0" y="2317"/>
                    <a:pt x="0" y="2317"/>
                  </a:cubicBezTo>
                  <a:cubicBezTo>
                    <a:pt x="0" y="2538"/>
                    <a:pt x="178" y="2716"/>
                    <a:pt x="398" y="2716"/>
                  </a:cubicBezTo>
                  <a:cubicBezTo>
                    <a:pt x="2355" y="2716"/>
                    <a:pt x="2355" y="2716"/>
                    <a:pt x="2355" y="2716"/>
                  </a:cubicBezTo>
                  <a:cubicBezTo>
                    <a:pt x="2575" y="2716"/>
                    <a:pt x="2753" y="2538"/>
                    <a:pt x="2753" y="2317"/>
                  </a:cubicBezTo>
                  <a:cubicBezTo>
                    <a:pt x="2753" y="399"/>
                    <a:pt x="2753" y="399"/>
                    <a:pt x="2753" y="399"/>
                  </a:cubicBezTo>
                  <a:cubicBezTo>
                    <a:pt x="2753" y="179"/>
                    <a:pt x="2575" y="0"/>
                    <a:pt x="235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endParaRPr lang="id-ID" sz="2399"/>
            </a:p>
          </p:txBody>
        </p:sp>
      </p:grpSp>
      <p:sp>
        <p:nvSpPr>
          <p:cNvPr id="17" name="Slide Number Placeholder 16"/>
          <p:cNvSpPr>
            <a:spLocks noGrp="1"/>
          </p:cNvSpPr>
          <p:nvPr>
            <p:ph type="sldNum" sz="quarter" idx="12"/>
          </p:nvPr>
        </p:nvSpPr>
        <p:spPr>
          <a:xfrm>
            <a:off x="11202730" y="6323774"/>
            <a:ext cx="491305" cy="420448"/>
          </a:xfrm>
        </p:spPr>
        <p:txBody>
          <a:bodyPr/>
          <a:lstStyle>
            <a:lvl1pPr>
              <a:defRPr sz="1100">
                <a:solidFill>
                  <a:schemeClr val="bg1"/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249425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2" y="273050"/>
            <a:ext cx="4011084" cy="1162051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3"/>
            <a:ext cx="6815667" cy="5853113"/>
          </a:xfrm>
        </p:spPr>
        <p:txBody>
          <a:bodyPr/>
          <a:lstStyle>
            <a:lvl1pPr>
              <a:defRPr sz="4300"/>
            </a:lvl1pPr>
            <a:lvl2pPr>
              <a:defRPr sz="37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2" y="1435103"/>
            <a:ext cx="4011084" cy="46910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90817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40"/>
            <a:ext cx="10972801" cy="711081"/>
          </a:xfrm>
          <a:prstGeom prst="rect">
            <a:avLst/>
          </a:prstGeom>
        </p:spPr>
        <p:txBody>
          <a:bodyPr vert="horz" lIns="121899" tIns="60949" rIns="121899" bIns="60949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138426"/>
            <a:ext cx="10972801" cy="4987739"/>
          </a:xfrm>
          <a:prstGeom prst="rect">
            <a:avLst/>
          </a:prstGeom>
        </p:spPr>
        <p:txBody>
          <a:bodyPr vert="horz" lIns="121899" tIns="60949" rIns="121899" bIns="60949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2"/>
            <a:ext cx="2844800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11/9/2015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1" y="6356352"/>
            <a:ext cx="3860800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1" y="6356352"/>
            <a:ext cx="2844800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508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timing>
    <p:tnLst>
      <p:par>
        <p:cTn id="1" dur="indefinite" restart="never" nodeType="tmRoot"/>
      </p:par>
    </p:tnLst>
  </p:timing>
  <p:txStyles>
    <p:titleStyle>
      <a:lvl1pPr algn="l" defTabSz="1218987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20" indent="-457120" algn="l" defTabSz="1218987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j-lt"/>
          <a:ea typeface="+mn-ea"/>
          <a:cs typeface="+mn-cs"/>
        </a:defRPr>
      </a:lvl1pPr>
      <a:lvl2pPr marL="990427" indent="-380933" algn="l" defTabSz="1218987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j-lt"/>
          <a:ea typeface="+mn-ea"/>
          <a:cs typeface="+mn-cs"/>
        </a:defRPr>
      </a:lvl2pPr>
      <a:lvl3pPr marL="152373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j-lt"/>
          <a:ea typeface="+mn-ea"/>
          <a:cs typeface="+mn-cs"/>
        </a:defRPr>
      </a:lvl3pPr>
      <a:lvl4pPr marL="2133227" indent="-304747" algn="l" defTabSz="1218987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j-lt"/>
          <a:ea typeface="+mn-ea"/>
          <a:cs typeface="+mn-cs"/>
        </a:defRPr>
      </a:lvl4pPr>
      <a:lvl5pPr marL="2742720" indent="-304747" algn="l" defTabSz="1218987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j-lt"/>
          <a:ea typeface="+mn-ea"/>
          <a:cs typeface="+mn-cs"/>
        </a:defRPr>
      </a:lvl5pPr>
      <a:lvl6pPr marL="335221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707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200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69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account/plans/?utm_source=free&amp;utm_medium=button&amp;utm_campaign=freetemplate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2.png"/><Relationship Id="rId4" Type="http://schemas.openxmlformats.org/officeDocument/2006/relationships/image" Target="../media/image1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Oval 52"/>
          <p:cNvSpPr/>
          <p:nvPr/>
        </p:nvSpPr>
        <p:spPr>
          <a:xfrm>
            <a:off x="4277424" y="5180983"/>
            <a:ext cx="3634927" cy="1089758"/>
          </a:xfrm>
          <a:prstGeom prst="ellipse">
            <a:avLst/>
          </a:prstGeom>
          <a:gradFill flip="none" rotWithShape="1">
            <a:gsLst>
              <a:gs pos="0">
                <a:schemeClr val="bg1">
                  <a:lumMod val="75000"/>
                  <a:alpha val="74000"/>
                </a:schemeClr>
              </a:gs>
              <a:gs pos="35000">
                <a:schemeClr val="bg1">
                  <a:lumMod val="85000"/>
                  <a:alpha val="73000"/>
                </a:schemeClr>
              </a:gs>
              <a:gs pos="63000">
                <a:schemeClr val="bg1">
                  <a:lumMod val="95000"/>
                  <a:alpha val="51000"/>
                </a:schemeClr>
              </a:gs>
              <a:gs pos="100000">
                <a:schemeClr val="bg1">
                  <a:lumMod val="95000"/>
                  <a:alpha val="1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39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4" name="Group 53"/>
          <p:cNvGrpSpPr/>
          <p:nvPr/>
        </p:nvGrpSpPr>
        <p:grpSpPr>
          <a:xfrm>
            <a:off x="4677569" y="3575363"/>
            <a:ext cx="2841693" cy="3485837"/>
            <a:chOff x="4656863" y="1862110"/>
            <a:chExt cx="2841693" cy="3485837"/>
          </a:xfrm>
        </p:grpSpPr>
        <p:sp>
          <p:nvSpPr>
            <p:cNvPr id="55" name="Freeform 54"/>
            <p:cNvSpPr/>
            <p:nvPr/>
          </p:nvSpPr>
          <p:spPr>
            <a:xfrm>
              <a:off x="4669632" y="2376147"/>
              <a:ext cx="2819400" cy="2971800"/>
            </a:xfrm>
            <a:custGeom>
              <a:avLst/>
              <a:gdLst>
                <a:gd name="connsiteX0" fmla="*/ 1416842 w 2819400"/>
                <a:gd name="connsiteY0" fmla="*/ 860339 h 2971800"/>
                <a:gd name="connsiteX1" fmla="*/ 757561 w 2819400"/>
                <a:gd name="connsiteY1" fmla="*/ 1485900 h 2971800"/>
                <a:gd name="connsiteX2" fmla="*/ 1416842 w 2819400"/>
                <a:gd name="connsiteY2" fmla="*/ 2111461 h 2971800"/>
                <a:gd name="connsiteX3" fmla="*/ 2076123 w 2819400"/>
                <a:gd name="connsiteY3" fmla="*/ 1485900 h 2971800"/>
                <a:gd name="connsiteX4" fmla="*/ 1416842 w 2819400"/>
                <a:gd name="connsiteY4" fmla="*/ 860339 h 2971800"/>
                <a:gd name="connsiteX5" fmla="*/ 1409700 w 2819400"/>
                <a:gd name="connsiteY5" fmla="*/ 0 h 2971800"/>
                <a:gd name="connsiteX6" fmla="*/ 2819400 w 2819400"/>
                <a:gd name="connsiteY6" fmla="*/ 1485900 h 2971800"/>
                <a:gd name="connsiteX7" fmla="*/ 1409700 w 2819400"/>
                <a:gd name="connsiteY7" fmla="*/ 2971800 h 2971800"/>
                <a:gd name="connsiteX8" fmla="*/ 0 w 2819400"/>
                <a:gd name="connsiteY8" fmla="*/ 1485900 h 2971800"/>
                <a:gd name="connsiteX9" fmla="*/ 1409700 w 2819400"/>
                <a:gd name="connsiteY9" fmla="*/ 0 h 2971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819400" h="2971800">
                  <a:moveTo>
                    <a:pt x="1416842" y="860339"/>
                  </a:moveTo>
                  <a:cubicBezTo>
                    <a:pt x="1052731" y="860339"/>
                    <a:pt x="757561" y="1140412"/>
                    <a:pt x="757561" y="1485900"/>
                  </a:cubicBezTo>
                  <a:cubicBezTo>
                    <a:pt x="757561" y="1831388"/>
                    <a:pt x="1052731" y="2111461"/>
                    <a:pt x="1416842" y="2111461"/>
                  </a:cubicBezTo>
                  <a:cubicBezTo>
                    <a:pt x="1780953" y="2111461"/>
                    <a:pt x="2076123" y="1831388"/>
                    <a:pt x="2076123" y="1485900"/>
                  </a:cubicBezTo>
                  <a:cubicBezTo>
                    <a:pt x="2076123" y="1140412"/>
                    <a:pt x="1780953" y="860339"/>
                    <a:pt x="1416842" y="860339"/>
                  </a:cubicBezTo>
                  <a:close/>
                  <a:moveTo>
                    <a:pt x="1409700" y="0"/>
                  </a:moveTo>
                  <a:cubicBezTo>
                    <a:pt x="2188256" y="0"/>
                    <a:pt x="2819400" y="665260"/>
                    <a:pt x="2819400" y="1485900"/>
                  </a:cubicBezTo>
                  <a:cubicBezTo>
                    <a:pt x="2819400" y="2306540"/>
                    <a:pt x="2188256" y="2971800"/>
                    <a:pt x="1409700" y="2971800"/>
                  </a:cubicBezTo>
                  <a:cubicBezTo>
                    <a:pt x="631144" y="2971800"/>
                    <a:pt x="0" y="2306540"/>
                    <a:pt x="0" y="1485900"/>
                  </a:cubicBezTo>
                  <a:cubicBezTo>
                    <a:pt x="0" y="665260"/>
                    <a:pt x="631144" y="0"/>
                    <a:pt x="1409700" y="0"/>
                  </a:cubicBezTo>
                  <a:close/>
                </a:path>
              </a:pathLst>
            </a:custGeom>
            <a:solidFill>
              <a:srgbClr val="00AAE8"/>
            </a:solidFill>
            <a:ln>
              <a:solidFill>
                <a:schemeClr val="accent1"/>
              </a:solidFill>
            </a:ln>
            <a:scene3d>
              <a:camera prst="perspectiveRelaxed">
                <a:rot lat="16800000" lon="0" rev="0"/>
              </a:camera>
              <a:lightRig rig="balanced" dir="t">
                <a:rot lat="0" lon="0" rev="13200000"/>
              </a:lightRig>
            </a:scene3d>
            <a:sp3d prstMaterial="metal">
              <a:bevelT h="63500" prst="slop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6" name="Rectangle 22"/>
            <p:cNvSpPr/>
            <p:nvPr/>
          </p:nvSpPr>
          <p:spPr>
            <a:xfrm>
              <a:off x="4656863" y="3405158"/>
              <a:ext cx="2841693" cy="737573"/>
            </a:xfrm>
            <a:custGeom>
              <a:avLst/>
              <a:gdLst>
                <a:gd name="connsiteX0" fmla="*/ 0 w 2819400"/>
                <a:gd name="connsiteY0" fmla="*/ 0 h 597597"/>
                <a:gd name="connsiteX1" fmla="*/ 2819400 w 2819400"/>
                <a:gd name="connsiteY1" fmla="*/ 0 h 597597"/>
                <a:gd name="connsiteX2" fmla="*/ 2819400 w 2819400"/>
                <a:gd name="connsiteY2" fmla="*/ 597597 h 597597"/>
                <a:gd name="connsiteX3" fmla="*/ 0 w 2819400"/>
                <a:gd name="connsiteY3" fmla="*/ 597597 h 597597"/>
                <a:gd name="connsiteX4" fmla="*/ 0 w 2819400"/>
                <a:gd name="connsiteY4" fmla="*/ 0 h 597597"/>
                <a:gd name="connsiteX0" fmla="*/ 0 w 2819400"/>
                <a:gd name="connsiteY0" fmla="*/ 0 h 755641"/>
                <a:gd name="connsiteX1" fmla="*/ 2819400 w 2819400"/>
                <a:gd name="connsiteY1" fmla="*/ 0 h 755641"/>
                <a:gd name="connsiteX2" fmla="*/ 2819400 w 2819400"/>
                <a:gd name="connsiteY2" fmla="*/ 597597 h 755641"/>
                <a:gd name="connsiteX3" fmla="*/ 0 w 2819400"/>
                <a:gd name="connsiteY3" fmla="*/ 597597 h 755641"/>
                <a:gd name="connsiteX4" fmla="*/ 0 w 2819400"/>
                <a:gd name="connsiteY4" fmla="*/ 0 h 755641"/>
                <a:gd name="connsiteX0" fmla="*/ 0 w 2819400"/>
                <a:gd name="connsiteY0" fmla="*/ 0 h 806869"/>
                <a:gd name="connsiteX1" fmla="*/ 2819400 w 2819400"/>
                <a:gd name="connsiteY1" fmla="*/ 0 h 806869"/>
                <a:gd name="connsiteX2" fmla="*/ 2819400 w 2819400"/>
                <a:gd name="connsiteY2" fmla="*/ 597597 h 806869"/>
                <a:gd name="connsiteX3" fmla="*/ 0 w 2819400"/>
                <a:gd name="connsiteY3" fmla="*/ 597597 h 806869"/>
                <a:gd name="connsiteX4" fmla="*/ 0 w 2819400"/>
                <a:gd name="connsiteY4" fmla="*/ 0 h 806869"/>
                <a:gd name="connsiteX0" fmla="*/ 0 w 2819400"/>
                <a:gd name="connsiteY0" fmla="*/ 0 h 804207"/>
                <a:gd name="connsiteX1" fmla="*/ 2819400 w 2819400"/>
                <a:gd name="connsiteY1" fmla="*/ 0 h 804207"/>
                <a:gd name="connsiteX2" fmla="*/ 2819400 w 2819400"/>
                <a:gd name="connsiteY2" fmla="*/ 597597 h 804207"/>
                <a:gd name="connsiteX3" fmla="*/ 0 w 2819400"/>
                <a:gd name="connsiteY3" fmla="*/ 597597 h 804207"/>
                <a:gd name="connsiteX4" fmla="*/ 0 w 2819400"/>
                <a:gd name="connsiteY4" fmla="*/ 0 h 804207"/>
                <a:gd name="connsiteX0" fmla="*/ 3175 w 2822575"/>
                <a:gd name="connsiteY0" fmla="*/ 0 h 799264"/>
                <a:gd name="connsiteX1" fmla="*/ 2822575 w 2822575"/>
                <a:gd name="connsiteY1" fmla="*/ 0 h 799264"/>
                <a:gd name="connsiteX2" fmla="*/ 2822575 w 2822575"/>
                <a:gd name="connsiteY2" fmla="*/ 597597 h 799264"/>
                <a:gd name="connsiteX3" fmla="*/ 0 w 2822575"/>
                <a:gd name="connsiteY3" fmla="*/ 584897 h 799264"/>
                <a:gd name="connsiteX4" fmla="*/ 3175 w 2822575"/>
                <a:gd name="connsiteY4" fmla="*/ 0 h 799264"/>
                <a:gd name="connsiteX0" fmla="*/ 68 w 2832168"/>
                <a:gd name="connsiteY0" fmla="*/ 79375 h 799264"/>
                <a:gd name="connsiteX1" fmla="*/ 2832168 w 2832168"/>
                <a:gd name="connsiteY1" fmla="*/ 0 h 799264"/>
                <a:gd name="connsiteX2" fmla="*/ 2832168 w 2832168"/>
                <a:gd name="connsiteY2" fmla="*/ 597597 h 799264"/>
                <a:gd name="connsiteX3" fmla="*/ 9593 w 2832168"/>
                <a:gd name="connsiteY3" fmla="*/ 584897 h 799264"/>
                <a:gd name="connsiteX4" fmla="*/ 68 w 2832168"/>
                <a:gd name="connsiteY4" fmla="*/ 79375 h 799264"/>
                <a:gd name="connsiteX0" fmla="*/ 68 w 2841693"/>
                <a:gd name="connsiteY0" fmla="*/ 22225 h 742114"/>
                <a:gd name="connsiteX1" fmla="*/ 2841693 w 2841693"/>
                <a:gd name="connsiteY1" fmla="*/ 0 h 742114"/>
                <a:gd name="connsiteX2" fmla="*/ 2832168 w 2841693"/>
                <a:gd name="connsiteY2" fmla="*/ 540447 h 742114"/>
                <a:gd name="connsiteX3" fmla="*/ 9593 w 2841693"/>
                <a:gd name="connsiteY3" fmla="*/ 527747 h 742114"/>
                <a:gd name="connsiteX4" fmla="*/ 68 w 2841693"/>
                <a:gd name="connsiteY4" fmla="*/ 22225 h 742114"/>
                <a:gd name="connsiteX0" fmla="*/ 68 w 2841693"/>
                <a:gd name="connsiteY0" fmla="*/ 22225 h 738528"/>
                <a:gd name="connsiteX1" fmla="*/ 2841693 w 2841693"/>
                <a:gd name="connsiteY1" fmla="*/ 0 h 738528"/>
                <a:gd name="connsiteX2" fmla="*/ 2832168 w 2841693"/>
                <a:gd name="connsiteY2" fmla="*/ 540447 h 738528"/>
                <a:gd name="connsiteX3" fmla="*/ 9593 w 2841693"/>
                <a:gd name="connsiteY3" fmla="*/ 518222 h 738528"/>
                <a:gd name="connsiteX4" fmla="*/ 68 w 2841693"/>
                <a:gd name="connsiteY4" fmla="*/ 22225 h 738528"/>
                <a:gd name="connsiteX0" fmla="*/ 68 w 2841693"/>
                <a:gd name="connsiteY0" fmla="*/ 22225 h 752339"/>
                <a:gd name="connsiteX1" fmla="*/ 2841693 w 2841693"/>
                <a:gd name="connsiteY1" fmla="*/ 0 h 752339"/>
                <a:gd name="connsiteX2" fmla="*/ 2832168 w 2841693"/>
                <a:gd name="connsiteY2" fmla="*/ 540447 h 752339"/>
                <a:gd name="connsiteX3" fmla="*/ 9593 w 2841693"/>
                <a:gd name="connsiteY3" fmla="*/ 518222 h 752339"/>
                <a:gd name="connsiteX4" fmla="*/ 68 w 2841693"/>
                <a:gd name="connsiteY4" fmla="*/ 22225 h 752339"/>
                <a:gd name="connsiteX0" fmla="*/ 68 w 2841693"/>
                <a:gd name="connsiteY0" fmla="*/ 22225 h 746704"/>
                <a:gd name="connsiteX1" fmla="*/ 2841693 w 2841693"/>
                <a:gd name="connsiteY1" fmla="*/ 0 h 746704"/>
                <a:gd name="connsiteX2" fmla="*/ 2832168 w 2841693"/>
                <a:gd name="connsiteY2" fmla="*/ 530922 h 746704"/>
                <a:gd name="connsiteX3" fmla="*/ 9593 w 2841693"/>
                <a:gd name="connsiteY3" fmla="*/ 518222 h 746704"/>
                <a:gd name="connsiteX4" fmla="*/ 68 w 2841693"/>
                <a:gd name="connsiteY4" fmla="*/ 22225 h 746704"/>
                <a:gd name="connsiteX0" fmla="*/ 68 w 2841693"/>
                <a:gd name="connsiteY0" fmla="*/ 22225 h 745394"/>
                <a:gd name="connsiteX1" fmla="*/ 2841693 w 2841693"/>
                <a:gd name="connsiteY1" fmla="*/ 0 h 745394"/>
                <a:gd name="connsiteX2" fmla="*/ 2832168 w 2841693"/>
                <a:gd name="connsiteY2" fmla="*/ 530922 h 745394"/>
                <a:gd name="connsiteX3" fmla="*/ 9593 w 2841693"/>
                <a:gd name="connsiteY3" fmla="*/ 518222 h 745394"/>
                <a:gd name="connsiteX4" fmla="*/ 68 w 2841693"/>
                <a:gd name="connsiteY4" fmla="*/ 22225 h 745394"/>
                <a:gd name="connsiteX0" fmla="*/ 68 w 2841693"/>
                <a:gd name="connsiteY0" fmla="*/ 22225 h 737573"/>
                <a:gd name="connsiteX1" fmla="*/ 2841693 w 2841693"/>
                <a:gd name="connsiteY1" fmla="*/ 0 h 737573"/>
                <a:gd name="connsiteX2" fmla="*/ 2832168 w 2841693"/>
                <a:gd name="connsiteY2" fmla="*/ 530922 h 737573"/>
                <a:gd name="connsiteX3" fmla="*/ 9593 w 2841693"/>
                <a:gd name="connsiteY3" fmla="*/ 518222 h 737573"/>
                <a:gd name="connsiteX4" fmla="*/ 68 w 2841693"/>
                <a:gd name="connsiteY4" fmla="*/ 22225 h 737573"/>
                <a:gd name="connsiteX0" fmla="*/ 68 w 2841693"/>
                <a:gd name="connsiteY0" fmla="*/ 22225 h 737573"/>
                <a:gd name="connsiteX1" fmla="*/ 537438 w 2841693"/>
                <a:gd name="connsiteY1" fmla="*/ 16574 h 737573"/>
                <a:gd name="connsiteX2" fmla="*/ 2841693 w 2841693"/>
                <a:gd name="connsiteY2" fmla="*/ 0 h 737573"/>
                <a:gd name="connsiteX3" fmla="*/ 2832168 w 2841693"/>
                <a:gd name="connsiteY3" fmla="*/ 530922 h 737573"/>
                <a:gd name="connsiteX4" fmla="*/ 9593 w 2841693"/>
                <a:gd name="connsiteY4" fmla="*/ 518222 h 737573"/>
                <a:gd name="connsiteX5" fmla="*/ 68 w 2841693"/>
                <a:gd name="connsiteY5" fmla="*/ 22225 h 737573"/>
                <a:gd name="connsiteX0" fmla="*/ 68 w 2841693"/>
                <a:gd name="connsiteY0" fmla="*/ 22225 h 737573"/>
                <a:gd name="connsiteX1" fmla="*/ 537438 w 2841693"/>
                <a:gd name="connsiteY1" fmla="*/ 16574 h 737573"/>
                <a:gd name="connsiteX2" fmla="*/ 2236063 w 2841693"/>
                <a:gd name="connsiteY2" fmla="*/ 10224 h 737573"/>
                <a:gd name="connsiteX3" fmla="*/ 2841693 w 2841693"/>
                <a:gd name="connsiteY3" fmla="*/ 0 h 737573"/>
                <a:gd name="connsiteX4" fmla="*/ 2832168 w 2841693"/>
                <a:gd name="connsiteY4" fmla="*/ 530922 h 737573"/>
                <a:gd name="connsiteX5" fmla="*/ 9593 w 2841693"/>
                <a:gd name="connsiteY5" fmla="*/ 518222 h 737573"/>
                <a:gd name="connsiteX6" fmla="*/ 68 w 2841693"/>
                <a:gd name="connsiteY6" fmla="*/ 22225 h 737573"/>
                <a:gd name="connsiteX0" fmla="*/ 68 w 2841693"/>
                <a:gd name="connsiteY0" fmla="*/ 22225 h 737573"/>
                <a:gd name="connsiteX1" fmla="*/ 537438 w 2841693"/>
                <a:gd name="connsiteY1" fmla="*/ 16574 h 737573"/>
                <a:gd name="connsiteX2" fmla="*/ 2236063 w 2841693"/>
                <a:gd name="connsiteY2" fmla="*/ 10224 h 737573"/>
                <a:gd name="connsiteX3" fmla="*/ 2841693 w 2841693"/>
                <a:gd name="connsiteY3" fmla="*/ 0 h 737573"/>
                <a:gd name="connsiteX4" fmla="*/ 2832168 w 2841693"/>
                <a:gd name="connsiteY4" fmla="*/ 530922 h 737573"/>
                <a:gd name="connsiteX5" fmla="*/ 9593 w 2841693"/>
                <a:gd name="connsiteY5" fmla="*/ 518222 h 737573"/>
                <a:gd name="connsiteX6" fmla="*/ 68 w 2841693"/>
                <a:gd name="connsiteY6" fmla="*/ 22225 h 737573"/>
                <a:gd name="connsiteX0" fmla="*/ 68 w 2841693"/>
                <a:gd name="connsiteY0" fmla="*/ 22225 h 737573"/>
                <a:gd name="connsiteX1" fmla="*/ 537438 w 2841693"/>
                <a:gd name="connsiteY1" fmla="*/ 16574 h 737573"/>
                <a:gd name="connsiteX2" fmla="*/ 2236063 w 2841693"/>
                <a:gd name="connsiteY2" fmla="*/ 10224 h 737573"/>
                <a:gd name="connsiteX3" fmla="*/ 2841693 w 2841693"/>
                <a:gd name="connsiteY3" fmla="*/ 0 h 737573"/>
                <a:gd name="connsiteX4" fmla="*/ 2832168 w 2841693"/>
                <a:gd name="connsiteY4" fmla="*/ 530922 h 737573"/>
                <a:gd name="connsiteX5" fmla="*/ 9593 w 2841693"/>
                <a:gd name="connsiteY5" fmla="*/ 518222 h 737573"/>
                <a:gd name="connsiteX6" fmla="*/ 68 w 2841693"/>
                <a:gd name="connsiteY6" fmla="*/ 22225 h 737573"/>
                <a:gd name="connsiteX0" fmla="*/ 68 w 2841693"/>
                <a:gd name="connsiteY0" fmla="*/ 22225 h 737573"/>
                <a:gd name="connsiteX1" fmla="*/ 537438 w 2841693"/>
                <a:gd name="connsiteY1" fmla="*/ 16574 h 737573"/>
                <a:gd name="connsiteX2" fmla="*/ 2236063 w 2841693"/>
                <a:gd name="connsiteY2" fmla="*/ 10224 h 737573"/>
                <a:gd name="connsiteX3" fmla="*/ 2841693 w 2841693"/>
                <a:gd name="connsiteY3" fmla="*/ 0 h 737573"/>
                <a:gd name="connsiteX4" fmla="*/ 2832168 w 2841693"/>
                <a:gd name="connsiteY4" fmla="*/ 530922 h 737573"/>
                <a:gd name="connsiteX5" fmla="*/ 9593 w 2841693"/>
                <a:gd name="connsiteY5" fmla="*/ 518222 h 737573"/>
                <a:gd name="connsiteX6" fmla="*/ 68 w 2841693"/>
                <a:gd name="connsiteY6" fmla="*/ 22225 h 737573"/>
                <a:gd name="connsiteX0" fmla="*/ 68 w 2841693"/>
                <a:gd name="connsiteY0" fmla="*/ 22225 h 737573"/>
                <a:gd name="connsiteX1" fmla="*/ 537438 w 2841693"/>
                <a:gd name="connsiteY1" fmla="*/ 16574 h 737573"/>
                <a:gd name="connsiteX2" fmla="*/ 2153513 w 2841693"/>
                <a:gd name="connsiteY2" fmla="*/ 19749 h 737573"/>
                <a:gd name="connsiteX3" fmla="*/ 2841693 w 2841693"/>
                <a:gd name="connsiteY3" fmla="*/ 0 h 737573"/>
                <a:gd name="connsiteX4" fmla="*/ 2832168 w 2841693"/>
                <a:gd name="connsiteY4" fmla="*/ 530922 h 737573"/>
                <a:gd name="connsiteX5" fmla="*/ 9593 w 2841693"/>
                <a:gd name="connsiteY5" fmla="*/ 518222 h 737573"/>
                <a:gd name="connsiteX6" fmla="*/ 68 w 2841693"/>
                <a:gd name="connsiteY6" fmla="*/ 22225 h 737573"/>
                <a:gd name="connsiteX0" fmla="*/ 68 w 2841693"/>
                <a:gd name="connsiteY0" fmla="*/ 22225 h 737573"/>
                <a:gd name="connsiteX1" fmla="*/ 696188 w 2841693"/>
                <a:gd name="connsiteY1" fmla="*/ 26099 h 737573"/>
                <a:gd name="connsiteX2" fmla="*/ 2153513 w 2841693"/>
                <a:gd name="connsiteY2" fmla="*/ 19749 h 737573"/>
                <a:gd name="connsiteX3" fmla="*/ 2841693 w 2841693"/>
                <a:gd name="connsiteY3" fmla="*/ 0 h 737573"/>
                <a:gd name="connsiteX4" fmla="*/ 2832168 w 2841693"/>
                <a:gd name="connsiteY4" fmla="*/ 530922 h 737573"/>
                <a:gd name="connsiteX5" fmla="*/ 9593 w 2841693"/>
                <a:gd name="connsiteY5" fmla="*/ 518222 h 737573"/>
                <a:gd name="connsiteX6" fmla="*/ 68 w 2841693"/>
                <a:gd name="connsiteY6" fmla="*/ 22225 h 737573"/>
                <a:gd name="connsiteX0" fmla="*/ 68 w 2841693"/>
                <a:gd name="connsiteY0" fmla="*/ 22225 h 737573"/>
                <a:gd name="connsiteX1" fmla="*/ 696188 w 2841693"/>
                <a:gd name="connsiteY1" fmla="*/ 26099 h 737573"/>
                <a:gd name="connsiteX2" fmla="*/ 2163038 w 2841693"/>
                <a:gd name="connsiteY2" fmla="*/ 10224 h 737573"/>
                <a:gd name="connsiteX3" fmla="*/ 2841693 w 2841693"/>
                <a:gd name="connsiteY3" fmla="*/ 0 h 737573"/>
                <a:gd name="connsiteX4" fmla="*/ 2832168 w 2841693"/>
                <a:gd name="connsiteY4" fmla="*/ 530922 h 737573"/>
                <a:gd name="connsiteX5" fmla="*/ 9593 w 2841693"/>
                <a:gd name="connsiteY5" fmla="*/ 518222 h 737573"/>
                <a:gd name="connsiteX6" fmla="*/ 68 w 2841693"/>
                <a:gd name="connsiteY6" fmla="*/ 22225 h 737573"/>
                <a:gd name="connsiteX0" fmla="*/ 68 w 2841693"/>
                <a:gd name="connsiteY0" fmla="*/ 22225 h 737573"/>
                <a:gd name="connsiteX1" fmla="*/ 696188 w 2841693"/>
                <a:gd name="connsiteY1" fmla="*/ 26099 h 737573"/>
                <a:gd name="connsiteX2" fmla="*/ 2163038 w 2841693"/>
                <a:gd name="connsiteY2" fmla="*/ 10224 h 737573"/>
                <a:gd name="connsiteX3" fmla="*/ 2841693 w 2841693"/>
                <a:gd name="connsiteY3" fmla="*/ 0 h 737573"/>
                <a:gd name="connsiteX4" fmla="*/ 2832168 w 2841693"/>
                <a:gd name="connsiteY4" fmla="*/ 530922 h 737573"/>
                <a:gd name="connsiteX5" fmla="*/ 9593 w 2841693"/>
                <a:gd name="connsiteY5" fmla="*/ 518222 h 737573"/>
                <a:gd name="connsiteX6" fmla="*/ 68 w 2841693"/>
                <a:gd name="connsiteY6" fmla="*/ 22225 h 7375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841693" h="737573">
                  <a:moveTo>
                    <a:pt x="68" y="22225"/>
                  </a:moveTo>
                  <a:lnTo>
                    <a:pt x="696188" y="26099"/>
                  </a:lnTo>
                  <a:cubicBezTo>
                    <a:pt x="884571" y="150982"/>
                    <a:pt x="1971480" y="174266"/>
                    <a:pt x="2163038" y="10224"/>
                  </a:cubicBezTo>
                  <a:lnTo>
                    <a:pt x="2841693" y="0"/>
                  </a:lnTo>
                  <a:lnTo>
                    <a:pt x="2832168" y="530922"/>
                  </a:lnTo>
                  <a:cubicBezTo>
                    <a:pt x="2174943" y="857947"/>
                    <a:pt x="257243" y="753172"/>
                    <a:pt x="9593" y="518222"/>
                  </a:cubicBezTo>
                  <a:cubicBezTo>
                    <a:pt x="10651" y="323256"/>
                    <a:pt x="-990" y="217191"/>
                    <a:pt x="68" y="22225"/>
                  </a:cubicBezTo>
                  <a:close/>
                </a:path>
              </a:pathLst>
            </a:custGeom>
            <a:solidFill>
              <a:srgbClr val="00AAE8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7" name="Freeform 56"/>
            <p:cNvSpPr/>
            <p:nvPr/>
          </p:nvSpPr>
          <p:spPr>
            <a:xfrm>
              <a:off x="4669632" y="1862110"/>
              <a:ext cx="2819400" cy="2971800"/>
            </a:xfrm>
            <a:custGeom>
              <a:avLst/>
              <a:gdLst>
                <a:gd name="connsiteX0" fmla="*/ 1416842 w 2819400"/>
                <a:gd name="connsiteY0" fmla="*/ 860339 h 2971800"/>
                <a:gd name="connsiteX1" fmla="*/ 757561 w 2819400"/>
                <a:gd name="connsiteY1" fmla="*/ 1485900 h 2971800"/>
                <a:gd name="connsiteX2" fmla="*/ 1416842 w 2819400"/>
                <a:gd name="connsiteY2" fmla="*/ 2111461 h 2971800"/>
                <a:gd name="connsiteX3" fmla="*/ 2076123 w 2819400"/>
                <a:gd name="connsiteY3" fmla="*/ 1485900 h 2971800"/>
                <a:gd name="connsiteX4" fmla="*/ 1416842 w 2819400"/>
                <a:gd name="connsiteY4" fmla="*/ 860339 h 2971800"/>
                <a:gd name="connsiteX5" fmla="*/ 1409700 w 2819400"/>
                <a:gd name="connsiteY5" fmla="*/ 0 h 2971800"/>
                <a:gd name="connsiteX6" fmla="*/ 2819400 w 2819400"/>
                <a:gd name="connsiteY6" fmla="*/ 1485900 h 2971800"/>
                <a:gd name="connsiteX7" fmla="*/ 1409700 w 2819400"/>
                <a:gd name="connsiteY7" fmla="*/ 2971800 h 2971800"/>
                <a:gd name="connsiteX8" fmla="*/ 0 w 2819400"/>
                <a:gd name="connsiteY8" fmla="*/ 1485900 h 2971800"/>
                <a:gd name="connsiteX9" fmla="*/ 1409700 w 2819400"/>
                <a:gd name="connsiteY9" fmla="*/ 0 h 2971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819400" h="2971800">
                  <a:moveTo>
                    <a:pt x="1416842" y="860339"/>
                  </a:moveTo>
                  <a:cubicBezTo>
                    <a:pt x="1052731" y="860339"/>
                    <a:pt x="757561" y="1140412"/>
                    <a:pt x="757561" y="1485900"/>
                  </a:cubicBezTo>
                  <a:cubicBezTo>
                    <a:pt x="757561" y="1831388"/>
                    <a:pt x="1052731" y="2111461"/>
                    <a:pt x="1416842" y="2111461"/>
                  </a:cubicBezTo>
                  <a:cubicBezTo>
                    <a:pt x="1780953" y="2111461"/>
                    <a:pt x="2076123" y="1831388"/>
                    <a:pt x="2076123" y="1485900"/>
                  </a:cubicBezTo>
                  <a:cubicBezTo>
                    <a:pt x="2076123" y="1140412"/>
                    <a:pt x="1780953" y="860339"/>
                    <a:pt x="1416842" y="860339"/>
                  </a:cubicBezTo>
                  <a:close/>
                  <a:moveTo>
                    <a:pt x="1409700" y="0"/>
                  </a:moveTo>
                  <a:cubicBezTo>
                    <a:pt x="2188256" y="0"/>
                    <a:pt x="2819400" y="665260"/>
                    <a:pt x="2819400" y="1485900"/>
                  </a:cubicBezTo>
                  <a:cubicBezTo>
                    <a:pt x="2819400" y="2306540"/>
                    <a:pt x="2188256" y="2971800"/>
                    <a:pt x="1409700" y="2971800"/>
                  </a:cubicBezTo>
                  <a:cubicBezTo>
                    <a:pt x="631144" y="2971800"/>
                    <a:pt x="0" y="2306540"/>
                    <a:pt x="0" y="1485900"/>
                  </a:cubicBezTo>
                  <a:cubicBezTo>
                    <a:pt x="0" y="665260"/>
                    <a:pt x="631144" y="0"/>
                    <a:pt x="1409700" y="0"/>
                  </a:cubicBezTo>
                  <a:close/>
                </a:path>
              </a:pathLst>
            </a:custGeom>
            <a:solidFill>
              <a:srgbClr val="00AAE8"/>
            </a:solidFill>
            <a:ln>
              <a:solidFill>
                <a:schemeClr val="accent1"/>
              </a:solidFill>
            </a:ln>
            <a:scene3d>
              <a:camera prst="perspectiveRelaxed">
                <a:rot lat="16800000" lon="0" rev="0"/>
              </a:camera>
              <a:lightRig rig="balanced" dir="t">
                <a:rot lat="0" lon="0" rev="13200000"/>
              </a:lightRig>
            </a:scene3d>
            <a:sp3d prstMaterial="metal">
              <a:bevelT h="63500" prst="slop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8" name="Can 57"/>
          <p:cNvSpPr/>
          <p:nvPr/>
        </p:nvSpPr>
        <p:spPr>
          <a:xfrm>
            <a:off x="5504793" y="4282723"/>
            <a:ext cx="1201568" cy="894654"/>
          </a:xfrm>
          <a:prstGeom prst="can">
            <a:avLst>
              <a:gd name="adj" fmla="val 1519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59" name="Group 58"/>
          <p:cNvGrpSpPr/>
          <p:nvPr/>
        </p:nvGrpSpPr>
        <p:grpSpPr>
          <a:xfrm>
            <a:off x="4675207" y="2209456"/>
            <a:ext cx="2841693" cy="3485837"/>
            <a:chOff x="4656863" y="3108810"/>
            <a:chExt cx="2841693" cy="3485837"/>
          </a:xfrm>
          <a:solidFill>
            <a:schemeClr val="accent2"/>
          </a:solidFill>
        </p:grpSpPr>
        <p:sp>
          <p:nvSpPr>
            <p:cNvPr id="60" name="Freeform 59"/>
            <p:cNvSpPr/>
            <p:nvPr/>
          </p:nvSpPr>
          <p:spPr>
            <a:xfrm>
              <a:off x="4669632" y="3622847"/>
              <a:ext cx="2819400" cy="2971800"/>
            </a:xfrm>
            <a:custGeom>
              <a:avLst/>
              <a:gdLst>
                <a:gd name="connsiteX0" fmla="*/ 1416842 w 2819400"/>
                <a:gd name="connsiteY0" fmla="*/ 860339 h 2971800"/>
                <a:gd name="connsiteX1" fmla="*/ 757561 w 2819400"/>
                <a:gd name="connsiteY1" fmla="*/ 1485900 h 2971800"/>
                <a:gd name="connsiteX2" fmla="*/ 1416842 w 2819400"/>
                <a:gd name="connsiteY2" fmla="*/ 2111461 h 2971800"/>
                <a:gd name="connsiteX3" fmla="*/ 2076123 w 2819400"/>
                <a:gd name="connsiteY3" fmla="*/ 1485900 h 2971800"/>
                <a:gd name="connsiteX4" fmla="*/ 1416842 w 2819400"/>
                <a:gd name="connsiteY4" fmla="*/ 860339 h 2971800"/>
                <a:gd name="connsiteX5" fmla="*/ 1409700 w 2819400"/>
                <a:gd name="connsiteY5" fmla="*/ 0 h 2971800"/>
                <a:gd name="connsiteX6" fmla="*/ 2819400 w 2819400"/>
                <a:gd name="connsiteY6" fmla="*/ 1485900 h 2971800"/>
                <a:gd name="connsiteX7" fmla="*/ 1409700 w 2819400"/>
                <a:gd name="connsiteY7" fmla="*/ 2971800 h 2971800"/>
                <a:gd name="connsiteX8" fmla="*/ 0 w 2819400"/>
                <a:gd name="connsiteY8" fmla="*/ 1485900 h 2971800"/>
                <a:gd name="connsiteX9" fmla="*/ 1409700 w 2819400"/>
                <a:gd name="connsiteY9" fmla="*/ 0 h 2971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819400" h="2971800">
                  <a:moveTo>
                    <a:pt x="1416842" y="860339"/>
                  </a:moveTo>
                  <a:cubicBezTo>
                    <a:pt x="1052731" y="860339"/>
                    <a:pt x="757561" y="1140412"/>
                    <a:pt x="757561" y="1485900"/>
                  </a:cubicBezTo>
                  <a:cubicBezTo>
                    <a:pt x="757561" y="1831388"/>
                    <a:pt x="1052731" y="2111461"/>
                    <a:pt x="1416842" y="2111461"/>
                  </a:cubicBezTo>
                  <a:cubicBezTo>
                    <a:pt x="1780953" y="2111461"/>
                    <a:pt x="2076123" y="1831388"/>
                    <a:pt x="2076123" y="1485900"/>
                  </a:cubicBezTo>
                  <a:cubicBezTo>
                    <a:pt x="2076123" y="1140412"/>
                    <a:pt x="1780953" y="860339"/>
                    <a:pt x="1416842" y="860339"/>
                  </a:cubicBezTo>
                  <a:close/>
                  <a:moveTo>
                    <a:pt x="1409700" y="0"/>
                  </a:moveTo>
                  <a:cubicBezTo>
                    <a:pt x="2188256" y="0"/>
                    <a:pt x="2819400" y="665260"/>
                    <a:pt x="2819400" y="1485900"/>
                  </a:cubicBezTo>
                  <a:cubicBezTo>
                    <a:pt x="2819400" y="2306540"/>
                    <a:pt x="2188256" y="2971800"/>
                    <a:pt x="1409700" y="2971800"/>
                  </a:cubicBezTo>
                  <a:cubicBezTo>
                    <a:pt x="631144" y="2971800"/>
                    <a:pt x="0" y="2306540"/>
                    <a:pt x="0" y="1485900"/>
                  </a:cubicBezTo>
                  <a:cubicBezTo>
                    <a:pt x="0" y="665260"/>
                    <a:pt x="631144" y="0"/>
                    <a:pt x="1409700" y="0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  <a:scene3d>
              <a:camera prst="perspectiveRelaxed">
                <a:rot lat="16800000" lon="0" rev="0"/>
              </a:camera>
              <a:lightRig rig="balanced" dir="t">
                <a:rot lat="0" lon="0" rev="13200000"/>
              </a:lightRig>
            </a:scene3d>
            <a:sp3d prstMaterial="metal">
              <a:bevelT h="63500" prst="slop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1" name="Rectangle 22"/>
            <p:cNvSpPr/>
            <p:nvPr/>
          </p:nvSpPr>
          <p:spPr>
            <a:xfrm>
              <a:off x="4656863" y="4651858"/>
              <a:ext cx="2841693" cy="737573"/>
            </a:xfrm>
            <a:custGeom>
              <a:avLst/>
              <a:gdLst>
                <a:gd name="connsiteX0" fmla="*/ 0 w 2819400"/>
                <a:gd name="connsiteY0" fmla="*/ 0 h 597597"/>
                <a:gd name="connsiteX1" fmla="*/ 2819400 w 2819400"/>
                <a:gd name="connsiteY1" fmla="*/ 0 h 597597"/>
                <a:gd name="connsiteX2" fmla="*/ 2819400 w 2819400"/>
                <a:gd name="connsiteY2" fmla="*/ 597597 h 597597"/>
                <a:gd name="connsiteX3" fmla="*/ 0 w 2819400"/>
                <a:gd name="connsiteY3" fmla="*/ 597597 h 597597"/>
                <a:gd name="connsiteX4" fmla="*/ 0 w 2819400"/>
                <a:gd name="connsiteY4" fmla="*/ 0 h 597597"/>
                <a:gd name="connsiteX0" fmla="*/ 0 w 2819400"/>
                <a:gd name="connsiteY0" fmla="*/ 0 h 755641"/>
                <a:gd name="connsiteX1" fmla="*/ 2819400 w 2819400"/>
                <a:gd name="connsiteY1" fmla="*/ 0 h 755641"/>
                <a:gd name="connsiteX2" fmla="*/ 2819400 w 2819400"/>
                <a:gd name="connsiteY2" fmla="*/ 597597 h 755641"/>
                <a:gd name="connsiteX3" fmla="*/ 0 w 2819400"/>
                <a:gd name="connsiteY3" fmla="*/ 597597 h 755641"/>
                <a:gd name="connsiteX4" fmla="*/ 0 w 2819400"/>
                <a:gd name="connsiteY4" fmla="*/ 0 h 755641"/>
                <a:gd name="connsiteX0" fmla="*/ 0 w 2819400"/>
                <a:gd name="connsiteY0" fmla="*/ 0 h 806869"/>
                <a:gd name="connsiteX1" fmla="*/ 2819400 w 2819400"/>
                <a:gd name="connsiteY1" fmla="*/ 0 h 806869"/>
                <a:gd name="connsiteX2" fmla="*/ 2819400 w 2819400"/>
                <a:gd name="connsiteY2" fmla="*/ 597597 h 806869"/>
                <a:gd name="connsiteX3" fmla="*/ 0 w 2819400"/>
                <a:gd name="connsiteY3" fmla="*/ 597597 h 806869"/>
                <a:gd name="connsiteX4" fmla="*/ 0 w 2819400"/>
                <a:gd name="connsiteY4" fmla="*/ 0 h 806869"/>
                <a:gd name="connsiteX0" fmla="*/ 0 w 2819400"/>
                <a:gd name="connsiteY0" fmla="*/ 0 h 804207"/>
                <a:gd name="connsiteX1" fmla="*/ 2819400 w 2819400"/>
                <a:gd name="connsiteY1" fmla="*/ 0 h 804207"/>
                <a:gd name="connsiteX2" fmla="*/ 2819400 w 2819400"/>
                <a:gd name="connsiteY2" fmla="*/ 597597 h 804207"/>
                <a:gd name="connsiteX3" fmla="*/ 0 w 2819400"/>
                <a:gd name="connsiteY3" fmla="*/ 597597 h 804207"/>
                <a:gd name="connsiteX4" fmla="*/ 0 w 2819400"/>
                <a:gd name="connsiteY4" fmla="*/ 0 h 804207"/>
                <a:gd name="connsiteX0" fmla="*/ 3175 w 2822575"/>
                <a:gd name="connsiteY0" fmla="*/ 0 h 799264"/>
                <a:gd name="connsiteX1" fmla="*/ 2822575 w 2822575"/>
                <a:gd name="connsiteY1" fmla="*/ 0 h 799264"/>
                <a:gd name="connsiteX2" fmla="*/ 2822575 w 2822575"/>
                <a:gd name="connsiteY2" fmla="*/ 597597 h 799264"/>
                <a:gd name="connsiteX3" fmla="*/ 0 w 2822575"/>
                <a:gd name="connsiteY3" fmla="*/ 584897 h 799264"/>
                <a:gd name="connsiteX4" fmla="*/ 3175 w 2822575"/>
                <a:gd name="connsiteY4" fmla="*/ 0 h 799264"/>
                <a:gd name="connsiteX0" fmla="*/ 68 w 2832168"/>
                <a:gd name="connsiteY0" fmla="*/ 79375 h 799264"/>
                <a:gd name="connsiteX1" fmla="*/ 2832168 w 2832168"/>
                <a:gd name="connsiteY1" fmla="*/ 0 h 799264"/>
                <a:gd name="connsiteX2" fmla="*/ 2832168 w 2832168"/>
                <a:gd name="connsiteY2" fmla="*/ 597597 h 799264"/>
                <a:gd name="connsiteX3" fmla="*/ 9593 w 2832168"/>
                <a:gd name="connsiteY3" fmla="*/ 584897 h 799264"/>
                <a:gd name="connsiteX4" fmla="*/ 68 w 2832168"/>
                <a:gd name="connsiteY4" fmla="*/ 79375 h 799264"/>
                <a:gd name="connsiteX0" fmla="*/ 68 w 2841693"/>
                <a:gd name="connsiteY0" fmla="*/ 22225 h 742114"/>
                <a:gd name="connsiteX1" fmla="*/ 2841693 w 2841693"/>
                <a:gd name="connsiteY1" fmla="*/ 0 h 742114"/>
                <a:gd name="connsiteX2" fmla="*/ 2832168 w 2841693"/>
                <a:gd name="connsiteY2" fmla="*/ 540447 h 742114"/>
                <a:gd name="connsiteX3" fmla="*/ 9593 w 2841693"/>
                <a:gd name="connsiteY3" fmla="*/ 527747 h 742114"/>
                <a:gd name="connsiteX4" fmla="*/ 68 w 2841693"/>
                <a:gd name="connsiteY4" fmla="*/ 22225 h 742114"/>
                <a:gd name="connsiteX0" fmla="*/ 68 w 2841693"/>
                <a:gd name="connsiteY0" fmla="*/ 22225 h 738528"/>
                <a:gd name="connsiteX1" fmla="*/ 2841693 w 2841693"/>
                <a:gd name="connsiteY1" fmla="*/ 0 h 738528"/>
                <a:gd name="connsiteX2" fmla="*/ 2832168 w 2841693"/>
                <a:gd name="connsiteY2" fmla="*/ 540447 h 738528"/>
                <a:gd name="connsiteX3" fmla="*/ 9593 w 2841693"/>
                <a:gd name="connsiteY3" fmla="*/ 518222 h 738528"/>
                <a:gd name="connsiteX4" fmla="*/ 68 w 2841693"/>
                <a:gd name="connsiteY4" fmla="*/ 22225 h 738528"/>
                <a:gd name="connsiteX0" fmla="*/ 68 w 2841693"/>
                <a:gd name="connsiteY0" fmla="*/ 22225 h 752339"/>
                <a:gd name="connsiteX1" fmla="*/ 2841693 w 2841693"/>
                <a:gd name="connsiteY1" fmla="*/ 0 h 752339"/>
                <a:gd name="connsiteX2" fmla="*/ 2832168 w 2841693"/>
                <a:gd name="connsiteY2" fmla="*/ 540447 h 752339"/>
                <a:gd name="connsiteX3" fmla="*/ 9593 w 2841693"/>
                <a:gd name="connsiteY3" fmla="*/ 518222 h 752339"/>
                <a:gd name="connsiteX4" fmla="*/ 68 w 2841693"/>
                <a:gd name="connsiteY4" fmla="*/ 22225 h 752339"/>
                <a:gd name="connsiteX0" fmla="*/ 68 w 2841693"/>
                <a:gd name="connsiteY0" fmla="*/ 22225 h 746704"/>
                <a:gd name="connsiteX1" fmla="*/ 2841693 w 2841693"/>
                <a:gd name="connsiteY1" fmla="*/ 0 h 746704"/>
                <a:gd name="connsiteX2" fmla="*/ 2832168 w 2841693"/>
                <a:gd name="connsiteY2" fmla="*/ 530922 h 746704"/>
                <a:gd name="connsiteX3" fmla="*/ 9593 w 2841693"/>
                <a:gd name="connsiteY3" fmla="*/ 518222 h 746704"/>
                <a:gd name="connsiteX4" fmla="*/ 68 w 2841693"/>
                <a:gd name="connsiteY4" fmla="*/ 22225 h 746704"/>
                <a:gd name="connsiteX0" fmla="*/ 68 w 2841693"/>
                <a:gd name="connsiteY0" fmla="*/ 22225 h 745394"/>
                <a:gd name="connsiteX1" fmla="*/ 2841693 w 2841693"/>
                <a:gd name="connsiteY1" fmla="*/ 0 h 745394"/>
                <a:gd name="connsiteX2" fmla="*/ 2832168 w 2841693"/>
                <a:gd name="connsiteY2" fmla="*/ 530922 h 745394"/>
                <a:gd name="connsiteX3" fmla="*/ 9593 w 2841693"/>
                <a:gd name="connsiteY3" fmla="*/ 518222 h 745394"/>
                <a:gd name="connsiteX4" fmla="*/ 68 w 2841693"/>
                <a:gd name="connsiteY4" fmla="*/ 22225 h 745394"/>
                <a:gd name="connsiteX0" fmla="*/ 68 w 2841693"/>
                <a:gd name="connsiteY0" fmla="*/ 22225 h 737573"/>
                <a:gd name="connsiteX1" fmla="*/ 2841693 w 2841693"/>
                <a:gd name="connsiteY1" fmla="*/ 0 h 737573"/>
                <a:gd name="connsiteX2" fmla="*/ 2832168 w 2841693"/>
                <a:gd name="connsiteY2" fmla="*/ 530922 h 737573"/>
                <a:gd name="connsiteX3" fmla="*/ 9593 w 2841693"/>
                <a:gd name="connsiteY3" fmla="*/ 518222 h 737573"/>
                <a:gd name="connsiteX4" fmla="*/ 68 w 2841693"/>
                <a:gd name="connsiteY4" fmla="*/ 22225 h 737573"/>
                <a:gd name="connsiteX0" fmla="*/ 68 w 2841693"/>
                <a:gd name="connsiteY0" fmla="*/ 22225 h 737573"/>
                <a:gd name="connsiteX1" fmla="*/ 537438 w 2841693"/>
                <a:gd name="connsiteY1" fmla="*/ 16574 h 737573"/>
                <a:gd name="connsiteX2" fmla="*/ 2841693 w 2841693"/>
                <a:gd name="connsiteY2" fmla="*/ 0 h 737573"/>
                <a:gd name="connsiteX3" fmla="*/ 2832168 w 2841693"/>
                <a:gd name="connsiteY3" fmla="*/ 530922 h 737573"/>
                <a:gd name="connsiteX4" fmla="*/ 9593 w 2841693"/>
                <a:gd name="connsiteY4" fmla="*/ 518222 h 737573"/>
                <a:gd name="connsiteX5" fmla="*/ 68 w 2841693"/>
                <a:gd name="connsiteY5" fmla="*/ 22225 h 737573"/>
                <a:gd name="connsiteX0" fmla="*/ 68 w 2841693"/>
                <a:gd name="connsiteY0" fmla="*/ 22225 h 737573"/>
                <a:gd name="connsiteX1" fmla="*/ 537438 w 2841693"/>
                <a:gd name="connsiteY1" fmla="*/ 16574 h 737573"/>
                <a:gd name="connsiteX2" fmla="*/ 2236063 w 2841693"/>
                <a:gd name="connsiteY2" fmla="*/ 10224 h 737573"/>
                <a:gd name="connsiteX3" fmla="*/ 2841693 w 2841693"/>
                <a:gd name="connsiteY3" fmla="*/ 0 h 737573"/>
                <a:gd name="connsiteX4" fmla="*/ 2832168 w 2841693"/>
                <a:gd name="connsiteY4" fmla="*/ 530922 h 737573"/>
                <a:gd name="connsiteX5" fmla="*/ 9593 w 2841693"/>
                <a:gd name="connsiteY5" fmla="*/ 518222 h 737573"/>
                <a:gd name="connsiteX6" fmla="*/ 68 w 2841693"/>
                <a:gd name="connsiteY6" fmla="*/ 22225 h 737573"/>
                <a:gd name="connsiteX0" fmla="*/ 68 w 2841693"/>
                <a:gd name="connsiteY0" fmla="*/ 22225 h 737573"/>
                <a:gd name="connsiteX1" fmla="*/ 537438 w 2841693"/>
                <a:gd name="connsiteY1" fmla="*/ 16574 h 737573"/>
                <a:gd name="connsiteX2" fmla="*/ 2236063 w 2841693"/>
                <a:gd name="connsiteY2" fmla="*/ 10224 h 737573"/>
                <a:gd name="connsiteX3" fmla="*/ 2841693 w 2841693"/>
                <a:gd name="connsiteY3" fmla="*/ 0 h 737573"/>
                <a:gd name="connsiteX4" fmla="*/ 2832168 w 2841693"/>
                <a:gd name="connsiteY4" fmla="*/ 530922 h 737573"/>
                <a:gd name="connsiteX5" fmla="*/ 9593 w 2841693"/>
                <a:gd name="connsiteY5" fmla="*/ 518222 h 737573"/>
                <a:gd name="connsiteX6" fmla="*/ 68 w 2841693"/>
                <a:gd name="connsiteY6" fmla="*/ 22225 h 737573"/>
                <a:gd name="connsiteX0" fmla="*/ 68 w 2841693"/>
                <a:gd name="connsiteY0" fmla="*/ 22225 h 737573"/>
                <a:gd name="connsiteX1" fmla="*/ 537438 w 2841693"/>
                <a:gd name="connsiteY1" fmla="*/ 16574 h 737573"/>
                <a:gd name="connsiteX2" fmla="*/ 2236063 w 2841693"/>
                <a:gd name="connsiteY2" fmla="*/ 10224 h 737573"/>
                <a:gd name="connsiteX3" fmla="*/ 2841693 w 2841693"/>
                <a:gd name="connsiteY3" fmla="*/ 0 h 737573"/>
                <a:gd name="connsiteX4" fmla="*/ 2832168 w 2841693"/>
                <a:gd name="connsiteY4" fmla="*/ 530922 h 737573"/>
                <a:gd name="connsiteX5" fmla="*/ 9593 w 2841693"/>
                <a:gd name="connsiteY5" fmla="*/ 518222 h 737573"/>
                <a:gd name="connsiteX6" fmla="*/ 68 w 2841693"/>
                <a:gd name="connsiteY6" fmla="*/ 22225 h 737573"/>
                <a:gd name="connsiteX0" fmla="*/ 68 w 2841693"/>
                <a:gd name="connsiteY0" fmla="*/ 22225 h 737573"/>
                <a:gd name="connsiteX1" fmla="*/ 537438 w 2841693"/>
                <a:gd name="connsiteY1" fmla="*/ 16574 h 737573"/>
                <a:gd name="connsiteX2" fmla="*/ 2236063 w 2841693"/>
                <a:gd name="connsiteY2" fmla="*/ 10224 h 737573"/>
                <a:gd name="connsiteX3" fmla="*/ 2841693 w 2841693"/>
                <a:gd name="connsiteY3" fmla="*/ 0 h 737573"/>
                <a:gd name="connsiteX4" fmla="*/ 2832168 w 2841693"/>
                <a:gd name="connsiteY4" fmla="*/ 530922 h 737573"/>
                <a:gd name="connsiteX5" fmla="*/ 9593 w 2841693"/>
                <a:gd name="connsiteY5" fmla="*/ 518222 h 737573"/>
                <a:gd name="connsiteX6" fmla="*/ 68 w 2841693"/>
                <a:gd name="connsiteY6" fmla="*/ 22225 h 737573"/>
                <a:gd name="connsiteX0" fmla="*/ 68 w 2841693"/>
                <a:gd name="connsiteY0" fmla="*/ 22225 h 737573"/>
                <a:gd name="connsiteX1" fmla="*/ 537438 w 2841693"/>
                <a:gd name="connsiteY1" fmla="*/ 16574 h 737573"/>
                <a:gd name="connsiteX2" fmla="*/ 2153513 w 2841693"/>
                <a:gd name="connsiteY2" fmla="*/ 19749 h 737573"/>
                <a:gd name="connsiteX3" fmla="*/ 2841693 w 2841693"/>
                <a:gd name="connsiteY3" fmla="*/ 0 h 737573"/>
                <a:gd name="connsiteX4" fmla="*/ 2832168 w 2841693"/>
                <a:gd name="connsiteY4" fmla="*/ 530922 h 737573"/>
                <a:gd name="connsiteX5" fmla="*/ 9593 w 2841693"/>
                <a:gd name="connsiteY5" fmla="*/ 518222 h 737573"/>
                <a:gd name="connsiteX6" fmla="*/ 68 w 2841693"/>
                <a:gd name="connsiteY6" fmla="*/ 22225 h 737573"/>
                <a:gd name="connsiteX0" fmla="*/ 68 w 2841693"/>
                <a:gd name="connsiteY0" fmla="*/ 22225 h 737573"/>
                <a:gd name="connsiteX1" fmla="*/ 696188 w 2841693"/>
                <a:gd name="connsiteY1" fmla="*/ 26099 h 737573"/>
                <a:gd name="connsiteX2" fmla="*/ 2153513 w 2841693"/>
                <a:gd name="connsiteY2" fmla="*/ 19749 h 737573"/>
                <a:gd name="connsiteX3" fmla="*/ 2841693 w 2841693"/>
                <a:gd name="connsiteY3" fmla="*/ 0 h 737573"/>
                <a:gd name="connsiteX4" fmla="*/ 2832168 w 2841693"/>
                <a:gd name="connsiteY4" fmla="*/ 530922 h 737573"/>
                <a:gd name="connsiteX5" fmla="*/ 9593 w 2841693"/>
                <a:gd name="connsiteY5" fmla="*/ 518222 h 737573"/>
                <a:gd name="connsiteX6" fmla="*/ 68 w 2841693"/>
                <a:gd name="connsiteY6" fmla="*/ 22225 h 737573"/>
                <a:gd name="connsiteX0" fmla="*/ 68 w 2841693"/>
                <a:gd name="connsiteY0" fmla="*/ 22225 h 737573"/>
                <a:gd name="connsiteX1" fmla="*/ 696188 w 2841693"/>
                <a:gd name="connsiteY1" fmla="*/ 26099 h 737573"/>
                <a:gd name="connsiteX2" fmla="*/ 2163038 w 2841693"/>
                <a:gd name="connsiteY2" fmla="*/ 10224 h 737573"/>
                <a:gd name="connsiteX3" fmla="*/ 2841693 w 2841693"/>
                <a:gd name="connsiteY3" fmla="*/ 0 h 737573"/>
                <a:gd name="connsiteX4" fmla="*/ 2832168 w 2841693"/>
                <a:gd name="connsiteY4" fmla="*/ 530922 h 737573"/>
                <a:gd name="connsiteX5" fmla="*/ 9593 w 2841693"/>
                <a:gd name="connsiteY5" fmla="*/ 518222 h 737573"/>
                <a:gd name="connsiteX6" fmla="*/ 68 w 2841693"/>
                <a:gd name="connsiteY6" fmla="*/ 22225 h 737573"/>
                <a:gd name="connsiteX0" fmla="*/ 68 w 2841693"/>
                <a:gd name="connsiteY0" fmla="*/ 22225 h 737573"/>
                <a:gd name="connsiteX1" fmla="*/ 696188 w 2841693"/>
                <a:gd name="connsiteY1" fmla="*/ 26099 h 737573"/>
                <a:gd name="connsiteX2" fmla="*/ 2163038 w 2841693"/>
                <a:gd name="connsiteY2" fmla="*/ 10224 h 737573"/>
                <a:gd name="connsiteX3" fmla="*/ 2841693 w 2841693"/>
                <a:gd name="connsiteY3" fmla="*/ 0 h 737573"/>
                <a:gd name="connsiteX4" fmla="*/ 2832168 w 2841693"/>
                <a:gd name="connsiteY4" fmla="*/ 530922 h 737573"/>
                <a:gd name="connsiteX5" fmla="*/ 9593 w 2841693"/>
                <a:gd name="connsiteY5" fmla="*/ 518222 h 737573"/>
                <a:gd name="connsiteX6" fmla="*/ 68 w 2841693"/>
                <a:gd name="connsiteY6" fmla="*/ 22225 h 7375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841693" h="737573">
                  <a:moveTo>
                    <a:pt x="68" y="22225"/>
                  </a:moveTo>
                  <a:lnTo>
                    <a:pt x="696188" y="26099"/>
                  </a:lnTo>
                  <a:cubicBezTo>
                    <a:pt x="884571" y="150982"/>
                    <a:pt x="1971480" y="174266"/>
                    <a:pt x="2163038" y="10224"/>
                  </a:cubicBezTo>
                  <a:lnTo>
                    <a:pt x="2841693" y="0"/>
                  </a:lnTo>
                  <a:lnTo>
                    <a:pt x="2832168" y="530922"/>
                  </a:lnTo>
                  <a:cubicBezTo>
                    <a:pt x="2174943" y="857947"/>
                    <a:pt x="257243" y="753172"/>
                    <a:pt x="9593" y="518222"/>
                  </a:cubicBezTo>
                  <a:cubicBezTo>
                    <a:pt x="10651" y="323256"/>
                    <a:pt x="-990" y="217191"/>
                    <a:pt x="68" y="22225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2" name="Freeform 61"/>
            <p:cNvSpPr/>
            <p:nvPr/>
          </p:nvSpPr>
          <p:spPr>
            <a:xfrm>
              <a:off x="4669632" y="3108810"/>
              <a:ext cx="2819400" cy="2971800"/>
            </a:xfrm>
            <a:custGeom>
              <a:avLst/>
              <a:gdLst>
                <a:gd name="connsiteX0" fmla="*/ 1416842 w 2819400"/>
                <a:gd name="connsiteY0" fmla="*/ 860339 h 2971800"/>
                <a:gd name="connsiteX1" fmla="*/ 757561 w 2819400"/>
                <a:gd name="connsiteY1" fmla="*/ 1485900 h 2971800"/>
                <a:gd name="connsiteX2" fmla="*/ 1416842 w 2819400"/>
                <a:gd name="connsiteY2" fmla="*/ 2111461 h 2971800"/>
                <a:gd name="connsiteX3" fmla="*/ 2076123 w 2819400"/>
                <a:gd name="connsiteY3" fmla="*/ 1485900 h 2971800"/>
                <a:gd name="connsiteX4" fmla="*/ 1416842 w 2819400"/>
                <a:gd name="connsiteY4" fmla="*/ 860339 h 2971800"/>
                <a:gd name="connsiteX5" fmla="*/ 1409700 w 2819400"/>
                <a:gd name="connsiteY5" fmla="*/ 0 h 2971800"/>
                <a:gd name="connsiteX6" fmla="*/ 2819400 w 2819400"/>
                <a:gd name="connsiteY6" fmla="*/ 1485900 h 2971800"/>
                <a:gd name="connsiteX7" fmla="*/ 1409700 w 2819400"/>
                <a:gd name="connsiteY7" fmla="*/ 2971800 h 2971800"/>
                <a:gd name="connsiteX8" fmla="*/ 0 w 2819400"/>
                <a:gd name="connsiteY8" fmla="*/ 1485900 h 2971800"/>
                <a:gd name="connsiteX9" fmla="*/ 1409700 w 2819400"/>
                <a:gd name="connsiteY9" fmla="*/ 0 h 2971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819400" h="2971800">
                  <a:moveTo>
                    <a:pt x="1416842" y="860339"/>
                  </a:moveTo>
                  <a:cubicBezTo>
                    <a:pt x="1052731" y="860339"/>
                    <a:pt x="757561" y="1140412"/>
                    <a:pt x="757561" y="1485900"/>
                  </a:cubicBezTo>
                  <a:cubicBezTo>
                    <a:pt x="757561" y="1831388"/>
                    <a:pt x="1052731" y="2111461"/>
                    <a:pt x="1416842" y="2111461"/>
                  </a:cubicBezTo>
                  <a:cubicBezTo>
                    <a:pt x="1780953" y="2111461"/>
                    <a:pt x="2076123" y="1831388"/>
                    <a:pt x="2076123" y="1485900"/>
                  </a:cubicBezTo>
                  <a:cubicBezTo>
                    <a:pt x="2076123" y="1140412"/>
                    <a:pt x="1780953" y="860339"/>
                    <a:pt x="1416842" y="860339"/>
                  </a:cubicBezTo>
                  <a:close/>
                  <a:moveTo>
                    <a:pt x="1409700" y="0"/>
                  </a:moveTo>
                  <a:cubicBezTo>
                    <a:pt x="2188256" y="0"/>
                    <a:pt x="2819400" y="665260"/>
                    <a:pt x="2819400" y="1485900"/>
                  </a:cubicBezTo>
                  <a:cubicBezTo>
                    <a:pt x="2819400" y="2306540"/>
                    <a:pt x="2188256" y="2971800"/>
                    <a:pt x="1409700" y="2971800"/>
                  </a:cubicBezTo>
                  <a:cubicBezTo>
                    <a:pt x="631144" y="2971800"/>
                    <a:pt x="0" y="2306540"/>
                    <a:pt x="0" y="1485900"/>
                  </a:cubicBezTo>
                  <a:cubicBezTo>
                    <a:pt x="0" y="665260"/>
                    <a:pt x="631144" y="0"/>
                    <a:pt x="1409700" y="0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  <a:scene3d>
              <a:camera prst="perspectiveRelaxed">
                <a:rot lat="16800000" lon="0" rev="0"/>
              </a:camera>
              <a:lightRig rig="balanced" dir="t">
                <a:rot lat="0" lon="0" rev="13200000"/>
              </a:lightRig>
            </a:scene3d>
            <a:sp3d prstMaterial="metal">
              <a:bevelT h="63500" prst="slop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3" name="Can 62"/>
          <p:cNvSpPr/>
          <p:nvPr/>
        </p:nvSpPr>
        <p:spPr>
          <a:xfrm>
            <a:off x="5500031" y="2923364"/>
            <a:ext cx="1201568" cy="894654"/>
          </a:xfrm>
          <a:prstGeom prst="can">
            <a:avLst>
              <a:gd name="adj" fmla="val 15191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64" name="Group 63"/>
          <p:cNvGrpSpPr/>
          <p:nvPr/>
        </p:nvGrpSpPr>
        <p:grpSpPr>
          <a:xfrm>
            <a:off x="4675207" y="980575"/>
            <a:ext cx="2841693" cy="3485837"/>
            <a:chOff x="4656863" y="1862110"/>
            <a:chExt cx="2841693" cy="3485837"/>
          </a:xfrm>
          <a:solidFill>
            <a:schemeClr val="accent3"/>
          </a:solidFill>
        </p:grpSpPr>
        <p:sp>
          <p:nvSpPr>
            <p:cNvPr id="65" name="Freeform 64"/>
            <p:cNvSpPr/>
            <p:nvPr/>
          </p:nvSpPr>
          <p:spPr>
            <a:xfrm>
              <a:off x="4669632" y="2376147"/>
              <a:ext cx="2819400" cy="2971800"/>
            </a:xfrm>
            <a:custGeom>
              <a:avLst/>
              <a:gdLst>
                <a:gd name="connsiteX0" fmla="*/ 1416842 w 2819400"/>
                <a:gd name="connsiteY0" fmla="*/ 860339 h 2971800"/>
                <a:gd name="connsiteX1" fmla="*/ 757561 w 2819400"/>
                <a:gd name="connsiteY1" fmla="*/ 1485900 h 2971800"/>
                <a:gd name="connsiteX2" fmla="*/ 1416842 w 2819400"/>
                <a:gd name="connsiteY2" fmla="*/ 2111461 h 2971800"/>
                <a:gd name="connsiteX3" fmla="*/ 2076123 w 2819400"/>
                <a:gd name="connsiteY3" fmla="*/ 1485900 h 2971800"/>
                <a:gd name="connsiteX4" fmla="*/ 1416842 w 2819400"/>
                <a:gd name="connsiteY4" fmla="*/ 860339 h 2971800"/>
                <a:gd name="connsiteX5" fmla="*/ 1409700 w 2819400"/>
                <a:gd name="connsiteY5" fmla="*/ 0 h 2971800"/>
                <a:gd name="connsiteX6" fmla="*/ 2819400 w 2819400"/>
                <a:gd name="connsiteY6" fmla="*/ 1485900 h 2971800"/>
                <a:gd name="connsiteX7" fmla="*/ 1409700 w 2819400"/>
                <a:gd name="connsiteY7" fmla="*/ 2971800 h 2971800"/>
                <a:gd name="connsiteX8" fmla="*/ 0 w 2819400"/>
                <a:gd name="connsiteY8" fmla="*/ 1485900 h 2971800"/>
                <a:gd name="connsiteX9" fmla="*/ 1409700 w 2819400"/>
                <a:gd name="connsiteY9" fmla="*/ 0 h 2971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819400" h="2971800">
                  <a:moveTo>
                    <a:pt x="1416842" y="860339"/>
                  </a:moveTo>
                  <a:cubicBezTo>
                    <a:pt x="1052731" y="860339"/>
                    <a:pt x="757561" y="1140412"/>
                    <a:pt x="757561" y="1485900"/>
                  </a:cubicBezTo>
                  <a:cubicBezTo>
                    <a:pt x="757561" y="1831388"/>
                    <a:pt x="1052731" y="2111461"/>
                    <a:pt x="1416842" y="2111461"/>
                  </a:cubicBezTo>
                  <a:cubicBezTo>
                    <a:pt x="1780953" y="2111461"/>
                    <a:pt x="2076123" y="1831388"/>
                    <a:pt x="2076123" y="1485900"/>
                  </a:cubicBezTo>
                  <a:cubicBezTo>
                    <a:pt x="2076123" y="1140412"/>
                    <a:pt x="1780953" y="860339"/>
                    <a:pt x="1416842" y="860339"/>
                  </a:cubicBezTo>
                  <a:close/>
                  <a:moveTo>
                    <a:pt x="1409700" y="0"/>
                  </a:moveTo>
                  <a:cubicBezTo>
                    <a:pt x="2188256" y="0"/>
                    <a:pt x="2819400" y="665260"/>
                    <a:pt x="2819400" y="1485900"/>
                  </a:cubicBezTo>
                  <a:cubicBezTo>
                    <a:pt x="2819400" y="2306540"/>
                    <a:pt x="2188256" y="2971800"/>
                    <a:pt x="1409700" y="2971800"/>
                  </a:cubicBezTo>
                  <a:cubicBezTo>
                    <a:pt x="631144" y="2971800"/>
                    <a:pt x="0" y="2306540"/>
                    <a:pt x="0" y="1485900"/>
                  </a:cubicBezTo>
                  <a:cubicBezTo>
                    <a:pt x="0" y="665260"/>
                    <a:pt x="631144" y="0"/>
                    <a:pt x="1409700" y="0"/>
                  </a:cubicBezTo>
                  <a:close/>
                </a:path>
              </a:pathLst>
            </a:custGeom>
            <a:grpFill/>
            <a:ln>
              <a:solidFill>
                <a:schemeClr val="accent3"/>
              </a:solidFill>
            </a:ln>
            <a:scene3d>
              <a:camera prst="perspectiveRelaxed">
                <a:rot lat="16800000" lon="0" rev="0"/>
              </a:camera>
              <a:lightRig rig="balanced" dir="t">
                <a:rot lat="0" lon="0" rev="13200000"/>
              </a:lightRig>
            </a:scene3d>
            <a:sp3d prstMaterial="metal">
              <a:bevelT h="63500" prst="slop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6" name="Rectangle 22"/>
            <p:cNvSpPr/>
            <p:nvPr/>
          </p:nvSpPr>
          <p:spPr>
            <a:xfrm>
              <a:off x="4656863" y="3405158"/>
              <a:ext cx="2841693" cy="737573"/>
            </a:xfrm>
            <a:custGeom>
              <a:avLst/>
              <a:gdLst>
                <a:gd name="connsiteX0" fmla="*/ 0 w 2819400"/>
                <a:gd name="connsiteY0" fmla="*/ 0 h 597597"/>
                <a:gd name="connsiteX1" fmla="*/ 2819400 w 2819400"/>
                <a:gd name="connsiteY1" fmla="*/ 0 h 597597"/>
                <a:gd name="connsiteX2" fmla="*/ 2819400 w 2819400"/>
                <a:gd name="connsiteY2" fmla="*/ 597597 h 597597"/>
                <a:gd name="connsiteX3" fmla="*/ 0 w 2819400"/>
                <a:gd name="connsiteY3" fmla="*/ 597597 h 597597"/>
                <a:gd name="connsiteX4" fmla="*/ 0 w 2819400"/>
                <a:gd name="connsiteY4" fmla="*/ 0 h 597597"/>
                <a:gd name="connsiteX0" fmla="*/ 0 w 2819400"/>
                <a:gd name="connsiteY0" fmla="*/ 0 h 755641"/>
                <a:gd name="connsiteX1" fmla="*/ 2819400 w 2819400"/>
                <a:gd name="connsiteY1" fmla="*/ 0 h 755641"/>
                <a:gd name="connsiteX2" fmla="*/ 2819400 w 2819400"/>
                <a:gd name="connsiteY2" fmla="*/ 597597 h 755641"/>
                <a:gd name="connsiteX3" fmla="*/ 0 w 2819400"/>
                <a:gd name="connsiteY3" fmla="*/ 597597 h 755641"/>
                <a:gd name="connsiteX4" fmla="*/ 0 w 2819400"/>
                <a:gd name="connsiteY4" fmla="*/ 0 h 755641"/>
                <a:gd name="connsiteX0" fmla="*/ 0 w 2819400"/>
                <a:gd name="connsiteY0" fmla="*/ 0 h 806869"/>
                <a:gd name="connsiteX1" fmla="*/ 2819400 w 2819400"/>
                <a:gd name="connsiteY1" fmla="*/ 0 h 806869"/>
                <a:gd name="connsiteX2" fmla="*/ 2819400 w 2819400"/>
                <a:gd name="connsiteY2" fmla="*/ 597597 h 806869"/>
                <a:gd name="connsiteX3" fmla="*/ 0 w 2819400"/>
                <a:gd name="connsiteY3" fmla="*/ 597597 h 806869"/>
                <a:gd name="connsiteX4" fmla="*/ 0 w 2819400"/>
                <a:gd name="connsiteY4" fmla="*/ 0 h 806869"/>
                <a:gd name="connsiteX0" fmla="*/ 0 w 2819400"/>
                <a:gd name="connsiteY0" fmla="*/ 0 h 804207"/>
                <a:gd name="connsiteX1" fmla="*/ 2819400 w 2819400"/>
                <a:gd name="connsiteY1" fmla="*/ 0 h 804207"/>
                <a:gd name="connsiteX2" fmla="*/ 2819400 w 2819400"/>
                <a:gd name="connsiteY2" fmla="*/ 597597 h 804207"/>
                <a:gd name="connsiteX3" fmla="*/ 0 w 2819400"/>
                <a:gd name="connsiteY3" fmla="*/ 597597 h 804207"/>
                <a:gd name="connsiteX4" fmla="*/ 0 w 2819400"/>
                <a:gd name="connsiteY4" fmla="*/ 0 h 804207"/>
                <a:gd name="connsiteX0" fmla="*/ 3175 w 2822575"/>
                <a:gd name="connsiteY0" fmla="*/ 0 h 799264"/>
                <a:gd name="connsiteX1" fmla="*/ 2822575 w 2822575"/>
                <a:gd name="connsiteY1" fmla="*/ 0 h 799264"/>
                <a:gd name="connsiteX2" fmla="*/ 2822575 w 2822575"/>
                <a:gd name="connsiteY2" fmla="*/ 597597 h 799264"/>
                <a:gd name="connsiteX3" fmla="*/ 0 w 2822575"/>
                <a:gd name="connsiteY3" fmla="*/ 584897 h 799264"/>
                <a:gd name="connsiteX4" fmla="*/ 3175 w 2822575"/>
                <a:gd name="connsiteY4" fmla="*/ 0 h 799264"/>
                <a:gd name="connsiteX0" fmla="*/ 68 w 2832168"/>
                <a:gd name="connsiteY0" fmla="*/ 79375 h 799264"/>
                <a:gd name="connsiteX1" fmla="*/ 2832168 w 2832168"/>
                <a:gd name="connsiteY1" fmla="*/ 0 h 799264"/>
                <a:gd name="connsiteX2" fmla="*/ 2832168 w 2832168"/>
                <a:gd name="connsiteY2" fmla="*/ 597597 h 799264"/>
                <a:gd name="connsiteX3" fmla="*/ 9593 w 2832168"/>
                <a:gd name="connsiteY3" fmla="*/ 584897 h 799264"/>
                <a:gd name="connsiteX4" fmla="*/ 68 w 2832168"/>
                <a:gd name="connsiteY4" fmla="*/ 79375 h 799264"/>
                <a:gd name="connsiteX0" fmla="*/ 68 w 2841693"/>
                <a:gd name="connsiteY0" fmla="*/ 22225 h 742114"/>
                <a:gd name="connsiteX1" fmla="*/ 2841693 w 2841693"/>
                <a:gd name="connsiteY1" fmla="*/ 0 h 742114"/>
                <a:gd name="connsiteX2" fmla="*/ 2832168 w 2841693"/>
                <a:gd name="connsiteY2" fmla="*/ 540447 h 742114"/>
                <a:gd name="connsiteX3" fmla="*/ 9593 w 2841693"/>
                <a:gd name="connsiteY3" fmla="*/ 527747 h 742114"/>
                <a:gd name="connsiteX4" fmla="*/ 68 w 2841693"/>
                <a:gd name="connsiteY4" fmla="*/ 22225 h 742114"/>
                <a:gd name="connsiteX0" fmla="*/ 68 w 2841693"/>
                <a:gd name="connsiteY0" fmla="*/ 22225 h 738528"/>
                <a:gd name="connsiteX1" fmla="*/ 2841693 w 2841693"/>
                <a:gd name="connsiteY1" fmla="*/ 0 h 738528"/>
                <a:gd name="connsiteX2" fmla="*/ 2832168 w 2841693"/>
                <a:gd name="connsiteY2" fmla="*/ 540447 h 738528"/>
                <a:gd name="connsiteX3" fmla="*/ 9593 w 2841693"/>
                <a:gd name="connsiteY3" fmla="*/ 518222 h 738528"/>
                <a:gd name="connsiteX4" fmla="*/ 68 w 2841693"/>
                <a:gd name="connsiteY4" fmla="*/ 22225 h 738528"/>
                <a:gd name="connsiteX0" fmla="*/ 68 w 2841693"/>
                <a:gd name="connsiteY0" fmla="*/ 22225 h 752339"/>
                <a:gd name="connsiteX1" fmla="*/ 2841693 w 2841693"/>
                <a:gd name="connsiteY1" fmla="*/ 0 h 752339"/>
                <a:gd name="connsiteX2" fmla="*/ 2832168 w 2841693"/>
                <a:gd name="connsiteY2" fmla="*/ 540447 h 752339"/>
                <a:gd name="connsiteX3" fmla="*/ 9593 w 2841693"/>
                <a:gd name="connsiteY3" fmla="*/ 518222 h 752339"/>
                <a:gd name="connsiteX4" fmla="*/ 68 w 2841693"/>
                <a:gd name="connsiteY4" fmla="*/ 22225 h 752339"/>
                <a:gd name="connsiteX0" fmla="*/ 68 w 2841693"/>
                <a:gd name="connsiteY0" fmla="*/ 22225 h 746704"/>
                <a:gd name="connsiteX1" fmla="*/ 2841693 w 2841693"/>
                <a:gd name="connsiteY1" fmla="*/ 0 h 746704"/>
                <a:gd name="connsiteX2" fmla="*/ 2832168 w 2841693"/>
                <a:gd name="connsiteY2" fmla="*/ 530922 h 746704"/>
                <a:gd name="connsiteX3" fmla="*/ 9593 w 2841693"/>
                <a:gd name="connsiteY3" fmla="*/ 518222 h 746704"/>
                <a:gd name="connsiteX4" fmla="*/ 68 w 2841693"/>
                <a:gd name="connsiteY4" fmla="*/ 22225 h 746704"/>
                <a:gd name="connsiteX0" fmla="*/ 68 w 2841693"/>
                <a:gd name="connsiteY0" fmla="*/ 22225 h 745394"/>
                <a:gd name="connsiteX1" fmla="*/ 2841693 w 2841693"/>
                <a:gd name="connsiteY1" fmla="*/ 0 h 745394"/>
                <a:gd name="connsiteX2" fmla="*/ 2832168 w 2841693"/>
                <a:gd name="connsiteY2" fmla="*/ 530922 h 745394"/>
                <a:gd name="connsiteX3" fmla="*/ 9593 w 2841693"/>
                <a:gd name="connsiteY3" fmla="*/ 518222 h 745394"/>
                <a:gd name="connsiteX4" fmla="*/ 68 w 2841693"/>
                <a:gd name="connsiteY4" fmla="*/ 22225 h 745394"/>
                <a:gd name="connsiteX0" fmla="*/ 68 w 2841693"/>
                <a:gd name="connsiteY0" fmla="*/ 22225 h 737573"/>
                <a:gd name="connsiteX1" fmla="*/ 2841693 w 2841693"/>
                <a:gd name="connsiteY1" fmla="*/ 0 h 737573"/>
                <a:gd name="connsiteX2" fmla="*/ 2832168 w 2841693"/>
                <a:gd name="connsiteY2" fmla="*/ 530922 h 737573"/>
                <a:gd name="connsiteX3" fmla="*/ 9593 w 2841693"/>
                <a:gd name="connsiteY3" fmla="*/ 518222 h 737573"/>
                <a:gd name="connsiteX4" fmla="*/ 68 w 2841693"/>
                <a:gd name="connsiteY4" fmla="*/ 22225 h 737573"/>
                <a:gd name="connsiteX0" fmla="*/ 68 w 2841693"/>
                <a:gd name="connsiteY0" fmla="*/ 22225 h 737573"/>
                <a:gd name="connsiteX1" fmla="*/ 537438 w 2841693"/>
                <a:gd name="connsiteY1" fmla="*/ 16574 h 737573"/>
                <a:gd name="connsiteX2" fmla="*/ 2841693 w 2841693"/>
                <a:gd name="connsiteY2" fmla="*/ 0 h 737573"/>
                <a:gd name="connsiteX3" fmla="*/ 2832168 w 2841693"/>
                <a:gd name="connsiteY3" fmla="*/ 530922 h 737573"/>
                <a:gd name="connsiteX4" fmla="*/ 9593 w 2841693"/>
                <a:gd name="connsiteY4" fmla="*/ 518222 h 737573"/>
                <a:gd name="connsiteX5" fmla="*/ 68 w 2841693"/>
                <a:gd name="connsiteY5" fmla="*/ 22225 h 737573"/>
                <a:gd name="connsiteX0" fmla="*/ 68 w 2841693"/>
                <a:gd name="connsiteY0" fmla="*/ 22225 h 737573"/>
                <a:gd name="connsiteX1" fmla="*/ 537438 w 2841693"/>
                <a:gd name="connsiteY1" fmla="*/ 16574 h 737573"/>
                <a:gd name="connsiteX2" fmla="*/ 2236063 w 2841693"/>
                <a:gd name="connsiteY2" fmla="*/ 10224 h 737573"/>
                <a:gd name="connsiteX3" fmla="*/ 2841693 w 2841693"/>
                <a:gd name="connsiteY3" fmla="*/ 0 h 737573"/>
                <a:gd name="connsiteX4" fmla="*/ 2832168 w 2841693"/>
                <a:gd name="connsiteY4" fmla="*/ 530922 h 737573"/>
                <a:gd name="connsiteX5" fmla="*/ 9593 w 2841693"/>
                <a:gd name="connsiteY5" fmla="*/ 518222 h 737573"/>
                <a:gd name="connsiteX6" fmla="*/ 68 w 2841693"/>
                <a:gd name="connsiteY6" fmla="*/ 22225 h 737573"/>
                <a:gd name="connsiteX0" fmla="*/ 68 w 2841693"/>
                <a:gd name="connsiteY0" fmla="*/ 22225 h 737573"/>
                <a:gd name="connsiteX1" fmla="*/ 537438 w 2841693"/>
                <a:gd name="connsiteY1" fmla="*/ 16574 h 737573"/>
                <a:gd name="connsiteX2" fmla="*/ 2236063 w 2841693"/>
                <a:gd name="connsiteY2" fmla="*/ 10224 h 737573"/>
                <a:gd name="connsiteX3" fmla="*/ 2841693 w 2841693"/>
                <a:gd name="connsiteY3" fmla="*/ 0 h 737573"/>
                <a:gd name="connsiteX4" fmla="*/ 2832168 w 2841693"/>
                <a:gd name="connsiteY4" fmla="*/ 530922 h 737573"/>
                <a:gd name="connsiteX5" fmla="*/ 9593 w 2841693"/>
                <a:gd name="connsiteY5" fmla="*/ 518222 h 737573"/>
                <a:gd name="connsiteX6" fmla="*/ 68 w 2841693"/>
                <a:gd name="connsiteY6" fmla="*/ 22225 h 737573"/>
                <a:gd name="connsiteX0" fmla="*/ 68 w 2841693"/>
                <a:gd name="connsiteY0" fmla="*/ 22225 h 737573"/>
                <a:gd name="connsiteX1" fmla="*/ 537438 w 2841693"/>
                <a:gd name="connsiteY1" fmla="*/ 16574 h 737573"/>
                <a:gd name="connsiteX2" fmla="*/ 2236063 w 2841693"/>
                <a:gd name="connsiteY2" fmla="*/ 10224 h 737573"/>
                <a:gd name="connsiteX3" fmla="*/ 2841693 w 2841693"/>
                <a:gd name="connsiteY3" fmla="*/ 0 h 737573"/>
                <a:gd name="connsiteX4" fmla="*/ 2832168 w 2841693"/>
                <a:gd name="connsiteY4" fmla="*/ 530922 h 737573"/>
                <a:gd name="connsiteX5" fmla="*/ 9593 w 2841693"/>
                <a:gd name="connsiteY5" fmla="*/ 518222 h 737573"/>
                <a:gd name="connsiteX6" fmla="*/ 68 w 2841693"/>
                <a:gd name="connsiteY6" fmla="*/ 22225 h 737573"/>
                <a:gd name="connsiteX0" fmla="*/ 68 w 2841693"/>
                <a:gd name="connsiteY0" fmla="*/ 22225 h 737573"/>
                <a:gd name="connsiteX1" fmla="*/ 537438 w 2841693"/>
                <a:gd name="connsiteY1" fmla="*/ 16574 h 737573"/>
                <a:gd name="connsiteX2" fmla="*/ 2236063 w 2841693"/>
                <a:gd name="connsiteY2" fmla="*/ 10224 h 737573"/>
                <a:gd name="connsiteX3" fmla="*/ 2841693 w 2841693"/>
                <a:gd name="connsiteY3" fmla="*/ 0 h 737573"/>
                <a:gd name="connsiteX4" fmla="*/ 2832168 w 2841693"/>
                <a:gd name="connsiteY4" fmla="*/ 530922 h 737573"/>
                <a:gd name="connsiteX5" fmla="*/ 9593 w 2841693"/>
                <a:gd name="connsiteY5" fmla="*/ 518222 h 737573"/>
                <a:gd name="connsiteX6" fmla="*/ 68 w 2841693"/>
                <a:gd name="connsiteY6" fmla="*/ 22225 h 737573"/>
                <a:gd name="connsiteX0" fmla="*/ 68 w 2841693"/>
                <a:gd name="connsiteY0" fmla="*/ 22225 h 737573"/>
                <a:gd name="connsiteX1" fmla="*/ 537438 w 2841693"/>
                <a:gd name="connsiteY1" fmla="*/ 16574 h 737573"/>
                <a:gd name="connsiteX2" fmla="*/ 2153513 w 2841693"/>
                <a:gd name="connsiteY2" fmla="*/ 19749 h 737573"/>
                <a:gd name="connsiteX3" fmla="*/ 2841693 w 2841693"/>
                <a:gd name="connsiteY3" fmla="*/ 0 h 737573"/>
                <a:gd name="connsiteX4" fmla="*/ 2832168 w 2841693"/>
                <a:gd name="connsiteY4" fmla="*/ 530922 h 737573"/>
                <a:gd name="connsiteX5" fmla="*/ 9593 w 2841693"/>
                <a:gd name="connsiteY5" fmla="*/ 518222 h 737573"/>
                <a:gd name="connsiteX6" fmla="*/ 68 w 2841693"/>
                <a:gd name="connsiteY6" fmla="*/ 22225 h 737573"/>
                <a:gd name="connsiteX0" fmla="*/ 68 w 2841693"/>
                <a:gd name="connsiteY0" fmla="*/ 22225 h 737573"/>
                <a:gd name="connsiteX1" fmla="*/ 696188 w 2841693"/>
                <a:gd name="connsiteY1" fmla="*/ 26099 h 737573"/>
                <a:gd name="connsiteX2" fmla="*/ 2153513 w 2841693"/>
                <a:gd name="connsiteY2" fmla="*/ 19749 h 737573"/>
                <a:gd name="connsiteX3" fmla="*/ 2841693 w 2841693"/>
                <a:gd name="connsiteY3" fmla="*/ 0 h 737573"/>
                <a:gd name="connsiteX4" fmla="*/ 2832168 w 2841693"/>
                <a:gd name="connsiteY4" fmla="*/ 530922 h 737573"/>
                <a:gd name="connsiteX5" fmla="*/ 9593 w 2841693"/>
                <a:gd name="connsiteY5" fmla="*/ 518222 h 737573"/>
                <a:gd name="connsiteX6" fmla="*/ 68 w 2841693"/>
                <a:gd name="connsiteY6" fmla="*/ 22225 h 737573"/>
                <a:gd name="connsiteX0" fmla="*/ 68 w 2841693"/>
                <a:gd name="connsiteY0" fmla="*/ 22225 h 737573"/>
                <a:gd name="connsiteX1" fmla="*/ 696188 w 2841693"/>
                <a:gd name="connsiteY1" fmla="*/ 26099 h 737573"/>
                <a:gd name="connsiteX2" fmla="*/ 2163038 w 2841693"/>
                <a:gd name="connsiteY2" fmla="*/ 10224 h 737573"/>
                <a:gd name="connsiteX3" fmla="*/ 2841693 w 2841693"/>
                <a:gd name="connsiteY3" fmla="*/ 0 h 737573"/>
                <a:gd name="connsiteX4" fmla="*/ 2832168 w 2841693"/>
                <a:gd name="connsiteY4" fmla="*/ 530922 h 737573"/>
                <a:gd name="connsiteX5" fmla="*/ 9593 w 2841693"/>
                <a:gd name="connsiteY5" fmla="*/ 518222 h 737573"/>
                <a:gd name="connsiteX6" fmla="*/ 68 w 2841693"/>
                <a:gd name="connsiteY6" fmla="*/ 22225 h 737573"/>
                <a:gd name="connsiteX0" fmla="*/ 68 w 2841693"/>
                <a:gd name="connsiteY0" fmla="*/ 22225 h 737573"/>
                <a:gd name="connsiteX1" fmla="*/ 696188 w 2841693"/>
                <a:gd name="connsiteY1" fmla="*/ 26099 h 737573"/>
                <a:gd name="connsiteX2" fmla="*/ 2163038 w 2841693"/>
                <a:gd name="connsiteY2" fmla="*/ 10224 h 737573"/>
                <a:gd name="connsiteX3" fmla="*/ 2841693 w 2841693"/>
                <a:gd name="connsiteY3" fmla="*/ 0 h 737573"/>
                <a:gd name="connsiteX4" fmla="*/ 2832168 w 2841693"/>
                <a:gd name="connsiteY4" fmla="*/ 530922 h 737573"/>
                <a:gd name="connsiteX5" fmla="*/ 9593 w 2841693"/>
                <a:gd name="connsiteY5" fmla="*/ 518222 h 737573"/>
                <a:gd name="connsiteX6" fmla="*/ 68 w 2841693"/>
                <a:gd name="connsiteY6" fmla="*/ 22225 h 7375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841693" h="737573">
                  <a:moveTo>
                    <a:pt x="68" y="22225"/>
                  </a:moveTo>
                  <a:lnTo>
                    <a:pt x="696188" y="26099"/>
                  </a:lnTo>
                  <a:cubicBezTo>
                    <a:pt x="884571" y="150982"/>
                    <a:pt x="1971480" y="174266"/>
                    <a:pt x="2163038" y="10224"/>
                  </a:cubicBezTo>
                  <a:lnTo>
                    <a:pt x="2841693" y="0"/>
                  </a:lnTo>
                  <a:lnTo>
                    <a:pt x="2832168" y="530922"/>
                  </a:lnTo>
                  <a:cubicBezTo>
                    <a:pt x="2174943" y="857947"/>
                    <a:pt x="257243" y="753172"/>
                    <a:pt x="9593" y="518222"/>
                  </a:cubicBezTo>
                  <a:cubicBezTo>
                    <a:pt x="10651" y="323256"/>
                    <a:pt x="-990" y="217191"/>
                    <a:pt x="68" y="22225"/>
                  </a:cubicBezTo>
                  <a:close/>
                </a:path>
              </a:pathLst>
            </a:custGeom>
            <a:grpFill/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7" name="Freeform 66"/>
            <p:cNvSpPr/>
            <p:nvPr/>
          </p:nvSpPr>
          <p:spPr>
            <a:xfrm>
              <a:off x="4669632" y="1862110"/>
              <a:ext cx="2819400" cy="2971800"/>
            </a:xfrm>
            <a:custGeom>
              <a:avLst/>
              <a:gdLst>
                <a:gd name="connsiteX0" fmla="*/ 1416842 w 2819400"/>
                <a:gd name="connsiteY0" fmla="*/ 860339 h 2971800"/>
                <a:gd name="connsiteX1" fmla="*/ 757561 w 2819400"/>
                <a:gd name="connsiteY1" fmla="*/ 1485900 h 2971800"/>
                <a:gd name="connsiteX2" fmla="*/ 1416842 w 2819400"/>
                <a:gd name="connsiteY2" fmla="*/ 2111461 h 2971800"/>
                <a:gd name="connsiteX3" fmla="*/ 2076123 w 2819400"/>
                <a:gd name="connsiteY3" fmla="*/ 1485900 h 2971800"/>
                <a:gd name="connsiteX4" fmla="*/ 1416842 w 2819400"/>
                <a:gd name="connsiteY4" fmla="*/ 860339 h 2971800"/>
                <a:gd name="connsiteX5" fmla="*/ 1409700 w 2819400"/>
                <a:gd name="connsiteY5" fmla="*/ 0 h 2971800"/>
                <a:gd name="connsiteX6" fmla="*/ 2819400 w 2819400"/>
                <a:gd name="connsiteY6" fmla="*/ 1485900 h 2971800"/>
                <a:gd name="connsiteX7" fmla="*/ 1409700 w 2819400"/>
                <a:gd name="connsiteY7" fmla="*/ 2971800 h 2971800"/>
                <a:gd name="connsiteX8" fmla="*/ 0 w 2819400"/>
                <a:gd name="connsiteY8" fmla="*/ 1485900 h 2971800"/>
                <a:gd name="connsiteX9" fmla="*/ 1409700 w 2819400"/>
                <a:gd name="connsiteY9" fmla="*/ 0 h 2971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819400" h="2971800">
                  <a:moveTo>
                    <a:pt x="1416842" y="860339"/>
                  </a:moveTo>
                  <a:cubicBezTo>
                    <a:pt x="1052731" y="860339"/>
                    <a:pt x="757561" y="1140412"/>
                    <a:pt x="757561" y="1485900"/>
                  </a:cubicBezTo>
                  <a:cubicBezTo>
                    <a:pt x="757561" y="1831388"/>
                    <a:pt x="1052731" y="2111461"/>
                    <a:pt x="1416842" y="2111461"/>
                  </a:cubicBezTo>
                  <a:cubicBezTo>
                    <a:pt x="1780953" y="2111461"/>
                    <a:pt x="2076123" y="1831388"/>
                    <a:pt x="2076123" y="1485900"/>
                  </a:cubicBezTo>
                  <a:cubicBezTo>
                    <a:pt x="2076123" y="1140412"/>
                    <a:pt x="1780953" y="860339"/>
                    <a:pt x="1416842" y="860339"/>
                  </a:cubicBezTo>
                  <a:close/>
                  <a:moveTo>
                    <a:pt x="1409700" y="0"/>
                  </a:moveTo>
                  <a:cubicBezTo>
                    <a:pt x="2188256" y="0"/>
                    <a:pt x="2819400" y="665260"/>
                    <a:pt x="2819400" y="1485900"/>
                  </a:cubicBezTo>
                  <a:cubicBezTo>
                    <a:pt x="2819400" y="2306540"/>
                    <a:pt x="2188256" y="2971800"/>
                    <a:pt x="1409700" y="2971800"/>
                  </a:cubicBezTo>
                  <a:cubicBezTo>
                    <a:pt x="631144" y="2971800"/>
                    <a:pt x="0" y="2306540"/>
                    <a:pt x="0" y="1485900"/>
                  </a:cubicBezTo>
                  <a:cubicBezTo>
                    <a:pt x="0" y="665260"/>
                    <a:pt x="631144" y="0"/>
                    <a:pt x="1409700" y="0"/>
                  </a:cubicBezTo>
                  <a:close/>
                </a:path>
              </a:pathLst>
            </a:custGeom>
            <a:grpFill/>
            <a:ln>
              <a:solidFill>
                <a:schemeClr val="accent3"/>
              </a:solidFill>
            </a:ln>
            <a:scene3d>
              <a:camera prst="perspectiveRelaxed">
                <a:rot lat="16800000" lon="0" rev="0"/>
              </a:camera>
              <a:lightRig rig="balanced" dir="t">
                <a:rot lat="0" lon="0" rev="13200000"/>
              </a:lightRig>
            </a:scene3d>
            <a:sp3d prstMaterial="metal">
              <a:bevelT h="63500" prst="slop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8" name="Can 67"/>
          <p:cNvSpPr/>
          <p:nvPr/>
        </p:nvSpPr>
        <p:spPr>
          <a:xfrm>
            <a:off x="5500031" y="1687935"/>
            <a:ext cx="1201568" cy="894654"/>
          </a:xfrm>
          <a:prstGeom prst="can">
            <a:avLst>
              <a:gd name="adj" fmla="val 15191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69" name="Group 68"/>
          <p:cNvGrpSpPr/>
          <p:nvPr/>
        </p:nvGrpSpPr>
        <p:grpSpPr>
          <a:xfrm>
            <a:off x="4675207" y="-259932"/>
            <a:ext cx="2841693" cy="3485837"/>
            <a:chOff x="4666387" y="621603"/>
            <a:chExt cx="2841693" cy="3485837"/>
          </a:xfrm>
          <a:solidFill>
            <a:schemeClr val="accent4"/>
          </a:solidFill>
        </p:grpSpPr>
        <p:sp>
          <p:nvSpPr>
            <p:cNvPr id="70" name="Freeform 69"/>
            <p:cNvSpPr/>
            <p:nvPr/>
          </p:nvSpPr>
          <p:spPr>
            <a:xfrm>
              <a:off x="4679156" y="1135640"/>
              <a:ext cx="2819400" cy="2971800"/>
            </a:xfrm>
            <a:custGeom>
              <a:avLst/>
              <a:gdLst>
                <a:gd name="connsiteX0" fmla="*/ 1416842 w 2819400"/>
                <a:gd name="connsiteY0" fmla="*/ 860339 h 2971800"/>
                <a:gd name="connsiteX1" fmla="*/ 757561 w 2819400"/>
                <a:gd name="connsiteY1" fmla="*/ 1485900 h 2971800"/>
                <a:gd name="connsiteX2" fmla="*/ 1416842 w 2819400"/>
                <a:gd name="connsiteY2" fmla="*/ 2111461 h 2971800"/>
                <a:gd name="connsiteX3" fmla="*/ 2076123 w 2819400"/>
                <a:gd name="connsiteY3" fmla="*/ 1485900 h 2971800"/>
                <a:gd name="connsiteX4" fmla="*/ 1416842 w 2819400"/>
                <a:gd name="connsiteY4" fmla="*/ 860339 h 2971800"/>
                <a:gd name="connsiteX5" fmla="*/ 1409700 w 2819400"/>
                <a:gd name="connsiteY5" fmla="*/ 0 h 2971800"/>
                <a:gd name="connsiteX6" fmla="*/ 2819400 w 2819400"/>
                <a:gd name="connsiteY6" fmla="*/ 1485900 h 2971800"/>
                <a:gd name="connsiteX7" fmla="*/ 1409700 w 2819400"/>
                <a:gd name="connsiteY7" fmla="*/ 2971800 h 2971800"/>
                <a:gd name="connsiteX8" fmla="*/ 0 w 2819400"/>
                <a:gd name="connsiteY8" fmla="*/ 1485900 h 2971800"/>
                <a:gd name="connsiteX9" fmla="*/ 1409700 w 2819400"/>
                <a:gd name="connsiteY9" fmla="*/ 0 h 2971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819400" h="2971800">
                  <a:moveTo>
                    <a:pt x="1416842" y="860339"/>
                  </a:moveTo>
                  <a:cubicBezTo>
                    <a:pt x="1052731" y="860339"/>
                    <a:pt x="757561" y="1140412"/>
                    <a:pt x="757561" y="1485900"/>
                  </a:cubicBezTo>
                  <a:cubicBezTo>
                    <a:pt x="757561" y="1831388"/>
                    <a:pt x="1052731" y="2111461"/>
                    <a:pt x="1416842" y="2111461"/>
                  </a:cubicBezTo>
                  <a:cubicBezTo>
                    <a:pt x="1780953" y="2111461"/>
                    <a:pt x="2076123" y="1831388"/>
                    <a:pt x="2076123" y="1485900"/>
                  </a:cubicBezTo>
                  <a:cubicBezTo>
                    <a:pt x="2076123" y="1140412"/>
                    <a:pt x="1780953" y="860339"/>
                    <a:pt x="1416842" y="860339"/>
                  </a:cubicBezTo>
                  <a:close/>
                  <a:moveTo>
                    <a:pt x="1409700" y="0"/>
                  </a:moveTo>
                  <a:cubicBezTo>
                    <a:pt x="2188256" y="0"/>
                    <a:pt x="2819400" y="665260"/>
                    <a:pt x="2819400" y="1485900"/>
                  </a:cubicBezTo>
                  <a:cubicBezTo>
                    <a:pt x="2819400" y="2306540"/>
                    <a:pt x="2188256" y="2971800"/>
                    <a:pt x="1409700" y="2971800"/>
                  </a:cubicBezTo>
                  <a:cubicBezTo>
                    <a:pt x="631144" y="2971800"/>
                    <a:pt x="0" y="2306540"/>
                    <a:pt x="0" y="1485900"/>
                  </a:cubicBezTo>
                  <a:cubicBezTo>
                    <a:pt x="0" y="665260"/>
                    <a:pt x="631144" y="0"/>
                    <a:pt x="1409700" y="0"/>
                  </a:cubicBezTo>
                  <a:close/>
                </a:path>
              </a:pathLst>
            </a:custGeom>
            <a:grpFill/>
            <a:ln>
              <a:solidFill>
                <a:schemeClr val="accent4"/>
              </a:solidFill>
            </a:ln>
            <a:scene3d>
              <a:camera prst="perspectiveRelaxed">
                <a:rot lat="16800000" lon="0" rev="0"/>
              </a:camera>
              <a:lightRig rig="balanced" dir="t">
                <a:rot lat="0" lon="0" rev="13200000"/>
              </a:lightRig>
            </a:scene3d>
            <a:sp3d prstMaterial="metal">
              <a:bevelT h="63500" prst="slop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71" name="Rectangle 22"/>
            <p:cNvSpPr/>
            <p:nvPr/>
          </p:nvSpPr>
          <p:spPr>
            <a:xfrm>
              <a:off x="4666387" y="2164651"/>
              <a:ext cx="2841693" cy="737573"/>
            </a:xfrm>
            <a:custGeom>
              <a:avLst/>
              <a:gdLst>
                <a:gd name="connsiteX0" fmla="*/ 0 w 2819400"/>
                <a:gd name="connsiteY0" fmla="*/ 0 h 597597"/>
                <a:gd name="connsiteX1" fmla="*/ 2819400 w 2819400"/>
                <a:gd name="connsiteY1" fmla="*/ 0 h 597597"/>
                <a:gd name="connsiteX2" fmla="*/ 2819400 w 2819400"/>
                <a:gd name="connsiteY2" fmla="*/ 597597 h 597597"/>
                <a:gd name="connsiteX3" fmla="*/ 0 w 2819400"/>
                <a:gd name="connsiteY3" fmla="*/ 597597 h 597597"/>
                <a:gd name="connsiteX4" fmla="*/ 0 w 2819400"/>
                <a:gd name="connsiteY4" fmla="*/ 0 h 597597"/>
                <a:gd name="connsiteX0" fmla="*/ 0 w 2819400"/>
                <a:gd name="connsiteY0" fmla="*/ 0 h 755641"/>
                <a:gd name="connsiteX1" fmla="*/ 2819400 w 2819400"/>
                <a:gd name="connsiteY1" fmla="*/ 0 h 755641"/>
                <a:gd name="connsiteX2" fmla="*/ 2819400 w 2819400"/>
                <a:gd name="connsiteY2" fmla="*/ 597597 h 755641"/>
                <a:gd name="connsiteX3" fmla="*/ 0 w 2819400"/>
                <a:gd name="connsiteY3" fmla="*/ 597597 h 755641"/>
                <a:gd name="connsiteX4" fmla="*/ 0 w 2819400"/>
                <a:gd name="connsiteY4" fmla="*/ 0 h 755641"/>
                <a:gd name="connsiteX0" fmla="*/ 0 w 2819400"/>
                <a:gd name="connsiteY0" fmla="*/ 0 h 806869"/>
                <a:gd name="connsiteX1" fmla="*/ 2819400 w 2819400"/>
                <a:gd name="connsiteY1" fmla="*/ 0 h 806869"/>
                <a:gd name="connsiteX2" fmla="*/ 2819400 w 2819400"/>
                <a:gd name="connsiteY2" fmla="*/ 597597 h 806869"/>
                <a:gd name="connsiteX3" fmla="*/ 0 w 2819400"/>
                <a:gd name="connsiteY3" fmla="*/ 597597 h 806869"/>
                <a:gd name="connsiteX4" fmla="*/ 0 w 2819400"/>
                <a:gd name="connsiteY4" fmla="*/ 0 h 806869"/>
                <a:gd name="connsiteX0" fmla="*/ 0 w 2819400"/>
                <a:gd name="connsiteY0" fmla="*/ 0 h 804207"/>
                <a:gd name="connsiteX1" fmla="*/ 2819400 w 2819400"/>
                <a:gd name="connsiteY1" fmla="*/ 0 h 804207"/>
                <a:gd name="connsiteX2" fmla="*/ 2819400 w 2819400"/>
                <a:gd name="connsiteY2" fmla="*/ 597597 h 804207"/>
                <a:gd name="connsiteX3" fmla="*/ 0 w 2819400"/>
                <a:gd name="connsiteY3" fmla="*/ 597597 h 804207"/>
                <a:gd name="connsiteX4" fmla="*/ 0 w 2819400"/>
                <a:gd name="connsiteY4" fmla="*/ 0 h 804207"/>
                <a:gd name="connsiteX0" fmla="*/ 3175 w 2822575"/>
                <a:gd name="connsiteY0" fmla="*/ 0 h 799264"/>
                <a:gd name="connsiteX1" fmla="*/ 2822575 w 2822575"/>
                <a:gd name="connsiteY1" fmla="*/ 0 h 799264"/>
                <a:gd name="connsiteX2" fmla="*/ 2822575 w 2822575"/>
                <a:gd name="connsiteY2" fmla="*/ 597597 h 799264"/>
                <a:gd name="connsiteX3" fmla="*/ 0 w 2822575"/>
                <a:gd name="connsiteY3" fmla="*/ 584897 h 799264"/>
                <a:gd name="connsiteX4" fmla="*/ 3175 w 2822575"/>
                <a:gd name="connsiteY4" fmla="*/ 0 h 799264"/>
                <a:gd name="connsiteX0" fmla="*/ 68 w 2832168"/>
                <a:gd name="connsiteY0" fmla="*/ 79375 h 799264"/>
                <a:gd name="connsiteX1" fmla="*/ 2832168 w 2832168"/>
                <a:gd name="connsiteY1" fmla="*/ 0 h 799264"/>
                <a:gd name="connsiteX2" fmla="*/ 2832168 w 2832168"/>
                <a:gd name="connsiteY2" fmla="*/ 597597 h 799264"/>
                <a:gd name="connsiteX3" fmla="*/ 9593 w 2832168"/>
                <a:gd name="connsiteY3" fmla="*/ 584897 h 799264"/>
                <a:gd name="connsiteX4" fmla="*/ 68 w 2832168"/>
                <a:gd name="connsiteY4" fmla="*/ 79375 h 799264"/>
                <a:gd name="connsiteX0" fmla="*/ 68 w 2841693"/>
                <a:gd name="connsiteY0" fmla="*/ 22225 h 742114"/>
                <a:gd name="connsiteX1" fmla="*/ 2841693 w 2841693"/>
                <a:gd name="connsiteY1" fmla="*/ 0 h 742114"/>
                <a:gd name="connsiteX2" fmla="*/ 2832168 w 2841693"/>
                <a:gd name="connsiteY2" fmla="*/ 540447 h 742114"/>
                <a:gd name="connsiteX3" fmla="*/ 9593 w 2841693"/>
                <a:gd name="connsiteY3" fmla="*/ 527747 h 742114"/>
                <a:gd name="connsiteX4" fmla="*/ 68 w 2841693"/>
                <a:gd name="connsiteY4" fmla="*/ 22225 h 742114"/>
                <a:gd name="connsiteX0" fmla="*/ 68 w 2841693"/>
                <a:gd name="connsiteY0" fmla="*/ 22225 h 738528"/>
                <a:gd name="connsiteX1" fmla="*/ 2841693 w 2841693"/>
                <a:gd name="connsiteY1" fmla="*/ 0 h 738528"/>
                <a:gd name="connsiteX2" fmla="*/ 2832168 w 2841693"/>
                <a:gd name="connsiteY2" fmla="*/ 540447 h 738528"/>
                <a:gd name="connsiteX3" fmla="*/ 9593 w 2841693"/>
                <a:gd name="connsiteY3" fmla="*/ 518222 h 738528"/>
                <a:gd name="connsiteX4" fmla="*/ 68 w 2841693"/>
                <a:gd name="connsiteY4" fmla="*/ 22225 h 738528"/>
                <a:gd name="connsiteX0" fmla="*/ 68 w 2841693"/>
                <a:gd name="connsiteY0" fmla="*/ 22225 h 752339"/>
                <a:gd name="connsiteX1" fmla="*/ 2841693 w 2841693"/>
                <a:gd name="connsiteY1" fmla="*/ 0 h 752339"/>
                <a:gd name="connsiteX2" fmla="*/ 2832168 w 2841693"/>
                <a:gd name="connsiteY2" fmla="*/ 540447 h 752339"/>
                <a:gd name="connsiteX3" fmla="*/ 9593 w 2841693"/>
                <a:gd name="connsiteY3" fmla="*/ 518222 h 752339"/>
                <a:gd name="connsiteX4" fmla="*/ 68 w 2841693"/>
                <a:gd name="connsiteY4" fmla="*/ 22225 h 752339"/>
                <a:gd name="connsiteX0" fmla="*/ 68 w 2841693"/>
                <a:gd name="connsiteY0" fmla="*/ 22225 h 746704"/>
                <a:gd name="connsiteX1" fmla="*/ 2841693 w 2841693"/>
                <a:gd name="connsiteY1" fmla="*/ 0 h 746704"/>
                <a:gd name="connsiteX2" fmla="*/ 2832168 w 2841693"/>
                <a:gd name="connsiteY2" fmla="*/ 530922 h 746704"/>
                <a:gd name="connsiteX3" fmla="*/ 9593 w 2841693"/>
                <a:gd name="connsiteY3" fmla="*/ 518222 h 746704"/>
                <a:gd name="connsiteX4" fmla="*/ 68 w 2841693"/>
                <a:gd name="connsiteY4" fmla="*/ 22225 h 746704"/>
                <a:gd name="connsiteX0" fmla="*/ 68 w 2841693"/>
                <a:gd name="connsiteY0" fmla="*/ 22225 h 745394"/>
                <a:gd name="connsiteX1" fmla="*/ 2841693 w 2841693"/>
                <a:gd name="connsiteY1" fmla="*/ 0 h 745394"/>
                <a:gd name="connsiteX2" fmla="*/ 2832168 w 2841693"/>
                <a:gd name="connsiteY2" fmla="*/ 530922 h 745394"/>
                <a:gd name="connsiteX3" fmla="*/ 9593 w 2841693"/>
                <a:gd name="connsiteY3" fmla="*/ 518222 h 745394"/>
                <a:gd name="connsiteX4" fmla="*/ 68 w 2841693"/>
                <a:gd name="connsiteY4" fmla="*/ 22225 h 745394"/>
                <a:gd name="connsiteX0" fmla="*/ 68 w 2841693"/>
                <a:gd name="connsiteY0" fmla="*/ 22225 h 737573"/>
                <a:gd name="connsiteX1" fmla="*/ 2841693 w 2841693"/>
                <a:gd name="connsiteY1" fmla="*/ 0 h 737573"/>
                <a:gd name="connsiteX2" fmla="*/ 2832168 w 2841693"/>
                <a:gd name="connsiteY2" fmla="*/ 530922 h 737573"/>
                <a:gd name="connsiteX3" fmla="*/ 9593 w 2841693"/>
                <a:gd name="connsiteY3" fmla="*/ 518222 h 737573"/>
                <a:gd name="connsiteX4" fmla="*/ 68 w 2841693"/>
                <a:gd name="connsiteY4" fmla="*/ 22225 h 737573"/>
                <a:gd name="connsiteX0" fmla="*/ 68 w 2841693"/>
                <a:gd name="connsiteY0" fmla="*/ 22225 h 737573"/>
                <a:gd name="connsiteX1" fmla="*/ 537438 w 2841693"/>
                <a:gd name="connsiteY1" fmla="*/ 16574 h 737573"/>
                <a:gd name="connsiteX2" fmla="*/ 2841693 w 2841693"/>
                <a:gd name="connsiteY2" fmla="*/ 0 h 737573"/>
                <a:gd name="connsiteX3" fmla="*/ 2832168 w 2841693"/>
                <a:gd name="connsiteY3" fmla="*/ 530922 h 737573"/>
                <a:gd name="connsiteX4" fmla="*/ 9593 w 2841693"/>
                <a:gd name="connsiteY4" fmla="*/ 518222 h 737573"/>
                <a:gd name="connsiteX5" fmla="*/ 68 w 2841693"/>
                <a:gd name="connsiteY5" fmla="*/ 22225 h 737573"/>
                <a:gd name="connsiteX0" fmla="*/ 68 w 2841693"/>
                <a:gd name="connsiteY0" fmla="*/ 22225 h 737573"/>
                <a:gd name="connsiteX1" fmla="*/ 537438 w 2841693"/>
                <a:gd name="connsiteY1" fmla="*/ 16574 h 737573"/>
                <a:gd name="connsiteX2" fmla="*/ 2236063 w 2841693"/>
                <a:gd name="connsiteY2" fmla="*/ 10224 h 737573"/>
                <a:gd name="connsiteX3" fmla="*/ 2841693 w 2841693"/>
                <a:gd name="connsiteY3" fmla="*/ 0 h 737573"/>
                <a:gd name="connsiteX4" fmla="*/ 2832168 w 2841693"/>
                <a:gd name="connsiteY4" fmla="*/ 530922 h 737573"/>
                <a:gd name="connsiteX5" fmla="*/ 9593 w 2841693"/>
                <a:gd name="connsiteY5" fmla="*/ 518222 h 737573"/>
                <a:gd name="connsiteX6" fmla="*/ 68 w 2841693"/>
                <a:gd name="connsiteY6" fmla="*/ 22225 h 737573"/>
                <a:gd name="connsiteX0" fmla="*/ 68 w 2841693"/>
                <a:gd name="connsiteY0" fmla="*/ 22225 h 737573"/>
                <a:gd name="connsiteX1" fmla="*/ 537438 w 2841693"/>
                <a:gd name="connsiteY1" fmla="*/ 16574 h 737573"/>
                <a:gd name="connsiteX2" fmla="*/ 2236063 w 2841693"/>
                <a:gd name="connsiteY2" fmla="*/ 10224 h 737573"/>
                <a:gd name="connsiteX3" fmla="*/ 2841693 w 2841693"/>
                <a:gd name="connsiteY3" fmla="*/ 0 h 737573"/>
                <a:gd name="connsiteX4" fmla="*/ 2832168 w 2841693"/>
                <a:gd name="connsiteY4" fmla="*/ 530922 h 737573"/>
                <a:gd name="connsiteX5" fmla="*/ 9593 w 2841693"/>
                <a:gd name="connsiteY5" fmla="*/ 518222 h 737573"/>
                <a:gd name="connsiteX6" fmla="*/ 68 w 2841693"/>
                <a:gd name="connsiteY6" fmla="*/ 22225 h 737573"/>
                <a:gd name="connsiteX0" fmla="*/ 68 w 2841693"/>
                <a:gd name="connsiteY0" fmla="*/ 22225 h 737573"/>
                <a:gd name="connsiteX1" fmla="*/ 537438 w 2841693"/>
                <a:gd name="connsiteY1" fmla="*/ 16574 h 737573"/>
                <a:gd name="connsiteX2" fmla="*/ 2236063 w 2841693"/>
                <a:gd name="connsiteY2" fmla="*/ 10224 h 737573"/>
                <a:gd name="connsiteX3" fmla="*/ 2841693 w 2841693"/>
                <a:gd name="connsiteY3" fmla="*/ 0 h 737573"/>
                <a:gd name="connsiteX4" fmla="*/ 2832168 w 2841693"/>
                <a:gd name="connsiteY4" fmla="*/ 530922 h 737573"/>
                <a:gd name="connsiteX5" fmla="*/ 9593 w 2841693"/>
                <a:gd name="connsiteY5" fmla="*/ 518222 h 737573"/>
                <a:gd name="connsiteX6" fmla="*/ 68 w 2841693"/>
                <a:gd name="connsiteY6" fmla="*/ 22225 h 737573"/>
                <a:gd name="connsiteX0" fmla="*/ 68 w 2841693"/>
                <a:gd name="connsiteY0" fmla="*/ 22225 h 737573"/>
                <a:gd name="connsiteX1" fmla="*/ 537438 w 2841693"/>
                <a:gd name="connsiteY1" fmla="*/ 16574 h 737573"/>
                <a:gd name="connsiteX2" fmla="*/ 2236063 w 2841693"/>
                <a:gd name="connsiteY2" fmla="*/ 10224 h 737573"/>
                <a:gd name="connsiteX3" fmla="*/ 2841693 w 2841693"/>
                <a:gd name="connsiteY3" fmla="*/ 0 h 737573"/>
                <a:gd name="connsiteX4" fmla="*/ 2832168 w 2841693"/>
                <a:gd name="connsiteY4" fmla="*/ 530922 h 737573"/>
                <a:gd name="connsiteX5" fmla="*/ 9593 w 2841693"/>
                <a:gd name="connsiteY5" fmla="*/ 518222 h 737573"/>
                <a:gd name="connsiteX6" fmla="*/ 68 w 2841693"/>
                <a:gd name="connsiteY6" fmla="*/ 22225 h 737573"/>
                <a:gd name="connsiteX0" fmla="*/ 68 w 2841693"/>
                <a:gd name="connsiteY0" fmla="*/ 22225 h 737573"/>
                <a:gd name="connsiteX1" fmla="*/ 537438 w 2841693"/>
                <a:gd name="connsiteY1" fmla="*/ 16574 h 737573"/>
                <a:gd name="connsiteX2" fmla="*/ 2153513 w 2841693"/>
                <a:gd name="connsiteY2" fmla="*/ 19749 h 737573"/>
                <a:gd name="connsiteX3" fmla="*/ 2841693 w 2841693"/>
                <a:gd name="connsiteY3" fmla="*/ 0 h 737573"/>
                <a:gd name="connsiteX4" fmla="*/ 2832168 w 2841693"/>
                <a:gd name="connsiteY4" fmla="*/ 530922 h 737573"/>
                <a:gd name="connsiteX5" fmla="*/ 9593 w 2841693"/>
                <a:gd name="connsiteY5" fmla="*/ 518222 h 737573"/>
                <a:gd name="connsiteX6" fmla="*/ 68 w 2841693"/>
                <a:gd name="connsiteY6" fmla="*/ 22225 h 737573"/>
                <a:gd name="connsiteX0" fmla="*/ 68 w 2841693"/>
                <a:gd name="connsiteY0" fmla="*/ 22225 h 737573"/>
                <a:gd name="connsiteX1" fmla="*/ 696188 w 2841693"/>
                <a:gd name="connsiteY1" fmla="*/ 26099 h 737573"/>
                <a:gd name="connsiteX2" fmla="*/ 2153513 w 2841693"/>
                <a:gd name="connsiteY2" fmla="*/ 19749 h 737573"/>
                <a:gd name="connsiteX3" fmla="*/ 2841693 w 2841693"/>
                <a:gd name="connsiteY3" fmla="*/ 0 h 737573"/>
                <a:gd name="connsiteX4" fmla="*/ 2832168 w 2841693"/>
                <a:gd name="connsiteY4" fmla="*/ 530922 h 737573"/>
                <a:gd name="connsiteX5" fmla="*/ 9593 w 2841693"/>
                <a:gd name="connsiteY5" fmla="*/ 518222 h 737573"/>
                <a:gd name="connsiteX6" fmla="*/ 68 w 2841693"/>
                <a:gd name="connsiteY6" fmla="*/ 22225 h 737573"/>
                <a:gd name="connsiteX0" fmla="*/ 68 w 2841693"/>
                <a:gd name="connsiteY0" fmla="*/ 22225 h 737573"/>
                <a:gd name="connsiteX1" fmla="*/ 696188 w 2841693"/>
                <a:gd name="connsiteY1" fmla="*/ 26099 h 737573"/>
                <a:gd name="connsiteX2" fmla="*/ 2163038 w 2841693"/>
                <a:gd name="connsiteY2" fmla="*/ 10224 h 737573"/>
                <a:gd name="connsiteX3" fmla="*/ 2841693 w 2841693"/>
                <a:gd name="connsiteY3" fmla="*/ 0 h 737573"/>
                <a:gd name="connsiteX4" fmla="*/ 2832168 w 2841693"/>
                <a:gd name="connsiteY4" fmla="*/ 530922 h 737573"/>
                <a:gd name="connsiteX5" fmla="*/ 9593 w 2841693"/>
                <a:gd name="connsiteY5" fmla="*/ 518222 h 737573"/>
                <a:gd name="connsiteX6" fmla="*/ 68 w 2841693"/>
                <a:gd name="connsiteY6" fmla="*/ 22225 h 737573"/>
                <a:gd name="connsiteX0" fmla="*/ 68 w 2841693"/>
                <a:gd name="connsiteY0" fmla="*/ 22225 h 737573"/>
                <a:gd name="connsiteX1" fmla="*/ 696188 w 2841693"/>
                <a:gd name="connsiteY1" fmla="*/ 26099 h 737573"/>
                <a:gd name="connsiteX2" fmla="*/ 2163038 w 2841693"/>
                <a:gd name="connsiteY2" fmla="*/ 10224 h 737573"/>
                <a:gd name="connsiteX3" fmla="*/ 2841693 w 2841693"/>
                <a:gd name="connsiteY3" fmla="*/ 0 h 737573"/>
                <a:gd name="connsiteX4" fmla="*/ 2832168 w 2841693"/>
                <a:gd name="connsiteY4" fmla="*/ 530922 h 737573"/>
                <a:gd name="connsiteX5" fmla="*/ 9593 w 2841693"/>
                <a:gd name="connsiteY5" fmla="*/ 518222 h 737573"/>
                <a:gd name="connsiteX6" fmla="*/ 68 w 2841693"/>
                <a:gd name="connsiteY6" fmla="*/ 22225 h 7375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841693" h="737573">
                  <a:moveTo>
                    <a:pt x="68" y="22225"/>
                  </a:moveTo>
                  <a:lnTo>
                    <a:pt x="696188" y="26099"/>
                  </a:lnTo>
                  <a:cubicBezTo>
                    <a:pt x="884571" y="150982"/>
                    <a:pt x="1971480" y="174266"/>
                    <a:pt x="2163038" y="10224"/>
                  </a:cubicBezTo>
                  <a:lnTo>
                    <a:pt x="2841693" y="0"/>
                  </a:lnTo>
                  <a:lnTo>
                    <a:pt x="2832168" y="530922"/>
                  </a:lnTo>
                  <a:cubicBezTo>
                    <a:pt x="2174943" y="857947"/>
                    <a:pt x="257243" y="753172"/>
                    <a:pt x="9593" y="518222"/>
                  </a:cubicBezTo>
                  <a:cubicBezTo>
                    <a:pt x="10651" y="323256"/>
                    <a:pt x="-990" y="217191"/>
                    <a:pt x="68" y="22225"/>
                  </a:cubicBezTo>
                  <a:close/>
                </a:path>
              </a:pathLst>
            </a:custGeom>
            <a:grpFill/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Freeform 71"/>
            <p:cNvSpPr/>
            <p:nvPr/>
          </p:nvSpPr>
          <p:spPr>
            <a:xfrm>
              <a:off x="4679156" y="621603"/>
              <a:ext cx="2819400" cy="2971800"/>
            </a:xfrm>
            <a:custGeom>
              <a:avLst/>
              <a:gdLst>
                <a:gd name="connsiteX0" fmla="*/ 1416842 w 2819400"/>
                <a:gd name="connsiteY0" fmla="*/ 860339 h 2971800"/>
                <a:gd name="connsiteX1" fmla="*/ 757561 w 2819400"/>
                <a:gd name="connsiteY1" fmla="*/ 1485900 h 2971800"/>
                <a:gd name="connsiteX2" fmla="*/ 1416842 w 2819400"/>
                <a:gd name="connsiteY2" fmla="*/ 2111461 h 2971800"/>
                <a:gd name="connsiteX3" fmla="*/ 2076123 w 2819400"/>
                <a:gd name="connsiteY3" fmla="*/ 1485900 h 2971800"/>
                <a:gd name="connsiteX4" fmla="*/ 1416842 w 2819400"/>
                <a:gd name="connsiteY4" fmla="*/ 860339 h 2971800"/>
                <a:gd name="connsiteX5" fmla="*/ 1409700 w 2819400"/>
                <a:gd name="connsiteY5" fmla="*/ 0 h 2971800"/>
                <a:gd name="connsiteX6" fmla="*/ 2819400 w 2819400"/>
                <a:gd name="connsiteY6" fmla="*/ 1485900 h 2971800"/>
                <a:gd name="connsiteX7" fmla="*/ 1409700 w 2819400"/>
                <a:gd name="connsiteY7" fmla="*/ 2971800 h 2971800"/>
                <a:gd name="connsiteX8" fmla="*/ 0 w 2819400"/>
                <a:gd name="connsiteY8" fmla="*/ 1485900 h 2971800"/>
                <a:gd name="connsiteX9" fmla="*/ 1409700 w 2819400"/>
                <a:gd name="connsiteY9" fmla="*/ 0 h 2971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819400" h="2971800">
                  <a:moveTo>
                    <a:pt x="1416842" y="860339"/>
                  </a:moveTo>
                  <a:cubicBezTo>
                    <a:pt x="1052731" y="860339"/>
                    <a:pt x="757561" y="1140412"/>
                    <a:pt x="757561" y="1485900"/>
                  </a:cubicBezTo>
                  <a:cubicBezTo>
                    <a:pt x="757561" y="1831388"/>
                    <a:pt x="1052731" y="2111461"/>
                    <a:pt x="1416842" y="2111461"/>
                  </a:cubicBezTo>
                  <a:cubicBezTo>
                    <a:pt x="1780953" y="2111461"/>
                    <a:pt x="2076123" y="1831388"/>
                    <a:pt x="2076123" y="1485900"/>
                  </a:cubicBezTo>
                  <a:cubicBezTo>
                    <a:pt x="2076123" y="1140412"/>
                    <a:pt x="1780953" y="860339"/>
                    <a:pt x="1416842" y="860339"/>
                  </a:cubicBezTo>
                  <a:close/>
                  <a:moveTo>
                    <a:pt x="1409700" y="0"/>
                  </a:moveTo>
                  <a:cubicBezTo>
                    <a:pt x="2188256" y="0"/>
                    <a:pt x="2819400" y="665260"/>
                    <a:pt x="2819400" y="1485900"/>
                  </a:cubicBezTo>
                  <a:cubicBezTo>
                    <a:pt x="2819400" y="2306540"/>
                    <a:pt x="2188256" y="2971800"/>
                    <a:pt x="1409700" y="2971800"/>
                  </a:cubicBezTo>
                  <a:cubicBezTo>
                    <a:pt x="631144" y="2971800"/>
                    <a:pt x="0" y="2306540"/>
                    <a:pt x="0" y="1485900"/>
                  </a:cubicBezTo>
                  <a:cubicBezTo>
                    <a:pt x="0" y="665260"/>
                    <a:pt x="631144" y="0"/>
                    <a:pt x="1409700" y="0"/>
                  </a:cubicBezTo>
                  <a:close/>
                </a:path>
              </a:pathLst>
            </a:custGeom>
            <a:grpFill/>
            <a:ln>
              <a:solidFill>
                <a:schemeClr val="accent4"/>
              </a:solidFill>
            </a:ln>
            <a:scene3d>
              <a:camera prst="perspectiveRelaxed">
                <a:rot lat="16800000" lon="0" rev="0"/>
              </a:camera>
              <a:lightRig rig="balanced" dir="t">
                <a:rot lat="0" lon="0" rev="13200000"/>
              </a:lightRig>
            </a:scene3d>
            <a:sp3d prstMaterial="metal">
              <a:bevelT h="63500" prst="slop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73" name="Can 72"/>
          <p:cNvSpPr/>
          <p:nvPr/>
        </p:nvSpPr>
        <p:spPr>
          <a:xfrm>
            <a:off x="5500031" y="980575"/>
            <a:ext cx="1201568" cy="366268"/>
          </a:xfrm>
          <a:prstGeom prst="can">
            <a:avLst>
              <a:gd name="adj" fmla="val 42848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4" name="TextBox 73"/>
          <p:cNvSpPr txBox="1"/>
          <p:nvPr/>
        </p:nvSpPr>
        <p:spPr>
          <a:xfrm>
            <a:off x="1536462" y="5309031"/>
            <a:ext cx="230569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 defTabSz="1218987"/>
            <a:r>
              <a:rPr lang="en-US" sz="1400" dirty="0">
                <a:solidFill>
                  <a:schemeClr val="bg2">
                    <a:lumMod val="25000"/>
                  </a:schemeClr>
                </a:solidFill>
              </a:rPr>
              <a:t>This is a sample text.</a:t>
            </a:r>
          </a:p>
          <a:p>
            <a:pPr algn="r" defTabSz="1218987"/>
            <a:r>
              <a:rPr lang="en-US" sz="1400" dirty="0">
                <a:solidFill>
                  <a:schemeClr val="bg2">
                    <a:lumMod val="25000"/>
                  </a:schemeClr>
                </a:solidFill>
              </a:rPr>
              <a:t>Insert your desired text here.</a:t>
            </a:r>
          </a:p>
        </p:txBody>
      </p:sp>
      <p:sp>
        <p:nvSpPr>
          <p:cNvPr id="75" name="TextBox 74"/>
          <p:cNvSpPr txBox="1"/>
          <p:nvPr/>
        </p:nvSpPr>
        <p:spPr>
          <a:xfrm>
            <a:off x="1904102" y="4973554"/>
            <a:ext cx="19380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>
                <a:solidFill>
                  <a:schemeClr val="accent2"/>
                </a:solidFill>
              </a:rPr>
              <a:t>Step One</a:t>
            </a:r>
          </a:p>
        </p:txBody>
      </p:sp>
      <p:sp>
        <p:nvSpPr>
          <p:cNvPr id="76" name="TextBox 75"/>
          <p:cNvSpPr txBox="1"/>
          <p:nvPr/>
        </p:nvSpPr>
        <p:spPr>
          <a:xfrm>
            <a:off x="1536462" y="3981605"/>
            <a:ext cx="230569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 defTabSz="1218987"/>
            <a:r>
              <a:rPr lang="en-US" sz="1400" dirty="0">
                <a:solidFill>
                  <a:schemeClr val="bg2">
                    <a:lumMod val="25000"/>
                  </a:schemeClr>
                </a:solidFill>
              </a:rPr>
              <a:t>This is a sample text.</a:t>
            </a:r>
          </a:p>
          <a:p>
            <a:pPr algn="r" defTabSz="1218987"/>
            <a:r>
              <a:rPr lang="en-US" sz="1400" dirty="0">
                <a:solidFill>
                  <a:schemeClr val="bg2">
                    <a:lumMod val="25000"/>
                  </a:schemeClr>
                </a:solidFill>
              </a:rPr>
              <a:t>Insert your desired text here.</a:t>
            </a:r>
          </a:p>
        </p:txBody>
      </p:sp>
      <p:sp>
        <p:nvSpPr>
          <p:cNvPr id="77" name="TextBox 76"/>
          <p:cNvSpPr txBox="1"/>
          <p:nvPr/>
        </p:nvSpPr>
        <p:spPr>
          <a:xfrm>
            <a:off x="1904102" y="3646128"/>
            <a:ext cx="19380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>
                <a:solidFill>
                  <a:schemeClr val="accent2"/>
                </a:solidFill>
              </a:rPr>
              <a:t>Step Three</a:t>
            </a:r>
          </a:p>
        </p:txBody>
      </p:sp>
      <p:sp>
        <p:nvSpPr>
          <p:cNvPr id="78" name="TextBox 77"/>
          <p:cNvSpPr txBox="1"/>
          <p:nvPr/>
        </p:nvSpPr>
        <p:spPr>
          <a:xfrm>
            <a:off x="1536462" y="2775460"/>
            <a:ext cx="230569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 defTabSz="1218987"/>
            <a:r>
              <a:rPr lang="en-US" sz="1400" dirty="0">
                <a:solidFill>
                  <a:schemeClr val="bg2">
                    <a:lumMod val="25000"/>
                  </a:schemeClr>
                </a:solidFill>
              </a:rPr>
              <a:t>This is a sample text.</a:t>
            </a:r>
          </a:p>
          <a:p>
            <a:pPr algn="r" defTabSz="1218987"/>
            <a:r>
              <a:rPr lang="en-US" sz="1400" dirty="0">
                <a:solidFill>
                  <a:schemeClr val="bg2">
                    <a:lumMod val="25000"/>
                  </a:schemeClr>
                </a:solidFill>
              </a:rPr>
              <a:t>Insert your desired text here.</a:t>
            </a:r>
          </a:p>
        </p:txBody>
      </p:sp>
      <p:sp>
        <p:nvSpPr>
          <p:cNvPr id="79" name="TextBox 78"/>
          <p:cNvSpPr txBox="1"/>
          <p:nvPr/>
        </p:nvSpPr>
        <p:spPr>
          <a:xfrm>
            <a:off x="1904102" y="2439983"/>
            <a:ext cx="19380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>
                <a:solidFill>
                  <a:schemeClr val="accent2"/>
                </a:solidFill>
              </a:rPr>
              <a:t>Step Five</a:t>
            </a:r>
          </a:p>
        </p:txBody>
      </p:sp>
      <p:sp>
        <p:nvSpPr>
          <p:cNvPr id="80" name="TextBox 79"/>
          <p:cNvSpPr txBox="1"/>
          <p:nvPr/>
        </p:nvSpPr>
        <p:spPr>
          <a:xfrm>
            <a:off x="1549231" y="1387544"/>
            <a:ext cx="230569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 defTabSz="1218987"/>
            <a:r>
              <a:rPr lang="en-US" sz="1400" dirty="0">
                <a:solidFill>
                  <a:schemeClr val="bg2">
                    <a:lumMod val="25000"/>
                  </a:schemeClr>
                </a:solidFill>
              </a:rPr>
              <a:t>This is a sample text.</a:t>
            </a:r>
          </a:p>
          <a:p>
            <a:pPr algn="r" defTabSz="1218987"/>
            <a:r>
              <a:rPr lang="en-US" sz="1400" dirty="0">
                <a:solidFill>
                  <a:schemeClr val="bg2">
                    <a:lumMod val="25000"/>
                  </a:schemeClr>
                </a:solidFill>
              </a:rPr>
              <a:t>Insert your desired text here.</a:t>
            </a:r>
          </a:p>
        </p:txBody>
      </p:sp>
      <p:sp>
        <p:nvSpPr>
          <p:cNvPr id="81" name="TextBox 80"/>
          <p:cNvSpPr txBox="1"/>
          <p:nvPr/>
        </p:nvSpPr>
        <p:spPr>
          <a:xfrm>
            <a:off x="1904102" y="1098450"/>
            <a:ext cx="19380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Step Seven</a:t>
            </a:r>
          </a:p>
        </p:txBody>
      </p:sp>
      <p:sp>
        <p:nvSpPr>
          <p:cNvPr id="82" name="TextBox 81"/>
          <p:cNvSpPr txBox="1"/>
          <p:nvPr/>
        </p:nvSpPr>
        <p:spPr>
          <a:xfrm>
            <a:off x="8347617" y="5309031"/>
            <a:ext cx="230569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218987"/>
            <a:r>
              <a:rPr lang="en-US" sz="1400" dirty="0">
                <a:solidFill>
                  <a:schemeClr val="bg2">
                    <a:lumMod val="25000"/>
                  </a:schemeClr>
                </a:solidFill>
              </a:rPr>
              <a:t>This is a sample text.</a:t>
            </a:r>
          </a:p>
          <a:p>
            <a:pPr defTabSz="1218987"/>
            <a:r>
              <a:rPr lang="en-US" sz="1400" dirty="0">
                <a:solidFill>
                  <a:schemeClr val="bg2">
                    <a:lumMod val="25000"/>
                  </a:schemeClr>
                </a:solidFill>
              </a:rPr>
              <a:t>Insert your desired text here.</a:t>
            </a:r>
          </a:p>
        </p:txBody>
      </p:sp>
      <p:sp>
        <p:nvSpPr>
          <p:cNvPr id="83" name="TextBox 82"/>
          <p:cNvSpPr txBox="1"/>
          <p:nvPr/>
        </p:nvSpPr>
        <p:spPr>
          <a:xfrm>
            <a:off x="8350665" y="4973554"/>
            <a:ext cx="19380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>
                <a:solidFill>
                  <a:schemeClr val="accent2"/>
                </a:solidFill>
              </a:rPr>
              <a:t>Step Two</a:t>
            </a:r>
          </a:p>
        </p:txBody>
      </p:sp>
      <p:sp>
        <p:nvSpPr>
          <p:cNvPr id="84" name="TextBox 83"/>
          <p:cNvSpPr txBox="1"/>
          <p:nvPr/>
        </p:nvSpPr>
        <p:spPr>
          <a:xfrm>
            <a:off x="8347617" y="3981605"/>
            <a:ext cx="230569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218987"/>
            <a:r>
              <a:rPr lang="en-US" sz="1400" dirty="0">
                <a:solidFill>
                  <a:schemeClr val="bg2">
                    <a:lumMod val="25000"/>
                  </a:schemeClr>
                </a:solidFill>
              </a:rPr>
              <a:t>This is a sample text.</a:t>
            </a:r>
          </a:p>
          <a:p>
            <a:pPr defTabSz="1218987"/>
            <a:r>
              <a:rPr lang="en-US" sz="1400" dirty="0">
                <a:solidFill>
                  <a:schemeClr val="bg2">
                    <a:lumMod val="25000"/>
                  </a:schemeClr>
                </a:solidFill>
              </a:rPr>
              <a:t>Insert your desired text here.</a:t>
            </a:r>
          </a:p>
        </p:txBody>
      </p:sp>
      <p:sp>
        <p:nvSpPr>
          <p:cNvPr id="85" name="TextBox 84"/>
          <p:cNvSpPr txBox="1"/>
          <p:nvPr/>
        </p:nvSpPr>
        <p:spPr>
          <a:xfrm>
            <a:off x="8350665" y="3646128"/>
            <a:ext cx="19380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>
                <a:solidFill>
                  <a:schemeClr val="accent2"/>
                </a:solidFill>
              </a:rPr>
              <a:t>Step Four</a:t>
            </a:r>
          </a:p>
        </p:txBody>
      </p:sp>
      <p:sp>
        <p:nvSpPr>
          <p:cNvPr id="86" name="TextBox 85"/>
          <p:cNvSpPr txBox="1"/>
          <p:nvPr/>
        </p:nvSpPr>
        <p:spPr>
          <a:xfrm>
            <a:off x="8347617" y="2775460"/>
            <a:ext cx="230569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218987"/>
            <a:r>
              <a:rPr lang="en-US" sz="1400" dirty="0">
                <a:solidFill>
                  <a:schemeClr val="bg2">
                    <a:lumMod val="25000"/>
                  </a:schemeClr>
                </a:solidFill>
              </a:rPr>
              <a:t>This is a sample text.</a:t>
            </a:r>
          </a:p>
          <a:p>
            <a:pPr defTabSz="1218987"/>
            <a:r>
              <a:rPr lang="en-US" sz="1400" dirty="0">
                <a:solidFill>
                  <a:schemeClr val="bg2">
                    <a:lumMod val="25000"/>
                  </a:schemeClr>
                </a:solidFill>
              </a:rPr>
              <a:t>Insert your desired text here.</a:t>
            </a:r>
          </a:p>
        </p:txBody>
      </p:sp>
      <p:sp>
        <p:nvSpPr>
          <p:cNvPr id="87" name="TextBox 86"/>
          <p:cNvSpPr txBox="1"/>
          <p:nvPr/>
        </p:nvSpPr>
        <p:spPr>
          <a:xfrm>
            <a:off x="8350665" y="2439983"/>
            <a:ext cx="19380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>
                <a:solidFill>
                  <a:schemeClr val="accent2"/>
                </a:solidFill>
              </a:rPr>
              <a:t>Step Six</a:t>
            </a:r>
          </a:p>
        </p:txBody>
      </p:sp>
      <p:sp>
        <p:nvSpPr>
          <p:cNvPr id="88" name="TextBox 87"/>
          <p:cNvSpPr txBox="1"/>
          <p:nvPr/>
        </p:nvSpPr>
        <p:spPr>
          <a:xfrm>
            <a:off x="8347617" y="1387544"/>
            <a:ext cx="230569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bg2">
                    <a:lumMod val="25000"/>
                  </a:schemeClr>
                </a:solidFill>
              </a:rPr>
              <a:t>This is a sample text.</a:t>
            </a:r>
          </a:p>
          <a:p>
            <a:r>
              <a:rPr lang="en-US" sz="1400" dirty="0">
                <a:solidFill>
                  <a:schemeClr val="bg2">
                    <a:lumMod val="25000"/>
                  </a:schemeClr>
                </a:solidFill>
              </a:rPr>
              <a:t>Insert your desired text here.</a:t>
            </a:r>
          </a:p>
        </p:txBody>
      </p:sp>
      <p:sp>
        <p:nvSpPr>
          <p:cNvPr id="89" name="TextBox 88"/>
          <p:cNvSpPr txBox="1"/>
          <p:nvPr/>
        </p:nvSpPr>
        <p:spPr>
          <a:xfrm>
            <a:off x="8347617" y="1052067"/>
            <a:ext cx="19380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Step Eight</a:t>
            </a:r>
          </a:p>
        </p:txBody>
      </p:sp>
      <p:sp>
        <p:nvSpPr>
          <p:cNvPr id="90" name="Isosceles Triangle 89"/>
          <p:cNvSpPr/>
          <p:nvPr/>
        </p:nvSpPr>
        <p:spPr>
          <a:xfrm rot="16200000">
            <a:off x="4290891" y="5212958"/>
            <a:ext cx="317431" cy="344358"/>
          </a:xfrm>
          <a:prstGeom prst="triangle">
            <a:avLst/>
          </a:prstGeom>
          <a:solidFill>
            <a:srgbClr val="00AAE8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Isosceles Triangle 90"/>
          <p:cNvSpPr/>
          <p:nvPr/>
        </p:nvSpPr>
        <p:spPr>
          <a:xfrm rot="5400000" flipH="1">
            <a:off x="7588896" y="5212959"/>
            <a:ext cx="317431" cy="344358"/>
          </a:xfrm>
          <a:prstGeom prst="triangle">
            <a:avLst/>
          </a:prstGeom>
          <a:solidFill>
            <a:srgbClr val="00AAE8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2" name="Isosceles Triangle 91"/>
          <p:cNvSpPr/>
          <p:nvPr/>
        </p:nvSpPr>
        <p:spPr>
          <a:xfrm rot="16200000">
            <a:off x="4290889" y="1374081"/>
            <a:ext cx="317431" cy="344358"/>
          </a:xfrm>
          <a:prstGeom prst="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Isosceles Triangle 92"/>
          <p:cNvSpPr/>
          <p:nvPr/>
        </p:nvSpPr>
        <p:spPr>
          <a:xfrm rot="5400000" flipH="1">
            <a:off x="7588894" y="1374082"/>
            <a:ext cx="317431" cy="344358"/>
          </a:xfrm>
          <a:prstGeom prst="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4" name="Isosceles Triangle 93"/>
          <p:cNvSpPr/>
          <p:nvPr/>
        </p:nvSpPr>
        <p:spPr>
          <a:xfrm rot="16200000">
            <a:off x="4290890" y="3844413"/>
            <a:ext cx="317431" cy="344358"/>
          </a:xfrm>
          <a:prstGeom prst="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Isosceles Triangle 94"/>
          <p:cNvSpPr/>
          <p:nvPr/>
        </p:nvSpPr>
        <p:spPr>
          <a:xfrm rot="5400000" flipH="1">
            <a:off x="7588895" y="3844414"/>
            <a:ext cx="317431" cy="344358"/>
          </a:xfrm>
          <a:prstGeom prst="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6" name="Isosceles Triangle 95"/>
          <p:cNvSpPr/>
          <p:nvPr/>
        </p:nvSpPr>
        <p:spPr>
          <a:xfrm rot="16200000">
            <a:off x="4290889" y="2622885"/>
            <a:ext cx="317431" cy="344358"/>
          </a:xfrm>
          <a:prstGeom prst="triangl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Isosceles Triangle 96"/>
          <p:cNvSpPr/>
          <p:nvPr/>
        </p:nvSpPr>
        <p:spPr>
          <a:xfrm rot="5400000" flipH="1">
            <a:off x="7588894" y="2622886"/>
            <a:ext cx="317431" cy="344358"/>
          </a:xfrm>
          <a:prstGeom prst="triangl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5723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/>
          <p:cNvSpPr/>
          <p:nvPr/>
        </p:nvSpPr>
        <p:spPr>
          <a:xfrm>
            <a:off x="4169458" y="4481293"/>
            <a:ext cx="3853084" cy="1155162"/>
          </a:xfrm>
          <a:prstGeom prst="ellipse">
            <a:avLst/>
          </a:prstGeom>
          <a:gradFill flip="none" rotWithShape="1">
            <a:gsLst>
              <a:gs pos="0">
                <a:schemeClr val="bg1">
                  <a:lumMod val="75000"/>
                  <a:alpha val="74000"/>
                </a:schemeClr>
              </a:gs>
              <a:gs pos="35000">
                <a:schemeClr val="bg1">
                  <a:lumMod val="85000"/>
                  <a:alpha val="73000"/>
                </a:schemeClr>
              </a:gs>
              <a:gs pos="63000">
                <a:schemeClr val="bg1">
                  <a:lumMod val="95000"/>
                  <a:alpha val="51000"/>
                </a:schemeClr>
              </a:gs>
              <a:gs pos="100000">
                <a:schemeClr val="bg1">
                  <a:lumMod val="95000"/>
                  <a:alpha val="1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39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" name="Group 2"/>
          <p:cNvGrpSpPr/>
          <p:nvPr/>
        </p:nvGrpSpPr>
        <p:grpSpPr>
          <a:xfrm>
            <a:off x="4593618" y="2750519"/>
            <a:ext cx="3012243" cy="3695046"/>
            <a:chOff x="4656863" y="1862110"/>
            <a:chExt cx="2841693" cy="3485837"/>
          </a:xfrm>
          <a:solidFill>
            <a:schemeClr val="accent1"/>
          </a:solidFill>
        </p:grpSpPr>
        <p:sp>
          <p:nvSpPr>
            <p:cNvPr id="4" name="Freeform 3"/>
            <p:cNvSpPr/>
            <p:nvPr/>
          </p:nvSpPr>
          <p:spPr>
            <a:xfrm>
              <a:off x="4669632" y="2376147"/>
              <a:ext cx="2819400" cy="2971800"/>
            </a:xfrm>
            <a:custGeom>
              <a:avLst/>
              <a:gdLst>
                <a:gd name="connsiteX0" fmla="*/ 1416842 w 2819400"/>
                <a:gd name="connsiteY0" fmla="*/ 860339 h 2971800"/>
                <a:gd name="connsiteX1" fmla="*/ 757561 w 2819400"/>
                <a:gd name="connsiteY1" fmla="*/ 1485900 h 2971800"/>
                <a:gd name="connsiteX2" fmla="*/ 1416842 w 2819400"/>
                <a:gd name="connsiteY2" fmla="*/ 2111461 h 2971800"/>
                <a:gd name="connsiteX3" fmla="*/ 2076123 w 2819400"/>
                <a:gd name="connsiteY3" fmla="*/ 1485900 h 2971800"/>
                <a:gd name="connsiteX4" fmla="*/ 1416842 w 2819400"/>
                <a:gd name="connsiteY4" fmla="*/ 860339 h 2971800"/>
                <a:gd name="connsiteX5" fmla="*/ 1409700 w 2819400"/>
                <a:gd name="connsiteY5" fmla="*/ 0 h 2971800"/>
                <a:gd name="connsiteX6" fmla="*/ 2819400 w 2819400"/>
                <a:gd name="connsiteY6" fmla="*/ 1485900 h 2971800"/>
                <a:gd name="connsiteX7" fmla="*/ 1409700 w 2819400"/>
                <a:gd name="connsiteY7" fmla="*/ 2971800 h 2971800"/>
                <a:gd name="connsiteX8" fmla="*/ 0 w 2819400"/>
                <a:gd name="connsiteY8" fmla="*/ 1485900 h 2971800"/>
                <a:gd name="connsiteX9" fmla="*/ 1409700 w 2819400"/>
                <a:gd name="connsiteY9" fmla="*/ 0 h 2971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819400" h="2971800">
                  <a:moveTo>
                    <a:pt x="1416842" y="860339"/>
                  </a:moveTo>
                  <a:cubicBezTo>
                    <a:pt x="1052731" y="860339"/>
                    <a:pt x="757561" y="1140412"/>
                    <a:pt x="757561" y="1485900"/>
                  </a:cubicBezTo>
                  <a:cubicBezTo>
                    <a:pt x="757561" y="1831388"/>
                    <a:pt x="1052731" y="2111461"/>
                    <a:pt x="1416842" y="2111461"/>
                  </a:cubicBezTo>
                  <a:cubicBezTo>
                    <a:pt x="1780953" y="2111461"/>
                    <a:pt x="2076123" y="1831388"/>
                    <a:pt x="2076123" y="1485900"/>
                  </a:cubicBezTo>
                  <a:cubicBezTo>
                    <a:pt x="2076123" y="1140412"/>
                    <a:pt x="1780953" y="860339"/>
                    <a:pt x="1416842" y="860339"/>
                  </a:cubicBezTo>
                  <a:close/>
                  <a:moveTo>
                    <a:pt x="1409700" y="0"/>
                  </a:moveTo>
                  <a:cubicBezTo>
                    <a:pt x="2188256" y="0"/>
                    <a:pt x="2819400" y="665260"/>
                    <a:pt x="2819400" y="1485900"/>
                  </a:cubicBezTo>
                  <a:cubicBezTo>
                    <a:pt x="2819400" y="2306540"/>
                    <a:pt x="2188256" y="2971800"/>
                    <a:pt x="1409700" y="2971800"/>
                  </a:cubicBezTo>
                  <a:cubicBezTo>
                    <a:pt x="631144" y="2971800"/>
                    <a:pt x="0" y="2306540"/>
                    <a:pt x="0" y="1485900"/>
                  </a:cubicBezTo>
                  <a:cubicBezTo>
                    <a:pt x="0" y="665260"/>
                    <a:pt x="631144" y="0"/>
                    <a:pt x="1409700" y="0"/>
                  </a:cubicBezTo>
                  <a:close/>
                </a:path>
              </a:pathLst>
            </a:custGeom>
            <a:grpFill/>
            <a:ln>
              <a:solidFill>
                <a:schemeClr val="accent1"/>
              </a:solidFill>
            </a:ln>
            <a:scene3d>
              <a:camera prst="perspectiveRelaxed">
                <a:rot lat="16800000" lon="0" rev="0"/>
              </a:camera>
              <a:lightRig rig="balanced" dir="t">
                <a:rot lat="0" lon="0" rev="13200000"/>
              </a:lightRig>
            </a:scene3d>
            <a:sp3d prstMaterial="metal">
              <a:bevelT h="63500" prst="slop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" name="Rectangle 22"/>
            <p:cNvSpPr/>
            <p:nvPr/>
          </p:nvSpPr>
          <p:spPr>
            <a:xfrm>
              <a:off x="4656863" y="3405158"/>
              <a:ext cx="2841693" cy="737573"/>
            </a:xfrm>
            <a:custGeom>
              <a:avLst/>
              <a:gdLst>
                <a:gd name="connsiteX0" fmla="*/ 0 w 2819400"/>
                <a:gd name="connsiteY0" fmla="*/ 0 h 597597"/>
                <a:gd name="connsiteX1" fmla="*/ 2819400 w 2819400"/>
                <a:gd name="connsiteY1" fmla="*/ 0 h 597597"/>
                <a:gd name="connsiteX2" fmla="*/ 2819400 w 2819400"/>
                <a:gd name="connsiteY2" fmla="*/ 597597 h 597597"/>
                <a:gd name="connsiteX3" fmla="*/ 0 w 2819400"/>
                <a:gd name="connsiteY3" fmla="*/ 597597 h 597597"/>
                <a:gd name="connsiteX4" fmla="*/ 0 w 2819400"/>
                <a:gd name="connsiteY4" fmla="*/ 0 h 597597"/>
                <a:gd name="connsiteX0" fmla="*/ 0 w 2819400"/>
                <a:gd name="connsiteY0" fmla="*/ 0 h 755641"/>
                <a:gd name="connsiteX1" fmla="*/ 2819400 w 2819400"/>
                <a:gd name="connsiteY1" fmla="*/ 0 h 755641"/>
                <a:gd name="connsiteX2" fmla="*/ 2819400 w 2819400"/>
                <a:gd name="connsiteY2" fmla="*/ 597597 h 755641"/>
                <a:gd name="connsiteX3" fmla="*/ 0 w 2819400"/>
                <a:gd name="connsiteY3" fmla="*/ 597597 h 755641"/>
                <a:gd name="connsiteX4" fmla="*/ 0 w 2819400"/>
                <a:gd name="connsiteY4" fmla="*/ 0 h 755641"/>
                <a:gd name="connsiteX0" fmla="*/ 0 w 2819400"/>
                <a:gd name="connsiteY0" fmla="*/ 0 h 806869"/>
                <a:gd name="connsiteX1" fmla="*/ 2819400 w 2819400"/>
                <a:gd name="connsiteY1" fmla="*/ 0 h 806869"/>
                <a:gd name="connsiteX2" fmla="*/ 2819400 w 2819400"/>
                <a:gd name="connsiteY2" fmla="*/ 597597 h 806869"/>
                <a:gd name="connsiteX3" fmla="*/ 0 w 2819400"/>
                <a:gd name="connsiteY3" fmla="*/ 597597 h 806869"/>
                <a:gd name="connsiteX4" fmla="*/ 0 w 2819400"/>
                <a:gd name="connsiteY4" fmla="*/ 0 h 806869"/>
                <a:gd name="connsiteX0" fmla="*/ 0 w 2819400"/>
                <a:gd name="connsiteY0" fmla="*/ 0 h 804207"/>
                <a:gd name="connsiteX1" fmla="*/ 2819400 w 2819400"/>
                <a:gd name="connsiteY1" fmla="*/ 0 h 804207"/>
                <a:gd name="connsiteX2" fmla="*/ 2819400 w 2819400"/>
                <a:gd name="connsiteY2" fmla="*/ 597597 h 804207"/>
                <a:gd name="connsiteX3" fmla="*/ 0 w 2819400"/>
                <a:gd name="connsiteY3" fmla="*/ 597597 h 804207"/>
                <a:gd name="connsiteX4" fmla="*/ 0 w 2819400"/>
                <a:gd name="connsiteY4" fmla="*/ 0 h 804207"/>
                <a:gd name="connsiteX0" fmla="*/ 3175 w 2822575"/>
                <a:gd name="connsiteY0" fmla="*/ 0 h 799264"/>
                <a:gd name="connsiteX1" fmla="*/ 2822575 w 2822575"/>
                <a:gd name="connsiteY1" fmla="*/ 0 h 799264"/>
                <a:gd name="connsiteX2" fmla="*/ 2822575 w 2822575"/>
                <a:gd name="connsiteY2" fmla="*/ 597597 h 799264"/>
                <a:gd name="connsiteX3" fmla="*/ 0 w 2822575"/>
                <a:gd name="connsiteY3" fmla="*/ 584897 h 799264"/>
                <a:gd name="connsiteX4" fmla="*/ 3175 w 2822575"/>
                <a:gd name="connsiteY4" fmla="*/ 0 h 799264"/>
                <a:gd name="connsiteX0" fmla="*/ 68 w 2832168"/>
                <a:gd name="connsiteY0" fmla="*/ 79375 h 799264"/>
                <a:gd name="connsiteX1" fmla="*/ 2832168 w 2832168"/>
                <a:gd name="connsiteY1" fmla="*/ 0 h 799264"/>
                <a:gd name="connsiteX2" fmla="*/ 2832168 w 2832168"/>
                <a:gd name="connsiteY2" fmla="*/ 597597 h 799264"/>
                <a:gd name="connsiteX3" fmla="*/ 9593 w 2832168"/>
                <a:gd name="connsiteY3" fmla="*/ 584897 h 799264"/>
                <a:gd name="connsiteX4" fmla="*/ 68 w 2832168"/>
                <a:gd name="connsiteY4" fmla="*/ 79375 h 799264"/>
                <a:gd name="connsiteX0" fmla="*/ 68 w 2841693"/>
                <a:gd name="connsiteY0" fmla="*/ 22225 h 742114"/>
                <a:gd name="connsiteX1" fmla="*/ 2841693 w 2841693"/>
                <a:gd name="connsiteY1" fmla="*/ 0 h 742114"/>
                <a:gd name="connsiteX2" fmla="*/ 2832168 w 2841693"/>
                <a:gd name="connsiteY2" fmla="*/ 540447 h 742114"/>
                <a:gd name="connsiteX3" fmla="*/ 9593 w 2841693"/>
                <a:gd name="connsiteY3" fmla="*/ 527747 h 742114"/>
                <a:gd name="connsiteX4" fmla="*/ 68 w 2841693"/>
                <a:gd name="connsiteY4" fmla="*/ 22225 h 742114"/>
                <a:gd name="connsiteX0" fmla="*/ 68 w 2841693"/>
                <a:gd name="connsiteY0" fmla="*/ 22225 h 738528"/>
                <a:gd name="connsiteX1" fmla="*/ 2841693 w 2841693"/>
                <a:gd name="connsiteY1" fmla="*/ 0 h 738528"/>
                <a:gd name="connsiteX2" fmla="*/ 2832168 w 2841693"/>
                <a:gd name="connsiteY2" fmla="*/ 540447 h 738528"/>
                <a:gd name="connsiteX3" fmla="*/ 9593 w 2841693"/>
                <a:gd name="connsiteY3" fmla="*/ 518222 h 738528"/>
                <a:gd name="connsiteX4" fmla="*/ 68 w 2841693"/>
                <a:gd name="connsiteY4" fmla="*/ 22225 h 738528"/>
                <a:gd name="connsiteX0" fmla="*/ 68 w 2841693"/>
                <a:gd name="connsiteY0" fmla="*/ 22225 h 752339"/>
                <a:gd name="connsiteX1" fmla="*/ 2841693 w 2841693"/>
                <a:gd name="connsiteY1" fmla="*/ 0 h 752339"/>
                <a:gd name="connsiteX2" fmla="*/ 2832168 w 2841693"/>
                <a:gd name="connsiteY2" fmla="*/ 540447 h 752339"/>
                <a:gd name="connsiteX3" fmla="*/ 9593 w 2841693"/>
                <a:gd name="connsiteY3" fmla="*/ 518222 h 752339"/>
                <a:gd name="connsiteX4" fmla="*/ 68 w 2841693"/>
                <a:gd name="connsiteY4" fmla="*/ 22225 h 752339"/>
                <a:gd name="connsiteX0" fmla="*/ 68 w 2841693"/>
                <a:gd name="connsiteY0" fmla="*/ 22225 h 746704"/>
                <a:gd name="connsiteX1" fmla="*/ 2841693 w 2841693"/>
                <a:gd name="connsiteY1" fmla="*/ 0 h 746704"/>
                <a:gd name="connsiteX2" fmla="*/ 2832168 w 2841693"/>
                <a:gd name="connsiteY2" fmla="*/ 530922 h 746704"/>
                <a:gd name="connsiteX3" fmla="*/ 9593 w 2841693"/>
                <a:gd name="connsiteY3" fmla="*/ 518222 h 746704"/>
                <a:gd name="connsiteX4" fmla="*/ 68 w 2841693"/>
                <a:gd name="connsiteY4" fmla="*/ 22225 h 746704"/>
                <a:gd name="connsiteX0" fmla="*/ 68 w 2841693"/>
                <a:gd name="connsiteY0" fmla="*/ 22225 h 745394"/>
                <a:gd name="connsiteX1" fmla="*/ 2841693 w 2841693"/>
                <a:gd name="connsiteY1" fmla="*/ 0 h 745394"/>
                <a:gd name="connsiteX2" fmla="*/ 2832168 w 2841693"/>
                <a:gd name="connsiteY2" fmla="*/ 530922 h 745394"/>
                <a:gd name="connsiteX3" fmla="*/ 9593 w 2841693"/>
                <a:gd name="connsiteY3" fmla="*/ 518222 h 745394"/>
                <a:gd name="connsiteX4" fmla="*/ 68 w 2841693"/>
                <a:gd name="connsiteY4" fmla="*/ 22225 h 745394"/>
                <a:gd name="connsiteX0" fmla="*/ 68 w 2841693"/>
                <a:gd name="connsiteY0" fmla="*/ 22225 h 737573"/>
                <a:gd name="connsiteX1" fmla="*/ 2841693 w 2841693"/>
                <a:gd name="connsiteY1" fmla="*/ 0 h 737573"/>
                <a:gd name="connsiteX2" fmla="*/ 2832168 w 2841693"/>
                <a:gd name="connsiteY2" fmla="*/ 530922 h 737573"/>
                <a:gd name="connsiteX3" fmla="*/ 9593 w 2841693"/>
                <a:gd name="connsiteY3" fmla="*/ 518222 h 737573"/>
                <a:gd name="connsiteX4" fmla="*/ 68 w 2841693"/>
                <a:gd name="connsiteY4" fmla="*/ 22225 h 737573"/>
                <a:gd name="connsiteX0" fmla="*/ 68 w 2841693"/>
                <a:gd name="connsiteY0" fmla="*/ 22225 h 737573"/>
                <a:gd name="connsiteX1" fmla="*/ 537438 w 2841693"/>
                <a:gd name="connsiteY1" fmla="*/ 16574 h 737573"/>
                <a:gd name="connsiteX2" fmla="*/ 2841693 w 2841693"/>
                <a:gd name="connsiteY2" fmla="*/ 0 h 737573"/>
                <a:gd name="connsiteX3" fmla="*/ 2832168 w 2841693"/>
                <a:gd name="connsiteY3" fmla="*/ 530922 h 737573"/>
                <a:gd name="connsiteX4" fmla="*/ 9593 w 2841693"/>
                <a:gd name="connsiteY4" fmla="*/ 518222 h 737573"/>
                <a:gd name="connsiteX5" fmla="*/ 68 w 2841693"/>
                <a:gd name="connsiteY5" fmla="*/ 22225 h 737573"/>
                <a:gd name="connsiteX0" fmla="*/ 68 w 2841693"/>
                <a:gd name="connsiteY0" fmla="*/ 22225 h 737573"/>
                <a:gd name="connsiteX1" fmla="*/ 537438 w 2841693"/>
                <a:gd name="connsiteY1" fmla="*/ 16574 h 737573"/>
                <a:gd name="connsiteX2" fmla="*/ 2236063 w 2841693"/>
                <a:gd name="connsiteY2" fmla="*/ 10224 h 737573"/>
                <a:gd name="connsiteX3" fmla="*/ 2841693 w 2841693"/>
                <a:gd name="connsiteY3" fmla="*/ 0 h 737573"/>
                <a:gd name="connsiteX4" fmla="*/ 2832168 w 2841693"/>
                <a:gd name="connsiteY4" fmla="*/ 530922 h 737573"/>
                <a:gd name="connsiteX5" fmla="*/ 9593 w 2841693"/>
                <a:gd name="connsiteY5" fmla="*/ 518222 h 737573"/>
                <a:gd name="connsiteX6" fmla="*/ 68 w 2841693"/>
                <a:gd name="connsiteY6" fmla="*/ 22225 h 737573"/>
                <a:gd name="connsiteX0" fmla="*/ 68 w 2841693"/>
                <a:gd name="connsiteY0" fmla="*/ 22225 h 737573"/>
                <a:gd name="connsiteX1" fmla="*/ 537438 w 2841693"/>
                <a:gd name="connsiteY1" fmla="*/ 16574 h 737573"/>
                <a:gd name="connsiteX2" fmla="*/ 2236063 w 2841693"/>
                <a:gd name="connsiteY2" fmla="*/ 10224 h 737573"/>
                <a:gd name="connsiteX3" fmla="*/ 2841693 w 2841693"/>
                <a:gd name="connsiteY3" fmla="*/ 0 h 737573"/>
                <a:gd name="connsiteX4" fmla="*/ 2832168 w 2841693"/>
                <a:gd name="connsiteY4" fmla="*/ 530922 h 737573"/>
                <a:gd name="connsiteX5" fmla="*/ 9593 w 2841693"/>
                <a:gd name="connsiteY5" fmla="*/ 518222 h 737573"/>
                <a:gd name="connsiteX6" fmla="*/ 68 w 2841693"/>
                <a:gd name="connsiteY6" fmla="*/ 22225 h 737573"/>
                <a:gd name="connsiteX0" fmla="*/ 68 w 2841693"/>
                <a:gd name="connsiteY0" fmla="*/ 22225 h 737573"/>
                <a:gd name="connsiteX1" fmla="*/ 537438 w 2841693"/>
                <a:gd name="connsiteY1" fmla="*/ 16574 h 737573"/>
                <a:gd name="connsiteX2" fmla="*/ 2236063 w 2841693"/>
                <a:gd name="connsiteY2" fmla="*/ 10224 h 737573"/>
                <a:gd name="connsiteX3" fmla="*/ 2841693 w 2841693"/>
                <a:gd name="connsiteY3" fmla="*/ 0 h 737573"/>
                <a:gd name="connsiteX4" fmla="*/ 2832168 w 2841693"/>
                <a:gd name="connsiteY4" fmla="*/ 530922 h 737573"/>
                <a:gd name="connsiteX5" fmla="*/ 9593 w 2841693"/>
                <a:gd name="connsiteY5" fmla="*/ 518222 h 737573"/>
                <a:gd name="connsiteX6" fmla="*/ 68 w 2841693"/>
                <a:gd name="connsiteY6" fmla="*/ 22225 h 737573"/>
                <a:gd name="connsiteX0" fmla="*/ 68 w 2841693"/>
                <a:gd name="connsiteY0" fmla="*/ 22225 h 737573"/>
                <a:gd name="connsiteX1" fmla="*/ 537438 w 2841693"/>
                <a:gd name="connsiteY1" fmla="*/ 16574 h 737573"/>
                <a:gd name="connsiteX2" fmla="*/ 2236063 w 2841693"/>
                <a:gd name="connsiteY2" fmla="*/ 10224 h 737573"/>
                <a:gd name="connsiteX3" fmla="*/ 2841693 w 2841693"/>
                <a:gd name="connsiteY3" fmla="*/ 0 h 737573"/>
                <a:gd name="connsiteX4" fmla="*/ 2832168 w 2841693"/>
                <a:gd name="connsiteY4" fmla="*/ 530922 h 737573"/>
                <a:gd name="connsiteX5" fmla="*/ 9593 w 2841693"/>
                <a:gd name="connsiteY5" fmla="*/ 518222 h 737573"/>
                <a:gd name="connsiteX6" fmla="*/ 68 w 2841693"/>
                <a:gd name="connsiteY6" fmla="*/ 22225 h 737573"/>
                <a:gd name="connsiteX0" fmla="*/ 68 w 2841693"/>
                <a:gd name="connsiteY0" fmla="*/ 22225 h 737573"/>
                <a:gd name="connsiteX1" fmla="*/ 537438 w 2841693"/>
                <a:gd name="connsiteY1" fmla="*/ 16574 h 737573"/>
                <a:gd name="connsiteX2" fmla="*/ 2153513 w 2841693"/>
                <a:gd name="connsiteY2" fmla="*/ 19749 h 737573"/>
                <a:gd name="connsiteX3" fmla="*/ 2841693 w 2841693"/>
                <a:gd name="connsiteY3" fmla="*/ 0 h 737573"/>
                <a:gd name="connsiteX4" fmla="*/ 2832168 w 2841693"/>
                <a:gd name="connsiteY4" fmla="*/ 530922 h 737573"/>
                <a:gd name="connsiteX5" fmla="*/ 9593 w 2841693"/>
                <a:gd name="connsiteY5" fmla="*/ 518222 h 737573"/>
                <a:gd name="connsiteX6" fmla="*/ 68 w 2841693"/>
                <a:gd name="connsiteY6" fmla="*/ 22225 h 737573"/>
                <a:gd name="connsiteX0" fmla="*/ 68 w 2841693"/>
                <a:gd name="connsiteY0" fmla="*/ 22225 h 737573"/>
                <a:gd name="connsiteX1" fmla="*/ 696188 w 2841693"/>
                <a:gd name="connsiteY1" fmla="*/ 26099 h 737573"/>
                <a:gd name="connsiteX2" fmla="*/ 2153513 w 2841693"/>
                <a:gd name="connsiteY2" fmla="*/ 19749 h 737573"/>
                <a:gd name="connsiteX3" fmla="*/ 2841693 w 2841693"/>
                <a:gd name="connsiteY3" fmla="*/ 0 h 737573"/>
                <a:gd name="connsiteX4" fmla="*/ 2832168 w 2841693"/>
                <a:gd name="connsiteY4" fmla="*/ 530922 h 737573"/>
                <a:gd name="connsiteX5" fmla="*/ 9593 w 2841693"/>
                <a:gd name="connsiteY5" fmla="*/ 518222 h 737573"/>
                <a:gd name="connsiteX6" fmla="*/ 68 w 2841693"/>
                <a:gd name="connsiteY6" fmla="*/ 22225 h 737573"/>
                <a:gd name="connsiteX0" fmla="*/ 68 w 2841693"/>
                <a:gd name="connsiteY0" fmla="*/ 22225 h 737573"/>
                <a:gd name="connsiteX1" fmla="*/ 696188 w 2841693"/>
                <a:gd name="connsiteY1" fmla="*/ 26099 h 737573"/>
                <a:gd name="connsiteX2" fmla="*/ 2163038 w 2841693"/>
                <a:gd name="connsiteY2" fmla="*/ 10224 h 737573"/>
                <a:gd name="connsiteX3" fmla="*/ 2841693 w 2841693"/>
                <a:gd name="connsiteY3" fmla="*/ 0 h 737573"/>
                <a:gd name="connsiteX4" fmla="*/ 2832168 w 2841693"/>
                <a:gd name="connsiteY4" fmla="*/ 530922 h 737573"/>
                <a:gd name="connsiteX5" fmla="*/ 9593 w 2841693"/>
                <a:gd name="connsiteY5" fmla="*/ 518222 h 737573"/>
                <a:gd name="connsiteX6" fmla="*/ 68 w 2841693"/>
                <a:gd name="connsiteY6" fmla="*/ 22225 h 737573"/>
                <a:gd name="connsiteX0" fmla="*/ 68 w 2841693"/>
                <a:gd name="connsiteY0" fmla="*/ 22225 h 737573"/>
                <a:gd name="connsiteX1" fmla="*/ 696188 w 2841693"/>
                <a:gd name="connsiteY1" fmla="*/ 26099 h 737573"/>
                <a:gd name="connsiteX2" fmla="*/ 2163038 w 2841693"/>
                <a:gd name="connsiteY2" fmla="*/ 10224 h 737573"/>
                <a:gd name="connsiteX3" fmla="*/ 2841693 w 2841693"/>
                <a:gd name="connsiteY3" fmla="*/ 0 h 737573"/>
                <a:gd name="connsiteX4" fmla="*/ 2832168 w 2841693"/>
                <a:gd name="connsiteY4" fmla="*/ 530922 h 737573"/>
                <a:gd name="connsiteX5" fmla="*/ 9593 w 2841693"/>
                <a:gd name="connsiteY5" fmla="*/ 518222 h 737573"/>
                <a:gd name="connsiteX6" fmla="*/ 68 w 2841693"/>
                <a:gd name="connsiteY6" fmla="*/ 22225 h 7375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841693" h="737573">
                  <a:moveTo>
                    <a:pt x="68" y="22225"/>
                  </a:moveTo>
                  <a:lnTo>
                    <a:pt x="696188" y="26099"/>
                  </a:lnTo>
                  <a:cubicBezTo>
                    <a:pt x="884571" y="150982"/>
                    <a:pt x="1971480" y="174266"/>
                    <a:pt x="2163038" y="10224"/>
                  </a:cubicBezTo>
                  <a:lnTo>
                    <a:pt x="2841693" y="0"/>
                  </a:lnTo>
                  <a:lnTo>
                    <a:pt x="2832168" y="530922"/>
                  </a:lnTo>
                  <a:cubicBezTo>
                    <a:pt x="2174943" y="857947"/>
                    <a:pt x="257243" y="753172"/>
                    <a:pt x="9593" y="518222"/>
                  </a:cubicBezTo>
                  <a:cubicBezTo>
                    <a:pt x="10651" y="323256"/>
                    <a:pt x="-990" y="217191"/>
                    <a:pt x="68" y="22225"/>
                  </a:cubicBezTo>
                  <a:close/>
                </a:path>
              </a:pathLst>
            </a:custGeom>
            <a:grp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" name="Freeform 5"/>
            <p:cNvSpPr/>
            <p:nvPr/>
          </p:nvSpPr>
          <p:spPr>
            <a:xfrm>
              <a:off x="4669632" y="1862110"/>
              <a:ext cx="2819400" cy="2971800"/>
            </a:xfrm>
            <a:custGeom>
              <a:avLst/>
              <a:gdLst>
                <a:gd name="connsiteX0" fmla="*/ 1416842 w 2819400"/>
                <a:gd name="connsiteY0" fmla="*/ 860339 h 2971800"/>
                <a:gd name="connsiteX1" fmla="*/ 757561 w 2819400"/>
                <a:gd name="connsiteY1" fmla="*/ 1485900 h 2971800"/>
                <a:gd name="connsiteX2" fmla="*/ 1416842 w 2819400"/>
                <a:gd name="connsiteY2" fmla="*/ 2111461 h 2971800"/>
                <a:gd name="connsiteX3" fmla="*/ 2076123 w 2819400"/>
                <a:gd name="connsiteY3" fmla="*/ 1485900 h 2971800"/>
                <a:gd name="connsiteX4" fmla="*/ 1416842 w 2819400"/>
                <a:gd name="connsiteY4" fmla="*/ 860339 h 2971800"/>
                <a:gd name="connsiteX5" fmla="*/ 1409700 w 2819400"/>
                <a:gd name="connsiteY5" fmla="*/ 0 h 2971800"/>
                <a:gd name="connsiteX6" fmla="*/ 2819400 w 2819400"/>
                <a:gd name="connsiteY6" fmla="*/ 1485900 h 2971800"/>
                <a:gd name="connsiteX7" fmla="*/ 1409700 w 2819400"/>
                <a:gd name="connsiteY7" fmla="*/ 2971800 h 2971800"/>
                <a:gd name="connsiteX8" fmla="*/ 0 w 2819400"/>
                <a:gd name="connsiteY8" fmla="*/ 1485900 h 2971800"/>
                <a:gd name="connsiteX9" fmla="*/ 1409700 w 2819400"/>
                <a:gd name="connsiteY9" fmla="*/ 0 h 2971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819400" h="2971800">
                  <a:moveTo>
                    <a:pt x="1416842" y="860339"/>
                  </a:moveTo>
                  <a:cubicBezTo>
                    <a:pt x="1052731" y="860339"/>
                    <a:pt x="757561" y="1140412"/>
                    <a:pt x="757561" y="1485900"/>
                  </a:cubicBezTo>
                  <a:cubicBezTo>
                    <a:pt x="757561" y="1831388"/>
                    <a:pt x="1052731" y="2111461"/>
                    <a:pt x="1416842" y="2111461"/>
                  </a:cubicBezTo>
                  <a:cubicBezTo>
                    <a:pt x="1780953" y="2111461"/>
                    <a:pt x="2076123" y="1831388"/>
                    <a:pt x="2076123" y="1485900"/>
                  </a:cubicBezTo>
                  <a:cubicBezTo>
                    <a:pt x="2076123" y="1140412"/>
                    <a:pt x="1780953" y="860339"/>
                    <a:pt x="1416842" y="860339"/>
                  </a:cubicBezTo>
                  <a:close/>
                  <a:moveTo>
                    <a:pt x="1409700" y="0"/>
                  </a:moveTo>
                  <a:cubicBezTo>
                    <a:pt x="2188256" y="0"/>
                    <a:pt x="2819400" y="665260"/>
                    <a:pt x="2819400" y="1485900"/>
                  </a:cubicBezTo>
                  <a:cubicBezTo>
                    <a:pt x="2819400" y="2306540"/>
                    <a:pt x="2188256" y="2971800"/>
                    <a:pt x="1409700" y="2971800"/>
                  </a:cubicBezTo>
                  <a:cubicBezTo>
                    <a:pt x="631144" y="2971800"/>
                    <a:pt x="0" y="2306540"/>
                    <a:pt x="0" y="1485900"/>
                  </a:cubicBezTo>
                  <a:cubicBezTo>
                    <a:pt x="0" y="665260"/>
                    <a:pt x="631144" y="0"/>
                    <a:pt x="1409700" y="0"/>
                  </a:cubicBezTo>
                  <a:close/>
                </a:path>
              </a:pathLst>
            </a:custGeom>
            <a:grpFill/>
            <a:ln>
              <a:solidFill>
                <a:schemeClr val="accent1"/>
              </a:solidFill>
            </a:ln>
            <a:scene3d>
              <a:camera prst="perspectiveRelaxed">
                <a:rot lat="16800000" lon="0" rev="0"/>
              </a:camera>
              <a:lightRig rig="balanced" dir="t">
                <a:rot lat="0" lon="0" rev="13200000"/>
              </a:lightRig>
            </a:scene3d>
            <a:sp3d prstMaterial="metal">
              <a:bevelT h="63500" prst="slop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" name="Can 6"/>
          <p:cNvSpPr/>
          <p:nvPr/>
        </p:nvSpPr>
        <p:spPr>
          <a:xfrm>
            <a:off x="5470490" y="3502714"/>
            <a:ext cx="1273682" cy="948348"/>
          </a:xfrm>
          <a:prstGeom prst="can">
            <a:avLst>
              <a:gd name="adj" fmla="val 1519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8" name="Group 7"/>
          <p:cNvGrpSpPr/>
          <p:nvPr/>
        </p:nvGrpSpPr>
        <p:grpSpPr>
          <a:xfrm>
            <a:off x="4591115" y="1302635"/>
            <a:ext cx="3012243" cy="3695046"/>
            <a:chOff x="4656863" y="3108810"/>
            <a:chExt cx="2841693" cy="3485837"/>
          </a:xfrm>
          <a:solidFill>
            <a:schemeClr val="accent2"/>
          </a:solidFill>
        </p:grpSpPr>
        <p:sp>
          <p:nvSpPr>
            <p:cNvPr id="9" name="Freeform 8"/>
            <p:cNvSpPr/>
            <p:nvPr/>
          </p:nvSpPr>
          <p:spPr>
            <a:xfrm>
              <a:off x="4669632" y="3622847"/>
              <a:ext cx="2819400" cy="2971800"/>
            </a:xfrm>
            <a:custGeom>
              <a:avLst/>
              <a:gdLst>
                <a:gd name="connsiteX0" fmla="*/ 1416842 w 2819400"/>
                <a:gd name="connsiteY0" fmla="*/ 860339 h 2971800"/>
                <a:gd name="connsiteX1" fmla="*/ 757561 w 2819400"/>
                <a:gd name="connsiteY1" fmla="*/ 1485900 h 2971800"/>
                <a:gd name="connsiteX2" fmla="*/ 1416842 w 2819400"/>
                <a:gd name="connsiteY2" fmla="*/ 2111461 h 2971800"/>
                <a:gd name="connsiteX3" fmla="*/ 2076123 w 2819400"/>
                <a:gd name="connsiteY3" fmla="*/ 1485900 h 2971800"/>
                <a:gd name="connsiteX4" fmla="*/ 1416842 w 2819400"/>
                <a:gd name="connsiteY4" fmla="*/ 860339 h 2971800"/>
                <a:gd name="connsiteX5" fmla="*/ 1409700 w 2819400"/>
                <a:gd name="connsiteY5" fmla="*/ 0 h 2971800"/>
                <a:gd name="connsiteX6" fmla="*/ 2819400 w 2819400"/>
                <a:gd name="connsiteY6" fmla="*/ 1485900 h 2971800"/>
                <a:gd name="connsiteX7" fmla="*/ 1409700 w 2819400"/>
                <a:gd name="connsiteY7" fmla="*/ 2971800 h 2971800"/>
                <a:gd name="connsiteX8" fmla="*/ 0 w 2819400"/>
                <a:gd name="connsiteY8" fmla="*/ 1485900 h 2971800"/>
                <a:gd name="connsiteX9" fmla="*/ 1409700 w 2819400"/>
                <a:gd name="connsiteY9" fmla="*/ 0 h 2971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819400" h="2971800">
                  <a:moveTo>
                    <a:pt x="1416842" y="860339"/>
                  </a:moveTo>
                  <a:cubicBezTo>
                    <a:pt x="1052731" y="860339"/>
                    <a:pt x="757561" y="1140412"/>
                    <a:pt x="757561" y="1485900"/>
                  </a:cubicBezTo>
                  <a:cubicBezTo>
                    <a:pt x="757561" y="1831388"/>
                    <a:pt x="1052731" y="2111461"/>
                    <a:pt x="1416842" y="2111461"/>
                  </a:cubicBezTo>
                  <a:cubicBezTo>
                    <a:pt x="1780953" y="2111461"/>
                    <a:pt x="2076123" y="1831388"/>
                    <a:pt x="2076123" y="1485900"/>
                  </a:cubicBezTo>
                  <a:cubicBezTo>
                    <a:pt x="2076123" y="1140412"/>
                    <a:pt x="1780953" y="860339"/>
                    <a:pt x="1416842" y="860339"/>
                  </a:cubicBezTo>
                  <a:close/>
                  <a:moveTo>
                    <a:pt x="1409700" y="0"/>
                  </a:moveTo>
                  <a:cubicBezTo>
                    <a:pt x="2188256" y="0"/>
                    <a:pt x="2819400" y="665260"/>
                    <a:pt x="2819400" y="1485900"/>
                  </a:cubicBezTo>
                  <a:cubicBezTo>
                    <a:pt x="2819400" y="2306540"/>
                    <a:pt x="2188256" y="2971800"/>
                    <a:pt x="1409700" y="2971800"/>
                  </a:cubicBezTo>
                  <a:cubicBezTo>
                    <a:pt x="631144" y="2971800"/>
                    <a:pt x="0" y="2306540"/>
                    <a:pt x="0" y="1485900"/>
                  </a:cubicBezTo>
                  <a:cubicBezTo>
                    <a:pt x="0" y="665260"/>
                    <a:pt x="631144" y="0"/>
                    <a:pt x="1409700" y="0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  <a:scene3d>
              <a:camera prst="perspectiveRelaxed">
                <a:rot lat="16800000" lon="0" rev="0"/>
              </a:camera>
              <a:lightRig rig="balanced" dir="t">
                <a:rot lat="0" lon="0" rev="13200000"/>
              </a:lightRig>
            </a:scene3d>
            <a:sp3d prstMaterial="metal">
              <a:bevelT h="63500" prst="slop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0" name="Rectangle 22"/>
            <p:cNvSpPr/>
            <p:nvPr/>
          </p:nvSpPr>
          <p:spPr>
            <a:xfrm>
              <a:off x="4656863" y="4651858"/>
              <a:ext cx="2841693" cy="737573"/>
            </a:xfrm>
            <a:custGeom>
              <a:avLst/>
              <a:gdLst>
                <a:gd name="connsiteX0" fmla="*/ 0 w 2819400"/>
                <a:gd name="connsiteY0" fmla="*/ 0 h 597597"/>
                <a:gd name="connsiteX1" fmla="*/ 2819400 w 2819400"/>
                <a:gd name="connsiteY1" fmla="*/ 0 h 597597"/>
                <a:gd name="connsiteX2" fmla="*/ 2819400 w 2819400"/>
                <a:gd name="connsiteY2" fmla="*/ 597597 h 597597"/>
                <a:gd name="connsiteX3" fmla="*/ 0 w 2819400"/>
                <a:gd name="connsiteY3" fmla="*/ 597597 h 597597"/>
                <a:gd name="connsiteX4" fmla="*/ 0 w 2819400"/>
                <a:gd name="connsiteY4" fmla="*/ 0 h 597597"/>
                <a:gd name="connsiteX0" fmla="*/ 0 w 2819400"/>
                <a:gd name="connsiteY0" fmla="*/ 0 h 755641"/>
                <a:gd name="connsiteX1" fmla="*/ 2819400 w 2819400"/>
                <a:gd name="connsiteY1" fmla="*/ 0 h 755641"/>
                <a:gd name="connsiteX2" fmla="*/ 2819400 w 2819400"/>
                <a:gd name="connsiteY2" fmla="*/ 597597 h 755641"/>
                <a:gd name="connsiteX3" fmla="*/ 0 w 2819400"/>
                <a:gd name="connsiteY3" fmla="*/ 597597 h 755641"/>
                <a:gd name="connsiteX4" fmla="*/ 0 w 2819400"/>
                <a:gd name="connsiteY4" fmla="*/ 0 h 755641"/>
                <a:gd name="connsiteX0" fmla="*/ 0 w 2819400"/>
                <a:gd name="connsiteY0" fmla="*/ 0 h 806869"/>
                <a:gd name="connsiteX1" fmla="*/ 2819400 w 2819400"/>
                <a:gd name="connsiteY1" fmla="*/ 0 h 806869"/>
                <a:gd name="connsiteX2" fmla="*/ 2819400 w 2819400"/>
                <a:gd name="connsiteY2" fmla="*/ 597597 h 806869"/>
                <a:gd name="connsiteX3" fmla="*/ 0 w 2819400"/>
                <a:gd name="connsiteY3" fmla="*/ 597597 h 806869"/>
                <a:gd name="connsiteX4" fmla="*/ 0 w 2819400"/>
                <a:gd name="connsiteY4" fmla="*/ 0 h 806869"/>
                <a:gd name="connsiteX0" fmla="*/ 0 w 2819400"/>
                <a:gd name="connsiteY0" fmla="*/ 0 h 804207"/>
                <a:gd name="connsiteX1" fmla="*/ 2819400 w 2819400"/>
                <a:gd name="connsiteY1" fmla="*/ 0 h 804207"/>
                <a:gd name="connsiteX2" fmla="*/ 2819400 w 2819400"/>
                <a:gd name="connsiteY2" fmla="*/ 597597 h 804207"/>
                <a:gd name="connsiteX3" fmla="*/ 0 w 2819400"/>
                <a:gd name="connsiteY3" fmla="*/ 597597 h 804207"/>
                <a:gd name="connsiteX4" fmla="*/ 0 w 2819400"/>
                <a:gd name="connsiteY4" fmla="*/ 0 h 804207"/>
                <a:gd name="connsiteX0" fmla="*/ 3175 w 2822575"/>
                <a:gd name="connsiteY0" fmla="*/ 0 h 799264"/>
                <a:gd name="connsiteX1" fmla="*/ 2822575 w 2822575"/>
                <a:gd name="connsiteY1" fmla="*/ 0 h 799264"/>
                <a:gd name="connsiteX2" fmla="*/ 2822575 w 2822575"/>
                <a:gd name="connsiteY2" fmla="*/ 597597 h 799264"/>
                <a:gd name="connsiteX3" fmla="*/ 0 w 2822575"/>
                <a:gd name="connsiteY3" fmla="*/ 584897 h 799264"/>
                <a:gd name="connsiteX4" fmla="*/ 3175 w 2822575"/>
                <a:gd name="connsiteY4" fmla="*/ 0 h 799264"/>
                <a:gd name="connsiteX0" fmla="*/ 68 w 2832168"/>
                <a:gd name="connsiteY0" fmla="*/ 79375 h 799264"/>
                <a:gd name="connsiteX1" fmla="*/ 2832168 w 2832168"/>
                <a:gd name="connsiteY1" fmla="*/ 0 h 799264"/>
                <a:gd name="connsiteX2" fmla="*/ 2832168 w 2832168"/>
                <a:gd name="connsiteY2" fmla="*/ 597597 h 799264"/>
                <a:gd name="connsiteX3" fmla="*/ 9593 w 2832168"/>
                <a:gd name="connsiteY3" fmla="*/ 584897 h 799264"/>
                <a:gd name="connsiteX4" fmla="*/ 68 w 2832168"/>
                <a:gd name="connsiteY4" fmla="*/ 79375 h 799264"/>
                <a:gd name="connsiteX0" fmla="*/ 68 w 2841693"/>
                <a:gd name="connsiteY0" fmla="*/ 22225 h 742114"/>
                <a:gd name="connsiteX1" fmla="*/ 2841693 w 2841693"/>
                <a:gd name="connsiteY1" fmla="*/ 0 h 742114"/>
                <a:gd name="connsiteX2" fmla="*/ 2832168 w 2841693"/>
                <a:gd name="connsiteY2" fmla="*/ 540447 h 742114"/>
                <a:gd name="connsiteX3" fmla="*/ 9593 w 2841693"/>
                <a:gd name="connsiteY3" fmla="*/ 527747 h 742114"/>
                <a:gd name="connsiteX4" fmla="*/ 68 w 2841693"/>
                <a:gd name="connsiteY4" fmla="*/ 22225 h 742114"/>
                <a:gd name="connsiteX0" fmla="*/ 68 w 2841693"/>
                <a:gd name="connsiteY0" fmla="*/ 22225 h 738528"/>
                <a:gd name="connsiteX1" fmla="*/ 2841693 w 2841693"/>
                <a:gd name="connsiteY1" fmla="*/ 0 h 738528"/>
                <a:gd name="connsiteX2" fmla="*/ 2832168 w 2841693"/>
                <a:gd name="connsiteY2" fmla="*/ 540447 h 738528"/>
                <a:gd name="connsiteX3" fmla="*/ 9593 w 2841693"/>
                <a:gd name="connsiteY3" fmla="*/ 518222 h 738528"/>
                <a:gd name="connsiteX4" fmla="*/ 68 w 2841693"/>
                <a:gd name="connsiteY4" fmla="*/ 22225 h 738528"/>
                <a:gd name="connsiteX0" fmla="*/ 68 w 2841693"/>
                <a:gd name="connsiteY0" fmla="*/ 22225 h 752339"/>
                <a:gd name="connsiteX1" fmla="*/ 2841693 w 2841693"/>
                <a:gd name="connsiteY1" fmla="*/ 0 h 752339"/>
                <a:gd name="connsiteX2" fmla="*/ 2832168 w 2841693"/>
                <a:gd name="connsiteY2" fmla="*/ 540447 h 752339"/>
                <a:gd name="connsiteX3" fmla="*/ 9593 w 2841693"/>
                <a:gd name="connsiteY3" fmla="*/ 518222 h 752339"/>
                <a:gd name="connsiteX4" fmla="*/ 68 w 2841693"/>
                <a:gd name="connsiteY4" fmla="*/ 22225 h 752339"/>
                <a:gd name="connsiteX0" fmla="*/ 68 w 2841693"/>
                <a:gd name="connsiteY0" fmla="*/ 22225 h 746704"/>
                <a:gd name="connsiteX1" fmla="*/ 2841693 w 2841693"/>
                <a:gd name="connsiteY1" fmla="*/ 0 h 746704"/>
                <a:gd name="connsiteX2" fmla="*/ 2832168 w 2841693"/>
                <a:gd name="connsiteY2" fmla="*/ 530922 h 746704"/>
                <a:gd name="connsiteX3" fmla="*/ 9593 w 2841693"/>
                <a:gd name="connsiteY3" fmla="*/ 518222 h 746704"/>
                <a:gd name="connsiteX4" fmla="*/ 68 w 2841693"/>
                <a:gd name="connsiteY4" fmla="*/ 22225 h 746704"/>
                <a:gd name="connsiteX0" fmla="*/ 68 w 2841693"/>
                <a:gd name="connsiteY0" fmla="*/ 22225 h 745394"/>
                <a:gd name="connsiteX1" fmla="*/ 2841693 w 2841693"/>
                <a:gd name="connsiteY1" fmla="*/ 0 h 745394"/>
                <a:gd name="connsiteX2" fmla="*/ 2832168 w 2841693"/>
                <a:gd name="connsiteY2" fmla="*/ 530922 h 745394"/>
                <a:gd name="connsiteX3" fmla="*/ 9593 w 2841693"/>
                <a:gd name="connsiteY3" fmla="*/ 518222 h 745394"/>
                <a:gd name="connsiteX4" fmla="*/ 68 w 2841693"/>
                <a:gd name="connsiteY4" fmla="*/ 22225 h 745394"/>
                <a:gd name="connsiteX0" fmla="*/ 68 w 2841693"/>
                <a:gd name="connsiteY0" fmla="*/ 22225 h 737573"/>
                <a:gd name="connsiteX1" fmla="*/ 2841693 w 2841693"/>
                <a:gd name="connsiteY1" fmla="*/ 0 h 737573"/>
                <a:gd name="connsiteX2" fmla="*/ 2832168 w 2841693"/>
                <a:gd name="connsiteY2" fmla="*/ 530922 h 737573"/>
                <a:gd name="connsiteX3" fmla="*/ 9593 w 2841693"/>
                <a:gd name="connsiteY3" fmla="*/ 518222 h 737573"/>
                <a:gd name="connsiteX4" fmla="*/ 68 w 2841693"/>
                <a:gd name="connsiteY4" fmla="*/ 22225 h 737573"/>
                <a:gd name="connsiteX0" fmla="*/ 68 w 2841693"/>
                <a:gd name="connsiteY0" fmla="*/ 22225 h 737573"/>
                <a:gd name="connsiteX1" fmla="*/ 537438 w 2841693"/>
                <a:gd name="connsiteY1" fmla="*/ 16574 h 737573"/>
                <a:gd name="connsiteX2" fmla="*/ 2841693 w 2841693"/>
                <a:gd name="connsiteY2" fmla="*/ 0 h 737573"/>
                <a:gd name="connsiteX3" fmla="*/ 2832168 w 2841693"/>
                <a:gd name="connsiteY3" fmla="*/ 530922 h 737573"/>
                <a:gd name="connsiteX4" fmla="*/ 9593 w 2841693"/>
                <a:gd name="connsiteY4" fmla="*/ 518222 h 737573"/>
                <a:gd name="connsiteX5" fmla="*/ 68 w 2841693"/>
                <a:gd name="connsiteY5" fmla="*/ 22225 h 737573"/>
                <a:gd name="connsiteX0" fmla="*/ 68 w 2841693"/>
                <a:gd name="connsiteY0" fmla="*/ 22225 h 737573"/>
                <a:gd name="connsiteX1" fmla="*/ 537438 w 2841693"/>
                <a:gd name="connsiteY1" fmla="*/ 16574 h 737573"/>
                <a:gd name="connsiteX2" fmla="*/ 2236063 w 2841693"/>
                <a:gd name="connsiteY2" fmla="*/ 10224 h 737573"/>
                <a:gd name="connsiteX3" fmla="*/ 2841693 w 2841693"/>
                <a:gd name="connsiteY3" fmla="*/ 0 h 737573"/>
                <a:gd name="connsiteX4" fmla="*/ 2832168 w 2841693"/>
                <a:gd name="connsiteY4" fmla="*/ 530922 h 737573"/>
                <a:gd name="connsiteX5" fmla="*/ 9593 w 2841693"/>
                <a:gd name="connsiteY5" fmla="*/ 518222 h 737573"/>
                <a:gd name="connsiteX6" fmla="*/ 68 w 2841693"/>
                <a:gd name="connsiteY6" fmla="*/ 22225 h 737573"/>
                <a:gd name="connsiteX0" fmla="*/ 68 w 2841693"/>
                <a:gd name="connsiteY0" fmla="*/ 22225 h 737573"/>
                <a:gd name="connsiteX1" fmla="*/ 537438 w 2841693"/>
                <a:gd name="connsiteY1" fmla="*/ 16574 h 737573"/>
                <a:gd name="connsiteX2" fmla="*/ 2236063 w 2841693"/>
                <a:gd name="connsiteY2" fmla="*/ 10224 h 737573"/>
                <a:gd name="connsiteX3" fmla="*/ 2841693 w 2841693"/>
                <a:gd name="connsiteY3" fmla="*/ 0 h 737573"/>
                <a:gd name="connsiteX4" fmla="*/ 2832168 w 2841693"/>
                <a:gd name="connsiteY4" fmla="*/ 530922 h 737573"/>
                <a:gd name="connsiteX5" fmla="*/ 9593 w 2841693"/>
                <a:gd name="connsiteY5" fmla="*/ 518222 h 737573"/>
                <a:gd name="connsiteX6" fmla="*/ 68 w 2841693"/>
                <a:gd name="connsiteY6" fmla="*/ 22225 h 737573"/>
                <a:gd name="connsiteX0" fmla="*/ 68 w 2841693"/>
                <a:gd name="connsiteY0" fmla="*/ 22225 h 737573"/>
                <a:gd name="connsiteX1" fmla="*/ 537438 w 2841693"/>
                <a:gd name="connsiteY1" fmla="*/ 16574 h 737573"/>
                <a:gd name="connsiteX2" fmla="*/ 2236063 w 2841693"/>
                <a:gd name="connsiteY2" fmla="*/ 10224 h 737573"/>
                <a:gd name="connsiteX3" fmla="*/ 2841693 w 2841693"/>
                <a:gd name="connsiteY3" fmla="*/ 0 h 737573"/>
                <a:gd name="connsiteX4" fmla="*/ 2832168 w 2841693"/>
                <a:gd name="connsiteY4" fmla="*/ 530922 h 737573"/>
                <a:gd name="connsiteX5" fmla="*/ 9593 w 2841693"/>
                <a:gd name="connsiteY5" fmla="*/ 518222 h 737573"/>
                <a:gd name="connsiteX6" fmla="*/ 68 w 2841693"/>
                <a:gd name="connsiteY6" fmla="*/ 22225 h 737573"/>
                <a:gd name="connsiteX0" fmla="*/ 68 w 2841693"/>
                <a:gd name="connsiteY0" fmla="*/ 22225 h 737573"/>
                <a:gd name="connsiteX1" fmla="*/ 537438 w 2841693"/>
                <a:gd name="connsiteY1" fmla="*/ 16574 h 737573"/>
                <a:gd name="connsiteX2" fmla="*/ 2236063 w 2841693"/>
                <a:gd name="connsiteY2" fmla="*/ 10224 h 737573"/>
                <a:gd name="connsiteX3" fmla="*/ 2841693 w 2841693"/>
                <a:gd name="connsiteY3" fmla="*/ 0 h 737573"/>
                <a:gd name="connsiteX4" fmla="*/ 2832168 w 2841693"/>
                <a:gd name="connsiteY4" fmla="*/ 530922 h 737573"/>
                <a:gd name="connsiteX5" fmla="*/ 9593 w 2841693"/>
                <a:gd name="connsiteY5" fmla="*/ 518222 h 737573"/>
                <a:gd name="connsiteX6" fmla="*/ 68 w 2841693"/>
                <a:gd name="connsiteY6" fmla="*/ 22225 h 737573"/>
                <a:gd name="connsiteX0" fmla="*/ 68 w 2841693"/>
                <a:gd name="connsiteY0" fmla="*/ 22225 h 737573"/>
                <a:gd name="connsiteX1" fmla="*/ 537438 w 2841693"/>
                <a:gd name="connsiteY1" fmla="*/ 16574 h 737573"/>
                <a:gd name="connsiteX2" fmla="*/ 2153513 w 2841693"/>
                <a:gd name="connsiteY2" fmla="*/ 19749 h 737573"/>
                <a:gd name="connsiteX3" fmla="*/ 2841693 w 2841693"/>
                <a:gd name="connsiteY3" fmla="*/ 0 h 737573"/>
                <a:gd name="connsiteX4" fmla="*/ 2832168 w 2841693"/>
                <a:gd name="connsiteY4" fmla="*/ 530922 h 737573"/>
                <a:gd name="connsiteX5" fmla="*/ 9593 w 2841693"/>
                <a:gd name="connsiteY5" fmla="*/ 518222 h 737573"/>
                <a:gd name="connsiteX6" fmla="*/ 68 w 2841693"/>
                <a:gd name="connsiteY6" fmla="*/ 22225 h 737573"/>
                <a:gd name="connsiteX0" fmla="*/ 68 w 2841693"/>
                <a:gd name="connsiteY0" fmla="*/ 22225 h 737573"/>
                <a:gd name="connsiteX1" fmla="*/ 696188 w 2841693"/>
                <a:gd name="connsiteY1" fmla="*/ 26099 h 737573"/>
                <a:gd name="connsiteX2" fmla="*/ 2153513 w 2841693"/>
                <a:gd name="connsiteY2" fmla="*/ 19749 h 737573"/>
                <a:gd name="connsiteX3" fmla="*/ 2841693 w 2841693"/>
                <a:gd name="connsiteY3" fmla="*/ 0 h 737573"/>
                <a:gd name="connsiteX4" fmla="*/ 2832168 w 2841693"/>
                <a:gd name="connsiteY4" fmla="*/ 530922 h 737573"/>
                <a:gd name="connsiteX5" fmla="*/ 9593 w 2841693"/>
                <a:gd name="connsiteY5" fmla="*/ 518222 h 737573"/>
                <a:gd name="connsiteX6" fmla="*/ 68 w 2841693"/>
                <a:gd name="connsiteY6" fmla="*/ 22225 h 737573"/>
                <a:gd name="connsiteX0" fmla="*/ 68 w 2841693"/>
                <a:gd name="connsiteY0" fmla="*/ 22225 h 737573"/>
                <a:gd name="connsiteX1" fmla="*/ 696188 w 2841693"/>
                <a:gd name="connsiteY1" fmla="*/ 26099 h 737573"/>
                <a:gd name="connsiteX2" fmla="*/ 2163038 w 2841693"/>
                <a:gd name="connsiteY2" fmla="*/ 10224 h 737573"/>
                <a:gd name="connsiteX3" fmla="*/ 2841693 w 2841693"/>
                <a:gd name="connsiteY3" fmla="*/ 0 h 737573"/>
                <a:gd name="connsiteX4" fmla="*/ 2832168 w 2841693"/>
                <a:gd name="connsiteY4" fmla="*/ 530922 h 737573"/>
                <a:gd name="connsiteX5" fmla="*/ 9593 w 2841693"/>
                <a:gd name="connsiteY5" fmla="*/ 518222 h 737573"/>
                <a:gd name="connsiteX6" fmla="*/ 68 w 2841693"/>
                <a:gd name="connsiteY6" fmla="*/ 22225 h 737573"/>
                <a:gd name="connsiteX0" fmla="*/ 68 w 2841693"/>
                <a:gd name="connsiteY0" fmla="*/ 22225 h 737573"/>
                <a:gd name="connsiteX1" fmla="*/ 696188 w 2841693"/>
                <a:gd name="connsiteY1" fmla="*/ 26099 h 737573"/>
                <a:gd name="connsiteX2" fmla="*/ 2163038 w 2841693"/>
                <a:gd name="connsiteY2" fmla="*/ 10224 h 737573"/>
                <a:gd name="connsiteX3" fmla="*/ 2841693 w 2841693"/>
                <a:gd name="connsiteY3" fmla="*/ 0 h 737573"/>
                <a:gd name="connsiteX4" fmla="*/ 2832168 w 2841693"/>
                <a:gd name="connsiteY4" fmla="*/ 530922 h 737573"/>
                <a:gd name="connsiteX5" fmla="*/ 9593 w 2841693"/>
                <a:gd name="connsiteY5" fmla="*/ 518222 h 737573"/>
                <a:gd name="connsiteX6" fmla="*/ 68 w 2841693"/>
                <a:gd name="connsiteY6" fmla="*/ 22225 h 7375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841693" h="737573">
                  <a:moveTo>
                    <a:pt x="68" y="22225"/>
                  </a:moveTo>
                  <a:lnTo>
                    <a:pt x="696188" y="26099"/>
                  </a:lnTo>
                  <a:cubicBezTo>
                    <a:pt x="884571" y="150982"/>
                    <a:pt x="1971480" y="174266"/>
                    <a:pt x="2163038" y="10224"/>
                  </a:cubicBezTo>
                  <a:lnTo>
                    <a:pt x="2841693" y="0"/>
                  </a:lnTo>
                  <a:lnTo>
                    <a:pt x="2832168" y="530922"/>
                  </a:lnTo>
                  <a:cubicBezTo>
                    <a:pt x="2174943" y="857947"/>
                    <a:pt x="257243" y="753172"/>
                    <a:pt x="9593" y="518222"/>
                  </a:cubicBezTo>
                  <a:cubicBezTo>
                    <a:pt x="10651" y="323256"/>
                    <a:pt x="-990" y="217191"/>
                    <a:pt x="68" y="22225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1" name="Freeform 10"/>
            <p:cNvSpPr/>
            <p:nvPr/>
          </p:nvSpPr>
          <p:spPr>
            <a:xfrm>
              <a:off x="4669632" y="3108810"/>
              <a:ext cx="2819400" cy="2971800"/>
            </a:xfrm>
            <a:custGeom>
              <a:avLst/>
              <a:gdLst>
                <a:gd name="connsiteX0" fmla="*/ 1416842 w 2819400"/>
                <a:gd name="connsiteY0" fmla="*/ 860339 h 2971800"/>
                <a:gd name="connsiteX1" fmla="*/ 757561 w 2819400"/>
                <a:gd name="connsiteY1" fmla="*/ 1485900 h 2971800"/>
                <a:gd name="connsiteX2" fmla="*/ 1416842 w 2819400"/>
                <a:gd name="connsiteY2" fmla="*/ 2111461 h 2971800"/>
                <a:gd name="connsiteX3" fmla="*/ 2076123 w 2819400"/>
                <a:gd name="connsiteY3" fmla="*/ 1485900 h 2971800"/>
                <a:gd name="connsiteX4" fmla="*/ 1416842 w 2819400"/>
                <a:gd name="connsiteY4" fmla="*/ 860339 h 2971800"/>
                <a:gd name="connsiteX5" fmla="*/ 1409700 w 2819400"/>
                <a:gd name="connsiteY5" fmla="*/ 0 h 2971800"/>
                <a:gd name="connsiteX6" fmla="*/ 2819400 w 2819400"/>
                <a:gd name="connsiteY6" fmla="*/ 1485900 h 2971800"/>
                <a:gd name="connsiteX7" fmla="*/ 1409700 w 2819400"/>
                <a:gd name="connsiteY7" fmla="*/ 2971800 h 2971800"/>
                <a:gd name="connsiteX8" fmla="*/ 0 w 2819400"/>
                <a:gd name="connsiteY8" fmla="*/ 1485900 h 2971800"/>
                <a:gd name="connsiteX9" fmla="*/ 1409700 w 2819400"/>
                <a:gd name="connsiteY9" fmla="*/ 0 h 2971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819400" h="2971800">
                  <a:moveTo>
                    <a:pt x="1416842" y="860339"/>
                  </a:moveTo>
                  <a:cubicBezTo>
                    <a:pt x="1052731" y="860339"/>
                    <a:pt x="757561" y="1140412"/>
                    <a:pt x="757561" y="1485900"/>
                  </a:cubicBezTo>
                  <a:cubicBezTo>
                    <a:pt x="757561" y="1831388"/>
                    <a:pt x="1052731" y="2111461"/>
                    <a:pt x="1416842" y="2111461"/>
                  </a:cubicBezTo>
                  <a:cubicBezTo>
                    <a:pt x="1780953" y="2111461"/>
                    <a:pt x="2076123" y="1831388"/>
                    <a:pt x="2076123" y="1485900"/>
                  </a:cubicBezTo>
                  <a:cubicBezTo>
                    <a:pt x="2076123" y="1140412"/>
                    <a:pt x="1780953" y="860339"/>
                    <a:pt x="1416842" y="860339"/>
                  </a:cubicBezTo>
                  <a:close/>
                  <a:moveTo>
                    <a:pt x="1409700" y="0"/>
                  </a:moveTo>
                  <a:cubicBezTo>
                    <a:pt x="2188256" y="0"/>
                    <a:pt x="2819400" y="665260"/>
                    <a:pt x="2819400" y="1485900"/>
                  </a:cubicBezTo>
                  <a:cubicBezTo>
                    <a:pt x="2819400" y="2306540"/>
                    <a:pt x="2188256" y="2971800"/>
                    <a:pt x="1409700" y="2971800"/>
                  </a:cubicBezTo>
                  <a:cubicBezTo>
                    <a:pt x="631144" y="2971800"/>
                    <a:pt x="0" y="2306540"/>
                    <a:pt x="0" y="1485900"/>
                  </a:cubicBezTo>
                  <a:cubicBezTo>
                    <a:pt x="0" y="665260"/>
                    <a:pt x="631144" y="0"/>
                    <a:pt x="1409700" y="0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  <a:scene3d>
              <a:camera prst="perspectiveRelaxed">
                <a:rot lat="16800000" lon="0" rev="0"/>
              </a:camera>
              <a:lightRig rig="balanced" dir="t">
                <a:rot lat="0" lon="0" rev="13200000"/>
              </a:lightRig>
            </a:scene3d>
            <a:sp3d prstMaterial="metal">
              <a:bevelT h="63500" prst="slop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2" name="Can 11"/>
          <p:cNvSpPr/>
          <p:nvPr/>
        </p:nvSpPr>
        <p:spPr>
          <a:xfrm>
            <a:off x="5465442" y="2062564"/>
            <a:ext cx="1273682" cy="948348"/>
          </a:xfrm>
          <a:prstGeom prst="can">
            <a:avLst>
              <a:gd name="adj" fmla="val 14236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4591115" y="0"/>
            <a:ext cx="3012243" cy="3695046"/>
            <a:chOff x="4656863" y="1862110"/>
            <a:chExt cx="2841693" cy="3485837"/>
          </a:xfrm>
          <a:solidFill>
            <a:schemeClr val="accent3"/>
          </a:solidFill>
        </p:grpSpPr>
        <p:sp>
          <p:nvSpPr>
            <p:cNvPr id="14" name="Freeform 13"/>
            <p:cNvSpPr/>
            <p:nvPr/>
          </p:nvSpPr>
          <p:spPr>
            <a:xfrm>
              <a:off x="4669632" y="2376147"/>
              <a:ext cx="2819400" cy="2971800"/>
            </a:xfrm>
            <a:custGeom>
              <a:avLst/>
              <a:gdLst>
                <a:gd name="connsiteX0" fmla="*/ 1416842 w 2819400"/>
                <a:gd name="connsiteY0" fmla="*/ 860339 h 2971800"/>
                <a:gd name="connsiteX1" fmla="*/ 757561 w 2819400"/>
                <a:gd name="connsiteY1" fmla="*/ 1485900 h 2971800"/>
                <a:gd name="connsiteX2" fmla="*/ 1416842 w 2819400"/>
                <a:gd name="connsiteY2" fmla="*/ 2111461 h 2971800"/>
                <a:gd name="connsiteX3" fmla="*/ 2076123 w 2819400"/>
                <a:gd name="connsiteY3" fmla="*/ 1485900 h 2971800"/>
                <a:gd name="connsiteX4" fmla="*/ 1416842 w 2819400"/>
                <a:gd name="connsiteY4" fmla="*/ 860339 h 2971800"/>
                <a:gd name="connsiteX5" fmla="*/ 1409700 w 2819400"/>
                <a:gd name="connsiteY5" fmla="*/ 0 h 2971800"/>
                <a:gd name="connsiteX6" fmla="*/ 2819400 w 2819400"/>
                <a:gd name="connsiteY6" fmla="*/ 1485900 h 2971800"/>
                <a:gd name="connsiteX7" fmla="*/ 1409700 w 2819400"/>
                <a:gd name="connsiteY7" fmla="*/ 2971800 h 2971800"/>
                <a:gd name="connsiteX8" fmla="*/ 0 w 2819400"/>
                <a:gd name="connsiteY8" fmla="*/ 1485900 h 2971800"/>
                <a:gd name="connsiteX9" fmla="*/ 1409700 w 2819400"/>
                <a:gd name="connsiteY9" fmla="*/ 0 h 2971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819400" h="2971800">
                  <a:moveTo>
                    <a:pt x="1416842" y="860339"/>
                  </a:moveTo>
                  <a:cubicBezTo>
                    <a:pt x="1052731" y="860339"/>
                    <a:pt x="757561" y="1140412"/>
                    <a:pt x="757561" y="1485900"/>
                  </a:cubicBezTo>
                  <a:cubicBezTo>
                    <a:pt x="757561" y="1831388"/>
                    <a:pt x="1052731" y="2111461"/>
                    <a:pt x="1416842" y="2111461"/>
                  </a:cubicBezTo>
                  <a:cubicBezTo>
                    <a:pt x="1780953" y="2111461"/>
                    <a:pt x="2076123" y="1831388"/>
                    <a:pt x="2076123" y="1485900"/>
                  </a:cubicBezTo>
                  <a:cubicBezTo>
                    <a:pt x="2076123" y="1140412"/>
                    <a:pt x="1780953" y="860339"/>
                    <a:pt x="1416842" y="860339"/>
                  </a:cubicBezTo>
                  <a:close/>
                  <a:moveTo>
                    <a:pt x="1409700" y="0"/>
                  </a:moveTo>
                  <a:cubicBezTo>
                    <a:pt x="2188256" y="0"/>
                    <a:pt x="2819400" y="665260"/>
                    <a:pt x="2819400" y="1485900"/>
                  </a:cubicBezTo>
                  <a:cubicBezTo>
                    <a:pt x="2819400" y="2306540"/>
                    <a:pt x="2188256" y="2971800"/>
                    <a:pt x="1409700" y="2971800"/>
                  </a:cubicBezTo>
                  <a:cubicBezTo>
                    <a:pt x="631144" y="2971800"/>
                    <a:pt x="0" y="2306540"/>
                    <a:pt x="0" y="1485900"/>
                  </a:cubicBezTo>
                  <a:cubicBezTo>
                    <a:pt x="0" y="665260"/>
                    <a:pt x="631144" y="0"/>
                    <a:pt x="1409700" y="0"/>
                  </a:cubicBezTo>
                  <a:close/>
                </a:path>
              </a:pathLst>
            </a:custGeom>
            <a:grpFill/>
            <a:ln>
              <a:solidFill>
                <a:schemeClr val="accent3"/>
              </a:solidFill>
            </a:ln>
            <a:scene3d>
              <a:camera prst="perspectiveRelaxed">
                <a:rot lat="16800000" lon="0" rev="0"/>
              </a:camera>
              <a:lightRig rig="balanced" dir="t">
                <a:rot lat="0" lon="0" rev="13200000"/>
              </a:lightRig>
            </a:scene3d>
            <a:sp3d prstMaterial="metal">
              <a:bevelT h="63500" prst="slop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5" name="Rectangle 22"/>
            <p:cNvSpPr/>
            <p:nvPr/>
          </p:nvSpPr>
          <p:spPr>
            <a:xfrm>
              <a:off x="4656863" y="3405158"/>
              <a:ext cx="2841693" cy="737573"/>
            </a:xfrm>
            <a:custGeom>
              <a:avLst/>
              <a:gdLst>
                <a:gd name="connsiteX0" fmla="*/ 0 w 2819400"/>
                <a:gd name="connsiteY0" fmla="*/ 0 h 597597"/>
                <a:gd name="connsiteX1" fmla="*/ 2819400 w 2819400"/>
                <a:gd name="connsiteY1" fmla="*/ 0 h 597597"/>
                <a:gd name="connsiteX2" fmla="*/ 2819400 w 2819400"/>
                <a:gd name="connsiteY2" fmla="*/ 597597 h 597597"/>
                <a:gd name="connsiteX3" fmla="*/ 0 w 2819400"/>
                <a:gd name="connsiteY3" fmla="*/ 597597 h 597597"/>
                <a:gd name="connsiteX4" fmla="*/ 0 w 2819400"/>
                <a:gd name="connsiteY4" fmla="*/ 0 h 597597"/>
                <a:gd name="connsiteX0" fmla="*/ 0 w 2819400"/>
                <a:gd name="connsiteY0" fmla="*/ 0 h 755641"/>
                <a:gd name="connsiteX1" fmla="*/ 2819400 w 2819400"/>
                <a:gd name="connsiteY1" fmla="*/ 0 h 755641"/>
                <a:gd name="connsiteX2" fmla="*/ 2819400 w 2819400"/>
                <a:gd name="connsiteY2" fmla="*/ 597597 h 755641"/>
                <a:gd name="connsiteX3" fmla="*/ 0 w 2819400"/>
                <a:gd name="connsiteY3" fmla="*/ 597597 h 755641"/>
                <a:gd name="connsiteX4" fmla="*/ 0 w 2819400"/>
                <a:gd name="connsiteY4" fmla="*/ 0 h 755641"/>
                <a:gd name="connsiteX0" fmla="*/ 0 w 2819400"/>
                <a:gd name="connsiteY0" fmla="*/ 0 h 806869"/>
                <a:gd name="connsiteX1" fmla="*/ 2819400 w 2819400"/>
                <a:gd name="connsiteY1" fmla="*/ 0 h 806869"/>
                <a:gd name="connsiteX2" fmla="*/ 2819400 w 2819400"/>
                <a:gd name="connsiteY2" fmla="*/ 597597 h 806869"/>
                <a:gd name="connsiteX3" fmla="*/ 0 w 2819400"/>
                <a:gd name="connsiteY3" fmla="*/ 597597 h 806869"/>
                <a:gd name="connsiteX4" fmla="*/ 0 w 2819400"/>
                <a:gd name="connsiteY4" fmla="*/ 0 h 806869"/>
                <a:gd name="connsiteX0" fmla="*/ 0 w 2819400"/>
                <a:gd name="connsiteY0" fmla="*/ 0 h 804207"/>
                <a:gd name="connsiteX1" fmla="*/ 2819400 w 2819400"/>
                <a:gd name="connsiteY1" fmla="*/ 0 h 804207"/>
                <a:gd name="connsiteX2" fmla="*/ 2819400 w 2819400"/>
                <a:gd name="connsiteY2" fmla="*/ 597597 h 804207"/>
                <a:gd name="connsiteX3" fmla="*/ 0 w 2819400"/>
                <a:gd name="connsiteY3" fmla="*/ 597597 h 804207"/>
                <a:gd name="connsiteX4" fmla="*/ 0 w 2819400"/>
                <a:gd name="connsiteY4" fmla="*/ 0 h 804207"/>
                <a:gd name="connsiteX0" fmla="*/ 3175 w 2822575"/>
                <a:gd name="connsiteY0" fmla="*/ 0 h 799264"/>
                <a:gd name="connsiteX1" fmla="*/ 2822575 w 2822575"/>
                <a:gd name="connsiteY1" fmla="*/ 0 h 799264"/>
                <a:gd name="connsiteX2" fmla="*/ 2822575 w 2822575"/>
                <a:gd name="connsiteY2" fmla="*/ 597597 h 799264"/>
                <a:gd name="connsiteX3" fmla="*/ 0 w 2822575"/>
                <a:gd name="connsiteY3" fmla="*/ 584897 h 799264"/>
                <a:gd name="connsiteX4" fmla="*/ 3175 w 2822575"/>
                <a:gd name="connsiteY4" fmla="*/ 0 h 799264"/>
                <a:gd name="connsiteX0" fmla="*/ 68 w 2832168"/>
                <a:gd name="connsiteY0" fmla="*/ 79375 h 799264"/>
                <a:gd name="connsiteX1" fmla="*/ 2832168 w 2832168"/>
                <a:gd name="connsiteY1" fmla="*/ 0 h 799264"/>
                <a:gd name="connsiteX2" fmla="*/ 2832168 w 2832168"/>
                <a:gd name="connsiteY2" fmla="*/ 597597 h 799264"/>
                <a:gd name="connsiteX3" fmla="*/ 9593 w 2832168"/>
                <a:gd name="connsiteY3" fmla="*/ 584897 h 799264"/>
                <a:gd name="connsiteX4" fmla="*/ 68 w 2832168"/>
                <a:gd name="connsiteY4" fmla="*/ 79375 h 799264"/>
                <a:gd name="connsiteX0" fmla="*/ 68 w 2841693"/>
                <a:gd name="connsiteY0" fmla="*/ 22225 h 742114"/>
                <a:gd name="connsiteX1" fmla="*/ 2841693 w 2841693"/>
                <a:gd name="connsiteY1" fmla="*/ 0 h 742114"/>
                <a:gd name="connsiteX2" fmla="*/ 2832168 w 2841693"/>
                <a:gd name="connsiteY2" fmla="*/ 540447 h 742114"/>
                <a:gd name="connsiteX3" fmla="*/ 9593 w 2841693"/>
                <a:gd name="connsiteY3" fmla="*/ 527747 h 742114"/>
                <a:gd name="connsiteX4" fmla="*/ 68 w 2841693"/>
                <a:gd name="connsiteY4" fmla="*/ 22225 h 742114"/>
                <a:gd name="connsiteX0" fmla="*/ 68 w 2841693"/>
                <a:gd name="connsiteY0" fmla="*/ 22225 h 738528"/>
                <a:gd name="connsiteX1" fmla="*/ 2841693 w 2841693"/>
                <a:gd name="connsiteY1" fmla="*/ 0 h 738528"/>
                <a:gd name="connsiteX2" fmla="*/ 2832168 w 2841693"/>
                <a:gd name="connsiteY2" fmla="*/ 540447 h 738528"/>
                <a:gd name="connsiteX3" fmla="*/ 9593 w 2841693"/>
                <a:gd name="connsiteY3" fmla="*/ 518222 h 738528"/>
                <a:gd name="connsiteX4" fmla="*/ 68 w 2841693"/>
                <a:gd name="connsiteY4" fmla="*/ 22225 h 738528"/>
                <a:gd name="connsiteX0" fmla="*/ 68 w 2841693"/>
                <a:gd name="connsiteY0" fmla="*/ 22225 h 752339"/>
                <a:gd name="connsiteX1" fmla="*/ 2841693 w 2841693"/>
                <a:gd name="connsiteY1" fmla="*/ 0 h 752339"/>
                <a:gd name="connsiteX2" fmla="*/ 2832168 w 2841693"/>
                <a:gd name="connsiteY2" fmla="*/ 540447 h 752339"/>
                <a:gd name="connsiteX3" fmla="*/ 9593 w 2841693"/>
                <a:gd name="connsiteY3" fmla="*/ 518222 h 752339"/>
                <a:gd name="connsiteX4" fmla="*/ 68 w 2841693"/>
                <a:gd name="connsiteY4" fmla="*/ 22225 h 752339"/>
                <a:gd name="connsiteX0" fmla="*/ 68 w 2841693"/>
                <a:gd name="connsiteY0" fmla="*/ 22225 h 746704"/>
                <a:gd name="connsiteX1" fmla="*/ 2841693 w 2841693"/>
                <a:gd name="connsiteY1" fmla="*/ 0 h 746704"/>
                <a:gd name="connsiteX2" fmla="*/ 2832168 w 2841693"/>
                <a:gd name="connsiteY2" fmla="*/ 530922 h 746704"/>
                <a:gd name="connsiteX3" fmla="*/ 9593 w 2841693"/>
                <a:gd name="connsiteY3" fmla="*/ 518222 h 746704"/>
                <a:gd name="connsiteX4" fmla="*/ 68 w 2841693"/>
                <a:gd name="connsiteY4" fmla="*/ 22225 h 746704"/>
                <a:gd name="connsiteX0" fmla="*/ 68 w 2841693"/>
                <a:gd name="connsiteY0" fmla="*/ 22225 h 745394"/>
                <a:gd name="connsiteX1" fmla="*/ 2841693 w 2841693"/>
                <a:gd name="connsiteY1" fmla="*/ 0 h 745394"/>
                <a:gd name="connsiteX2" fmla="*/ 2832168 w 2841693"/>
                <a:gd name="connsiteY2" fmla="*/ 530922 h 745394"/>
                <a:gd name="connsiteX3" fmla="*/ 9593 w 2841693"/>
                <a:gd name="connsiteY3" fmla="*/ 518222 h 745394"/>
                <a:gd name="connsiteX4" fmla="*/ 68 w 2841693"/>
                <a:gd name="connsiteY4" fmla="*/ 22225 h 745394"/>
                <a:gd name="connsiteX0" fmla="*/ 68 w 2841693"/>
                <a:gd name="connsiteY0" fmla="*/ 22225 h 737573"/>
                <a:gd name="connsiteX1" fmla="*/ 2841693 w 2841693"/>
                <a:gd name="connsiteY1" fmla="*/ 0 h 737573"/>
                <a:gd name="connsiteX2" fmla="*/ 2832168 w 2841693"/>
                <a:gd name="connsiteY2" fmla="*/ 530922 h 737573"/>
                <a:gd name="connsiteX3" fmla="*/ 9593 w 2841693"/>
                <a:gd name="connsiteY3" fmla="*/ 518222 h 737573"/>
                <a:gd name="connsiteX4" fmla="*/ 68 w 2841693"/>
                <a:gd name="connsiteY4" fmla="*/ 22225 h 737573"/>
                <a:gd name="connsiteX0" fmla="*/ 68 w 2841693"/>
                <a:gd name="connsiteY0" fmla="*/ 22225 h 737573"/>
                <a:gd name="connsiteX1" fmla="*/ 537438 w 2841693"/>
                <a:gd name="connsiteY1" fmla="*/ 16574 h 737573"/>
                <a:gd name="connsiteX2" fmla="*/ 2841693 w 2841693"/>
                <a:gd name="connsiteY2" fmla="*/ 0 h 737573"/>
                <a:gd name="connsiteX3" fmla="*/ 2832168 w 2841693"/>
                <a:gd name="connsiteY3" fmla="*/ 530922 h 737573"/>
                <a:gd name="connsiteX4" fmla="*/ 9593 w 2841693"/>
                <a:gd name="connsiteY4" fmla="*/ 518222 h 737573"/>
                <a:gd name="connsiteX5" fmla="*/ 68 w 2841693"/>
                <a:gd name="connsiteY5" fmla="*/ 22225 h 737573"/>
                <a:gd name="connsiteX0" fmla="*/ 68 w 2841693"/>
                <a:gd name="connsiteY0" fmla="*/ 22225 h 737573"/>
                <a:gd name="connsiteX1" fmla="*/ 537438 w 2841693"/>
                <a:gd name="connsiteY1" fmla="*/ 16574 h 737573"/>
                <a:gd name="connsiteX2" fmla="*/ 2236063 w 2841693"/>
                <a:gd name="connsiteY2" fmla="*/ 10224 h 737573"/>
                <a:gd name="connsiteX3" fmla="*/ 2841693 w 2841693"/>
                <a:gd name="connsiteY3" fmla="*/ 0 h 737573"/>
                <a:gd name="connsiteX4" fmla="*/ 2832168 w 2841693"/>
                <a:gd name="connsiteY4" fmla="*/ 530922 h 737573"/>
                <a:gd name="connsiteX5" fmla="*/ 9593 w 2841693"/>
                <a:gd name="connsiteY5" fmla="*/ 518222 h 737573"/>
                <a:gd name="connsiteX6" fmla="*/ 68 w 2841693"/>
                <a:gd name="connsiteY6" fmla="*/ 22225 h 737573"/>
                <a:gd name="connsiteX0" fmla="*/ 68 w 2841693"/>
                <a:gd name="connsiteY0" fmla="*/ 22225 h 737573"/>
                <a:gd name="connsiteX1" fmla="*/ 537438 w 2841693"/>
                <a:gd name="connsiteY1" fmla="*/ 16574 h 737573"/>
                <a:gd name="connsiteX2" fmla="*/ 2236063 w 2841693"/>
                <a:gd name="connsiteY2" fmla="*/ 10224 h 737573"/>
                <a:gd name="connsiteX3" fmla="*/ 2841693 w 2841693"/>
                <a:gd name="connsiteY3" fmla="*/ 0 h 737573"/>
                <a:gd name="connsiteX4" fmla="*/ 2832168 w 2841693"/>
                <a:gd name="connsiteY4" fmla="*/ 530922 h 737573"/>
                <a:gd name="connsiteX5" fmla="*/ 9593 w 2841693"/>
                <a:gd name="connsiteY5" fmla="*/ 518222 h 737573"/>
                <a:gd name="connsiteX6" fmla="*/ 68 w 2841693"/>
                <a:gd name="connsiteY6" fmla="*/ 22225 h 737573"/>
                <a:gd name="connsiteX0" fmla="*/ 68 w 2841693"/>
                <a:gd name="connsiteY0" fmla="*/ 22225 h 737573"/>
                <a:gd name="connsiteX1" fmla="*/ 537438 w 2841693"/>
                <a:gd name="connsiteY1" fmla="*/ 16574 h 737573"/>
                <a:gd name="connsiteX2" fmla="*/ 2236063 w 2841693"/>
                <a:gd name="connsiteY2" fmla="*/ 10224 h 737573"/>
                <a:gd name="connsiteX3" fmla="*/ 2841693 w 2841693"/>
                <a:gd name="connsiteY3" fmla="*/ 0 h 737573"/>
                <a:gd name="connsiteX4" fmla="*/ 2832168 w 2841693"/>
                <a:gd name="connsiteY4" fmla="*/ 530922 h 737573"/>
                <a:gd name="connsiteX5" fmla="*/ 9593 w 2841693"/>
                <a:gd name="connsiteY5" fmla="*/ 518222 h 737573"/>
                <a:gd name="connsiteX6" fmla="*/ 68 w 2841693"/>
                <a:gd name="connsiteY6" fmla="*/ 22225 h 737573"/>
                <a:gd name="connsiteX0" fmla="*/ 68 w 2841693"/>
                <a:gd name="connsiteY0" fmla="*/ 22225 h 737573"/>
                <a:gd name="connsiteX1" fmla="*/ 537438 w 2841693"/>
                <a:gd name="connsiteY1" fmla="*/ 16574 h 737573"/>
                <a:gd name="connsiteX2" fmla="*/ 2236063 w 2841693"/>
                <a:gd name="connsiteY2" fmla="*/ 10224 h 737573"/>
                <a:gd name="connsiteX3" fmla="*/ 2841693 w 2841693"/>
                <a:gd name="connsiteY3" fmla="*/ 0 h 737573"/>
                <a:gd name="connsiteX4" fmla="*/ 2832168 w 2841693"/>
                <a:gd name="connsiteY4" fmla="*/ 530922 h 737573"/>
                <a:gd name="connsiteX5" fmla="*/ 9593 w 2841693"/>
                <a:gd name="connsiteY5" fmla="*/ 518222 h 737573"/>
                <a:gd name="connsiteX6" fmla="*/ 68 w 2841693"/>
                <a:gd name="connsiteY6" fmla="*/ 22225 h 737573"/>
                <a:gd name="connsiteX0" fmla="*/ 68 w 2841693"/>
                <a:gd name="connsiteY0" fmla="*/ 22225 h 737573"/>
                <a:gd name="connsiteX1" fmla="*/ 537438 w 2841693"/>
                <a:gd name="connsiteY1" fmla="*/ 16574 h 737573"/>
                <a:gd name="connsiteX2" fmla="*/ 2153513 w 2841693"/>
                <a:gd name="connsiteY2" fmla="*/ 19749 h 737573"/>
                <a:gd name="connsiteX3" fmla="*/ 2841693 w 2841693"/>
                <a:gd name="connsiteY3" fmla="*/ 0 h 737573"/>
                <a:gd name="connsiteX4" fmla="*/ 2832168 w 2841693"/>
                <a:gd name="connsiteY4" fmla="*/ 530922 h 737573"/>
                <a:gd name="connsiteX5" fmla="*/ 9593 w 2841693"/>
                <a:gd name="connsiteY5" fmla="*/ 518222 h 737573"/>
                <a:gd name="connsiteX6" fmla="*/ 68 w 2841693"/>
                <a:gd name="connsiteY6" fmla="*/ 22225 h 737573"/>
                <a:gd name="connsiteX0" fmla="*/ 68 w 2841693"/>
                <a:gd name="connsiteY0" fmla="*/ 22225 h 737573"/>
                <a:gd name="connsiteX1" fmla="*/ 696188 w 2841693"/>
                <a:gd name="connsiteY1" fmla="*/ 26099 h 737573"/>
                <a:gd name="connsiteX2" fmla="*/ 2153513 w 2841693"/>
                <a:gd name="connsiteY2" fmla="*/ 19749 h 737573"/>
                <a:gd name="connsiteX3" fmla="*/ 2841693 w 2841693"/>
                <a:gd name="connsiteY3" fmla="*/ 0 h 737573"/>
                <a:gd name="connsiteX4" fmla="*/ 2832168 w 2841693"/>
                <a:gd name="connsiteY4" fmla="*/ 530922 h 737573"/>
                <a:gd name="connsiteX5" fmla="*/ 9593 w 2841693"/>
                <a:gd name="connsiteY5" fmla="*/ 518222 h 737573"/>
                <a:gd name="connsiteX6" fmla="*/ 68 w 2841693"/>
                <a:gd name="connsiteY6" fmla="*/ 22225 h 737573"/>
                <a:gd name="connsiteX0" fmla="*/ 68 w 2841693"/>
                <a:gd name="connsiteY0" fmla="*/ 22225 h 737573"/>
                <a:gd name="connsiteX1" fmla="*/ 696188 w 2841693"/>
                <a:gd name="connsiteY1" fmla="*/ 26099 h 737573"/>
                <a:gd name="connsiteX2" fmla="*/ 2163038 w 2841693"/>
                <a:gd name="connsiteY2" fmla="*/ 10224 h 737573"/>
                <a:gd name="connsiteX3" fmla="*/ 2841693 w 2841693"/>
                <a:gd name="connsiteY3" fmla="*/ 0 h 737573"/>
                <a:gd name="connsiteX4" fmla="*/ 2832168 w 2841693"/>
                <a:gd name="connsiteY4" fmla="*/ 530922 h 737573"/>
                <a:gd name="connsiteX5" fmla="*/ 9593 w 2841693"/>
                <a:gd name="connsiteY5" fmla="*/ 518222 h 737573"/>
                <a:gd name="connsiteX6" fmla="*/ 68 w 2841693"/>
                <a:gd name="connsiteY6" fmla="*/ 22225 h 737573"/>
                <a:gd name="connsiteX0" fmla="*/ 68 w 2841693"/>
                <a:gd name="connsiteY0" fmla="*/ 22225 h 737573"/>
                <a:gd name="connsiteX1" fmla="*/ 696188 w 2841693"/>
                <a:gd name="connsiteY1" fmla="*/ 26099 h 737573"/>
                <a:gd name="connsiteX2" fmla="*/ 2163038 w 2841693"/>
                <a:gd name="connsiteY2" fmla="*/ 10224 h 737573"/>
                <a:gd name="connsiteX3" fmla="*/ 2841693 w 2841693"/>
                <a:gd name="connsiteY3" fmla="*/ 0 h 737573"/>
                <a:gd name="connsiteX4" fmla="*/ 2832168 w 2841693"/>
                <a:gd name="connsiteY4" fmla="*/ 530922 h 737573"/>
                <a:gd name="connsiteX5" fmla="*/ 9593 w 2841693"/>
                <a:gd name="connsiteY5" fmla="*/ 518222 h 737573"/>
                <a:gd name="connsiteX6" fmla="*/ 68 w 2841693"/>
                <a:gd name="connsiteY6" fmla="*/ 22225 h 7375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841693" h="737573">
                  <a:moveTo>
                    <a:pt x="68" y="22225"/>
                  </a:moveTo>
                  <a:lnTo>
                    <a:pt x="696188" y="26099"/>
                  </a:lnTo>
                  <a:cubicBezTo>
                    <a:pt x="884571" y="150982"/>
                    <a:pt x="1971480" y="174266"/>
                    <a:pt x="2163038" y="10224"/>
                  </a:cubicBezTo>
                  <a:lnTo>
                    <a:pt x="2841693" y="0"/>
                  </a:lnTo>
                  <a:lnTo>
                    <a:pt x="2832168" y="530922"/>
                  </a:lnTo>
                  <a:cubicBezTo>
                    <a:pt x="2174943" y="857947"/>
                    <a:pt x="257243" y="753172"/>
                    <a:pt x="9593" y="518222"/>
                  </a:cubicBezTo>
                  <a:cubicBezTo>
                    <a:pt x="10651" y="323256"/>
                    <a:pt x="-990" y="217191"/>
                    <a:pt x="68" y="22225"/>
                  </a:cubicBezTo>
                  <a:close/>
                </a:path>
              </a:pathLst>
            </a:custGeom>
            <a:grpFill/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6" name="Freeform 15"/>
            <p:cNvSpPr/>
            <p:nvPr/>
          </p:nvSpPr>
          <p:spPr>
            <a:xfrm>
              <a:off x="4669632" y="1862110"/>
              <a:ext cx="2819400" cy="2971800"/>
            </a:xfrm>
            <a:custGeom>
              <a:avLst/>
              <a:gdLst>
                <a:gd name="connsiteX0" fmla="*/ 1416842 w 2819400"/>
                <a:gd name="connsiteY0" fmla="*/ 860339 h 2971800"/>
                <a:gd name="connsiteX1" fmla="*/ 757561 w 2819400"/>
                <a:gd name="connsiteY1" fmla="*/ 1485900 h 2971800"/>
                <a:gd name="connsiteX2" fmla="*/ 1416842 w 2819400"/>
                <a:gd name="connsiteY2" fmla="*/ 2111461 h 2971800"/>
                <a:gd name="connsiteX3" fmla="*/ 2076123 w 2819400"/>
                <a:gd name="connsiteY3" fmla="*/ 1485900 h 2971800"/>
                <a:gd name="connsiteX4" fmla="*/ 1416842 w 2819400"/>
                <a:gd name="connsiteY4" fmla="*/ 860339 h 2971800"/>
                <a:gd name="connsiteX5" fmla="*/ 1409700 w 2819400"/>
                <a:gd name="connsiteY5" fmla="*/ 0 h 2971800"/>
                <a:gd name="connsiteX6" fmla="*/ 2819400 w 2819400"/>
                <a:gd name="connsiteY6" fmla="*/ 1485900 h 2971800"/>
                <a:gd name="connsiteX7" fmla="*/ 1409700 w 2819400"/>
                <a:gd name="connsiteY7" fmla="*/ 2971800 h 2971800"/>
                <a:gd name="connsiteX8" fmla="*/ 0 w 2819400"/>
                <a:gd name="connsiteY8" fmla="*/ 1485900 h 2971800"/>
                <a:gd name="connsiteX9" fmla="*/ 1409700 w 2819400"/>
                <a:gd name="connsiteY9" fmla="*/ 0 h 2971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819400" h="2971800">
                  <a:moveTo>
                    <a:pt x="1416842" y="860339"/>
                  </a:moveTo>
                  <a:cubicBezTo>
                    <a:pt x="1052731" y="860339"/>
                    <a:pt x="757561" y="1140412"/>
                    <a:pt x="757561" y="1485900"/>
                  </a:cubicBezTo>
                  <a:cubicBezTo>
                    <a:pt x="757561" y="1831388"/>
                    <a:pt x="1052731" y="2111461"/>
                    <a:pt x="1416842" y="2111461"/>
                  </a:cubicBezTo>
                  <a:cubicBezTo>
                    <a:pt x="1780953" y="2111461"/>
                    <a:pt x="2076123" y="1831388"/>
                    <a:pt x="2076123" y="1485900"/>
                  </a:cubicBezTo>
                  <a:cubicBezTo>
                    <a:pt x="2076123" y="1140412"/>
                    <a:pt x="1780953" y="860339"/>
                    <a:pt x="1416842" y="860339"/>
                  </a:cubicBezTo>
                  <a:close/>
                  <a:moveTo>
                    <a:pt x="1409700" y="0"/>
                  </a:moveTo>
                  <a:cubicBezTo>
                    <a:pt x="2188256" y="0"/>
                    <a:pt x="2819400" y="665260"/>
                    <a:pt x="2819400" y="1485900"/>
                  </a:cubicBezTo>
                  <a:cubicBezTo>
                    <a:pt x="2819400" y="2306540"/>
                    <a:pt x="2188256" y="2971800"/>
                    <a:pt x="1409700" y="2971800"/>
                  </a:cubicBezTo>
                  <a:cubicBezTo>
                    <a:pt x="631144" y="2971800"/>
                    <a:pt x="0" y="2306540"/>
                    <a:pt x="0" y="1485900"/>
                  </a:cubicBezTo>
                  <a:cubicBezTo>
                    <a:pt x="0" y="665260"/>
                    <a:pt x="631144" y="0"/>
                    <a:pt x="1409700" y="0"/>
                  </a:cubicBezTo>
                  <a:close/>
                </a:path>
              </a:pathLst>
            </a:custGeom>
            <a:grpFill/>
            <a:ln>
              <a:solidFill>
                <a:schemeClr val="accent3"/>
              </a:solidFill>
            </a:ln>
            <a:scene3d>
              <a:camera prst="perspectiveRelaxed">
                <a:rot lat="16800000" lon="0" rev="0"/>
              </a:camera>
              <a:lightRig rig="balanced" dir="t">
                <a:rot lat="0" lon="0" rev="13200000"/>
              </a:lightRig>
            </a:scene3d>
            <a:sp3d prstMaterial="metal">
              <a:bevelT h="63500" prst="slop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7" name="Can 16"/>
          <p:cNvSpPr/>
          <p:nvPr/>
        </p:nvSpPr>
        <p:spPr>
          <a:xfrm>
            <a:off x="5465442" y="1315472"/>
            <a:ext cx="1273682" cy="388250"/>
          </a:xfrm>
          <a:prstGeom prst="can">
            <a:avLst>
              <a:gd name="adj" fmla="val 33648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1263992" y="4588236"/>
            <a:ext cx="2444077" cy="5546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 defTabSz="1218987"/>
            <a:r>
              <a:rPr lang="en-US" sz="1400" dirty="0">
                <a:solidFill>
                  <a:schemeClr val="bg2">
                    <a:lumMod val="25000"/>
                  </a:schemeClr>
                </a:solidFill>
              </a:rPr>
              <a:t>This is a sample text.</a:t>
            </a:r>
          </a:p>
          <a:p>
            <a:pPr algn="r" defTabSz="1218987"/>
            <a:r>
              <a:rPr lang="en-US" sz="1400" dirty="0">
                <a:solidFill>
                  <a:schemeClr val="bg2">
                    <a:lumMod val="25000"/>
                  </a:schemeClr>
                </a:solidFill>
              </a:rPr>
              <a:t>Insert your desired text here.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1653697" y="4232625"/>
            <a:ext cx="20543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>
                <a:solidFill>
                  <a:schemeClr val="accent2"/>
                </a:solidFill>
              </a:rPr>
              <a:t>Step One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1263992" y="3181142"/>
            <a:ext cx="2444077" cy="5546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 defTabSz="1218987"/>
            <a:r>
              <a:rPr lang="en-US" sz="1400" dirty="0">
                <a:solidFill>
                  <a:schemeClr val="bg2">
                    <a:lumMod val="25000"/>
                  </a:schemeClr>
                </a:solidFill>
              </a:rPr>
              <a:t>This is a sample text.</a:t>
            </a:r>
          </a:p>
          <a:p>
            <a:pPr algn="r" defTabSz="1218987"/>
            <a:r>
              <a:rPr lang="en-US" sz="1400" dirty="0">
                <a:solidFill>
                  <a:schemeClr val="bg2">
                    <a:lumMod val="25000"/>
                  </a:schemeClr>
                </a:solidFill>
              </a:rPr>
              <a:t>Insert your desired text here.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1653697" y="2825531"/>
            <a:ext cx="20543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>
                <a:solidFill>
                  <a:schemeClr val="accent2"/>
                </a:solidFill>
              </a:rPr>
              <a:t>Step Three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1263992" y="1902608"/>
            <a:ext cx="2444077" cy="5546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 defTabSz="1218987"/>
            <a:r>
              <a:rPr lang="en-US" sz="1400" dirty="0">
                <a:solidFill>
                  <a:schemeClr val="bg2">
                    <a:lumMod val="25000"/>
                  </a:schemeClr>
                </a:solidFill>
              </a:rPr>
              <a:t>This is a sample text.</a:t>
            </a:r>
          </a:p>
          <a:p>
            <a:pPr algn="r" defTabSz="1218987"/>
            <a:r>
              <a:rPr lang="en-US" sz="1400" dirty="0">
                <a:solidFill>
                  <a:schemeClr val="bg2">
                    <a:lumMod val="25000"/>
                  </a:schemeClr>
                </a:solidFill>
              </a:rPr>
              <a:t>Insert your desired text here.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1653697" y="1546997"/>
            <a:ext cx="20543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>
                <a:solidFill>
                  <a:schemeClr val="accent2"/>
                </a:solidFill>
              </a:rPr>
              <a:t>Step Five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8483931" y="4588236"/>
            <a:ext cx="2444077" cy="5546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218987"/>
            <a:r>
              <a:rPr lang="en-US" sz="1400" dirty="0">
                <a:solidFill>
                  <a:schemeClr val="bg2">
                    <a:lumMod val="25000"/>
                  </a:schemeClr>
                </a:solidFill>
              </a:rPr>
              <a:t>This is a sample text.</a:t>
            </a:r>
          </a:p>
          <a:p>
            <a:pPr defTabSz="1218987"/>
            <a:r>
              <a:rPr lang="en-US" sz="1400" dirty="0">
                <a:solidFill>
                  <a:schemeClr val="bg2">
                    <a:lumMod val="25000"/>
                  </a:schemeClr>
                </a:solidFill>
              </a:rPr>
              <a:t>Insert your desired text here.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487162" y="4232625"/>
            <a:ext cx="20543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>
                <a:solidFill>
                  <a:schemeClr val="accent2"/>
                </a:solidFill>
              </a:rPr>
              <a:t>Step Two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8483931" y="3181142"/>
            <a:ext cx="2444077" cy="5546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218987"/>
            <a:r>
              <a:rPr lang="en-US" sz="1400" dirty="0">
                <a:solidFill>
                  <a:schemeClr val="bg2">
                    <a:lumMod val="25000"/>
                  </a:schemeClr>
                </a:solidFill>
              </a:rPr>
              <a:t>This is a sample text.</a:t>
            </a:r>
          </a:p>
          <a:p>
            <a:pPr defTabSz="1218987"/>
            <a:r>
              <a:rPr lang="en-US" sz="1400" dirty="0">
                <a:solidFill>
                  <a:schemeClr val="bg2">
                    <a:lumMod val="25000"/>
                  </a:schemeClr>
                </a:solidFill>
              </a:rPr>
              <a:t>Insert your desired text here.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8487162" y="2825531"/>
            <a:ext cx="20543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>
                <a:solidFill>
                  <a:schemeClr val="accent2"/>
                </a:solidFill>
              </a:rPr>
              <a:t>Step Four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8483931" y="1902608"/>
            <a:ext cx="2444077" cy="5546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218987"/>
            <a:r>
              <a:rPr lang="en-US" sz="1400" dirty="0">
                <a:solidFill>
                  <a:schemeClr val="bg2">
                    <a:lumMod val="25000"/>
                  </a:schemeClr>
                </a:solidFill>
              </a:rPr>
              <a:t>This is a sample text.</a:t>
            </a:r>
          </a:p>
          <a:p>
            <a:pPr defTabSz="1218987"/>
            <a:r>
              <a:rPr lang="en-US" sz="1400" dirty="0">
                <a:solidFill>
                  <a:schemeClr val="bg2">
                    <a:lumMod val="25000"/>
                  </a:schemeClr>
                </a:solidFill>
              </a:rPr>
              <a:t>Insert your desired text here.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8487162" y="1546997"/>
            <a:ext cx="20543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>
                <a:solidFill>
                  <a:schemeClr val="accent2"/>
                </a:solidFill>
              </a:rPr>
              <a:t>Step Six</a:t>
            </a:r>
          </a:p>
        </p:txBody>
      </p:sp>
      <p:sp>
        <p:nvSpPr>
          <p:cNvPr id="30" name="Isosceles Triangle 29"/>
          <p:cNvSpPr/>
          <p:nvPr/>
        </p:nvSpPr>
        <p:spPr>
          <a:xfrm rot="16200000">
            <a:off x="4183733" y="4486397"/>
            <a:ext cx="336482" cy="365025"/>
          </a:xfrm>
          <a:prstGeom prst="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Isosceles Triangle 30"/>
          <p:cNvSpPr/>
          <p:nvPr/>
        </p:nvSpPr>
        <p:spPr>
          <a:xfrm rot="5400000" flipH="1">
            <a:off x="7679674" y="4486398"/>
            <a:ext cx="336482" cy="365025"/>
          </a:xfrm>
          <a:prstGeom prst="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2" name="Isosceles Triangle 31"/>
          <p:cNvSpPr/>
          <p:nvPr/>
        </p:nvSpPr>
        <p:spPr>
          <a:xfrm rot="16200000">
            <a:off x="4183732" y="3035717"/>
            <a:ext cx="336482" cy="365025"/>
          </a:xfrm>
          <a:prstGeom prst="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Isosceles Triangle 32"/>
          <p:cNvSpPr/>
          <p:nvPr/>
        </p:nvSpPr>
        <p:spPr>
          <a:xfrm rot="5400000" flipH="1">
            <a:off x="7679673" y="3035718"/>
            <a:ext cx="336482" cy="365025"/>
          </a:xfrm>
          <a:prstGeom prst="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4" name="Isosceles Triangle 33"/>
          <p:cNvSpPr/>
          <p:nvPr/>
        </p:nvSpPr>
        <p:spPr>
          <a:xfrm rot="16200000">
            <a:off x="4183731" y="1740876"/>
            <a:ext cx="336482" cy="365025"/>
          </a:xfrm>
          <a:prstGeom prst="triangl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Isosceles Triangle 34"/>
          <p:cNvSpPr/>
          <p:nvPr/>
        </p:nvSpPr>
        <p:spPr>
          <a:xfrm rot="5400000" flipH="1">
            <a:off x="7679672" y="1740877"/>
            <a:ext cx="336482" cy="365025"/>
          </a:xfrm>
          <a:prstGeom prst="triangl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8484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/>
          <p:cNvSpPr/>
          <p:nvPr/>
        </p:nvSpPr>
        <p:spPr>
          <a:xfrm>
            <a:off x="3989764" y="4057393"/>
            <a:ext cx="4206090" cy="1260994"/>
          </a:xfrm>
          <a:prstGeom prst="ellipse">
            <a:avLst/>
          </a:prstGeom>
          <a:gradFill flip="none" rotWithShape="1">
            <a:gsLst>
              <a:gs pos="0">
                <a:schemeClr val="bg1">
                  <a:lumMod val="75000"/>
                  <a:alpha val="74000"/>
                </a:schemeClr>
              </a:gs>
              <a:gs pos="35000">
                <a:schemeClr val="bg1">
                  <a:lumMod val="85000"/>
                  <a:alpha val="73000"/>
                </a:schemeClr>
              </a:gs>
              <a:gs pos="63000">
                <a:schemeClr val="bg1">
                  <a:lumMod val="95000"/>
                  <a:alpha val="51000"/>
                </a:schemeClr>
              </a:gs>
              <a:gs pos="100000">
                <a:schemeClr val="bg1">
                  <a:lumMod val="95000"/>
                  <a:alpha val="1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39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" name="Group 2"/>
          <p:cNvGrpSpPr/>
          <p:nvPr/>
        </p:nvGrpSpPr>
        <p:grpSpPr>
          <a:xfrm>
            <a:off x="4452785" y="2168050"/>
            <a:ext cx="3288214" cy="4033574"/>
            <a:chOff x="4656863" y="1862110"/>
            <a:chExt cx="2841693" cy="3485837"/>
          </a:xfrm>
        </p:grpSpPr>
        <p:sp>
          <p:nvSpPr>
            <p:cNvPr id="4" name="Freeform 3"/>
            <p:cNvSpPr/>
            <p:nvPr/>
          </p:nvSpPr>
          <p:spPr>
            <a:xfrm>
              <a:off x="4669632" y="2376147"/>
              <a:ext cx="2819400" cy="2971800"/>
            </a:xfrm>
            <a:custGeom>
              <a:avLst/>
              <a:gdLst>
                <a:gd name="connsiteX0" fmla="*/ 1416842 w 2819400"/>
                <a:gd name="connsiteY0" fmla="*/ 860339 h 2971800"/>
                <a:gd name="connsiteX1" fmla="*/ 757561 w 2819400"/>
                <a:gd name="connsiteY1" fmla="*/ 1485900 h 2971800"/>
                <a:gd name="connsiteX2" fmla="*/ 1416842 w 2819400"/>
                <a:gd name="connsiteY2" fmla="*/ 2111461 h 2971800"/>
                <a:gd name="connsiteX3" fmla="*/ 2076123 w 2819400"/>
                <a:gd name="connsiteY3" fmla="*/ 1485900 h 2971800"/>
                <a:gd name="connsiteX4" fmla="*/ 1416842 w 2819400"/>
                <a:gd name="connsiteY4" fmla="*/ 860339 h 2971800"/>
                <a:gd name="connsiteX5" fmla="*/ 1409700 w 2819400"/>
                <a:gd name="connsiteY5" fmla="*/ 0 h 2971800"/>
                <a:gd name="connsiteX6" fmla="*/ 2819400 w 2819400"/>
                <a:gd name="connsiteY6" fmla="*/ 1485900 h 2971800"/>
                <a:gd name="connsiteX7" fmla="*/ 1409700 w 2819400"/>
                <a:gd name="connsiteY7" fmla="*/ 2971800 h 2971800"/>
                <a:gd name="connsiteX8" fmla="*/ 0 w 2819400"/>
                <a:gd name="connsiteY8" fmla="*/ 1485900 h 2971800"/>
                <a:gd name="connsiteX9" fmla="*/ 1409700 w 2819400"/>
                <a:gd name="connsiteY9" fmla="*/ 0 h 2971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819400" h="2971800">
                  <a:moveTo>
                    <a:pt x="1416842" y="860339"/>
                  </a:moveTo>
                  <a:cubicBezTo>
                    <a:pt x="1052731" y="860339"/>
                    <a:pt x="757561" y="1140412"/>
                    <a:pt x="757561" y="1485900"/>
                  </a:cubicBezTo>
                  <a:cubicBezTo>
                    <a:pt x="757561" y="1831388"/>
                    <a:pt x="1052731" y="2111461"/>
                    <a:pt x="1416842" y="2111461"/>
                  </a:cubicBezTo>
                  <a:cubicBezTo>
                    <a:pt x="1780953" y="2111461"/>
                    <a:pt x="2076123" y="1831388"/>
                    <a:pt x="2076123" y="1485900"/>
                  </a:cubicBezTo>
                  <a:cubicBezTo>
                    <a:pt x="2076123" y="1140412"/>
                    <a:pt x="1780953" y="860339"/>
                    <a:pt x="1416842" y="860339"/>
                  </a:cubicBezTo>
                  <a:close/>
                  <a:moveTo>
                    <a:pt x="1409700" y="0"/>
                  </a:moveTo>
                  <a:cubicBezTo>
                    <a:pt x="2188256" y="0"/>
                    <a:pt x="2819400" y="665260"/>
                    <a:pt x="2819400" y="1485900"/>
                  </a:cubicBezTo>
                  <a:cubicBezTo>
                    <a:pt x="2819400" y="2306540"/>
                    <a:pt x="2188256" y="2971800"/>
                    <a:pt x="1409700" y="2971800"/>
                  </a:cubicBezTo>
                  <a:cubicBezTo>
                    <a:pt x="631144" y="2971800"/>
                    <a:pt x="0" y="2306540"/>
                    <a:pt x="0" y="1485900"/>
                  </a:cubicBezTo>
                  <a:cubicBezTo>
                    <a:pt x="0" y="665260"/>
                    <a:pt x="631144" y="0"/>
                    <a:pt x="1409700" y="0"/>
                  </a:cubicBezTo>
                  <a:close/>
                </a:path>
              </a:pathLst>
            </a:custGeom>
            <a:solidFill>
              <a:srgbClr val="00AAE8"/>
            </a:solidFill>
            <a:ln>
              <a:solidFill>
                <a:srgbClr val="00AAE8"/>
              </a:solidFill>
            </a:ln>
            <a:scene3d>
              <a:camera prst="perspectiveRelaxed">
                <a:rot lat="16800000" lon="0" rev="0"/>
              </a:camera>
              <a:lightRig rig="balanced" dir="t">
                <a:rot lat="0" lon="0" rev="13200000"/>
              </a:lightRig>
            </a:scene3d>
            <a:sp3d prstMaterial="metal">
              <a:bevelT h="63500" prst="slop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" name="Rectangle 22"/>
            <p:cNvSpPr/>
            <p:nvPr/>
          </p:nvSpPr>
          <p:spPr>
            <a:xfrm>
              <a:off x="4656863" y="3405158"/>
              <a:ext cx="2841693" cy="737573"/>
            </a:xfrm>
            <a:custGeom>
              <a:avLst/>
              <a:gdLst>
                <a:gd name="connsiteX0" fmla="*/ 0 w 2819400"/>
                <a:gd name="connsiteY0" fmla="*/ 0 h 597597"/>
                <a:gd name="connsiteX1" fmla="*/ 2819400 w 2819400"/>
                <a:gd name="connsiteY1" fmla="*/ 0 h 597597"/>
                <a:gd name="connsiteX2" fmla="*/ 2819400 w 2819400"/>
                <a:gd name="connsiteY2" fmla="*/ 597597 h 597597"/>
                <a:gd name="connsiteX3" fmla="*/ 0 w 2819400"/>
                <a:gd name="connsiteY3" fmla="*/ 597597 h 597597"/>
                <a:gd name="connsiteX4" fmla="*/ 0 w 2819400"/>
                <a:gd name="connsiteY4" fmla="*/ 0 h 597597"/>
                <a:gd name="connsiteX0" fmla="*/ 0 w 2819400"/>
                <a:gd name="connsiteY0" fmla="*/ 0 h 755641"/>
                <a:gd name="connsiteX1" fmla="*/ 2819400 w 2819400"/>
                <a:gd name="connsiteY1" fmla="*/ 0 h 755641"/>
                <a:gd name="connsiteX2" fmla="*/ 2819400 w 2819400"/>
                <a:gd name="connsiteY2" fmla="*/ 597597 h 755641"/>
                <a:gd name="connsiteX3" fmla="*/ 0 w 2819400"/>
                <a:gd name="connsiteY3" fmla="*/ 597597 h 755641"/>
                <a:gd name="connsiteX4" fmla="*/ 0 w 2819400"/>
                <a:gd name="connsiteY4" fmla="*/ 0 h 755641"/>
                <a:gd name="connsiteX0" fmla="*/ 0 w 2819400"/>
                <a:gd name="connsiteY0" fmla="*/ 0 h 806869"/>
                <a:gd name="connsiteX1" fmla="*/ 2819400 w 2819400"/>
                <a:gd name="connsiteY1" fmla="*/ 0 h 806869"/>
                <a:gd name="connsiteX2" fmla="*/ 2819400 w 2819400"/>
                <a:gd name="connsiteY2" fmla="*/ 597597 h 806869"/>
                <a:gd name="connsiteX3" fmla="*/ 0 w 2819400"/>
                <a:gd name="connsiteY3" fmla="*/ 597597 h 806869"/>
                <a:gd name="connsiteX4" fmla="*/ 0 w 2819400"/>
                <a:gd name="connsiteY4" fmla="*/ 0 h 806869"/>
                <a:gd name="connsiteX0" fmla="*/ 0 w 2819400"/>
                <a:gd name="connsiteY0" fmla="*/ 0 h 804207"/>
                <a:gd name="connsiteX1" fmla="*/ 2819400 w 2819400"/>
                <a:gd name="connsiteY1" fmla="*/ 0 h 804207"/>
                <a:gd name="connsiteX2" fmla="*/ 2819400 w 2819400"/>
                <a:gd name="connsiteY2" fmla="*/ 597597 h 804207"/>
                <a:gd name="connsiteX3" fmla="*/ 0 w 2819400"/>
                <a:gd name="connsiteY3" fmla="*/ 597597 h 804207"/>
                <a:gd name="connsiteX4" fmla="*/ 0 w 2819400"/>
                <a:gd name="connsiteY4" fmla="*/ 0 h 804207"/>
                <a:gd name="connsiteX0" fmla="*/ 3175 w 2822575"/>
                <a:gd name="connsiteY0" fmla="*/ 0 h 799264"/>
                <a:gd name="connsiteX1" fmla="*/ 2822575 w 2822575"/>
                <a:gd name="connsiteY1" fmla="*/ 0 h 799264"/>
                <a:gd name="connsiteX2" fmla="*/ 2822575 w 2822575"/>
                <a:gd name="connsiteY2" fmla="*/ 597597 h 799264"/>
                <a:gd name="connsiteX3" fmla="*/ 0 w 2822575"/>
                <a:gd name="connsiteY3" fmla="*/ 584897 h 799264"/>
                <a:gd name="connsiteX4" fmla="*/ 3175 w 2822575"/>
                <a:gd name="connsiteY4" fmla="*/ 0 h 799264"/>
                <a:gd name="connsiteX0" fmla="*/ 68 w 2832168"/>
                <a:gd name="connsiteY0" fmla="*/ 79375 h 799264"/>
                <a:gd name="connsiteX1" fmla="*/ 2832168 w 2832168"/>
                <a:gd name="connsiteY1" fmla="*/ 0 h 799264"/>
                <a:gd name="connsiteX2" fmla="*/ 2832168 w 2832168"/>
                <a:gd name="connsiteY2" fmla="*/ 597597 h 799264"/>
                <a:gd name="connsiteX3" fmla="*/ 9593 w 2832168"/>
                <a:gd name="connsiteY3" fmla="*/ 584897 h 799264"/>
                <a:gd name="connsiteX4" fmla="*/ 68 w 2832168"/>
                <a:gd name="connsiteY4" fmla="*/ 79375 h 799264"/>
                <a:gd name="connsiteX0" fmla="*/ 68 w 2841693"/>
                <a:gd name="connsiteY0" fmla="*/ 22225 h 742114"/>
                <a:gd name="connsiteX1" fmla="*/ 2841693 w 2841693"/>
                <a:gd name="connsiteY1" fmla="*/ 0 h 742114"/>
                <a:gd name="connsiteX2" fmla="*/ 2832168 w 2841693"/>
                <a:gd name="connsiteY2" fmla="*/ 540447 h 742114"/>
                <a:gd name="connsiteX3" fmla="*/ 9593 w 2841693"/>
                <a:gd name="connsiteY3" fmla="*/ 527747 h 742114"/>
                <a:gd name="connsiteX4" fmla="*/ 68 w 2841693"/>
                <a:gd name="connsiteY4" fmla="*/ 22225 h 742114"/>
                <a:gd name="connsiteX0" fmla="*/ 68 w 2841693"/>
                <a:gd name="connsiteY0" fmla="*/ 22225 h 738528"/>
                <a:gd name="connsiteX1" fmla="*/ 2841693 w 2841693"/>
                <a:gd name="connsiteY1" fmla="*/ 0 h 738528"/>
                <a:gd name="connsiteX2" fmla="*/ 2832168 w 2841693"/>
                <a:gd name="connsiteY2" fmla="*/ 540447 h 738528"/>
                <a:gd name="connsiteX3" fmla="*/ 9593 w 2841693"/>
                <a:gd name="connsiteY3" fmla="*/ 518222 h 738528"/>
                <a:gd name="connsiteX4" fmla="*/ 68 w 2841693"/>
                <a:gd name="connsiteY4" fmla="*/ 22225 h 738528"/>
                <a:gd name="connsiteX0" fmla="*/ 68 w 2841693"/>
                <a:gd name="connsiteY0" fmla="*/ 22225 h 752339"/>
                <a:gd name="connsiteX1" fmla="*/ 2841693 w 2841693"/>
                <a:gd name="connsiteY1" fmla="*/ 0 h 752339"/>
                <a:gd name="connsiteX2" fmla="*/ 2832168 w 2841693"/>
                <a:gd name="connsiteY2" fmla="*/ 540447 h 752339"/>
                <a:gd name="connsiteX3" fmla="*/ 9593 w 2841693"/>
                <a:gd name="connsiteY3" fmla="*/ 518222 h 752339"/>
                <a:gd name="connsiteX4" fmla="*/ 68 w 2841693"/>
                <a:gd name="connsiteY4" fmla="*/ 22225 h 752339"/>
                <a:gd name="connsiteX0" fmla="*/ 68 w 2841693"/>
                <a:gd name="connsiteY0" fmla="*/ 22225 h 746704"/>
                <a:gd name="connsiteX1" fmla="*/ 2841693 w 2841693"/>
                <a:gd name="connsiteY1" fmla="*/ 0 h 746704"/>
                <a:gd name="connsiteX2" fmla="*/ 2832168 w 2841693"/>
                <a:gd name="connsiteY2" fmla="*/ 530922 h 746704"/>
                <a:gd name="connsiteX3" fmla="*/ 9593 w 2841693"/>
                <a:gd name="connsiteY3" fmla="*/ 518222 h 746704"/>
                <a:gd name="connsiteX4" fmla="*/ 68 w 2841693"/>
                <a:gd name="connsiteY4" fmla="*/ 22225 h 746704"/>
                <a:gd name="connsiteX0" fmla="*/ 68 w 2841693"/>
                <a:gd name="connsiteY0" fmla="*/ 22225 h 745394"/>
                <a:gd name="connsiteX1" fmla="*/ 2841693 w 2841693"/>
                <a:gd name="connsiteY1" fmla="*/ 0 h 745394"/>
                <a:gd name="connsiteX2" fmla="*/ 2832168 w 2841693"/>
                <a:gd name="connsiteY2" fmla="*/ 530922 h 745394"/>
                <a:gd name="connsiteX3" fmla="*/ 9593 w 2841693"/>
                <a:gd name="connsiteY3" fmla="*/ 518222 h 745394"/>
                <a:gd name="connsiteX4" fmla="*/ 68 w 2841693"/>
                <a:gd name="connsiteY4" fmla="*/ 22225 h 745394"/>
                <a:gd name="connsiteX0" fmla="*/ 68 w 2841693"/>
                <a:gd name="connsiteY0" fmla="*/ 22225 h 737573"/>
                <a:gd name="connsiteX1" fmla="*/ 2841693 w 2841693"/>
                <a:gd name="connsiteY1" fmla="*/ 0 h 737573"/>
                <a:gd name="connsiteX2" fmla="*/ 2832168 w 2841693"/>
                <a:gd name="connsiteY2" fmla="*/ 530922 h 737573"/>
                <a:gd name="connsiteX3" fmla="*/ 9593 w 2841693"/>
                <a:gd name="connsiteY3" fmla="*/ 518222 h 737573"/>
                <a:gd name="connsiteX4" fmla="*/ 68 w 2841693"/>
                <a:gd name="connsiteY4" fmla="*/ 22225 h 737573"/>
                <a:gd name="connsiteX0" fmla="*/ 68 w 2841693"/>
                <a:gd name="connsiteY0" fmla="*/ 22225 h 737573"/>
                <a:gd name="connsiteX1" fmla="*/ 537438 w 2841693"/>
                <a:gd name="connsiteY1" fmla="*/ 16574 h 737573"/>
                <a:gd name="connsiteX2" fmla="*/ 2841693 w 2841693"/>
                <a:gd name="connsiteY2" fmla="*/ 0 h 737573"/>
                <a:gd name="connsiteX3" fmla="*/ 2832168 w 2841693"/>
                <a:gd name="connsiteY3" fmla="*/ 530922 h 737573"/>
                <a:gd name="connsiteX4" fmla="*/ 9593 w 2841693"/>
                <a:gd name="connsiteY4" fmla="*/ 518222 h 737573"/>
                <a:gd name="connsiteX5" fmla="*/ 68 w 2841693"/>
                <a:gd name="connsiteY5" fmla="*/ 22225 h 737573"/>
                <a:gd name="connsiteX0" fmla="*/ 68 w 2841693"/>
                <a:gd name="connsiteY0" fmla="*/ 22225 h 737573"/>
                <a:gd name="connsiteX1" fmla="*/ 537438 w 2841693"/>
                <a:gd name="connsiteY1" fmla="*/ 16574 h 737573"/>
                <a:gd name="connsiteX2" fmla="*/ 2236063 w 2841693"/>
                <a:gd name="connsiteY2" fmla="*/ 10224 h 737573"/>
                <a:gd name="connsiteX3" fmla="*/ 2841693 w 2841693"/>
                <a:gd name="connsiteY3" fmla="*/ 0 h 737573"/>
                <a:gd name="connsiteX4" fmla="*/ 2832168 w 2841693"/>
                <a:gd name="connsiteY4" fmla="*/ 530922 h 737573"/>
                <a:gd name="connsiteX5" fmla="*/ 9593 w 2841693"/>
                <a:gd name="connsiteY5" fmla="*/ 518222 h 737573"/>
                <a:gd name="connsiteX6" fmla="*/ 68 w 2841693"/>
                <a:gd name="connsiteY6" fmla="*/ 22225 h 737573"/>
                <a:gd name="connsiteX0" fmla="*/ 68 w 2841693"/>
                <a:gd name="connsiteY0" fmla="*/ 22225 h 737573"/>
                <a:gd name="connsiteX1" fmla="*/ 537438 w 2841693"/>
                <a:gd name="connsiteY1" fmla="*/ 16574 h 737573"/>
                <a:gd name="connsiteX2" fmla="*/ 2236063 w 2841693"/>
                <a:gd name="connsiteY2" fmla="*/ 10224 h 737573"/>
                <a:gd name="connsiteX3" fmla="*/ 2841693 w 2841693"/>
                <a:gd name="connsiteY3" fmla="*/ 0 h 737573"/>
                <a:gd name="connsiteX4" fmla="*/ 2832168 w 2841693"/>
                <a:gd name="connsiteY4" fmla="*/ 530922 h 737573"/>
                <a:gd name="connsiteX5" fmla="*/ 9593 w 2841693"/>
                <a:gd name="connsiteY5" fmla="*/ 518222 h 737573"/>
                <a:gd name="connsiteX6" fmla="*/ 68 w 2841693"/>
                <a:gd name="connsiteY6" fmla="*/ 22225 h 737573"/>
                <a:gd name="connsiteX0" fmla="*/ 68 w 2841693"/>
                <a:gd name="connsiteY0" fmla="*/ 22225 h 737573"/>
                <a:gd name="connsiteX1" fmla="*/ 537438 w 2841693"/>
                <a:gd name="connsiteY1" fmla="*/ 16574 h 737573"/>
                <a:gd name="connsiteX2" fmla="*/ 2236063 w 2841693"/>
                <a:gd name="connsiteY2" fmla="*/ 10224 h 737573"/>
                <a:gd name="connsiteX3" fmla="*/ 2841693 w 2841693"/>
                <a:gd name="connsiteY3" fmla="*/ 0 h 737573"/>
                <a:gd name="connsiteX4" fmla="*/ 2832168 w 2841693"/>
                <a:gd name="connsiteY4" fmla="*/ 530922 h 737573"/>
                <a:gd name="connsiteX5" fmla="*/ 9593 w 2841693"/>
                <a:gd name="connsiteY5" fmla="*/ 518222 h 737573"/>
                <a:gd name="connsiteX6" fmla="*/ 68 w 2841693"/>
                <a:gd name="connsiteY6" fmla="*/ 22225 h 737573"/>
                <a:gd name="connsiteX0" fmla="*/ 68 w 2841693"/>
                <a:gd name="connsiteY0" fmla="*/ 22225 h 737573"/>
                <a:gd name="connsiteX1" fmla="*/ 537438 w 2841693"/>
                <a:gd name="connsiteY1" fmla="*/ 16574 h 737573"/>
                <a:gd name="connsiteX2" fmla="*/ 2236063 w 2841693"/>
                <a:gd name="connsiteY2" fmla="*/ 10224 h 737573"/>
                <a:gd name="connsiteX3" fmla="*/ 2841693 w 2841693"/>
                <a:gd name="connsiteY3" fmla="*/ 0 h 737573"/>
                <a:gd name="connsiteX4" fmla="*/ 2832168 w 2841693"/>
                <a:gd name="connsiteY4" fmla="*/ 530922 h 737573"/>
                <a:gd name="connsiteX5" fmla="*/ 9593 w 2841693"/>
                <a:gd name="connsiteY5" fmla="*/ 518222 h 737573"/>
                <a:gd name="connsiteX6" fmla="*/ 68 w 2841693"/>
                <a:gd name="connsiteY6" fmla="*/ 22225 h 737573"/>
                <a:gd name="connsiteX0" fmla="*/ 68 w 2841693"/>
                <a:gd name="connsiteY0" fmla="*/ 22225 h 737573"/>
                <a:gd name="connsiteX1" fmla="*/ 537438 w 2841693"/>
                <a:gd name="connsiteY1" fmla="*/ 16574 h 737573"/>
                <a:gd name="connsiteX2" fmla="*/ 2153513 w 2841693"/>
                <a:gd name="connsiteY2" fmla="*/ 19749 h 737573"/>
                <a:gd name="connsiteX3" fmla="*/ 2841693 w 2841693"/>
                <a:gd name="connsiteY3" fmla="*/ 0 h 737573"/>
                <a:gd name="connsiteX4" fmla="*/ 2832168 w 2841693"/>
                <a:gd name="connsiteY4" fmla="*/ 530922 h 737573"/>
                <a:gd name="connsiteX5" fmla="*/ 9593 w 2841693"/>
                <a:gd name="connsiteY5" fmla="*/ 518222 h 737573"/>
                <a:gd name="connsiteX6" fmla="*/ 68 w 2841693"/>
                <a:gd name="connsiteY6" fmla="*/ 22225 h 737573"/>
                <a:gd name="connsiteX0" fmla="*/ 68 w 2841693"/>
                <a:gd name="connsiteY0" fmla="*/ 22225 h 737573"/>
                <a:gd name="connsiteX1" fmla="*/ 696188 w 2841693"/>
                <a:gd name="connsiteY1" fmla="*/ 26099 h 737573"/>
                <a:gd name="connsiteX2" fmla="*/ 2153513 w 2841693"/>
                <a:gd name="connsiteY2" fmla="*/ 19749 h 737573"/>
                <a:gd name="connsiteX3" fmla="*/ 2841693 w 2841693"/>
                <a:gd name="connsiteY3" fmla="*/ 0 h 737573"/>
                <a:gd name="connsiteX4" fmla="*/ 2832168 w 2841693"/>
                <a:gd name="connsiteY4" fmla="*/ 530922 h 737573"/>
                <a:gd name="connsiteX5" fmla="*/ 9593 w 2841693"/>
                <a:gd name="connsiteY5" fmla="*/ 518222 h 737573"/>
                <a:gd name="connsiteX6" fmla="*/ 68 w 2841693"/>
                <a:gd name="connsiteY6" fmla="*/ 22225 h 737573"/>
                <a:gd name="connsiteX0" fmla="*/ 68 w 2841693"/>
                <a:gd name="connsiteY0" fmla="*/ 22225 h 737573"/>
                <a:gd name="connsiteX1" fmla="*/ 696188 w 2841693"/>
                <a:gd name="connsiteY1" fmla="*/ 26099 h 737573"/>
                <a:gd name="connsiteX2" fmla="*/ 2163038 w 2841693"/>
                <a:gd name="connsiteY2" fmla="*/ 10224 h 737573"/>
                <a:gd name="connsiteX3" fmla="*/ 2841693 w 2841693"/>
                <a:gd name="connsiteY3" fmla="*/ 0 h 737573"/>
                <a:gd name="connsiteX4" fmla="*/ 2832168 w 2841693"/>
                <a:gd name="connsiteY4" fmla="*/ 530922 h 737573"/>
                <a:gd name="connsiteX5" fmla="*/ 9593 w 2841693"/>
                <a:gd name="connsiteY5" fmla="*/ 518222 h 737573"/>
                <a:gd name="connsiteX6" fmla="*/ 68 w 2841693"/>
                <a:gd name="connsiteY6" fmla="*/ 22225 h 737573"/>
                <a:gd name="connsiteX0" fmla="*/ 68 w 2841693"/>
                <a:gd name="connsiteY0" fmla="*/ 22225 h 737573"/>
                <a:gd name="connsiteX1" fmla="*/ 696188 w 2841693"/>
                <a:gd name="connsiteY1" fmla="*/ 26099 h 737573"/>
                <a:gd name="connsiteX2" fmla="*/ 2163038 w 2841693"/>
                <a:gd name="connsiteY2" fmla="*/ 10224 h 737573"/>
                <a:gd name="connsiteX3" fmla="*/ 2841693 w 2841693"/>
                <a:gd name="connsiteY3" fmla="*/ 0 h 737573"/>
                <a:gd name="connsiteX4" fmla="*/ 2832168 w 2841693"/>
                <a:gd name="connsiteY4" fmla="*/ 530922 h 737573"/>
                <a:gd name="connsiteX5" fmla="*/ 9593 w 2841693"/>
                <a:gd name="connsiteY5" fmla="*/ 518222 h 737573"/>
                <a:gd name="connsiteX6" fmla="*/ 68 w 2841693"/>
                <a:gd name="connsiteY6" fmla="*/ 22225 h 7375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841693" h="737573">
                  <a:moveTo>
                    <a:pt x="68" y="22225"/>
                  </a:moveTo>
                  <a:lnTo>
                    <a:pt x="696188" y="26099"/>
                  </a:lnTo>
                  <a:cubicBezTo>
                    <a:pt x="884571" y="150982"/>
                    <a:pt x="1971480" y="174266"/>
                    <a:pt x="2163038" y="10224"/>
                  </a:cubicBezTo>
                  <a:lnTo>
                    <a:pt x="2841693" y="0"/>
                  </a:lnTo>
                  <a:lnTo>
                    <a:pt x="2832168" y="530922"/>
                  </a:lnTo>
                  <a:cubicBezTo>
                    <a:pt x="2174943" y="857947"/>
                    <a:pt x="257243" y="753172"/>
                    <a:pt x="9593" y="518222"/>
                  </a:cubicBezTo>
                  <a:cubicBezTo>
                    <a:pt x="10651" y="323256"/>
                    <a:pt x="-990" y="217191"/>
                    <a:pt x="68" y="22225"/>
                  </a:cubicBezTo>
                  <a:close/>
                </a:path>
              </a:pathLst>
            </a:custGeom>
            <a:solidFill>
              <a:srgbClr val="00AAE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" name="Freeform 5"/>
            <p:cNvSpPr/>
            <p:nvPr/>
          </p:nvSpPr>
          <p:spPr>
            <a:xfrm>
              <a:off x="4669632" y="1862110"/>
              <a:ext cx="2819400" cy="2971800"/>
            </a:xfrm>
            <a:custGeom>
              <a:avLst/>
              <a:gdLst>
                <a:gd name="connsiteX0" fmla="*/ 1416842 w 2819400"/>
                <a:gd name="connsiteY0" fmla="*/ 860339 h 2971800"/>
                <a:gd name="connsiteX1" fmla="*/ 757561 w 2819400"/>
                <a:gd name="connsiteY1" fmla="*/ 1485900 h 2971800"/>
                <a:gd name="connsiteX2" fmla="*/ 1416842 w 2819400"/>
                <a:gd name="connsiteY2" fmla="*/ 2111461 h 2971800"/>
                <a:gd name="connsiteX3" fmla="*/ 2076123 w 2819400"/>
                <a:gd name="connsiteY3" fmla="*/ 1485900 h 2971800"/>
                <a:gd name="connsiteX4" fmla="*/ 1416842 w 2819400"/>
                <a:gd name="connsiteY4" fmla="*/ 860339 h 2971800"/>
                <a:gd name="connsiteX5" fmla="*/ 1409700 w 2819400"/>
                <a:gd name="connsiteY5" fmla="*/ 0 h 2971800"/>
                <a:gd name="connsiteX6" fmla="*/ 2819400 w 2819400"/>
                <a:gd name="connsiteY6" fmla="*/ 1485900 h 2971800"/>
                <a:gd name="connsiteX7" fmla="*/ 1409700 w 2819400"/>
                <a:gd name="connsiteY7" fmla="*/ 2971800 h 2971800"/>
                <a:gd name="connsiteX8" fmla="*/ 0 w 2819400"/>
                <a:gd name="connsiteY8" fmla="*/ 1485900 h 2971800"/>
                <a:gd name="connsiteX9" fmla="*/ 1409700 w 2819400"/>
                <a:gd name="connsiteY9" fmla="*/ 0 h 2971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819400" h="2971800">
                  <a:moveTo>
                    <a:pt x="1416842" y="860339"/>
                  </a:moveTo>
                  <a:cubicBezTo>
                    <a:pt x="1052731" y="860339"/>
                    <a:pt x="757561" y="1140412"/>
                    <a:pt x="757561" y="1485900"/>
                  </a:cubicBezTo>
                  <a:cubicBezTo>
                    <a:pt x="757561" y="1831388"/>
                    <a:pt x="1052731" y="2111461"/>
                    <a:pt x="1416842" y="2111461"/>
                  </a:cubicBezTo>
                  <a:cubicBezTo>
                    <a:pt x="1780953" y="2111461"/>
                    <a:pt x="2076123" y="1831388"/>
                    <a:pt x="2076123" y="1485900"/>
                  </a:cubicBezTo>
                  <a:cubicBezTo>
                    <a:pt x="2076123" y="1140412"/>
                    <a:pt x="1780953" y="860339"/>
                    <a:pt x="1416842" y="860339"/>
                  </a:cubicBezTo>
                  <a:close/>
                  <a:moveTo>
                    <a:pt x="1409700" y="0"/>
                  </a:moveTo>
                  <a:cubicBezTo>
                    <a:pt x="2188256" y="0"/>
                    <a:pt x="2819400" y="665260"/>
                    <a:pt x="2819400" y="1485900"/>
                  </a:cubicBezTo>
                  <a:cubicBezTo>
                    <a:pt x="2819400" y="2306540"/>
                    <a:pt x="2188256" y="2971800"/>
                    <a:pt x="1409700" y="2971800"/>
                  </a:cubicBezTo>
                  <a:cubicBezTo>
                    <a:pt x="631144" y="2971800"/>
                    <a:pt x="0" y="2306540"/>
                    <a:pt x="0" y="1485900"/>
                  </a:cubicBezTo>
                  <a:cubicBezTo>
                    <a:pt x="0" y="665260"/>
                    <a:pt x="631144" y="0"/>
                    <a:pt x="1409700" y="0"/>
                  </a:cubicBezTo>
                  <a:close/>
                </a:path>
              </a:pathLst>
            </a:custGeom>
            <a:solidFill>
              <a:srgbClr val="00AAE8"/>
            </a:solidFill>
            <a:ln>
              <a:solidFill>
                <a:srgbClr val="00AAE8"/>
              </a:solidFill>
            </a:ln>
            <a:scene3d>
              <a:camera prst="perspectiveRelaxed">
                <a:rot lat="16800000" lon="0" rev="0"/>
              </a:camera>
              <a:lightRig rig="balanced" dir="t">
                <a:rot lat="0" lon="0" rev="13200000"/>
              </a:lightRig>
            </a:scene3d>
            <a:sp3d prstMaterial="metal">
              <a:bevelT h="63500" prst="slop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" name="Can 6"/>
          <p:cNvSpPr/>
          <p:nvPr/>
        </p:nvSpPr>
        <p:spPr>
          <a:xfrm>
            <a:off x="5409992" y="3003292"/>
            <a:ext cx="1390373" cy="1035233"/>
          </a:xfrm>
          <a:prstGeom prst="can">
            <a:avLst>
              <a:gd name="adj" fmla="val 22464"/>
            </a:avLst>
          </a:prstGeom>
          <a:solidFill>
            <a:srgbClr val="00AA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8" name="Group 7"/>
          <p:cNvGrpSpPr/>
          <p:nvPr/>
        </p:nvGrpSpPr>
        <p:grpSpPr>
          <a:xfrm>
            <a:off x="4450051" y="587516"/>
            <a:ext cx="3288214" cy="4033574"/>
            <a:chOff x="4656863" y="3108810"/>
            <a:chExt cx="2841693" cy="3485837"/>
          </a:xfrm>
          <a:solidFill>
            <a:schemeClr val="accent2"/>
          </a:solidFill>
        </p:grpSpPr>
        <p:sp>
          <p:nvSpPr>
            <p:cNvPr id="9" name="Freeform 8"/>
            <p:cNvSpPr/>
            <p:nvPr/>
          </p:nvSpPr>
          <p:spPr>
            <a:xfrm>
              <a:off x="4669632" y="3622847"/>
              <a:ext cx="2819400" cy="2971800"/>
            </a:xfrm>
            <a:custGeom>
              <a:avLst/>
              <a:gdLst>
                <a:gd name="connsiteX0" fmla="*/ 1416842 w 2819400"/>
                <a:gd name="connsiteY0" fmla="*/ 860339 h 2971800"/>
                <a:gd name="connsiteX1" fmla="*/ 757561 w 2819400"/>
                <a:gd name="connsiteY1" fmla="*/ 1485900 h 2971800"/>
                <a:gd name="connsiteX2" fmla="*/ 1416842 w 2819400"/>
                <a:gd name="connsiteY2" fmla="*/ 2111461 h 2971800"/>
                <a:gd name="connsiteX3" fmla="*/ 2076123 w 2819400"/>
                <a:gd name="connsiteY3" fmla="*/ 1485900 h 2971800"/>
                <a:gd name="connsiteX4" fmla="*/ 1416842 w 2819400"/>
                <a:gd name="connsiteY4" fmla="*/ 860339 h 2971800"/>
                <a:gd name="connsiteX5" fmla="*/ 1409700 w 2819400"/>
                <a:gd name="connsiteY5" fmla="*/ 0 h 2971800"/>
                <a:gd name="connsiteX6" fmla="*/ 2819400 w 2819400"/>
                <a:gd name="connsiteY6" fmla="*/ 1485900 h 2971800"/>
                <a:gd name="connsiteX7" fmla="*/ 1409700 w 2819400"/>
                <a:gd name="connsiteY7" fmla="*/ 2971800 h 2971800"/>
                <a:gd name="connsiteX8" fmla="*/ 0 w 2819400"/>
                <a:gd name="connsiteY8" fmla="*/ 1485900 h 2971800"/>
                <a:gd name="connsiteX9" fmla="*/ 1409700 w 2819400"/>
                <a:gd name="connsiteY9" fmla="*/ 0 h 2971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819400" h="2971800">
                  <a:moveTo>
                    <a:pt x="1416842" y="860339"/>
                  </a:moveTo>
                  <a:cubicBezTo>
                    <a:pt x="1052731" y="860339"/>
                    <a:pt x="757561" y="1140412"/>
                    <a:pt x="757561" y="1485900"/>
                  </a:cubicBezTo>
                  <a:cubicBezTo>
                    <a:pt x="757561" y="1831388"/>
                    <a:pt x="1052731" y="2111461"/>
                    <a:pt x="1416842" y="2111461"/>
                  </a:cubicBezTo>
                  <a:cubicBezTo>
                    <a:pt x="1780953" y="2111461"/>
                    <a:pt x="2076123" y="1831388"/>
                    <a:pt x="2076123" y="1485900"/>
                  </a:cubicBezTo>
                  <a:cubicBezTo>
                    <a:pt x="2076123" y="1140412"/>
                    <a:pt x="1780953" y="860339"/>
                    <a:pt x="1416842" y="860339"/>
                  </a:cubicBezTo>
                  <a:close/>
                  <a:moveTo>
                    <a:pt x="1409700" y="0"/>
                  </a:moveTo>
                  <a:cubicBezTo>
                    <a:pt x="2188256" y="0"/>
                    <a:pt x="2819400" y="665260"/>
                    <a:pt x="2819400" y="1485900"/>
                  </a:cubicBezTo>
                  <a:cubicBezTo>
                    <a:pt x="2819400" y="2306540"/>
                    <a:pt x="2188256" y="2971800"/>
                    <a:pt x="1409700" y="2971800"/>
                  </a:cubicBezTo>
                  <a:cubicBezTo>
                    <a:pt x="631144" y="2971800"/>
                    <a:pt x="0" y="2306540"/>
                    <a:pt x="0" y="1485900"/>
                  </a:cubicBezTo>
                  <a:cubicBezTo>
                    <a:pt x="0" y="665260"/>
                    <a:pt x="631144" y="0"/>
                    <a:pt x="1409700" y="0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  <a:scene3d>
              <a:camera prst="perspectiveRelaxed">
                <a:rot lat="16800000" lon="0" rev="0"/>
              </a:camera>
              <a:lightRig rig="balanced" dir="t">
                <a:rot lat="0" lon="0" rev="13200000"/>
              </a:lightRig>
            </a:scene3d>
            <a:sp3d prstMaterial="metal">
              <a:bevelT h="63500" prst="slop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0" name="Rectangle 22"/>
            <p:cNvSpPr/>
            <p:nvPr/>
          </p:nvSpPr>
          <p:spPr>
            <a:xfrm>
              <a:off x="4656863" y="4651858"/>
              <a:ext cx="2841693" cy="737573"/>
            </a:xfrm>
            <a:custGeom>
              <a:avLst/>
              <a:gdLst>
                <a:gd name="connsiteX0" fmla="*/ 0 w 2819400"/>
                <a:gd name="connsiteY0" fmla="*/ 0 h 597597"/>
                <a:gd name="connsiteX1" fmla="*/ 2819400 w 2819400"/>
                <a:gd name="connsiteY1" fmla="*/ 0 h 597597"/>
                <a:gd name="connsiteX2" fmla="*/ 2819400 w 2819400"/>
                <a:gd name="connsiteY2" fmla="*/ 597597 h 597597"/>
                <a:gd name="connsiteX3" fmla="*/ 0 w 2819400"/>
                <a:gd name="connsiteY3" fmla="*/ 597597 h 597597"/>
                <a:gd name="connsiteX4" fmla="*/ 0 w 2819400"/>
                <a:gd name="connsiteY4" fmla="*/ 0 h 597597"/>
                <a:gd name="connsiteX0" fmla="*/ 0 w 2819400"/>
                <a:gd name="connsiteY0" fmla="*/ 0 h 755641"/>
                <a:gd name="connsiteX1" fmla="*/ 2819400 w 2819400"/>
                <a:gd name="connsiteY1" fmla="*/ 0 h 755641"/>
                <a:gd name="connsiteX2" fmla="*/ 2819400 w 2819400"/>
                <a:gd name="connsiteY2" fmla="*/ 597597 h 755641"/>
                <a:gd name="connsiteX3" fmla="*/ 0 w 2819400"/>
                <a:gd name="connsiteY3" fmla="*/ 597597 h 755641"/>
                <a:gd name="connsiteX4" fmla="*/ 0 w 2819400"/>
                <a:gd name="connsiteY4" fmla="*/ 0 h 755641"/>
                <a:gd name="connsiteX0" fmla="*/ 0 w 2819400"/>
                <a:gd name="connsiteY0" fmla="*/ 0 h 806869"/>
                <a:gd name="connsiteX1" fmla="*/ 2819400 w 2819400"/>
                <a:gd name="connsiteY1" fmla="*/ 0 h 806869"/>
                <a:gd name="connsiteX2" fmla="*/ 2819400 w 2819400"/>
                <a:gd name="connsiteY2" fmla="*/ 597597 h 806869"/>
                <a:gd name="connsiteX3" fmla="*/ 0 w 2819400"/>
                <a:gd name="connsiteY3" fmla="*/ 597597 h 806869"/>
                <a:gd name="connsiteX4" fmla="*/ 0 w 2819400"/>
                <a:gd name="connsiteY4" fmla="*/ 0 h 806869"/>
                <a:gd name="connsiteX0" fmla="*/ 0 w 2819400"/>
                <a:gd name="connsiteY0" fmla="*/ 0 h 804207"/>
                <a:gd name="connsiteX1" fmla="*/ 2819400 w 2819400"/>
                <a:gd name="connsiteY1" fmla="*/ 0 h 804207"/>
                <a:gd name="connsiteX2" fmla="*/ 2819400 w 2819400"/>
                <a:gd name="connsiteY2" fmla="*/ 597597 h 804207"/>
                <a:gd name="connsiteX3" fmla="*/ 0 w 2819400"/>
                <a:gd name="connsiteY3" fmla="*/ 597597 h 804207"/>
                <a:gd name="connsiteX4" fmla="*/ 0 w 2819400"/>
                <a:gd name="connsiteY4" fmla="*/ 0 h 804207"/>
                <a:gd name="connsiteX0" fmla="*/ 3175 w 2822575"/>
                <a:gd name="connsiteY0" fmla="*/ 0 h 799264"/>
                <a:gd name="connsiteX1" fmla="*/ 2822575 w 2822575"/>
                <a:gd name="connsiteY1" fmla="*/ 0 h 799264"/>
                <a:gd name="connsiteX2" fmla="*/ 2822575 w 2822575"/>
                <a:gd name="connsiteY2" fmla="*/ 597597 h 799264"/>
                <a:gd name="connsiteX3" fmla="*/ 0 w 2822575"/>
                <a:gd name="connsiteY3" fmla="*/ 584897 h 799264"/>
                <a:gd name="connsiteX4" fmla="*/ 3175 w 2822575"/>
                <a:gd name="connsiteY4" fmla="*/ 0 h 799264"/>
                <a:gd name="connsiteX0" fmla="*/ 68 w 2832168"/>
                <a:gd name="connsiteY0" fmla="*/ 79375 h 799264"/>
                <a:gd name="connsiteX1" fmla="*/ 2832168 w 2832168"/>
                <a:gd name="connsiteY1" fmla="*/ 0 h 799264"/>
                <a:gd name="connsiteX2" fmla="*/ 2832168 w 2832168"/>
                <a:gd name="connsiteY2" fmla="*/ 597597 h 799264"/>
                <a:gd name="connsiteX3" fmla="*/ 9593 w 2832168"/>
                <a:gd name="connsiteY3" fmla="*/ 584897 h 799264"/>
                <a:gd name="connsiteX4" fmla="*/ 68 w 2832168"/>
                <a:gd name="connsiteY4" fmla="*/ 79375 h 799264"/>
                <a:gd name="connsiteX0" fmla="*/ 68 w 2841693"/>
                <a:gd name="connsiteY0" fmla="*/ 22225 h 742114"/>
                <a:gd name="connsiteX1" fmla="*/ 2841693 w 2841693"/>
                <a:gd name="connsiteY1" fmla="*/ 0 h 742114"/>
                <a:gd name="connsiteX2" fmla="*/ 2832168 w 2841693"/>
                <a:gd name="connsiteY2" fmla="*/ 540447 h 742114"/>
                <a:gd name="connsiteX3" fmla="*/ 9593 w 2841693"/>
                <a:gd name="connsiteY3" fmla="*/ 527747 h 742114"/>
                <a:gd name="connsiteX4" fmla="*/ 68 w 2841693"/>
                <a:gd name="connsiteY4" fmla="*/ 22225 h 742114"/>
                <a:gd name="connsiteX0" fmla="*/ 68 w 2841693"/>
                <a:gd name="connsiteY0" fmla="*/ 22225 h 738528"/>
                <a:gd name="connsiteX1" fmla="*/ 2841693 w 2841693"/>
                <a:gd name="connsiteY1" fmla="*/ 0 h 738528"/>
                <a:gd name="connsiteX2" fmla="*/ 2832168 w 2841693"/>
                <a:gd name="connsiteY2" fmla="*/ 540447 h 738528"/>
                <a:gd name="connsiteX3" fmla="*/ 9593 w 2841693"/>
                <a:gd name="connsiteY3" fmla="*/ 518222 h 738528"/>
                <a:gd name="connsiteX4" fmla="*/ 68 w 2841693"/>
                <a:gd name="connsiteY4" fmla="*/ 22225 h 738528"/>
                <a:gd name="connsiteX0" fmla="*/ 68 w 2841693"/>
                <a:gd name="connsiteY0" fmla="*/ 22225 h 752339"/>
                <a:gd name="connsiteX1" fmla="*/ 2841693 w 2841693"/>
                <a:gd name="connsiteY1" fmla="*/ 0 h 752339"/>
                <a:gd name="connsiteX2" fmla="*/ 2832168 w 2841693"/>
                <a:gd name="connsiteY2" fmla="*/ 540447 h 752339"/>
                <a:gd name="connsiteX3" fmla="*/ 9593 w 2841693"/>
                <a:gd name="connsiteY3" fmla="*/ 518222 h 752339"/>
                <a:gd name="connsiteX4" fmla="*/ 68 w 2841693"/>
                <a:gd name="connsiteY4" fmla="*/ 22225 h 752339"/>
                <a:gd name="connsiteX0" fmla="*/ 68 w 2841693"/>
                <a:gd name="connsiteY0" fmla="*/ 22225 h 746704"/>
                <a:gd name="connsiteX1" fmla="*/ 2841693 w 2841693"/>
                <a:gd name="connsiteY1" fmla="*/ 0 h 746704"/>
                <a:gd name="connsiteX2" fmla="*/ 2832168 w 2841693"/>
                <a:gd name="connsiteY2" fmla="*/ 530922 h 746704"/>
                <a:gd name="connsiteX3" fmla="*/ 9593 w 2841693"/>
                <a:gd name="connsiteY3" fmla="*/ 518222 h 746704"/>
                <a:gd name="connsiteX4" fmla="*/ 68 w 2841693"/>
                <a:gd name="connsiteY4" fmla="*/ 22225 h 746704"/>
                <a:gd name="connsiteX0" fmla="*/ 68 w 2841693"/>
                <a:gd name="connsiteY0" fmla="*/ 22225 h 745394"/>
                <a:gd name="connsiteX1" fmla="*/ 2841693 w 2841693"/>
                <a:gd name="connsiteY1" fmla="*/ 0 h 745394"/>
                <a:gd name="connsiteX2" fmla="*/ 2832168 w 2841693"/>
                <a:gd name="connsiteY2" fmla="*/ 530922 h 745394"/>
                <a:gd name="connsiteX3" fmla="*/ 9593 w 2841693"/>
                <a:gd name="connsiteY3" fmla="*/ 518222 h 745394"/>
                <a:gd name="connsiteX4" fmla="*/ 68 w 2841693"/>
                <a:gd name="connsiteY4" fmla="*/ 22225 h 745394"/>
                <a:gd name="connsiteX0" fmla="*/ 68 w 2841693"/>
                <a:gd name="connsiteY0" fmla="*/ 22225 h 737573"/>
                <a:gd name="connsiteX1" fmla="*/ 2841693 w 2841693"/>
                <a:gd name="connsiteY1" fmla="*/ 0 h 737573"/>
                <a:gd name="connsiteX2" fmla="*/ 2832168 w 2841693"/>
                <a:gd name="connsiteY2" fmla="*/ 530922 h 737573"/>
                <a:gd name="connsiteX3" fmla="*/ 9593 w 2841693"/>
                <a:gd name="connsiteY3" fmla="*/ 518222 h 737573"/>
                <a:gd name="connsiteX4" fmla="*/ 68 w 2841693"/>
                <a:gd name="connsiteY4" fmla="*/ 22225 h 737573"/>
                <a:gd name="connsiteX0" fmla="*/ 68 w 2841693"/>
                <a:gd name="connsiteY0" fmla="*/ 22225 h 737573"/>
                <a:gd name="connsiteX1" fmla="*/ 537438 w 2841693"/>
                <a:gd name="connsiteY1" fmla="*/ 16574 h 737573"/>
                <a:gd name="connsiteX2" fmla="*/ 2841693 w 2841693"/>
                <a:gd name="connsiteY2" fmla="*/ 0 h 737573"/>
                <a:gd name="connsiteX3" fmla="*/ 2832168 w 2841693"/>
                <a:gd name="connsiteY3" fmla="*/ 530922 h 737573"/>
                <a:gd name="connsiteX4" fmla="*/ 9593 w 2841693"/>
                <a:gd name="connsiteY4" fmla="*/ 518222 h 737573"/>
                <a:gd name="connsiteX5" fmla="*/ 68 w 2841693"/>
                <a:gd name="connsiteY5" fmla="*/ 22225 h 737573"/>
                <a:gd name="connsiteX0" fmla="*/ 68 w 2841693"/>
                <a:gd name="connsiteY0" fmla="*/ 22225 h 737573"/>
                <a:gd name="connsiteX1" fmla="*/ 537438 w 2841693"/>
                <a:gd name="connsiteY1" fmla="*/ 16574 h 737573"/>
                <a:gd name="connsiteX2" fmla="*/ 2236063 w 2841693"/>
                <a:gd name="connsiteY2" fmla="*/ 10224 h 737573"/>
                <a:gd name="connsiteX3" fmla="*/ 2841693 w 2841693"/>
                <a:gd name="connsiteY3" fmla="*/ 0 h 737573"/>
                <a:gd name="connsiteX4" fmla="*/ 2832168 w 2841693"/>
                <a:gd name="connsiteY4" fmla="*/ 530922 h 737573"/>
                <a:gd name="connsiteX5" fmla="*/ 9593 w 2841693"/>
                <a:gd name="connsiteY5" fmla="*/ 518222 h 737573"/>
                <a:gd name="connsiteX6" fmla="*/ 68 w 2841693"/>
                <a:gd name="connsiteY6" fmla="*/ 22225 h 737573"/>
                <a:gd name="connsiteX0" fmla="*/ 68 w 2841693"/>
                <a:gd name="connsiteY0" fmla="*/ 22225 h 737573"/>
                <a:gd name="connsiteX1" fmla="*/ 537438 w 2841693"/>
                <a:gd name="connsiteY1" fmla="*/ 16574 h 737573"/>
                <a:gd name="connsiteX2" fmla="*/ 2236063 w 2841693"/>
                <a:gd name="connsiteY2" fmla="*/ 10224 h 737573"/>
                <a:gd name="connsiteX3" fmla="*/ 2841693 w 2841693"/>
                <a:gd name="connsiteY3" fmla="*/ 0 h 737573"/>
                <a:gd name="connsiteX4" fmla="*/ 2832168 w 2841693"/>
                <a:gd name="connsiteY4" fmla="*/ 530922 h 737573"/>
                <a:gd name="connsiteX5" fmla="*/ 9593 w 2841693"/>
                <a:gd name="connsiteY5" fmla="*/ 518222 h 737573"/>
                <a:gd name="connsiteX6" fmla="*/ 68 w 2841693"/>
                <a:gd name="connsiteY6" fmla="*/ 22225 h 737573"/>
                <a:gd name="connsiteX0" fmla="*/ 68 w 2841693"/>
                <a:gd name="connsiteY0" fmla="*/ 22225 h 737573"/>
                <a:gd name="connsiteX1" fmla="*/ 537438 w 2841693"/>
                <a:gd name="connsiteY1" fmla="*/ 16574 h 737573"/>
                <a:gd name="connsiteX2" fmla="*/ 2236063 w 2841693"/>
                <a:gd name="connsiteY2" fmla="*/ 10224 h 737573"/>
                <a:gd name="connsiteX3" fmla="*/ 2841693 w 2841693"/>
                <a:gd name="connsiteY3" fmla="*/ 0 h 737573"/>
                <a:gd name="connsiteX4" fmla="*/ 2832168 w 2841693"/>
                <a:gd name="connsiteY4" fmla="*/ 530922 h 737573"/>
                <a:gd name="connsiteX5" fmla="*/ 9593 w 2841693"/>
                <a:gd name="connsiteY5" fmla="*/ 518222 h 737573"/>
                <a:gd name="connsiteX6" fmla="*/ 68 w 2841693"/>
                <a:gd name="connsiteY6" fmla="*/ 22225 h 737573"/>
                <a:gd name="connsiteX0" fmla="*/ 68 w 2841693"/>
                <a:gd name="connsiteY0" fmla="*/ 22225 h 737573"/>
                <a:gd name="connsiteX1" fmla="*/ 537438 w 2841693"/>
                <a:gd name="connsiteY1" fmla="*/ 16574 h 737573"/>
                <a:gd name="connsiteX2" fmla="*/ 2236063 w 2841693"/>
                <a:gd name="connsiteY2" fmla="*/ 10224 h 737573"/>
                <a:gd name="connsiteX3" fmla="*/ 2841693 w 2841693"/>
                <a:gd name="connsiteY3" fmla="*/ 0 h 737573"/>
                <a:gd name="connsiteX4" fmla="*/ 2832168 w 2841693"/>
                <a:gd name="connsiteY4" fmla="*/ 530922 h 737573"/>
                <a:gd name="connsiteX5" fmla="*/ 9593 w 2841693"/>
                <a:gd name="connsiteY5" fmla="*/ 518222 h 737573"/>
                <a:gd name="connsiteX6" fmla="*/ 68 w 2841693"/>
                <a:gd name="connsiteY6" fmla="*/ 22225 h 737573"/>
                <a:gd name="connsiteX0" fmla="*/ 68 w 2841693"/>
                <a:gd name="connsiteY0" fmla="*/ 22225 h 737573"/>
                <a:gd name="connsiteX1" fmla="*/ 537438 w 2841693"/>
                <a:gd name="connsiteY1" fmla="*/ 16574 h 737573"/>
                <a:gd name="connsiteX2" fmla="*/ 2153513 w 2841693"/>
                <a:gd name="connsiteY2" fmla="*/ 19749 h 737573"/>
                <a:gd name="connsiteX3" fmla="*/ 2841693 w 2841693"/>
                <a:gd name="connsiteY3" fmla="*/ 0 h 737573"/>
                <a:gd name="connsiteX4" fmla="*/ 2832168 w 2841693"/>
                <a:gd name="connsiteY4" fmla="*/ 530922 h 737573"/>
                <a:gd name="connsiteX5" fmla="*/ 9593 w 2841693"/>
                <a:gd name="connsiteY5" fmla="*/ 518222 h 737573"/>
                <a:gd name="connsiteX6" fmla="*/ 68 w 2841693"/>
                <a:gd name="connsiteY6" fmla="*/ 22225 h 737573"/>
                <a:gd name="connsiteX0" fmla="*/ 68 w 2841693"/>
                <a:gd name="connsiteY0" fmla="*/ 22225 h 737573"/>
                <a:gd name="connsiteX1" fmla="*/ 696188 w 2841693"/>
                <a:gd name="connsiteY1" fmla="*/ 26099 h 737573"/>
                <a:gd name="connsiteX2" fmla="*/ 2153513 w 2841693"/>
                <a:gd name="connsiteY2" fmla="*/ 19749 h 737573"/>
                <a:gd name="connsiteX3" fmla="*/ 2841693 w 2841693"/>
                <a:gd name="connsiteY3" fmla="*/ 0 h 737573"/>
                <a:gd name="connsiteX4" fmla="*/ 2832168 w 2841693"/>
                <a:gd name="connsiteY4" fmla="*/ 530922 h 737573"/>
                <a:gd name="connsiteX5" fmla="*/ 9593 w 2841693"/>
                <a:gd name="connsiteY5" fmla="*/ 518222 h 737573"/>
                <a:gd name="connsiteX6" fmla="*/ 68 w 2841693"/>
                <a:gd name="connsiteY6" fmla="*/ 22225 h 737573"/>
                <a:gd name="connsiteX0" fmla="*/ 68 w 2841693"/>
                <a:gd name="connsiteY0" fmla="*/ 22225 h 737573"/>
                <a:gd name="connsiteX1" fmla="*/ 696188 w 2841693"/>
                <a:gd name="connsiteY1" fmla="*/ 26099 h 737573"/>
                <a:gd name="connsiteX2" fmla="*/ 2163038 w 2841693"/>
                <a:gd name="connsiteY2" fmla="*/ 10224 h 737573"/>
                <a:gd name="connsiteX3" fmla="*/ 2841693 w 2841693"/>
                <a:gd name="connsiteY3" fmla="*/ 0 h 737573"/>
                <a:gd name="connsiteX4" fmla="*/ 2832168 w 2841693"/>
                <a:gd name="connsiteY4" fmla="*/ 530922 h 737573"/>
                <a:gd name="connsiteX5" fmla="*/ 9593 w 2841693"/>
                <a:gd name="connsiteY5" fmla="*/ 518222 h 737573"/>
                <a:gd name="connsiteX6" fmla="*/ 68 w 2841693"/>
                <a:gd name="connsiteY6" fmla="*/ 22225 h 737573"/>
                <a:gd name="connsiteX0" fmla="*/ 68 w 2841693"/>
                <a:gd name="connsiteY0" fmla="*/ 22225 h 737573"/>
                <a:gd name="connsiteX1" fmla="*/ 696188 w 2841693"/>
                <a:gd name="connsiteY1" fmla="*/ 26099 h 737573"/>
                <a:gd name="connsiteX2" fmla="*/ 2163038 w 2841693"/>
                <a:gd name="connsiteY2" fmla="*/ 10224 h 737573"/>
                <a:gd name="connsiteX3" fmla="*/ 2841693 w 2841693"/>
                <a:gd name="connsiteY3" fmla="*/ 0 h 737573"/>
                <a:gd name="connsiteX4" fmla="*/ 2832168 w 2841693"/>
                <a:gd name="connsiteY4" fmla="*/ 530922 h 737573"/>
                <a:gd name="connsiteX5" fmla="*/ 9593 w 2841693"/>
                <a:gd name="connsiteY5" fmla="*/ 518222 h 737573"/>
                <a:gd name="connsiteX6" fmla="*/ 68 w 2841693"/>
                <a:gd name="connsiteY6" fmla="*/ 22225 h 7375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841693" h="737573">
                  <a:moveTo>
                    <a:pt x="68" y="22225"/>
                  </a:moveTo>
                  <a:lnTo>
                    <a:pt x="696188" y="26099"/>
                  </a:lnTo>
                  <a:cubicBezTo>
                    <a:pt x="884571" y="150982"/>
                    <a:pt x="1971480" y="174266"/>
                    <a:pt x="2163038" y="10224"/>
                  </a:cubicBezTo>
                  <a:lnTo>
                    <a:pt x="2841693" y="0"/>
                  </a:lnTo>
                  <a:lnTo>
                    <a:pt x="2832168" y="530922"/>
                  </a:lnTo>
                  <a:cubicBezTo>
                    <a:pt x="2174943" y="857947"/>
                    <a:pt x="257243" y="753172"/>
                    <a:pt x="9593" y="518222"/>
                  </a:cubicBezTo>
                  <a:cubicBezTo>
                    <a:pt x="10651" y="323256"/>
                    <a:pt x="-990" y="217191"/>
                    <a:pt x="68" y="22225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1" name="Freeform 10"/>
            <p:cNvSpPr/>
            <p:nvPr/>
          </p:nvSpPr>
          <p:spPr>
            <a:xfrm>
              <a:off x="4669632" y="3108810"/>
              <a:ext cx="2819400" cy="2971800"/>
            </a:xfrm>
            <a:custGeom>
              <a:avLst/>
              <a:gdLst>
                <a:gd name="connsiteX0" fmla="*/ 1416842 w 2819400"/>
                <a:gd name="connsiteY0" fmla="*/ 860339 h 2971800"/>
                <a:gd name="connsiteX1" fmla="*/ 757561 w 2819400"/>
                <a:gd name="connsiteY1" fmla="*/ 1485900 h 2971800"/>
                <a:gd name="connsiteX2" fmla="*/ 1416842 w 2819400"/>
                <a:gd name="connsiteY2" fmla="*/ 2111461 h 2971800"/>
                <a:gd name="connsiteX3" fmla="*/ 2076123 w 2819400"/>
                <a:gd name="connsiteY3" fmla="*/ 1485900 h 2971800"/>
                <a:gd name="connsiteX4" fmla="*/ 1416842 w 2819400"/>
                <a:gd name="connsiteY4" fmla="*/ 860339 h 2971800"/>
                <a:gd name="connsiteX5" fmla="*/ 1409700 w 2819400"/>
                <a:gd name="connsiteY5" fmla="*/ 0 h 2971800"/>
                <a:gd name="connsiteX6" fmla="*/ 2819400 w 2819400"/>
                <a:gd name="connsiteY6" fmla="*/ 1485900 h 2971800"/>
                <a:gd name="connsiteX7" fmla="*/ 1409700 w 2819400"/>
                <a:gd name="connsiteY7" fmla="*/ 2971800 h 2971800"/>
                <a:gd name="connsiteX8" fmla="*/ 0 w 2819400"/>
                <a:gd name="connsiteY8" fmla="*/ 1485900 h 2971800"/>
                <a:gd name="connsiteX9" fmla="*/ 1409700 w 2819400"/>
                <a:gd name="connsiteY9" fmla="*/ 0 h 2971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819400" h="2971800">
                  <a:moveTo>
                    <a:pt x="1416842" y="860339"/>
                  </a:moveTo>
                  <a:cubicBezTo>
                    <a:pt x="1052731" y="860339"/>
                    <a:pt x="757561" y="1140412"/>
                    <a:pt x="757561" y="1485900"/>
                  </a:cubicBezTo>
                  <a:cubicBezTo>
                    <a:pt x="757561" y="1831388"/>
                    <a:pt x="1052731" y="2111461"/>
                    <a:pt x="1416842" y="2111461"/>
                  </a:cubicBezTo>
                  <a:cubicBezTo>
                    <a:pt x="1780953" y="2111461"/>
                    <a:pt x="2076123" y="1831388"/>
                    <a:pt x="2076123" y="1485900"/>
                  </a:cubicBezTo>
                  <a:cubicBezTo>
                    <a:pt x="2076123" y="1140412"/>
                    <a:pt x="1780953" y="860339"/>
                    <a:pt x="1416842" y="860339"/>
                  </a:cubicBezTo>
                  <a:close/>
                  <a:moveTo>
                    <a:pt x="1409700" y="0"/>
                  </a:moveTo>
                  <a:cubicBezTo>
                    <a:pt x="2188256" y="0"/>
                    <a:pt x="2819400" y="665260"/>
                    <a:pt x="2819400" y="1485900"/>
                  </a:cubicBezTo>
                  <a:cubicBezTo>
                    <a:pt x="2819400" y="2306540"/>
                    <a:pt x="2188256" y="2971800"/>
                    <a:pt x="1409700" y="2971800"/>
                  </a:cubicBezTo>
                  <a:cubicBezTo>
                    <a:pt x="631144" y="2971800"/>
                    <a:pt x="0" y="2306540"/>
                    <a:pt x="0" y="1485900"/>
                  </a:cubicBezTo>
                  <a:cubicBezTo>
                    <a:pt x="0" y="665260"/>
                    <a:pt x="631144" y="0"/>
                    <a:pt x="1409700" y="0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  <a:scene3d>
              <a:camera prst="perspectiveRelaxed">
                <a:rot lat="16800000" lon="0" rev="0"/>
              </a:camera>
              <a:lightRig rig="balanced" dir="t">
                <a:rot lat="0" lon="0" rev="13200000"/>
              </a:lightRig>
            </a:scene3d>
            <a:sp3d prstMaterial="metal">
              <a:bevelT h="63500" prst="slop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2" name="Isosceles Triangle 11"/>
          <p:cNvSpPr/>
          <p:nvPr/>
        </p:nvSpPr>
        <p:spPr>
          <a:xfrm rot="16200000">
            <a:off x="4005347" y="4062964"/>
            <a:ext cx="367310" cy="398467"/>
          </a:xfrm>
          <a:prstGeom prst="triangle">
            <a:avLst/>
          </a:prstGeom>
          <a:solidFill>
            <a:srgbClr val="00AA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Isosceles Triangle 12"/>
          <p:cNvSpPr/>
          <p:nvPr/>
        </p:nvSpPr>
        <p:spPr>
          <a:xfrm rot="5400000" flipH="1">
            <a:off x="7821574" y="4062965"/>
            <a:ext cx="367310" cy="398467"/>
          </a:xfrm>
          <a:prstGeom prst="triangle">
            <a:avLst/>
          </a:prstGeom>
          <a:solidFill>
            <a:srgbClr val="00AA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Isosceles Triangle 13"/>
          <p:cNvSpPr/>
          <p:nvPr/>
        </p:nvSpPr>
        <p:spPr>
          <a:xfrm rot="16200000">
            <a:off x="4005346" y="2479377"/>
            <a:ext cx="367310" cy="398467"/>
          </a:xfrm>
          <a:prstGeom prst="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Isosceles Triangle 14"/>
          <p:cNvSpPr/>
          <p:nvPr/>
        </p:nvSpPr>
        <p:spPr>
          <a:xfrm rot="5400000" flipH="1">
            <a:off x="7821573" y="2479378"/>
            <a:ext cx="367310" cy="398467"/>
          </a:xfrm>
          <a:prstGeom prst="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Can 15"/>
          <p:cNvSpPr/>
          <p:nvPr/>
        </p:nvSpPr>
        <p:spPr>
          <a:xfrm>
            <a:off x="5407259" y="1975890"/>
            <a:ext cx="1393106" cy="474267"/>
          </a:xfrm>
          <a:prstGeom prst="can">
            <a:avLst>
              <a:gd name="adj" fmla="val 42848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1229213" y="4121728"/>
            <a:ext cx="230569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 defTabSz="1218987"/>
            <a:r>
              <a:rPr lang="en-US" sz="1400" dirty="0">
                <a:solidFill>
                  <a:schemeClr val="bg2">
                    <a:lumMod val="25000"/>
                  </a:schemeClr>
                </a:solidFill>
              </a:rPr>
              <a:t>This is a sample text.</a:t>
            </a:r>
          </a:p>
          <a:p>
            <a:pPr algn="r" defTabSz="1218987"/>
            <a:r>
              <a:rPr lang="en-US" sz="1400" dirty="0">
                <a:solidFill>
                  <a:schemeClr val="bg2">
                    <a:lumMod val="25000"/>
                  </a:schemeClr>
                </a:solidFill>
              </a:rPr>
              <a:t>Insert your desired text here.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596853" y="3786251"/>
            <a:ext cx="19380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>
                <a:solidFill>
                  <a:schemeClr val="accent2"/>
                </a:solidFill>
              </a:rPr>
              <a:t>Step One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1229213" y="2703275"/>
            <a:ext cx="230569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 defTabSz="1218987"/>
            <a:r>
              <a:rPr lang="en-US" sz="1400" dirty="0">
                <a:solidFill>
                  <a:schemeClr val="bg2">
                    <a:lumMod val="25000"/>
                  </a:schemeClr>
                </a:solidFill>
              </a:rPr>
              <a:t>This is a sample text.</a:t>
            </a:r>
          </a:p>
          <a:p>
            <a:pPr algn="r" defTabSz="1218987"/>
            <a:r>
              <a:rPr lang="en-US" sz="1400" dirty="0">
                <a:solidFill>
                  <a:schemeClr val="bg2">
                    <a:lumMod val="25000"/>
                  </a:schemeClr>
                </a:solidFill>
              </a:rPr>
              <a:t>Insert your desired text here.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1596853" y="2367798"/>
            <a:ext cx="19380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>
                <a:solidFill>
                  <a:schemeClr val="accent2"/>
                </a:solidFill>
              </a:rPr>
              <a:t>Step Three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8666943" y="4121728"/>
            <a:ext cx="230569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218987"/>
            <a:r>
              <a:rPr lang="en-US" sz="1400" dirty="0">
                <a:solidFill>
                  <a:schemeClr val="bg2">
                    <a:lumMod val="25000"/>
                  </a:schemeClr>
                </a:solidFill>
              </a:rPr>
              <a:t>This is a sample text.</a:t>
            </a:r>
          </a:p>
          <a:p>
            <a:pPr defTabSz="1218987"/>
            <a:r>
              <a:rPr lang="en-US" sz="1400" dirty="0">
                <a:solidFill>
                  <a:schemeClr val="bg2">
                    <a:lumMod val="25000"/>
                  </a:schemeClr>
                </a:solidFill>
              </a:rPr>
              <a:t>Insert your desired text here.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669991" y="3786251"/>
            <a:ext cx="19380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>
                <a:solidFill>
                  <a:schemeClr val="accent2"/>
                </a:solidFill>
              </a:rPr>
              <a:t>Step Two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8666943" y="2703275"/>
            <a:ext cx="230569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218987"/>
            <a:r>
              <a:rPr lang="en-US" sz="1400" dirty="0">
                <a:solidFill>
                  <a:schemeClr val="bg2">
                    <a:lumMod val="25000"/>
                  </a:schemeClr>
                </a:solidFill>
              </a:rPr>
              <a:t>This is a sample text.</a:t>
            </a:r>
          </a:p>
          <a:p>
            <a:pPr defTabSz="1218987"/>
            <a:r>
              <a:rPr lang="en-US" sz="1400" dirty="0">
                <a:solidFill>
                  <a:schemeClr val="bg2">
                    <a:lumMod val="25000"/>
                  </a:schemeClr>
                </a:solidFill>
              </a:rPr>
              <a:t>Insert your desired text here.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8669991" y="2367798"/>
            <a:ext cx="19380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>
                <a:solidFill>
                  <a:schemeClr val="accent2"/>
                </a:solidFill>
              </a:rPr>
              <a:t>Step Four</a:t>
            </a:r>
          </a:p>
        </p:txBody>
      </p:sp>
    </p:spTree>
    <p:extLst>
      <p:ext uri="{BB962C8B-B14F-4D97-AF65-F5344CB8AC3E}">
        <p14:creationId xmlns:p14="http://schemas.microsoft.com/office/powerpoint/2010/main" val="995582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val 2"/>
          <p:cNvSpPr/>
          <p:nvPr/>
        </p:nvSpPr>
        <p:spPr>
          <a:xfrm>
            <a:off x="6842573" y="5131691"/>
            <a:ext cx="3634927" cy="1089758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  <a:effectLst>
            <a:softEdge rad="139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" name="Group 3"/>
          <p:cNvGrpSpPr/>
          <p:nvPr/>
        </p:nvGrpSpPr>
        <p:grpSpPr>
          <a:xfrm>
            <a:off x="7242718" y="3498911"/>
            <a:ext cx="2841693" cy="3485837"/>
            <a:chOff x="4656863" y="1862110"/>
            <a:chExt cx="2841693" cy="3485837"/>
          </a:xfrm>
          <a:solidFill>
            <a:schemeClr val="bg1">
              <a:lumMod val="95000"/>
            </a:schemeClr>
          </a:solidFill>
        </p:grpSpPr>
        <p:sp>
          <p:nvSpPr>
            <p:cNvPr id="29" name="Freeform 28"/>
            <p:cNvSpPr/>
            <p:nvPr/>
          </p:nvSpPr>
          <p:spPr>
            <a:xfrm>
              <a:off x="4669632" y="2376147"/>
              <a:ext cx="2819400" cy="2971800"/>
            </a:xfrm>
            <a:custGeom>
              <a:avLst/>
              <a:gdLst>
                <a:gd name="connsiteX0" fmla="*/ 1416842 w 2819400"/>
                <a:gd name="connsiteY0" fmla="*/ 860339 h 2971800"/>
                <a:gd name="connsiteX1" fmla="*/ 757561 w 2819400"/>
                <a:gd name="connsiteY1" fmla="*/ 1485900 h 2971800"/>
                <a:gd name="connsiteX2" fmla="*/ 1416842 w 2819400"/>
                <a:gd name="connsiteY2" fmla="*/ 2111461 h 2971800"/>
                <a:gd name="connsiteX3" fmla="*/ 2076123 w 2819400"/>
                <a:gd name="connsiteY3" fmla="*/ 1485900 h 2971800"/>
                <a:gd name="connsiteX4" fmla="*/ 1416842 w 2819400"/>
                <a:gd name="connsiteY4" fmla="*/ 860339 h 2971800"/>
                <a:gd name="connsiteX5" fmla="*/ 1409700 w 2819400"/>
                <a:gd name="connsiteY5" fmla="*/ 0 h 2971800"/>
                <a:gd name="connsiteX6" fmla="*/ 2819400 w 2819400"/>
                <a:gd name="connsiteY6" fmla="*/ 1485900 h 2971800"/>
                <a:gd name="connsiteX7" fmla="*/ 1409700 w 2819400"/>
                <a:gd name="connsiteY7" fmla="*/ 2971800 h 2971800"/>
                <a:gd name="connsiteX8" fmla="*/ 0 w 2819400"/>
                <a:gd name="connsiteY8" fmla="*/ 1485900 h 2971800"/>
                <a:gd name="connsiteX9" fmla="*/ 1409700 w 2819400"/>
                <a:gd name="connsiteY9" fmla="*/ 0 h 2971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819400" h="2971800">
                  <a:moveTo>
                    <a:pt x="1416842" y="860339"/>
                  </a:moveTo>
                  <a:cubicBezTo>
                    <a:pt x="1052731" y="860339"/>
                    <a:pt x="757561" y="1140412"/>
                    <a:pt x="757561" y="1485900"/>
                  </a:cubicBezTo>
                  <a:cubicBezTo>
                    <a:pt x="757561" y="1831388"/>
                    <a:pt x="1052731" y="2111461"/>
                    <a:pt x="1416842" y="2111461"/>
                  </a:cubicBezTo>
                  <a:cubicBezTo>
                    <a:pt x="1780953" y="2111461"/>
                    <a:pt x="2076123" y="1831388"/>
                    <a:pt x="2076123" y="1485900"/>
                  </a:cubicBezTo>
                  <a:cubicBezTo>
                    <a:pt x="2076123" y="1140412"/>
                    <a:pt x="1780953" y="860339"/>
                    <a:pt x="1416842" y="860339"/>
                  </a:cubicBezTo>
                  <a:close/>
                  <a:moveTo>
                    <a:pt x="1409700" y="0"/>
                  </a:moveTo>
                  <a:cubicBezTo>
                    <a:pt x="2188256" y="0"/>
                    <a:pt x="2819400" y="665260"/>
                    <a:pt x="2819400" y="1485900"/>
                  </a:cubicBezTo>
                  <a:cubicBezTo>
                    <a:pt x="2819400" y="2306540"/>
                    <a:pt x="2188256" y="2971800"/>
                    <a:pt x="1409700" y="2971800"/>
                  </a:cubicBezTo>
                  <a:cubicBezTo>
                    <a:pt x="631144" y="2971800"/>
                    <a:pt x="0" y="2306540"/>
                    <a:pt x="0" y="1485900"/>
                  </a:cubicBezTo>
                  <a:cubicBezTo>
                    <a:pt x="0" y="665260"/>
                    <a:pt x="631144" y="0"/>
                    <a:pt x="1409700" y="0"/>
                  </a:cubicBezTo>
                  <a:close/>
                </a:path>
              </a:pathLst>
            </a:custGeom>
            <a:grpFill/>
            <a:ln>
              <a:solidFill>
                <a:schemeClr val="bg1">
                  <a:lumMod val="95000"/>
                </a:schemeClr>
              </a:solidFill>
            </a:ln>
            <a:scene3d>
              <a:camera prst="perspectiveRelaxed">
                <a:rot lat="16800000" lon="0" rev="0"/>
              </a:camera>
              <a:lightRig rig="balanced" dir="t">
                <a:rot lat="0" lon="0" rev="13200000"/>
              </a:lightRig>
            </a:scene3d>
            <a:sp3d prstMaterial="metal">
              <a:bevelT h="63500" prst="slop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0" name="Rectangle 22"/>
            <p:cNvSpPr/>
            <p:nvPr/>
          </p:nvSpPr>
          <p:spPr>
            <a:xfrm>
              <a:off x="4656863" y="3405158"/>
              <a:ext cx="2841693" cy="737573"/>
            </a:xfrm>
            <a:custGeom>
              <a:avLst/>
              <a:gdLst>
                <a:gd name="connsiteX0" fmla="*/ 0 w 2819400"/>
                <a:gd name="connsiteY0" fmla="*/ 0 h 597597"/>
                <a:gd name="connsiteX1" fmla="*/ 2819400 w 2819400"/>
                <a:gd name="connsiteY1" fmla="*/ 0 h 597597"/>
                <a:gd name="connsiteX2" fmla="*/ 2819400 w 2819400"/>
                <a:gd name="connsiteY2" fmla="*/ 597597 h 597597"/>
                <a:gd name="connsiteX3" fmla="*/ 0 w 2819400"/>
                <a:gd name="connsiteY3" fmla="*/ 597597 h 597597"/>
                <a:gd name="connsiteX4" fmla="*/ 0 w 2819400"/>
                <a:gd name="connsiteY4" fmla="*/ 0 h 597597"/>
                <a:gd name="connsiteX0" fmla="*/ 0 w 2819400"/>
                <a:gd name="connsiteY0" fmla="*/ 0 h 755641"/>
                <a:gd name="connsiteX1" fmla="*/ 2819400 w 2819400"/>
                <a:gd name="connsiteY1" fmla="*/ 0 h 755641"/>
                <a:gd name="connsiteX2" fmla="*/ 2819400 w 2819400"/>
                <a:gd name="connsiteY2" fmla="*/ 597597 h 755641"/>
                <a:gd name="connsiteX3" fmla="*/ 0 w 2819400"/>
                <a:gd name="connsiteY3" fmla="*/ 597597 h 755641"/>
                <a:gd name="connsiteX4" fmla="*/ 0 w 2819400"/>
                <a:gd name="connsiteY4" fmla="*/ 0 h 755641"/>
                <a:gd name="connsiteX0" fmla="*/ 0 w 2819400"/>
                <a:gd name="connsiteY0" fmla="*/ 0 h 806869"/>
                <a:gd name="connsiteX1" fmla="*/ 2819400 w 2819400"/>
                <a:gd name="connsiteY1" fmla="*/ 0 h 806869"/>
                <a:gd name="connsiteX2" fmla="*/ 2819400 w 2819400"/>
                <a:gd name="connsiteY2" fmla="*/ 597597 h 806869"/>
                <a:gd name="connsiteX3" fmla="*/ 0 w 2819400"/>
                <a:gd name="connsiteY3" fmla="*/ 597597 h 806869"/>
                <a:gd name="connsiteX4" fmla="*/ 0 w 2819400"/>
                <a:gd name="connsiteY4" fmla="*/ 0 h 806869"/>
                <a:gd name="connsiteX0" fmla="*/ 0 w 2819400"/>
                <a:gd name="connsiteY0" fmla="*/ 0 h 804207"/>
                <a:gd name="connsiteX1" fmla="*/ 2819400 w 2819400"/>
                <a:gd name="connsiteY1" fmla="*/ 0 h 804207"/>
                <a:gd name="connsiteX2" fmla="*/ 2819400 w 2819400"/>
                <a:gd name="connsiteY2" fmla="*/ 597597 h 804207"/>
                <a:gd name="connsiteX3" fmla="*/ 0 w 2819400"/>
                <a:gd name="connsiteY3" fmla="*/ 597597 h 804207"/>
                <a:gd name="connsiteX4" fmla="*/ 0 w 2819400"/>
                <a:gd name="connsiteY4" fmla="*/ 0 h 804207"/>
                <a:gd name="connsiteX0" fmla="*/ 3175 w 2822575"/>
                <a:gd name="connsiteY0" fmla="*/ 0 h 799264"/>
                <a:gd name="connsiteX1" fmla="*/ 2822575 w 2822575"/>
                <a:gd name="connsiteY1" fmla="*/ 0 h 799264"/>
                <a:gd name="connsiteX2" fmla="*/ 2822575 w 2822575"/>
                <a:gd name="connsiteY2" fmla="*/ 597597 h 799264"/>
                <a:gd name="connsiteX3" fmla="*/ 0 w 2822575"/>
                <a:gd name="connsiteY3" fmla="*/ 584897 h 799264"/>
                <a:gd name="connsiteX4" fmla="*/ 3175 w 2822575"/>
                <a:gd name="connsiteY4" fmla="*/ 0 h 799264"/>
                <a:gd name="connsiteX0" fmla="*/ 68 w 2832168"/>
                <a:gd name="connsiteY0" fmla="*/ 79375 h 799264"/>
                <a:gd name="connsiteX1" fmla="*/ 2832168 w 2832168"/>
                <a:gd name="connsiteY1" fmla="*/ 0 h 799264"/>
                <a:gd name="connsiteX2" fmla="*/ 2832168 w 2832168"/>
                <a:gd name="connsiteY2" fmla="*/ 597597 h 799264"/>
                <a:gd name="connsiteX3" fmla="*/ 9593 w 2832168"/>
                <a:gd name="connsiteY3" fmla="*/ 584897 h 799264"/>
                <a:gd name="connsiteX4" fmla="*/ 68 w 2832168"/>
                <a:gd name="connsiteY4" fmla="*/ 79375 h 799264"/>
                <a:gd name="connsiteX0" fmla="*/ 68 w 2841693"/>
                <a:gd name="connsiteY0" fmla="*/ 22225 h 742114"/>
                <a:gd name="connsiteX1" fmla="*/ 2841693 w 2841693"/>
                <a:gd name="connsiteY1" fmla="*/ 0 h 742114"/>
                <a:gd name="connsiteX2" fmla="*/ 2832168 w 2841693"/>
                <a:gd name="connsiteY2" fmla="*/ 540447 h 742114"/>
                <a:gd name="connsiteX3" fmla="*/ 9593 w 2841693"/>
                <a:gd name="connsiteY3" fmla="*/ 527747 h 742114"/>
                <a:gd name="connsiteX4" fmla="*/ 68 w 2841693"/>
                <a:gd name="connsiteY4" fmla="*/ 22225 h 742114"/>
                <a:gd name="connsiteX0" fmla="*/ 68 w 2841693"/>
                <a:gd name="connsiteY0" fmla="*/ 22225 h 738528"/>
                <a:gd name="connsiteX1" fmla="*/ 2841693 w 2841693"/>
                <a:gd name="connsiteY1" fmla="*/ 0 h 738528"/>
                <a:gd name="connsiteX2" fmla="*/ 2832168 w 2841693"/>
                <a:gd name="connsiteY2" fmla="*/ 540447 h 738528"/>
                <a:gd name="connsiteX3" fmla="*/ 9593 w 2841693"/>
                <a:gd name="connsiteY3" fmla="*/ 518222 h 738528"/>
                <a:gd name="connsiteX4" fmla="*/ 68 w 2841693"/>
                <a:gd name="connsiteY4" fmla="*/ 22225 h 738528"/>
                <a:gd name="connsiteX0" fmla="*/ 68 w 2841693"/>
                <a:gd name="connsiteY0" fmla="*/ 22225 h 752339"/>
                <a:gd name="connsiteX1" fmla="*/ 2841693 w 2841693"/>
                <a:gd name="connsiteY1" fmla="*/ 0 h 752339"/>
                <a:gd name="connsiteX2" fmla="*/ 2832168 w 2841693"/>
                <a:gd name="connsiteY2" fmla="*/ 540447 h 752339"/>
                <a:gd name="connsiteX3" fmla="*/ 9593 w 2841693"/>
                <a:gd name="connsiteY3" fmla="*/ 518222 h 752339"/>
                <a:gd name="connsiteX4" fmla="*/ 68 w 2841693"/>
                <a:gd name="connsiteY4" fmla="*/ 22225 h 752339"/>
                <a:gd name="connsiteX0" fmla="*/ 68 w 2841693"/>
                <a:gd name="connsiteY0" fmla="*/ 22225 h 746704"/>
                <a:gd name="connsiteX1" fmla="*/ 2841693 w 2841693"/>
                <a:gd name="connsiteY1" fmla="*/ 0 h 746704"/>
                <a:gd name="connsiteX2" fmla="*/ 2832168 w 2841693"/>
                <a:gd name="connsiteY2" fmla="*/ 530922 h 746704"/>
                <a:gd name="connsiteX3" fmla="*/ 9593 w 2841693"/>
                <a:gd name="connsiteY3" fmla="*/ 518222 h 746704"/>
                <a:gd name="connsiteX4" fmla="*/ 68 w 2841693"/>
                <a:gd name="connsiteY4" fmla="*/ 22225 h 746704"/>
                <a:gd name="connsiteX0" fmla="*/ 68 w 2841693"/>
                <a:gd name="connsiteY0" fmla="*/ 22225 h 745394"/>
                <a:gd name="connsiteX1" fmla="*/ 2841693 w 2841693"/>
                <a:gd name="connsiteY1" fmla="*/ 0 h 745394"/>
                <a:gd name="connsiteX2" fmla="*/ 2832168 w 2841693"/>
                <a:gd name="connsiteY2" fmla="*/ 530922 h 745394"/>
                <a:gd name="connsiteX3" fmla="*/ 9593 w 2841693"/>
                <a:gd name="connsiteY3" fmla="*/ 518222 h 745394"/>
                <a:gd name="connsiteX4" fmla="*/ 68 w 2841693"/>
                <a:gd name="connsiteY4" fmla="*/ 22225 h 745394"/>
                <a:gd name="connsiteX0" fmla="*/ 68 w 2841693"/>
                <a:gd name="connsiteY0" fmla="*/ 22225 h 737573"/>
                <a:gd name="connsiteX1" fmla="*/ 2841693 w 2841693"/>
                <a:gd name="connsiteY1" fmla="*/ 0 h 737573"/>
                <a:gd name="connsiteX2" fmla="*/ 2832168 w 2841693"/>
                <a:gd name="connsiteY2" fmla="*/ 530922 h 737573"/>
                <a:gd name="connsiteX3" fmla="*/ 9593 w 2841693"/>
                <a:gd name="connsiteY3" fmla="*/ 518222 h 737573"/>
                <a:gd name="connsiteX4" fmla="*/ 68 w 2841693"/>
                <a:gd name="connsiteY4" fmla="*/ 22225 h 737573"/>
                <a:gd name="connsiteX0" fmla="*/ 68 w 2841693"/>
                <a:gd name="connsiteY0" fmla="*/ 22225 h 737573"/>
                <a:gd name="connsiteX1" fmla="*/ 537438 w 2841693"/>
                <a:gd name="connsiteY1" fmla="*/ 16574 h 737573"/>
                <a:gd name="connsiteX2" fmla="*/ 2841693 w 2841693"/>
                <a:gd name="connsiteY2" fmla="*/ 0 h 737573"/>
                <a:gd name="connsiteX3" fmla="*/ 2832168 w 2841693"/>
                <a:gd name="connsiteY3" fmla="*/ 530922 h 737573"/>
                <a:gd name="connsiteX4" fmla="*/ 9593 w 2841693"/>
                <a:gd name="connsiteY4" fmla="*/ 518222 h 737573"/>
                <a:gd name="connsiteX5" fmla="*/ 68 w 2841693"/>
                <a:gd name="connsiteY5" fmla="*/ 22225 h 737573"/>
                <a:gd name="connsiteX0" fmla="*/ 68 w 2841693"/>
                <a:gd name="connsiteY0" fmla="*/ 22225 h 737573"/>
                <a:gd name="connsiteX1" fmla="*/ 537438 w 2841693"/>
                <a:gd name="connsiteY1" fmla="*/ 16574 h 737573"/>
                <a:gd name="connsiteX2" fmla="*/ 2236063 w 2841693"/>
                <a:gd name="connsiteY2" fmla="*/ 10224 h 737573"/>
                <a:gd name="connsiteX3" fmla="*/ 2841693 w 2841693"/>
                <a:gd name="connsiteY3" fmla="*/ 0 h 737573"/>
                <a:gd name="connsiteX4" fmla="*/ 2832168 w 2841693"/>
                <a:gd name="connsiteY4" fmla="*/ 530922 h 737573"/>
                <a:gd name="connsiteX5" fmla="*/ 9593 w 2841693"/>
                <a:gd name="connsiteY5" fmla="*/ 518222 h 737573"/>
                <a:gd name="connsiteX6" fmla="*/ 68 w 2841693"/>
                <a:gd name="connsiteY6" fmla="*/ 22225 h 737573"/>
                <a:gd name="connsiteX0" fmla="*/ 68 w 2841693"/>
                <a:gd name="connsiteY0" fmla="*/ 22225 h 737573"/>
                <a:gd name="connsiteX1" fmla="*/ 537438 w 2841693"/>
                <a:gd name="connsiteY1" fmla="*/ 16574 h 737573"/>
                <a:gd name="connsiteX2" fmla="*/ 2236063 w 2841693"/>
                <a:gd name="connsiteY2" fmla="*/ 10224 h 737573"/>
                <a:gd name="connsiteX3" fmla="*/ 2841693 w 2841693"/>
                <a:gd name="connsiteY3" fmla="*/ 0 h 737573"/>
                <a:gd name="connsiteX4" fmla="*/ 2832168 w 2841693"/>
                <a:gd name="connsiteY4" fmla="*/ 530922 h 737573"/>
                <a:gd name="connsiteX5" fmla="*/ 9593 w 2841693"/>
                <a:gd name="connsiteY5" fmla="*/ 518222 h 737573"/>
                <a:gd name="connsiteX6" fmla="*/ 68 w 2841693"/>
                <a:gd name="connsiteY6" fmla="*/ 22225 h 737573"/>
                <a:gd name="connsiteX0" fmla="*/ 68 w 2841693"/>
                <a:gd name="connsiteY0" fmla="*/ 22225 h 737573"/>
                <a:gd name="connsiteX1" fmla="*/ 537438 w 2841693"/>
                <a:gd name="connsiteY1" fmla="*/ 16574 h 737573"/>
                <a:gd name="connsiteX2" fmla="*/ 2236063 w 2841693"/>
                <a:gd name="connsiteY2" fmla="*/ 10224 h 737573"/>
                <a:gd name="connsiteX3" fmla="*/ 2841693 w 2841693"/>
                <a:gd name="connsiteY3" fmla="*/ 0 h 737573"/>
                <a:gd name="connsiteX4" fmla="*/ 2832168 w 2841693"/>
                <a:gd name="connsiteY4" fmla="*/ 530922 h 737573"/>
                <a:gd name="connsiteX5" fmla="*/ 9593 w 2841693"/>
                <a:gd name="connsiteY5" fmla="*/ 518222 h 737573"/>
                <a:gd name="connsiteX6" fmla="*/ 68 w 2841693"/>
                <a:gd name="connsiteY6" fmla="*/ 22225 h 737573"/>
                <a:gd name="connsiteX0" fmla="*/ 68 w 2841693"/>
                <a:gd name="connsiteY0" fmla="*/ 22225 h 737573"/>
                <a:gd name="connsiteX1" fmla="*/ 537438 w 2841693"/>
                <a:gd name="connsiteY1" fmla="*/ 16574 h 737573"/>
                <a:gd name="connsiteX2" fmla="*/ 2236063 w 2841693"/>
                <a:gd name="connsiteY2" fmla="*/ 10224 h 737573"/>
                <a:gd name="connsiteX3" fmla="*/ 2841693 w 2841693"/>
                <a:gd name="connsiteY3" fmla="*/ 0 h 737573"/>
                <a:gd name="connsiteX4" fmla="*/ 2832168 w 2841693"/>
                <a:gd name="connsiteY4" fmla="*/ 530922 h 737573"/>
                <a:gd name="connsiteX5" fmla="*/ 9593 w 2841693"/>
                <a:gd name="connsiteY5" fmla="*/ 518222 h 737573"/>
                <a:gd name="connsiteX6" fmla="*/ 68 w 2841693"/>
                <a:gd name="connsiteY6" fmla="*/ 22225 h 737573"/>
                <a:gd name="connsiteX0" fmla="*/ 68 w 2841693"/>
                <a:gd name="connsiteY0" fmla="*/ 22225 h 737573"/>
                <a:gd name="connsiteX1" fmla="*/ 537438 w 2841693"/>
                <a:gd name="connsiteY1" fmla="*/ 16574 h 737573"/>
                <a:gd name="connsiteX2" fmla="*/ 2153513 w 2841693"/>
                <a:gd name="connsiteY2" fmla="*/ 19749 h 737573"/>
                <a:gd name="connsiteX3" fmla="*/ 2841693 w 2841693"/>
                <a:gd name="connsiteY3" fmla="*/ 0 h 737573"/>
                <a:gd name="connsiteX4" fmla="*/ 2832168 w 2841693"/>
                <a:gd name="connsiteY4" fmla="*/ 530922 h 737573"/>
                <a:gd name="connsiteX5" fmla="*/ 9593 w 2841693"/>
                <a:gd name="connsiteY5" fmla="*/ 518222 h 737573"/>
                <a:gd name="connsiteX6" fmla="*/ 68 w 2841693"/>
                <a:gd name="connsiteY6" fmla="*/ 22225 h 737573"/>
                <a:gd name="connsiteX0" fmla="*/ 68 w 2841693"/>
                <a:gd name="connsiteY0" fmla="*/ 22225 h 737573"/>
                <a:gd name="connsiteX1" fmla="*/ 696188 w 2841693"/>
                <a:gd name="connsiteY1" fmla="*/ 26099 h 737573"/>
                <a:gd name="connsiteX2" fmla="*/ 2153513 w 2841693"/>
                <a:gd name="connsiteY2" fmla="*/ 19749 h 737573"/>
                <a:gd name="connsiteX3" fmla="*/ 2841693 w 2841693"/>
                <a:gd name="connsiteY3" fmla="*/ 0 h 737573"/>
                <a:gd name="connsiteX4" fmla="*/ 2832168 w 2841693"/>
                <a:gd name="connsiteY4" fmla="*/ 530922 h 737573"/>
                <a:gd name="connsiteX5" fmla="*/ 9593 w 2841693"/>
                <a:gd name="connsiteY5" fmla="*/ 518222 h 737573"/>
                <a:gd name="connsiteX6" fmla="*/ 68 w 2841693"/>
                <a:gd name="connsiteY6" fmla="*/ 22225 h 737573"/>
                <a:gd name="connsiteX0" fmla="*/ 68 w 2841693"/>
                <a:gd name="connsiteY0" fmla="*/ 22225 h 737573"/>
                <a:gd name="connsiteX1" fmla="*/ 696188 w 2841693"/>
                <a:gd name="connsiteY1" fmla="*/ 26099 h 737573"/>
                <a:gd name="connsiteX2" fmla="*/ 2163038 w 2841693"/>
                <a:gd name="connsiteY2" fmla="*/ 10224 h 737573"/>
                <a:gd name="connsiteX3" fmla="*/ 2841693 w 2841693"/>
                <a:gd name="connsiteY3" fmla="*/ 0 h 737573"/>
                <a:gd name="connsiteX4" fmla="*/ 2832168 w 2841693"/>
                <a:gd name="connsiteY4" fmla="*/ 530922 h 737573"/>
                <a:gd name="connsiteX5" fmla="*/ 9593 w 2841693"/>
                <a:gd name="connsiteY5" fmla="*/ 518222 h 737573"/>
                <a:gd name="connsiteX6" fmla="*/ 68 w 2841693"/>
                <a:gd name="connsiteY6" fmla="*/ 22225 h 737573"/>
                <a:gd name="connsiteX0" fmla="*/ 68 w 2841693"/>
                <a:gd name="connsiteY0" fmla="*/ 22225 h 737573"/>
                <a:gd name="connsiteX1" fmla="*/ 696188 w 2841693"/>
                <a:gd name="connsiteY1" fmla="*/ 26099 h 737573"/>
                <a:gd name="connsiteX2" fmla="*/ 2163038 w 2841693"/>
                <a:gd name="connsiteY2" fmla="*/ 10224 h 737573"/>
                <a:gd name="connsiteX3" fmla="*/ 2841693 w 2841693"/>
                <a:gd name="connsiteY3" fmla="*/ 0 h 737573"/>
                <a:gd name="connsiteX4" fmla="*/ 2832168 w 2841693"/>
                <a:gd name="connsiteY4" fmla="*/ 530922 h 737573"/>
                <a:gd name="connsiteX5" fmla="*/ 9593 w 2841693"/>
                <a:gd name="connsiteY5" fmla="*/ 518222 h 737573"/>
                <a:gd name="connsiteX6" fmla="*/ 68 w 2841693"/>
                <a:gd name="connsiteY6" fmla="*/ 22225 h 7375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841693" h="737573">
                  <a:moveTo>
                    <a:pt x="68" y="22225"/>
                  </a:moveTo>
                  <a:lnTo>
                    <a:pt x="696188" y="26099"/>
                  </a:lnTo>
                  <a:cubicBezTo>
                    <a:pt x="884571" y="150982"/>
                    <a:pt x="1971480" y="174266"/>
                    <a:pt x="2163038" y="10224"/>
                  </a:cubicBezTo>
                  <a:lnTo>
                    <a:pt x="2841693" y="0"/>
                  </a:lnTo>
                  <a:lnTo>
                    <a:pt x="2832168" y="530922"/>
                  </a:lnTo>
                  <a:cubicBezTo>
                    <a:pt x="2174943" y="857947"/>
                    <a:pt x="257243" y="753172"/>
                    <a:pt x="9593" y="518222"/>
                  </a:cubicBezTo>
                  <a:cubicBezTo>
                    <a:pt x="10651" y="323256"/>
                    <a:pt x="-990" y="217191"/>
                    <a:pt x="68" y="22225"/>
                  </a:cubicBezTo>
                  <a:close/>
                </a:path>
              </a:pathLst>
            </a:custGeom>
            <a:grpFill/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1" name="Freeform 30"/>
            <p:cNvSpPr/>
            <p:nvPr/>
          </p:nvSpPr>
          <p:spPr>
            <a:xfrm>
              <a:off x="4669632" y="1862110"/>
              <a:ext cx="2819400" cy="2971800"/>
            </a:xfrm>
            <a:custGeom>
              <a:avLst/>
              <a:gdLst>
                <a:gd name="connsiteX0" fmla="*/ 1416842 w 2819400"/>
                <a:gd name="connsiteY0" fmla="*/ 860339 h 2971800"/>
                <a:gd name="connsiteX1" fmla="*/ 757561 w 2819400"/>
                <a:gd name="connsiteY1" fmla="*/ 1485900 h 2971800"/>
                <a:gd name="connsiteX2" fmla="*/ 1416842 w 2819400"/>
                <a:gd name="connsiteY2" fmla="*/ 2111461 h 2971800"/>
                <a:gd name="connsiteX3" fmla="*/ 2076123 w 2819400"/>
                <a:gd name="connsiteY3" fmla="*/ 1485900 h 2971800"/>
                <a:gd name="connsiteX4" fmla="*/ 1416842 w 2819400"/>
                <a:gd name="connsiteY4" fmla="*/ 860339 h 2971800"/>
                <a:gd name="connsiteX5" fmla="*/ 1409700 w 2819400"/>
                <a:gd name="connsiteY5" fmla="*/ 0 h 2971800"/>
                <a:gd name="connsiteX6" fmla="*/ 2819400 w 2819400"/>
                <a:gd name="connsiteY6" fmla="*/ 1485900 h 2971800"/>
                <a:gd name="connsiteX7" fmla="*/ 1409700 w 2819400"/>
                <a:gd name="connsiteY7" fmla="*/ 2971800 h 2971800"/>
                <a:gd name="connsiteX8" fmla="*/ 0 w 2819400"/>
                <a:gd name="connsiteY8" fmla="*/ 1485900 h 2971800"/>
                <a:gd name="connsiteX9" fmla="*/ 1409700 w 2819400"/>
                <a:gd name="connsiteY9" fmla="*/ 0 h 2971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819400" h="2971800">
                  <a:moveTo>
                    <a:pt x="1416842" y="860339"/>
                  </a:moveTo>
                  <a:cubicBezTo>
                    <a:pt x="1052731" y="860339"/>
                    <a:pt x="757561" y="1140412"/>
                    <a:pt x="757561" y="1485900"/>
                  </a:cubicBezTo>
                  <a:cubicBezTo>
                    <a:pt x="757561" y="1831388"/>
                    <a:pt x="1052731" y="2111461"/>
                    <a:pt x="1416842" y="2111461"/>
                  </a:cubicBezTo>
                  <a:cubicBezTo>
                    <a:pt x="1780953" y="2111461"/>
                    <a:pt x="2076123" y="1831388"/>
                    <a:pt x="2076123" y="1485900"/>
                  </a:cubicBezTo>
                  <a:cubicBezTo>
                    <a:pt x="2076123" y="1140412"/>
                    <a:pt x="1780953" y="860339"/>
                    <a:pt x="1416842" y="860339"/>
                  </a:cubicBezTo>
                  <a:close/>
                  <a:moveTo>
                    <a:pt x="1409700" y="0"/>
                  </a:moveTo>
                  <a:cubicBezTo>
                    <a:pt x="2188256" y="0"/>
                    <a:pt x="2819400" y="665260"/>
                    <a:pt x="2819400" y="1485900"/>
                  </a:cubicBezTo>
                  <a:cubicBezTo>
                    <a:pt x="2819400" y="2306540"/>
                    <a:pt x="2188256" y="2971800"/>
                    <a:pt x="1409700" y="2971800"/>
                  </a:cubicBezTo>
                  <a:cubicBezTo>
                    <a:pt x="631144" y="2971800"/>
                    <a:pt x="0" y="2306540"/>
                    <a:pt x="0" y="1485900"/>
                  </a:cubicBezTo>
                  <a:cubicBezTo>
                    <a:pt x="0" y="665260"/>
                    <a:pt x="631144" y="0"/>
                    <a:pt x="1409700" y="0"/>
                  </a:cubicBezTo>
                  <a:close/>
                </a:path>
              </a:pathLst>
            </a:custGeom>
            <a:grpFill/>
            <a:ln>
              <a:solidFill>
                <a:schemeClr val="bg1">
                  <a:lumMod val="95000"/>
                </a:schemeClr>
              </a:solidFill>
            </a:ln>
            <a:scene3d>
              <a:camera prst="perspectiveRelaxed">
                <a:rot lat="16800000" lon="0" rev="0"/>
              </a:camera>
              <a:lightRig rig="balanced" dir="t">
                <a:rot lat="0" lon="0" rev="13200000"/>
              </a:lightRig>
            </a:scene3d>
            <a:sp3d prstMaterial="metal">
              <a:bevelT h="63500" prst="slop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" name="Can 4"/>
          <p:cNvSpPr/>
          <p:nvPr/>
        </p:nvSpPr>
        <p:spPr>
          <a:xfrm>
            <a:off x="8069942" y="4206271"/>
            <a:ext cx="1201568" cy="894654"/>
          </a:xfrm>
          <a:prstGeom prst="can">
            <a:avLst>
              <a:gd name="adj" fmla="val 15191"/>
            </a:avLst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6" name="Group 5"/>
          <p:cNvGrpSpPr/>
          <p:nvPr/>
        </p:nvGrpSpPr>
        <p:grpSpPr>
          <a:xfrm>
            <a:off x="7240356" y="2133004"/>
            <a:ext cx="2841693" cy="3485837"/>
            <a:chOff x="4656863" y="3108810"/>
            <a:chExt cx="2841693" cy="3485837"/>
          </a:xfrm>
          <a:solidFill>
            <a:schemeClr val="bg1">
              <a:lumMod val="95000"/>
            </a:schemeClr>
          </a:solidFill>
        </p:grpSpPr>
        <p:sp>
          <p:nvSpPr>
            <p:cNvPr id="26" name="Freeform 25"/>
            <p:cNvSpPr/>
            <p:nvPr/>
          </p:nvSpPr>
          <p:spPr>
            <a:xfrm>
              <a:off x="4669632" y="3622847"/>
              <a:ext cx="2819400" cy="2971800"/>
            </a:xfrm>
            <a:custGeom>
              <a:avLst/>
              <a:gdLst>
                <a:gd name="connsiteX0" fmla="*/ 1416842 w 2819400"/>
                <a:gd name="connsiteY0" fmla="*/ 860339 h 2971800"/>
                <a:gd name="connsiteX1" fmla="*/ 757561 w 2819400"/>
                <a:gd name="connsiteY1" fmla="*/ 1485900 h 2971800"/>
                <a:gd name="connsiteX2" fmla="*/ 1416842 w 2819400"/>
                <a:gd name="connsiteY2" fmla="*/ 2111461 h 2971800"/>
                <a:gd name="connsiteX3" fmla="*/ 2076123 w 2819400"/>
                <a:gd name="connsiteY3" fmla="*/ 1485900 h 2971800"/>
                <a:gd name="connsiteX4" fmla="*/ 1416842 w 2819400"/>
                <a:gd name="connsiteY4" fmla="*/ 860339 h 2971800"/>
                <a:gd name="connsiteX5" fmla="*/ 1409700 w 2819400"/>
                <a:gd name="connsiteY5" fmla="*/ 0 h 2971800"/>
                <a:gd name="connsiteX6" fmla="*/ 2819400 w 2819400"/>
                <a:gd name="connsiteY6" fmla="*/ 1485900 h 2971800"/>
                <a:gd name="connsiteX7" fmla="*/ 1409700 w 2819400"/>
                <a:gd name="connsiteY7" fmla="*/ 2971800 h 2971800"/>
                <a:gd name="connsiteX8" fmla="*/ 0 w 2819400"/>
                <a:gd name="connsiteY8" fmla="*/ 1485900 h 2971800"/>
                <a:gd name="connsiteX9" fmla="*/ 1409700 w 2819400"/>
                <a:gd name="connsiteY9" fmla="*/ 0 h 2971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819400" h="2971800">
                  <a:moveTo>
                    <a:pt x="1416842" y="860339"/>
                  </a:moveTo>
                  <a:cubicBezTo>
                    <a:pt x="1052731" y="860339"/>
                    <a:pt x="757561" y="1140412"/>
                    <a:pt x="757561" y="1485900"/>
                  </a:cubicBezTo>
                  <a:cubicBezTo>
                    <a:pt x="757561" y="1831388"/>
                    <a:pt x="1052731" y="2111461"/>
                    <a:pt x="1416842" y="2111461"/>
                  </a:cubicBezTo>
                  <a:cubicBezTo>
                    <a:pt x="1780953" y="2111461"/>
                    <a:pt x="2076123" y="1831388"/>
                    <a:pt x="2076123" y="1485900"/>
                  </a:cubicBezTo>
                  <a:cubicBezTo>
                    <a:pt x="2076123" y="1140412"/>
                    <a:pt x="1780953" y="860339"/>
                    <a:pt x="1416842" y="860339"/>
                  </a:cubicBezTo>
                  <a:close/>
                  <a:moveTo>
                    <a:pt x="1409700" y="0"/>
                  </a:moveTo>
                  <a:cubicBezTo>
                    <a:pt x="2188256" y="0"/>
                    <a:pt x="2819400" y="665260"/>
                    <a:pt x="2819400" y="1485900"/>
                  </a:cubicBezTo>
                  <a:cubicBezTo>
                    <a:pt x="2819400" y="2306540"/>
                    <a:pt x="2188256" y="2971800"/>
                    <a:pt x="1409700" y="2971800"/>
                  </a:cubicBezTo>
                  <a:cubicBezTo>
                    <a:pt x="631144" y="2971800"/>
                    <a:pt x="0" y="2306540"/>
                    <a:pt x="0" y="1485900"/>
                  </a:cubicBezTo>
                  <a:cubicBezTo>
                    <a:pt x="0" y="665260"/>
                    <a:pt x="631144" y="0"/>
                    <a:pt x="1409700" y="0"/>
                  </a:cubicBezTo>
                  <a:close/>
                </a:path>
              </a:pathLst>
            </a:custGeom>
            <a:grpFill/>
            <a:ln>
              <a:solidFill>
                <a:schemeClr val="bg1">
                  <a:lumMod val="95000"/>
                </a:schemeClr>
              </a:solidFill>
            </a:ln>
            <a:scene3d>
              <a:camera prst="perspectiveRelaxed">
                <a:rot lat="16800000" lon="0" rev="0"/>
              </a:camera>
              <a:lightRig rig="balanced" dir="t">
                <a:rot lat="0" lon="0" rev="13200000"/>
              </a:lightRig>
            </a:scene3d>
            <a:sp3d prstMaterial="metal">
              <a:bevelT h="63500" prst="slop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7" name="Rectangle 22"/>
            <p:cNvSpPr/>
            <p:nvPr/>
          </p:nvSpPr>
          <p:spPr>
            <a:xfrm>
              <a:off x="4656863" y="4651858"/>
              <a:ext cx="2841693" cy="737573"/>
            </a:xfrm>
            <a:custGeom>
              <a:avLst/>
              <a:gdLst>
                <a:gd name="connsiteX0" fmla="*/ 0 w 2819400"/>
                <a:gd name="connsiteY0" fmla="*/ 0 h 597597"/>
                <a:gd name="connsiteX1" fmla="*/ 2819400 w 2819400"/>
                <a:gd name="connsiteY1" fmla="*/ 0 h 597597"/>
                <a:gd name="connsiteX2" fmla="*/ 2819400 w 2819400"/>
                <a:gd name="connsiteY2" fmla="*/ 597597 h 597597"/>
                <a:gd name="connsiteX3" fmla="*/ 0 w 2819400"/>
                <a:gd name="connsiteY3" fmla="*/ 597597 h 597597"/>
                <a:gd name="connsiteX4" fmla="*/ 0 w 2819400"/>
                <a:gd name="connsiteY4" fmla="*/ 0 h 597597"/>
                <a:gd name="connsiteX0" fmla="*/ 0 w 2819400"/>
                <a:gd name="connsiteY0" fmla="*/ 0 h 755641"/>
                <a:gd name="connsiteX1" fmla="*/ 2819400 w 2819400"/>
                <a:gd name="connsiteY1" fmla="*/ 0 h 755641"/>
                <a:gd name="connsiteX2" fmla="*/ 2819400 w 2819400"/>
                <a:gd name="connsiteY2" fmla="*/ 597597 h 755641"/>
                <a:gd name="connsiteX3" fmla="*/ 0 w 2819400"/>
                <a:gd name="connsiteY3" fmla="*/ 597597 h 755641"/>
                <a:gd name="connsiteX4" fmla="*/ 0 w 2819400"/>
                <a:gd name="connsiteY4" fmla="*/ 0 h 755641"/>
                <a:gd name="connsiteX0" fmla="*/ 0 w 2819400"/>
                <a:gd name="connsiteY0" fmla="*/ 0 h 806869"/>
                <a:gd name="connsiteX1" fmla="*/ 2819400 w 2819400"/>
                <a:gd name="connsiteY1" fmla="*/ 0 h 806869"/>
                <a:gd name="connsiteX2" fmla="*/ 2819400 w 2819400"/>
                <a:gd name="connsiteY2" fmla="*/ 597597 h 806869"/>
                <a:gd name="connsiteX3" fmla="*/ 0 w 2819400"/>
                <a:gd name="connsiteY3" fmla="*/ 597597 h 806869"/>
                <a:gd name="connsiteX4" fmla="*/ 0 w 2819400"/>
                <a:gd name="connsiteY4" fmla="*/ 0 h 806869"/>
                <a:gd name="connsiteX0" fmla="*/ 0 w 2819400"/>
                <a:gd name="connsiteY0" fmla="*/ 0 h 804207"/>
                <a:gd name="connsiteX1" fmla="*/ 2819400 w 2819400"/>
                <a:gd name="connsiteY1" fmla="*/ 0 h 804207"/>
                <a:gd name="connsiteX2" fmla="*/ 2819400 w 2819400"/>
                <a:gd name="connsiteY2" fmla="*/ 597597 h 804207"/>
                <a:gd name="connsiteX3" fmla="*/ 0 w 2819400"/>
                <a:gd name="connsiteY3" fmla="*/ 597597 h 804207"/>
                <a:gd name="connsiteX4" fmla="*/ 0 w 2819400"/>
                <a:gd name="connsiteY4" fmla="*/ 0 h 804207"/>
                <a:gd name="connsiteX0" fmla="*/ 3175 w 2822575"/>
                <a:gd name="connsiteY0" fmla="*/ 0 h 799264"/>
                <a:gd name="connsiteX1" fmla="*/ 2822575 w 2822575"/>
                <a:gd name="connsiteY1" fmla="*/ 0 h 799264"/>
                <a:gd name="connsiteX2" fmla="*/ 2822575 w 2822575"/>
                <a:gd name="connsiteY2" fmla="*/ 597597 h 799264"/>
                <a:gd name="connsiteX3" fmla="*/ 0 w 2822575"/>
                <a:gd name="connsiteY3" fmla="*/ 584897 h 799264"/>
                <a:gd name="connsiteX4" fmla="*/ 3175 w 2822575"/>
                <a:gd name="connsiteY4" fmla="*/ 0 h 799264"/>
                <a:gd name="connsiteX0" fmla="*/ 68 w 2832168"/>
                <a:gd name="connsiteY0" fmla="*/ 79375 h 799264"/>
                <a:gd name="connsiteX1" fmla="*/ 2832168 w 2832168"/>
                <a:gd name="connsiteY1" fmla="*/ 0 h 799264"/>
                <a:gd name="connsiteX2" fmla="*/ 2832168 w 2832168"/>
                <a:gd name="connsiteY2" fmla="*/ 597597 h 799264"/>
                <a:gd name="connsiteX3" fmla="*/ 9593 w 2832168"/>
                <a:gd name="connsiteY3" fmla="*/ 584897 h 799264"/>
                <a:gd name="connsiteX4" fmla="*/ 68 w 2832168"/>
                <a:gd name="connsiteY4" fmla="*/ 79375 h 799264"/>
                <a:gd name="connsiteX0" fmla="*/ 68 w 2841693"/>
                <a:gd name="connsiteY0" fmla="*/ 22225 h 742114"/>
                <a:gd name="connsiteX1" fmla="*/ 2841693 w 2841693"/>
                <a:gd name="connsiteY1" fmla="*/ 0 h 742114"/>
                <a:gd name="connsiteX2" fmla="*/ 2832168 w 2841693"/>
                <a:gd name="connsiteY2" fmla="*/ 540447 h 742114"/>
                <a:gd name="connsiteX3" fmla="*/ 9593 w 2841693"/>
                <a:gd name="connsiteY3" fmla="*/ 527747 h 742114"/>
                <a:gd name="connsiteX4" fmla="*/ 68 w 2841693"/>
                <a:gd name="connsiteY4" fmla="*/ 22225 h 742114"/>
                <a:gd name="connsiteX0" fmla="*/ 68 w 2841693"/>
                <a:gd name="connsiteY0" fmla="*/ 22225 h 738528"/>
                <a:gd name="connsiteX1" fmla="*/ 2841693 w 2841693"/>
                <a:gd name="connsiteY1" fmla="*/ 0 h 738528"/>
                <a:gd name="connsiteX2" fmla="*/ 2832168 w 2841693"/>
                <a:gd name="connsiteY2" fmla="*/ 540447 h 738528"/>
                <a:gd name="connsiteX3" fmla="*/ 9593 w 2841693"/>
                <a:gd name="connsiteY3" fmla="*/ 518222 h 738528"/>
                <a:gd name="connsiteX4" fmla="*/ 68 w 2841693"/>
                <a:gd name="connsiteY4" fmla="*/ 22225 h 738528"/>
                <a:gd name="connsiteX0" fmla="*/ 68 w 2841693"/>
                <a:gd name="connsiteY0" fmla="*/ 22225 h 752339"/>
                <a:gd name="connsiteX1" fmla="*/ 2841693 w 2841693"/>
                <a:gd name="connsiteY1" fmla="*/ 0 h 752339"/>
                <a:gd name="connsiteX2" fmla="*/ 2832168 w 2841693"/>
                <a:gd name="connsiteY2" fmla="*/ 540447 h 752339"/>
                <a:gd name="connsiteX3" fmla="*/ 9593 w 2841693"/>
                <a:gd name="connsiteY3" fmla="*/ 518222 h 752339"/>
                <a:gd name="connsiteX4" fmla="*/ 68 w 2841693"/>
                <a:gd name="connsiteY4" fmla="*/ 22225 h 752339"/>
                <a:gd name="connsiteX0" fmla="*/ 68 w 2841693"/>
                <a:gd name="connsiteY0" fmla="*/ 22225 h 746704"/>
                <a:gd name="connsiteX1" fmla="*/ 2841693 w 2841693"/>
                <a:gd name="connsiteY1" fmla="*/ 0 h 746704"/>
                <a:gd name="connsiteX2" fmla="*/ 2832168 w 2841693"/>
                <a:gd name="connsiteY2" fmla="*/ 530922 h 746704"/>
                <a:gd name="connsiteX3" fmla="*/ 9593 w 2841693"/>
                <a:gd name="connsiteY3" fmla="*/ 518222 h 746704"/>
                <a:gd name="connsiteX4" fmla="*/ 68 w 2841693"/>
                <a:gd name="connsiteY4" fmla="*/ 22225 h 746704"/>
                <a:gd name="connsiteX0" fmla="*/ 68 w 2841693"/>
                <a:gd name="connsiteY0" fmla="*/ 22225 h 745394"/>
                <a:gd name="connsiteX1" fmla="*/ 2841693 w 2841693"/>
                <a:gd name="connsiteY1" fmla="*/ 0 h 745394"/>
                <a:gd name="connsiteX2" fmla="*/ 2832168 w 2841693"/>
                <a:gd name="connsiteY2" fmla="*/ 530922 h 745394"/>
                <a:gd name="connsiteX3" fmla="*/ 9593 w 2841693"/>
                <a:gd name="connsiteY3" fmla="*/ 518222 h 745394"/>
                <a:gd name="connsiteX4" fmla="*/ 68 w 2841693"/>
                <a:gd name="connsiteY4" fmla="*/ 22225 h 745394"/>
                <a:gd name="connsiteX0" fmla="*/ 68 w 2841693"/>
                <a:gd name="connsiteY0" fmla="*/ 22225 h 737573"/>
                <a:gd name="connsiteX1" fmla="*/ 2841693 w 2841693"/>
                <a:gd name="connsiteY1" fmla="*/ 0 h 737573"/>
                <a:gd name="connsiteX2" fmla="*/ 2832168 w 2841693"/>
                <a:gd name="connsiteY2" fmla="*/ 530922 h 737573"/>
                <a:gd name="connsiteX3" fmla="*/ 9593 w 2841693"/>
                <a:gd name="connsiteY3" fmla="*/ 518222 h 737573"/>
                <a:gd name="connsiteX4" fmla="*/ 68 w 2841693"/>
                <a:gd name="connsiteY4" fmla="*/ 22225 h 737573"/>
                <a:gd name="connsiteX0" fmla="*/ 68 w 2841693"/>
                <a:gd name="connsiteY0" fmla="*/ 22225 h 737573"/>
                <a:gd name="connsiteX1" fmla="*/ 537438 w 2841693"/>
                <a:gd name="connsiteY1" fmla="*/ 16574 h 737573"/>
                <a:gd name="connsiteX2" fmla="*/ 2841693 w 2841693"/>
                <a:gd name="connsiteY2" fmla="*/ 0 h 737573"/>
                <a:gd name="connsiteX3" fmla="*/ 2832168 w 2841693"/>
                <a:gd name="connsiteY3" fmla="*/ 530922 h 737573"/>
                <a:gd name="connsiteX4" fmla="*/ 9593 w 2841693"/>
                <a:gd name="connsiteY4" fmla="*/ 518222 h 737573"/>
                <a:gd name="connsiteX5" fmla="*/ 68 w 2841693"/>
                <a:gd name="connsiteY5" fmla="*/ 22225 h 737573"/>
                <a:gd name="connsiteX0" fmla="*/ 68 w 2841693"/>
                <a:gd name="connsiteY0" fmla="*/ 22225 h 737573"/>
                <a:gd name="connsiteX1" fmla="*/ 537438 w 2841693"/>
                <a:gd name="connsiteY1" fmla="*/ 16574 h 737573"/>
                <a:gd name="connsiteX2" fmla="*/ 2236063 w 2841693"/>
                <a:gd name="connsiteY2" fmla="*/ 10224 h 737573"/>
                <a:gd name="connsiteX3" fmla="*/ 2841693 w 2841693"/>
                <a:gd name="connsiteY3" fmla="*/ 0 h 737573"/>
                <a:gd name="connsiteX4" fmla="*/ 2832168 w 2841693"/>
                <a:gd name="connsiteY4" fmla="*/ 530922 h 737573"/>
                <a:gd name="connsiteX5" fmla="*/ 9593 w 2841693"/>
                <a:gd name="connsiteY5" fmla="*/ 518222 h 737573"/>
                <a:gd name="connsiteX6" fmla="*/ 68 w 2841693"/>
                <a:gd name="connsiteY6" fmla="*/ 22225 h 737573"/>
                <a:gd name="connsiteX0" fmla="*/ 68 w 2841693"/>
                <a:gd name="connsiteY0" fmla="*/ 22225 h 737573"/>
                <a:gd name="connsiteX1" fmla="*/ 537438 w 2841693"/>
                <a:gd name="connsiteY1" fmla="*/ 16574 h 737573"/>
                <a:gd name="connsiteX2" fmla="*/ 2236063 w 2841693"/>
                <a:gd name="connsiteY2" fmla="*/ 10224 h 737573"/>
                <a:gd name="connsiteX3" fmla="*/ 2841693 w 2841693"/>
                <a:gd name="connsiteY3" fmla="*/ 0 h 737573"/>
                <a:gd name="connsiteX4" fmla="*/ 2832168 w 2841693"/>
                <a:gd name="connsiteY4" fmla="*/ 530922 h 737573"/>
                <a:gd name="connsiteX5" fmla="*/ 9593 w 2841693"/>
                <a:gd name="connsiteY5" fmla="*/ 518222 h 737573"/>
                <a:gd name="connsiteX6" fmla="*/ 68 w 2841693"/>
                <a:gd name="connsiteY6" fmla="*/ 22225 h 737573"/>
                <a:gd name="connsiteX0" fmla="*/ 68 w 2841693"/>
                <a:gd name="connsiteY0" fmla="*/ 22225 h 737573"/>
                <a:gd name="connsiteX1" fmla="*/ 537438 w 2841693"/>
                <a:gd name="connsiteY1" fmla="*/ 16574 h 737573"/>
                <a:gd name="connsiteX2" fmla="*/ 2236063 w 2841693"/>
                <a:gd name="connsiteY2" fmla="*/ 10224 h 737573"/>
                <a:gd name="connsiteX3" fmla="*/ 2841693 w 2841693"/>
                <a:gd name="connsiteY3" fmla="*/ 0 h 737573"/>
                <a:gd name="connsiteX4" fmla="*/ 2832168 w 2841693"/>
                <a:gd name="connsiteY4" fmla="*/ 530922 h 737573"/>
                <a:gd name="connsiteX5" fmla="*/ 9593 w 2841693"/>
                <a:gd name="connsiteY5" fmla="*/ 518222 h 737573"/>
                <a:gd name="connsiteX6" fmla="*/ 68 w 2841693"/>
                <a:gd name="connsiteY6" fmla="*/ 22225 h 737573"/>
                <a:gd name="connsiteX0" fmla="*/ 68 w 2841693"/>
                <a:gd name="connsiteY0" fmla="*/ 22225 h 737573"/>
                <a:gd name="connsiteX1" fmla="*/ 537438 w 2841693"/>
                <a:gd name="connsiteY1" fmla="*/ 16574 h 737573"/>
                <a:gd name="connsiteX2" fmla="*/ 2236063 w 2841693"/>
                <a:gd name="connsiteY2" fmla="*/ 10224 h 737573"/>
                <a:gd name="connsiteX3" fmla="*/ 2841693 w 2841693"/>
                <a:gd name="connsiteY3" fmla="*/ 0 h 737573"/>
                <a:gd name="connsiteX4" fmla="*/ 2832168 w 2841693"/>
                <a:gd name="connsiteY4" fmla="*/ 530922 h 737573"/>
                <a:gd name="connsiteX5" fmla="*/ 9593 w 2841693"/>
                <a:gd name="connsiteY5" fmla="*/ 518222 h 737573"/>
                <a:gd name="connsiteX6" fmla="*/ 68 w 2841693"/>
                <a:gd name="connsiteY6" fmla="*/ 22225 h 737573"/>
                <a:gd name="connsiteX0" fmla="*/ 68 w 2841693"/>
                <a:gd name="connsiteY0" fmla="*/ 22225 h 737573"/>
                <a:gd name="connsiteX1" fmla="*/ 537438 w 2841693"/>
                <a:gd name="connsiteY1" fmla="*/ 16574 h 737573"/>
                <a:gd name="connsiteX2" fmla="*/ 2153513 w 2841693"/>
                <a:gd name="connsiteY2" fmla="*/ 19749 h 737573"/>
                <a:gd name="connsiteX3" fmla="*/ 2841693 w 2841693"/>
                <a:gd name="connsiteY3" fmla="*/ 0 h 737573"/>
                <a:gd name="connsiteX4" fmla="*/ 2832168 w 2841693"/>
                <a:gd name="connsiteY4" fmla="*/ 530922 h 737573"/>
                <a:gd name="connsiteX5" fmla="*/ 9593 w 2841693"/>
                <a:gd name="connsiteY5" fmla="*/ 518222 h 737573"/>
                <a:gd name="connsiteX6" fmla="*/ 68 w 2841693"/>
                <a:gd name="connsiteY6" fmla="*/ 22225 h 737573"/>
                <a:gd name="connsiteX0" fmla="*/ 68 w 2841693"/>
                <a:gd name="connsiteY0" fmla="*/ 22225 h 737573"/>
                <a:gd name="connsiteX1" fmla="*/ 696188 w 2841693"/>
                <a:gd name="connsiteY1" fmla="*/ 26099 h 737573"/>
                <a:gd name="connsiteX2" fmla="*/ 2153513 w 2841693"/>
                <a:gd name="connsiteY2" fmla="*/ 19749 h 737573"/>
                <a:gd name="connsiteX3" fmla="*/ 2841693 w 2841693"/>
                <a:gd name="connsiteY3" fmla="*/ 0 h 737573"/>
                <a:gd name="connsiteX4" fmla="*/ 2832168 w 2841693"/>
                <a:gd name="connsiteY4" fmla="*/ 530922 h 737573"/>
                <a:gd name="connsiteX5" fmla="*/ 9593 w 2841693"/>
                <a:gd name="connsiteY5" fmla="*/ 518222 h 737573"/>
                <a:gd name="connsiteX6" fmla="*/ 68 w 2841693"/>
                <a:gd name="connsiteY6" fmla="*/ 22225 h 737573"/>
                <a:gd name="connsiteX0" fmla="*/ 68 w 2841693"/>
                <a:gd name="connsiteY0" fmla="*/ 22225 h 737573"/>
                <a:gd name="connsiteX1" fmla="*/ 696188 w 2841693"/>
                <a:gd name="connsiteY1" fmla="*/ 26099 h 737573"/>
                <a:gd name="connsiteX2" fmla="*/ 2163038 w 2841693"/>
                <a:gd name="connsiteY2" fmla="*/ 10224 h 737573"/>
                <a:gd name="connsiteX3" fmla="*/ 2841693 w 2841693"/>
                <a:gd name="connsiteY3" fmla="*/ 0 h 737573"/>
                <a:gd name="connsiteX4" fmla="*/ 2832168 w 2841693"/>
                <a:gd name="connsiteY4" fmla="*/ 530922 h 737573"/>
                <a:gd name="connsiteX5" fmla="*/ 9593 w 2841693"/>
                <a:gd name="connsiteY5" fmla="*/ 518222 h 737573"/>
                <a:gd name="connsiteX6" fmla="*/ 68 w 2841693"/>
                <a:gd name="connsiteY6" fmla="*/ 22225 h 737573"/>
                <a:gd name="connsiteX0" fmla="*/ 68 w 2841693"/>
                <a:gd name="connsiteY0" fmla="*/ 22225 h 737573"/>
                <a:gd name="connsiteX1" fmla="*/ 696188 w 2841693"/>
                <a:gd name="connsiteY1" fmla="*/ 26099 h 737573"/>
                <a:gd name="connsiteX2" fmla="*/ 2163038 w 2841693"/>
                <a:gd name="connsiteY2" fmla="*/ 10224 h 737573"/>
                <a:gd name="connsiteX3" fmla="*/ 2841693 w 2841693"/>
                <a:gd name="connsiteY3" fmla="*/ 0 h 737573"/>
                <a:gd name="connsiteX4" fmla="*/ 2832168 w 2841693"/>
                <a:gd name="connsiteY4" fmla="*/ 530922 h 737573"/>
                <a:gd name="connsiteX5" fmla="*/ 9593 w 2841693"/>
                <a:gd name="connsiteY5" fmla="*/ 518222 h 737573"/>
                <a:gd name="connsiteX6" fmla="*/ 68 w 2841693"/>
                <a:gd name="connsiteY6" fmla="*/ 22225 h 7375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841693" h="737573">
                  <a:moveTo>
                    <a:pt x="68" y="22225"/>
                  </a:moveTo>
                  <a:lnTo>
                    <a:pt x="696188" y="26099"/>
                  </a:lnTo>
                  <a:cubicBezTo>
                    <a:pt x="884571" y="150982"/>
                    <a:pt x="1971480" y="174266"/>
                    <a:pt x="2163038" y="10224"/>
                  </a:cubicBezTo>
                  <a:lnTo>
                    <a:pt x="2841693" y="0"/>
                  </a:lnTo>
                  <a:lnTo>
                    <a:pt x="2832168" y="530922"/>
                  </a:lnTo>
                  <a:cubicBezTo>
                    <a:pt x="2174943" y="857947"/>
                    <a:pt x="257243" y="753172"/>
                    <a:pt x="9593" y="518222"/>
                  </a:cubicBezTo>
                  <a:cubicBezTo>
                    <a:pt x="10651" y="323256"/>
                    <a:pt x="-990" y="217191"/>
                    <a:pt x="68" y="22225"/>
                  </a:cubicBezTo>
                  <a:close/>
                </a:path>
              </a:pathLst>
            </a:custGeom>
            <a:grpFill/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8" name="Freeform 27"/>
            <p:cNvSpPr/>
            <p:nvPr/>
          </p:nvSpPr>
          <p:spPr>
            <a:xfrm>
              <a:off x="4669632" y="3108810"/>
              <a:ext cx="2819400" cy="2971800"/>
            </a:xfrm>
            <a:custGeom>
              <a:avLst/>
              <a:gdLst>
                <a:gd name="connsiteX0" fmla="*/ 1416842 w 2819400"/>
                <a:gd name="connsiteY0" fmla="*/ 860339 h 2971800"/>
                <a:gd name="connsiteX1" fmla="*/ 757561 w 2819400"/>
                <a:gd name="connsiteY1" fmla="*/ 1485900 h 2971800"/>
                <a:gd name="connsiteX2" fmla="*/ 1416842 w 2819400"/>
                <a:gd name="connsiteY2" fmla="*/ 2111461 h 2971800"/>
                <a:gd name="connsiteX3" fmla="*/ 2076123 w 2819400"/>
                <a:gd name="connsiteY3" fmla="*/ 1485900 h 2971800"/>
                <a:gd name="connsiteX4" fmla="*/ 1416842 w 2819400"/>
                <a:gd name="connsiteY4" fmla="*/ 860339 h 2971800"/>
                <a:gd name="connsiteX5" fmla="*/ 1409700 w 2819400"/>
                <a:gd name="connsiteY5" fmla="*/ 0 h 2971800"/>
                <a:gd name="connsiteX6" fmla="*/ 2819400 w 2819400"/>
                <a:gd name="connsiteY6" fmla="*/ 1485900 h 2971800"/>
                <a:gd name="connsiteX7" fmla="*/ 1409700 w 2819400"/>
                <a:gd name="connsiteY7" fmla="*/ 2971800 h 2971800"/>
                <a:gd name="connsiteX8" fmla="*/ 0 w 2819400"/>
                <a:gd name="connsiteY8" fmla="*/ 1485900 h 2971800"/>
                <a:gd name="connsiteX9" fmla="*/ 1409700 w 2819400"/>
                <a:gd name="connsiteY9" fmla="*/ 0 h 2971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819400" h="2971800">
                  <a:moveTo>
                    <a:pt x="1416842" y="860339"/>
                  </a:moveTo>
                  <a:cubicBezTo>
                    <a:pt x="1052731" y="860339"/>
                    <a:pt x="757561" y="1140412"/>
                    <a:pt x="757561" y="1485900"/>
                  </a:cubicBezTo>
                  <a:cubicBezTo>
                    <a:pt x="757561" y="1831388"/>
                    <a:pt x="1052731" y="2111461"/>
                    <a:pt x="1416842" y="2111461"/>
                  </a:cubicBezTo>
                  <a:cubicBezTo>
                    <a:pt x="1780953" y="2111461"/>
                    <a:pt x="2076123" y="1831388"/>
                    <a:pt x="2076123" y="1485900"/>
                  </a:cubicBezTo>
                  <a:cubicBezTo>
                    <a:pt x="2076123" y="1140412"/>
                    <a:pt x="1780953" y="860339"/>
                    <a:pt x="1416842" y="860339"/>
                  </a:cubicBezTo>
                  <a:close/>
                  <a:moveTo>
                    <a:pt x="1409700" y="0"/>
                  </a:moveTo>
                  <a:cubicBezTo>
                    <a:pt x="2188256" y="0"/>
                    <a:pt x="2819400" y="665260"/>
                    <a:pt x="2819400" y="1485900"/>
                  </a:cubicBezTo>
                  <a:cubicBezTo>
                    <a:pt x="2819400" y="2306540"/>
                    <a:pt x="2188256" y="2971800"/>
                    <a:pt x="1409700" y="2971800"/>
                  </a:cubicBezTo>
                  <a:cubicBezTo>
                    <a:pt x="631144" y="2971800"/>
                    <a:pt x="0" y="2306540"/>
                    <a:pt x="0" y="1485900"/>
                  </a:cubicBezTo>
                  <a:cubicBezTo>
                    <a:pt x="0" y="665260"/>
                    <a:pt x="631144" y="0"/>
                    <a:pt x="1409700" y="0"/>
                  </a:cubicBezTo>
                  <a:close/>
                </a:path>
              </a:pathLst>
            </a:custGeom>
            <a:grpFill/>
            <a:ln>
              <a:solidFill>
                <a:schemeClr val="bg1">
                  <a:lumMod val="95000"/>
                </a:schemeClr>
              </a:solidFill>
            </a:ln>
            <a:scene3d>
              <a:camera prst="perspectiveRelaxed">
                <a:rot lat="16800000" lon="0" rev="0"/>
              </a:camera>
              <a:lightRig rig="balanced" dir="t">
                <a:rot lat="0" lon="0" rev="13200000"/>
              </a:lightRig>
            </a:scene3d>
            <a:sp3d prstMaterial="metal">
              <a:bevelT h="63500" prst="slop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" name="Can 6"/>
          <p:cNvSpPr/>
          <p:nvPr/>
        </p:nvSpPr>
        <p:spPr>
          <a:xfrm>
            <a:off x="8065180" y="2846912"/>
            <a:ext cx="1201568" cy="894654"/>
          </a:xfrm>
          <a:prstGeom prst="can">
            <a:avLst>
              <a:gd name="adj" fmla="val 15191"/>
            </a:avLst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8" name="Group 7"/>
          <p:cNvGrpSpPr/>
          <p:nvPr/>
        </p:nvGrpSpPr>
        <p:grpSpPr>
          <a:xfrm>
            <a:off x="7240356" y="904123"/>
            <a:ext cx="2841693" cy="3485837"/>
            <a:chOff x="4656863" y="1862110"/>
            <a:chExt cx="2841693" cy="3485837"/>
          </a:xfrm>
          <a:solidFill>
            <a:schemeClr val="bg1">
              <a:lumMod val="95000"/>
            </a:schemeClr>
          </a:solidFill>
        </p:grpSpPr>
        <p:sp>
          <p:nvSpPr>
            <p:cNvPr id="23" name="Freeform 22"/>
            <p:cNvSpPr/>
            <p:nvPr/>
          </p:nvSpPr>
          <p:spPr>
            <a:xfrm>
              <a:off x="4669632" y="2376147"/>
              <a:ext cx="2819400" cy="2971800"/>
            </a:xfrm>
            <a:custGeom>
              <a:avLst/>
              <a:gdLst>
                <a:gd name="connsiteX0" fmla="*/ 1416842 w 2819400"/>
                <a:gd name="connsiteY0" fmla="*/ 860339 h 2971800"/>
                <a:gd name="connsiteX1" fmla="*/ 757561 w 2819400"/>
                <a:gd name="connsiteY1" fmla="*/ 1485900 h 2971800"/>
                <a:gd name="connsiteX2" fmla="*/ 1416842 w 2819400"/>
                <a:gd name="connsiteY2" fmla="*/ 2111461 h 2971800"/>
                <a:gd name="connsiteX3" fmla="*/ 2076123 w 2819400"/>
                <a:gd name="connsiteY3" fmla="*/ 1485900 h 2971800"/>
                <a:gd name="connsiteX4" fmla="*/ 1416842 w 2819400"/>
                <a:gd name="connsiteY4" fmla="*/ 860339 h 2971800"/>
                <a:gd name="connsiteX5" fmla="*/ 1409700 w 2819400"/>
                <a:gd name="connsiteY5" fmla="*/ 0 h 2971800"/>
                <a:gd name="connsiteX6" fmla="*/ 2819400 w 2819400"/>
                <a:gd name="connsiteY6" fmla="*/ 1485900 h 2971800"/>
                <a:gd name="connsiteX7" fmla="*/ 1409700 w 2819400"/>
                <a:gd name="connsiteY7" fmla="*/ 2971800 h 2971800"/>
                <a:gd name="connsiteX8" fmla="*/ 0 w 2819400"/>
                <a:gd name="connsiteY8" fmla="*/ 1485900 h 2971800"/>
                <a:gd name="connsiteX9" fmla="*/ 1409700 w 2819400"/>
                <a:gd name="connsiteY9" fmla="*/ 0 h 2971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819400" h="2971800">
                  <a:moveTo>
                    <a:pt x="1416842" y="860339"/>
                  </a:moveTo>
                  <a:cubicBezTo>
                    <a:pt x="1052731" y="860339"/>
                    <a:pt x="757561" y="1140412"/>
                    <a:pt x="757561" y="1485900"/>
                  </a:cubicBezTo>
                  <a:cubicBezTo>
                    <a:pt x="757561" y="1831388"/>
                    <a:pt x="1052731" y="2111461"/>
                    <a:pt x="1416842" y="2111461"/>
                  </a:cubicBezTo>
                  <a:cubicBezTo>
                    <a:pt x="1780953" y="2111461"/>
                    <a:pt x="2076123" y="1831388"/>
                    <a:pt x="2076123" y="1485900"/>
                  </a:cubicBezTo>
                  <a:cubicBezTo>
                    <a:pt x="2076123" y="1140412"/>
                    <a:pt x="1780953" y="860339"/>
                    <a:pt x="1416842" y="860339"/>
                  </a:cubicBezTo>
                  <a:close/>
                  <a:moveTo>
                    <a:pt x="1409700" y="0"/>
                  </a:moveTo>
                  <a:cubicBezTo>
                    <a:pt x="2188256" y="0"/>
                    <a:pt x="2819400" y="665260"/>
                    <a:pt x="2819400" y="1485900"/>
                  </a:cubicBezTo>
                  <a:cubicBezTo>
                    <a:pt x="2819400" y="2306540"/>
                    <a:pt x="2188256" y="2971800"/>
                    <a:pt x="1409700" y="2971800"/>
                  </a:cubicBezTo>
                  <a:cubicBezTo>
                    <a:pt x="631144" y="2971800"/>
                    <a:pt x="0" y="2306540"/>
                    <a:pt x="0" y="1485900"/>
                  </a:cubicBezTo>
                  <a:cubicBezTo>
                    <a:pt x="0" y="665260"/>
                    <a:pt x="631144" y="0"/>
                    <a:pt x="1409700" y="0"/>
                  </a:cubicBezTo>
                  <a:close/>
                </a:path>
              </a:pathLst>
            </a:custGeom>
            <a:grpFill/>
            <a:ln>
              <a:solidFill>
                <a:schemeClr val="bg1">
                  <a:lumMod val="95000"/>
                </a:schemeClr>
              </a:solidFill>
            </a:ln>
            <a:scene3d>
              <a:camera prst="perspectiveRelaxed">
                <a:rot lat="16800000" lon="0" rev="0"/>
              </a:camera>
              <a:lightRig rig="balanced" dir="t">
                <a:rot lat="0" lon="0" rev="13200000"/>
              </a:lightRig>
            </a:scene3d>
            <a:sp3d prstMaterial="metal">
              <a:bevelT h="63500" prst="slop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4" name="Rectangle 22"/>
            <p:cNvSpPr/>
            <p:nvPr/>
          </p:nvSpPr>
          <p:spPr>
            <a:xfrm>
              <a:off x="4656863" y="3405158"/>
              <a:ext cx="2841693" cy="737573"/>
            </a:xfrm>
            <a:custGeom>
              <a:avLst/>
              <a:gdLst>
                <a:gd name="connsiteX0" fmla="*/ 0 w 2819400"/>
                <a:gd name="connsiteY0" fmla="*/ 0 h 597597"/>
                <a:gd name="connsiteX1" fmla="*/ 2819400 w 2819400"/>
                <a:gd name="connsiteY1" fmla="*/ 0 h 597597"/>
                <a:gd name="connsiteX2" fmla="*/ 2819400 w 2819400"/>
                <a:gd name="connsiteY2" fmla="*/ 597597 h 597597"/>
                <a:gd name="connsiteX3" fmla="*/ 0 w 2819400"/>
                <a:gd name="connsiteY3" fmla="*/ 597597 h 597597"/>
                <a:gd name="connsiteX4" fmla="*/ 0 w 2819400"/>
                <a:gd name="connsiteY4" fmla="*/ 0 h 597597"/>
                <a:gd name="connsiteX0" fmla="*/ 0 w 2819400"/>
                <a:gd name="connsiteY0" fmla="*/ 0 h 755641"/>
                <a:gd name="connsiteX1" fmla="*/ 2819400 w 2819400"/>
                <a:gd name="connsiteY1" fmla="*/ 0 h 755641"/>
                <a:gd name="connsiteX2" fmla="*/ 2819400 w 2819400"/>
                <a:gd name="connsiteY2" fmla="*/ 597597 h 755641"/>
                <a:gd name="connsiteX3" fmla="*/ 0 w 2819400"/>
                <a:gd name="connsiteY3" fmla="*/ 597597 h 755641"/>
                <a:gd name="connsiteX4" fmla="*/ 0 w 2819400"/>
                <a:gd name="connsiteY4" fmla="*/ 0 h 755641"/>
                <a:gd name="connsiteX0" fmla="*/ 0 w 2819400"/>
                <a:gd name="connsiteY0" fmla="*/ 0 h 806869"/>
                <a:gd name="connsiteX1" fmla="*/ 2819400 w 2819400"/>
                <a:gd name="connsiteY1" fmla="*/ 0 h 806869"/>
                <a:gd name="connsiteX2" fmla="*/ 2819400 w 2819400"/>
                <a:gd name="connsiteY2" fmla="*/ 597597 h 806869"/>
                <a:gd name="connsiteX3" fmla="*/ 0 w 2819400"/>
                <a:gd name="connsiteY3" fmla="*/ 597597 h 806869"/>
                <a:gd name="connsiteX4" fmla="*/ 0 w 2819400"/>
                <a:gd name="connsiteY4" fmla="*/ 0 h 806869"/>
                <a:gd name="connsiteX0" fmla="*/ 0 w 2819400"/>
                <a:gd name="connsiteY0" fmla="*/ 0 h 804207"/>
                <a:gd name="connsiteX1" fmla="*/ 2819400 w 2819400"/>
                <a:gd name="connsiteY1" fmla="*/ 0 h 804207"/>
                <a:gd name="connsiteX2" fmla="*/ 2819400 w 2819400"/>
                <a:gd name="connsiteY2" fmla="*/ 597597 h 804207"/>
                <a:gd name="connsiteX3" fmla="*/ 0 w 2819400"/>
                <a:gd name="connsiteY3" fmla="*/ 597597 h 804207"/>
                <a:gd name="connsiteX4" fmla="*/ 0 w 2819400"/>
                <a:gd name="connsiteY4" fmla="*/ 0 h 804207"/>
                <a:gd name="connsiteX0" fmla="*/ 3175 w 2822575"/>
                <a:gd name="connsiteY0" fmla="*/ 0 h 799264"/>
                <a:gd name="connsiteX1" fmla="*/ 2822575 w 2822575"/>
                <a:gd name="connsiteY1" fmla="*/ 0 h 799264"/>
                <a:gd name="connsiteX2" fmla="*/ 2822575 w 2822575"/>
                <a:gd name="connsiteY2" fmla="*/ 597597 h 799264"/>
                <a:gd name="connsiteX3" fmla="*/ 0 w 2822575"/>
                <a:gd name="connsiteY3" fmla="*/ 584897 h 799264"/>
                <a:gd name="connsiteX4" fmla="*/ 3175 w 2822575"/>
                <a:gd name="connsiteY4" fmla="*/ 0 h 799264"/>
                <a:gd name="connsiteX0" fmla="*/ 68 w 2832168"/>
                <a:gd name="connsiteY0" fmla="*/ 79375 h 799264"/>
                <a:gd name="connsiteX1" fmla="*/ 2832168 w 2832168"/>
                <a:gd name="connsiteY1" fmla="*/ 0 h 799264"/>
                <a:gd name="connsiteX2" fmla="*/ 2832168 w 2832168"/>
                <a:gd name="connsiteY2" fmla="*/ 597597 h 799264"/>
                <a:gd name="connsiteX3" fmla="*/ 9593 w 2832168"/>
                <a:gd name="connsiteY3" fmla="*/ 584897 h 799264"/>
                <a:gd name="connsiteX4" fmla="*/ 68 w 2832168"/>
                <a:gd name="connsiteY4" fmla="*/ 79375 h 799264"/>
                <a:gd name="connsiteX0" fmla="*/ 68 w 2841693"/>
                <a:gd name="connsiteY0" fmla="*/ 22225 h 742114"/>
                <a:gd name="connsiteX1" fmla="*/ 2841693 w 2841693"/>
                <a:gd name="connsiteY1" fmla="*/ 0 h 742114"/>
                <a:gd name="connsiteX2" fmla="*/ 2832168 w 2841693"/>
                <a:gd name="connsiteY2" fmla="*/ 540447 h 742114"/>
                <a:gd name="connsiteX3" fmla="*/ 9593 w 2841693"/>
                <a:gd name="connsiteY3" fmla="*/ 527747 h 742114"/>
                <a:gd name="connsiteX4" fmla="*/ 68 w 2841693"/>
                <a:gd name="connsiteY4" fmla="*/ 22225 h 742114"/>
                <a:gd name="connsiteX0" fmla="*/ 68 w 2841693"/>
                <a:gd name="connsiteY0" fmla="*/ 22225 h 738528"/>
                <a:gd name="connsiteX1" fmla="*/ 2841693 w 2841693"/>
                <a:gd name="connsiteY1" fmla="*/ 0 h 738528"/>
                <a:gd name="connsiteX2" fmla="*/ 2832168 w 2841693"/>
                <a:gd name="connsiteY2" fmla="*/ 540447 h 738528"/>
                <a:gd name="connsiteX3" fmla="*/ 9593 w 2841693"/>
                <a:gd name="connsiteY3" fmla="*/ 518222 h 738528"/>
                <a:gd name="connsiteX4" fmla="*/ 68 w 2841693"/>
                <a:gd name="connsiteY4" fmla="*/ 22225 h 738528"/>
                <a:gd name="connsiteX0" fmla="*/ 68 w 2841693"/>
                <a:gd name="connsiteY0" fmla="*/ 22225 h 752339"/>
                <a:gd name="connsiteX1" fmla="*/ 2841693 w 2841693"/>
                <a:gd name="connsiteY1" fmla="*/ 0 h 752339"/>
                <a:gd name="connsiteX2" fmla="*/ 2832168 w 2841693"/>
                <a:gd name="connsiteY2" fmla="*/ 540447 h 752339"/>
                <a:gd name="connsiteX3" fmla="*/ 9593 w 2841693"/>
                <a:gd name="connsiteY3" fmla="*/ 518222 h 752339"/>
                <a:gd name="connsiteX4" fmla="*/ 68 w 2841693"/>
                <a:gd name="connsiteY4" fmla="*/ 22225 h 752339"/>
                <a:gd name="connsiteX0" fmla="*/ 68 w 2841693"/>
                <a:gd name="connsiteY0" fmla="*/ 22225 h 746704"/>
                <a:gd name="connsiteX1" fmla="*/ 2841693 w 2841693"/>
                <a:gd name="connsiteY1" fmla="*/ 0 h 746704"/>
                <a:gd name="connsiteX2" fmla="*/ 2832168 w 2841693"/>
                <a:gd name="connsiteY2" fmla="*/ 530922 h 746704"/>
                <a:gd name="connsiteX3" fmla="*/ 9593 w 2841693"/>
                <a:gd name="connsiteY3" fmla="*/ 518222 h 746704"/>
                <a:gd name="connsiteX4" fmla="*/ 68 w 2841693"/>
                <a:gd name="connsiteY4" fmla="*/ 22225 h 746704"/>
                <a:gd name="connsiteX0" fmla="*/ 68 w 2841693"/>
                <a:gd name="connsiteY0" fmla="*/ 22225 h 745394"/>
                <a:gd name="connsiteX1" fmla="*/ 2841693 w 2841693"/>
                <a:gd name="connsiteY1" fmla="*/ 0 h 745394"/>
                <a:gd name="connsiteX2" fmla="*/ 2832168 w 2841693"/>
                <a:gd name="connsiteY2" fmla="*/ 530922 h 745394"/>
                <a:gd name="connsiteX3" fmla="*/ 9593 w 2841693"/>
                <a:gd name="connsiteY3" fmla="*/ 518222 h 745394"/>
                <a:gd name="connsiteX4" fmla="*/ 68 w 2841693"/>
                <a:gd name="connsiteY4" fmla="*/ 22225 h 745394"/>
                <a:gd name="connsiteX0" fmla="*/ 68 w 2841693"/>
                <a:gd name="connsiteY0" fmla="*/ 22225 h 737573"/>
                <a:gd name="connsiteX1" fmla="*/ 2841693 w 2841693"/>
                <a:gd name="connsiteY1" fmla="*/ 0 h 737573"/>
                <a:gd name="connsiteX2" fmla="*/ 2832168 w 2841693"/>
                <a:gd name="connsiteY2" fmla="*/ 530922 h 737573"/>
                <a:gd name="connsiteX3" fmla="*/ 9593 w 2841693"/>
                <a:gd name="connsiteY3" fmla="*/ 518222 h 737573"/>
                <a:gd name="connsiteX4" fmla="*/ 68 w 2841693"/>
                <a:gd name="connsiteY4" fmla="*/ 22225 h 737573"/>
                <a:gd name="connsiteX0" fmla="*/ 68 w 2841693"/>
                <a:gd name="connsiteY0" fmla="*/ 22225 h 737573"/>
                <a:gd name="connsiteX1" fmla="*/ 537438 w 2841693"/>
                <a:gd name="connsiteY1" fmla="*/ 16574 h 737573"/>
                <a:gd name="connsiteX2" fmla="*/ 2841693 w 2841693"/>
                <a:gd name="connsiteY2" fmla="*/ 0 h 737573"/>
                <a:gd name="connsiteX3" fmla="*/ 2832168 w 2841693"/>
                <a:gd name="connsiteY3" fmla="*/ 530922 h 737573"/>
                <a:gd name="connsiteX4" fmla="*/ 9593 w 2841693"/>
                <a:gd name="connsiteY4" fmla="*/ 518222 h 737573"/>
                <a:gd name="connsiteX5" fmla="*/ 68 w 2841693"/>
                <a:gd name="connsiteY5" fmla="*/ 22225 h 737573"/>
                <a:gd name="connsiteX0" fmla="*/ 68 w 2841693"/>
                <a:gd name="connsiteY0" fmla="*/ 22225 h 737573"/>
                <a:gd name="connsiteX1" fmla="*/ 537438 w 2841693"/>
                <a:gd name="connsiteY1" fmla="*/ 16574 h 737573"/>
                <a:gd name="connsiteX2" fmla="*/ 2236063 w 2841693"/>
                <a:gd name="connsiteY2" fmla="*/ 10224 h 737573"/>
                <a:gd name="connsiteX3" fmla="*/ 2841693 w 2841693"/>
                <a:gd name="connsiteY3" fmla="*/ 0 h 737573"/>
                <a:gd name="connsiteX4" fmla="*/ 2832168 w 2841693"/>
                <a:gd name="connsiteY4" fmla="*/ 530922 h 737573"/>
                <a:gd name="connsiteX5" fmla="*/ 9593 w 2841693"/>
                <a:gd name="connsiteY5" fmla="*/ 518222 h 737573"/>
                <a:gd name="connsiteX6" fmla="*/ 68 w 2841693"/>
                <a:gd name="connsiteY6" fmla="*/ 22225 h 737573"/>
                <a:gd name="connsiteX0" fmla="*/ 68 w 2841693"/>
                <a:gd name="connsiteY0" fmla="*/ 22225 h 737573"/>
                <a:gd name="connsiteX1" fmla="*/ 537438 w 2841693"/>
                <a:gd name="connsiteY1" fmla="*/ 16574 h 737573"/>
                <a:gd name="connsiteX2" fmla="*/ 2236063 w 2841693"/>
                <a:gd name="connsiteY2" fmla="*/ 10224 h 737573"/>
                <a:gd name="connsiteX3" fmla="*/ 2841693 w 2841693"/>
                <a:gd name="connsiteY3" fmla="*/ 0 h 737573"/>
                <a:gd name="connsiteX4" fmla="*/ 2832168 w 2841693"/>
                <a:gd name="connsiteY4" fmla="*/ 530922 h 737573"/>
                <a:gd name="connsiteX5" fmla="*/ 9593 w 2841693"/>
                <a:gd name="connsiteY5" fmla="*/ 518222 h 737573"/>
                <a:gd name="connsiteX6" fmla="*/ 68 w 2841693"/>
                <a:gd name="connsiteY6" fmla="*/ 22225 h 737573"/>
                <a:gd name="connsiteX0" fmla="*/ 68 w 2841693"/>
                <a:gd name="connsiteY0" fmla="*/ 22225 h 737573"/>
                <a:gd name="connsiteX1" fmla="*/ 537438 w 2841693"/>
                <a:gd name="connsiteY1" fmla="*/ 16574 h 737573"/>
                <a:gd name="connsiteX2" fmla="*/ 2236063 w 2841693"/>
                <a:gd name="connsiteY2" fmla="*/ 10224 h 737573"/>
                <a:gd name="connsiteX3" fmla="*/ 2841693 w 2841693"/>
                <a:gd name="connsiteY3" fmla="*/ 0 h 737573"/>
                <a:gd name="connsiteX4" fmla="*/ 2832168 w 2841693"/>
                <a:gd name="connsiteY4" fmla="*/ 530922 h 737573"/>
                <a:gd name="connsiteX5" fmla="*/ 9593 w 2841693"/>
                <a:gd name="connsiteY5" fmla="*/ 518222 h 737573"/>
                <a:gd name="connsiteX6" fmla="*/ 68 w 2841693"/>
                <a:gd name="connsiteY6" fmla="*/ 22225 h 737573"/>
                <a:gd name="connsiteX0" fmla="*/ 68 w 2841693"/>
                <a:gd name="connsiteY0" fmla="*/ 22225 h 737573"/>
                <a:gd name="connsiteX1" fmla="*/ 537438 w 2841693"/>
                <a:gd name="connsiteY1" fmla="*/ 16574 h 737573"/>
                <a:gd name="connsiteX2" fmla="*/ 2236063 w 2841693"/>
                <a:gd name="connsiteY2" fmla="*/ 10224 h 737573"/>
                <a:gd name="connsiteX3" fmla="*/ 2841693 w 2841693"/>
                <a:gd name="connsiteY3" fmla="*/ 0 h 737573"/>
                <a:gd name="connsiteX4" fmla="*/ 2832168 w 2841693"/>
                <a:gd name="connsiteY4" fmla="*/ 530922 h 737573"/>
                <a:gd name="connsiteX5" fmla="*/ 9593 w 2841693"/>
                <a:gd name="connsiteY5" fmla="*/ 518222 h 737573"/>
                <a:gd name="connsiteX6" fmla="*/ 68 w 2841693"/>
                <a:gd name="connsiteY6" fmla="*/ 22225 h 737573"/>
                <a:gd name="connsiteX0" fmla="*/ 68 w 2841693"/>
                <a:gd name="connsiteY0" fmla="*/ 22225 h 737573"/>
                <a:gd name="connsiteX1" fmla="*/ 537438 w 2841693"/>
                <a:gd name="connsiteY1" fmla="*/ 16574 h 737573"/>
                <a:gd name="connsiteX2" fmla="*/ 2153513 w 2841693"/>
                <a:gd name="connsiteY2" fmla="*/ 19749 h 737573"/>
                <a:gd name="connsiteX3" fmla="*/ 2841693 w 2841693"/>
                <a:gd name="connsiteY3" fmla="*/ 0 h 737573"/>
                <a:gd name="connsiteX4" fmla="*/ 2832168 w 2841693"/>
                <a:gd name="connsiteY4" fmla="*/ 530922 h 737573"/>
                <a:gd name="connsiteX5" fmla="*/ 9593 w 2841693"/>
                <a:gd name="connsiteY5" fmla="*/ 518222 h 737573"/>
                <a:gd name="connsiteX6" fmla="*/ 68 w 2841693"/>
                <a:gd name="connsiteY6" fmla="*/ 22225 h 737573"/>
                <a:gd name="connsiteX0" fmla="*/ 68 w 2841693"/>
                <a:gd name="connsiteY0" fmla="*/ 22225 h 737573"/>
                <a:gd name="connsiteX1" fmla="*/ 696188 w 2841693"/>
                <a:gd name="connsiteY1" fmla="*/ 26099 h 737573"/>
                <a:gd name="connsiteX2" fmla="*/ 2153513 w 2841693"/>
                <a:gd name="connsiteY2" fmla="*/ 19749 h 737573"/>
                <a:gd name="connsiteX3" fmla="*/ 2841693 w 2841693"/>
                <a:gd name="connsiteY3" fmla="*/ 0 h 737573"/>
                <a:gd name="connsiteX4" fmla="*/ 2832168 w 2841693"/>
                <a:gd name="connsiteY4" fmla="*/ 530922 h 737573"/>
                <a:gd name="connsiteX5" fmla="*/ 9593 w 2841693"/>
                <a:gd name="connsiteY5" fmla="*/ 518222 h 737573"/>
                <a:gd name="connsiteX6" fmla="*/ 68 w 2841693"/>
                <a:gd name="connsiteY6" fmla="*/ 22225 h 737573"/>
                <a:gd name="connsiteX0" fmla="*/ 68 w 2841693"/>
                <a:gd name="connsiteY0" fmla="*/ 22225 h 737573"/>
                <a:gd name="connsiteX1" fmla="*/ 696188 w 2841693"/>
                <a:gd name="connsiteY1" fmla="*/ 26099 h 737573"/>
                <a:gd name="connsiteX2" fmla="*/ 2163038 w 2841693"/>
                <a:gd name="connsiteY2" fmla="*/ 10224 h 737573"/>
                <a:gd name="connsiteX3" fmla="*/ 2841693 w 2841693"/>
                <a:gd name="connsiteY3" fmla="*/ 0 h 737573"/>
                <a:gd name="connsiteX4" fmla="*/ 2832168 w 2841693"/>
                <a:gd name="connsiteY4" fmla="*/ 530922 h 737573"/>
                <a:gd name="connsiteX5" fmla="*/ 9593 w 2841693"/>
                <a:gd name="connsiteY5" fmla="*/ 518222 h 737573"/>
                <a:gd name="connsiteX6" fmla="*/ 68 w 2841693"/>
                <a:gd name="connsiteY6" fmla="*/ 22225 h 737573"/>
                <a:gd name="connsiteX0" fmla="*/ 68 w 2841693"/>
                <a:gd name="connsiteY0" fmla="*/ 22225 h 737573"/>
                <a:gd name="connsiteX1" fmla="*/ 696188 w 2841693"/>
                <a:gd name="connsiteY1" fmla="*/ 26099 h 737573"/>
                <a:gd name="connsiteX2" fmla="*/ 2163038 w 2841693"/>
                <a:gd name="connsiteY2" fmla="*/ 10224 h 737573"/>
                <a:gd name="connsiteX3" fmla="*/ 2841693 w 2841693"/>
                <a:gd name="connsiteY3" fmla="*/ 0 h 737573"/>
                <a:gd name="connsiteX4" fmla="*/ 2832168 w 2841693"/>
                <a:gd name="connsiteY4" fmla="*/ 530922 h 737573"/>
                <a:gd name="connsiteX5" fmla="*/ 9593 w 2841693"/>
                <a:gd name="connsiteY5" fmla="*/ 518222 h 737573"/>
                <a:gd name="connsiteX6" fmla="*/ 68 w 2841693"/>
                <a:gd name="connsiteY6" fmla="*/ 22225 h 7375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841693" h="737573">
                  <a:moveTo>
                    <a:pt x="68" y="22225"/>
                  </a:moveTo>
                  <a:lnTo>
                    <a:pt x="696188" y="26099"/>
                  </a:lnTo>
                  <a:cubicBezTo>
                    <a:pt x="884571" y="150982"/>
                    <a:pt x="1971480" y="174266"/>
                    <a:pt x="2163038" y="10224"/>
                  </a:cubicBezTo>
                  <a:lnTo>
                    <a:pt x="2841693" y="0"/>
                  </a:lnTo>
                  <a:lnTo>
                    <a:pt x="2832168" y="530922"/>
                  </a:lnTo>
                  <a:cubicBezTo>
                    <a:pt x="2174943" y="857947"/>
                    <a:pt x="257243" y="753172"/>
                    <a:pt x="9593" y="518222"/>
                  </a:cubicBezTo>
                  <a:cubicBezTo>
                    <a:pt x="10651" y="323256"/>
                    <a:pt x="-990" y="217191"/>
                    <a:pt x="68" y="22225"/>
                  </a:cubicBezTo>
                  <a:close/>
                </a:path>
              </a:pathLst>
            </a:custGeom>
            <a:grpFill/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5" name="Freeform 24"/>
            <p:cNvSpPr/>
            <p:nvPr/>
          </p:nvSpPr>
          <p:spPr>
            <a:xfrm>
              <a:off x="4669632" y="1862110"/>
              <a:ext cx="2819400" cy="2971800"/>
            </a:xfrm>
            <a:custGeom>
              <a:avLst/>
              <a:gdLst>
                <a:gd name="connsiteX0" fmla="*/ 1416842 w 2819400"/>
                <a:gd name="connsiteY0" fmla="*/ 860339 h 2971800"/>
                <a:gd name="connsiteX1" fmla="*/ 757561 w 2819400"/>
                <a:gd name="connsiteY1" fmla="*/ 1485900 h 2971800"/>
                <a:gd name="connsiteX2" fmla="*/ 1416842 w 2819400"/>
                <a:gd name="connsiteY2" fmla="*/ 2111461 h 2971800"/>
                <a:gd name="connsiteX3" fmla="*/ 2076123 w 2819400"/>
                <a:gd name="connsiteY3" fmla="*/ 1485900 h 2971800"/>
                <a:gd name="connsiteX4" fmla="*/ 1416842 w 2819400"/>
                <a:gd name="connsiteY4" fmla="*/ 860339 h 2971800"/>
                <a:gd name="connsiteX5" fmla="*/ 1409700 w 2819400"/>
                <a:gd name="connsiteY5" fmla="*/ 0 h 2971800"/>
                <a:gd name="connsiteX6" fmla="*/ 2819400 w 2819400"/>
                <a:gd name="connsiteY6" fmla="*/ 1485900 h 2971800"/>
                <a:gd name="connsiteX7" fmla="*/ 1409700 w 2819400"/>
                <a:gd name="connsiteY7" fmla="*/ 2971800 h 2971800"/>
                <a:gd name="connsiteX8" fmla="*/ 0 w 2819400"/>
                <a:gd name="connsiteY8" fmla="*/ 1485900 h 2971800"/>
                <a:gd name="connsiteX9" fmla="*/ 1409700 w 2819400"/>
                <a:gd name="connsiteY9" fmla="*/ 0 h 2971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819400" h="2971800">
                  <a:moveTo>
                    <a:pt x="1416842" y="860339"/>
                  </a:moveTo>
                  <a:cubicBezTo>
                    <a:pt x="1052731" y="860339"/>
                    <a:pt x="757561" y="1140412"/>
                    <a:pt x="757561" y="1485900"/>
                  </a:cubicBezTo>
                  <a:cubicBezTo>
                    <a:pt x="757561" y="1831388"/>
                    <a:pt x="1052731" y="2111461"/>
                    <a:pt x="1416842" y="2111461"/>
                  </a:cubicBezTo>
                  <a:cubicBezTo>
                    <a:pt x="1780953" y="2111461"/>
                    <a:pt x="2076123" y="1831388"/>
                    <a:pt x="2076123" y="1485900"/>
                  </a:cubicBezTo>
                  <a:cubicBezTo>
                    <a:pt x="2076123" y="1140412"/>
                    <a:pt x="1780953" y="860339"/>
                    <a:pt x="1416842" y="860339"/>
                  </a:cubicBezTo>
                  <a:close/>
                  <a:moveTo>
                    <a:pt x="1409700" y="0"/>
                  </a:moveTo>
                  <a:cubicBezTo>
                    <a:pt x="2188256" y="0"/>
                    <a:pt x="2819400" y="665260"/>
                    <a:pt x="2819400" y="1485900"/>
                  </a:cubicBezTo>
                  <a:cubicBezTo>
                    <a:pt x="2819400" y="2306540"/>
                    <a:pt x="2188256" y="2971800"/>
                    <a:pt x="1409700" y="2971800"/>
                  </a:cubicBezTo>
                  <a:cubicBezTo>
                    <a:pt x="631144" y="2971800"/>
                    <a:pt x="0" y="2306540"/>
                    <a:pt x="0" y="1485900"/>
                  </a:cubicBezTo>
                  <a:cubicBezTo>
                    <a:pt x="0" y="665260"/>
                    <a:pt x="631144" y="0"/>
                    <a:pt x="1409700" y="0"/>
                  </a:cubicBezTo>
                  <a:close/>
                </a:path>
              </a:pathLst>
            </a:custGeom>
            <a:grpFill/>
            <a:ln>
              <a:solidFill>
                <a:schemeClr val="bg1">
                  <a:lumMod val="95000"/>
                </a:schemeClr>
              </a:solidFill>
            </a:ln>
            <a:scene3d>
              <a:camera prst="perspectiveRelaxed">
                <a:rot lat="16800000" lon="0" rev="0"/>
              </a:camera>
              <a:lightRig rig="balanced" dir="t">
                <a:rot lat="0" lon="0" rev="13200000"/>
              </a:lightRig>
            </a:scene3d>
            <a:sp3d prstMaterial="metal">
              <a:bevelT h="63500" prst="slop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" name="Can 8"/>
          <p:cNvSpPr/>
          <p:nvPr/>
        </p:nvSpPr>
        <p:spPr>
          <a:xfrm>
            <a:off x="8065180" y="1611483"/>
            <a:ext cx="1201568" cy="894654"/>
          </a:xfrm>
          <a:prstGeom prst="can">
            <a:avLst>
              <a:gd name="adj" fmla="val 15191"/>
            </a:avLst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10" name="Group 9"/>
          <p:cNvGrpSpPr/>
          <p:nvPr/>
        </p:nvGrpSpPr>
        <p:grpSpPr>
          <a:xfrm>
            <a:off x="7240356" y="-336384"/>
            <a:ext cx="2841693" cy="3485837"/>
            <a:chOff x="4666387" y="621603"/>
            <a:chExt cx="2841693" cy="3485837"/>
          </a:xfrm>
          <a:solidFill>
            <a:schemeClr val="bg1">
              <a:lumMod val="95000"/>
            </a:schemeClr>
          </a:solidFill>
        </p:grpSpPr>
        <p:sp>
          <p:nvSpPr>
            <p:cNvPr id="20" name="Freeform 19"/>
            <p:cNvSpPr/>
            <p:nvPr/>
          </p:nvSpPr>
          <p:spPr>
            <a:xfrm>
              <a:off x="4679156" y="1135640"/>
              <a:ext cx="2819400" cy="2971800"/>
            </a:xfrm>
            <a:custGeom>
              <a:avLst/>
              <a:gdLst>
                <a:gd name="connsiteX0" fmla="*/ 1416842 w 2819400"/>
                <a:gd name="connsiteY0" fmla="*/ 860339 h 2971800"/>
                <a:gd name="connsiteX1" fmla="*/ 757561 w 2819400"/>
                <a:gd name="connsiteY1" fmla="*/ 1485900 h 2971800"/>
                <a:gd name="connsiteX2" fmla="*/ 1416842 w 2819400"/>
                <a:gd name="connsiteY2" fmla="*/ 2111461 h 2971800"/>
                <a:gd name="connsiteX3" fmla="*/ 2076123 w 2819400"/>
                <a:gd name="connsiteY3" fmla="*/ 1485900 h 2971800"/>
                <a:gd name="connsiteX4" fmla="*/ 1416842 w 2819400"/>
                <a:gd name="connsiteY4" fmla="*/ 860339 h 2971800"/>
                <a:gd name="connsiteX5" fmla="*/ 1409700 w 2819400"/>
                <a:gd name="connsiteY5" fmla="*/ 0 h 2971800"/>
                <a:gd name="connsiteX6" fmla="*/ 2819400 w 2819400"/>
                <a:gd name="connsiteY6" fmla="*/ 1485900 h 2971800"/>
                <a:gd name="connsiteX7" fmla="*/ 1409700 w 2819400"/>
                <a:gd name="connsiteY7" fmla="*/ 2971800 h 2971800"/>
                <a:gd name="connsiteX8" fmla="*/ 0 w 2819400"/>
                <a:gd name="connsiteY8" fmla="*/ 1485900 h 2971800"/>
                <a:gd name="connsiteX9" fmla="*/ 1409700 w 2819400"/>
                <a:gd name="connsiteY9" fmla="*/ 0 h 2971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819400" h="2971800">
                  <a:moveTo>
                    <a:pt x="1416842" y="860339"/>
                  </a:moveTo>
                  <a:cubicBezTo>
                    <a:pt x="1052731" y="860339"/>
                    <a:pt x="757561" y="1140412"/>
                    <a:pt x="757561" y="1485900"/>
                  </a:cubicBezTo>
                  <a:cubicBezTo>
                    <a:pt x="757561" y="1831388"/>
                    <a:pt x="1052731" y="2111461"/>
                    <a:pt x="1416842" y="2111461"/>
                  </a:cubicBezTo>
                  <a:cubicBezTo>
                    <a:pt x="1780953" y="2111461"/>
                    <a:pt x="2076123" y="1831388"/>
                    <a:pt x="2076123" y="1485900"/>
                  </a:cubicBezTo>
                  <a:cubicBezTo>
                    <a:pt x="2076123" y="1140412"/>
                    <a:pt x="1780953" y="860339"/>
                    <a:pt x="1416842" y="860339"/>
                  </a:cubicBezTo>
                  <a:close/>
                  <a:moveTo>
                    <a:pt x="1409700" y="0"/>
                  </a:moveTo>
                  <a:cubicBezTo>
                    <a:pt x="2188256" y="0"/>
                    <a:pt x="2819400" y="665260"/>
                    <a:pt x="2819400" y="1485900"/>
                  </a:cubicBezTo>
                  <a:cubicBezTo>
                    <a:pt x="2819400" y="2306540"/>
                    <a:pt x="2188256" y="2971800"/>
                    <a:pt x="1409700" y="2971800"/>
                  </a:cubicBezTo>
                  <a:cubicBezTo>
                    <a:pt x="631144" y="2971800"/>
                    <a:pt x="0" y="2306540"/>
                    <a:pt x="0" y="1485900"/>
                  </a:cubicBezTo>
                  <a:cubicBezTo>
                    <a:pt x="0" y="665260"/>
                    <a:pt x="631144" y="0"/>
                    <a:pt x="1409700" y="0"/>
                  </a:cubicBezTo>
                  <a:close/>
                </a:path>
              </a:pathLst>
            </a:custGeom>
            <a:grpFill/>
            <a:ln>
              <a:solidFill>
                <a:schemeClr val="bg1">
                  <a:lumMod val="95000"/>
                </a:schemeClr>
              </a:solidFill>
            </a:ln>
            <a:scene3d>
              <a:camera prst="perspectiveRelaxed">
                <a:rot lat="16800000" lon="0" rev="0"/>
              </a:camera>
              <a:lightRig rig="balanced" dir="t">
                <a:rot lat="0" lon="0" rev="13200000"/>
              </a:lightRig>
            </a:scene3d>
            <a:sp3d prstMaterial="metal">
              <a:bevelT h="63500" prst="slop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21" name="Rectangle 22"/>
            <p:cNvSpPr/>
            <p:nvPr/>
          </p:nvSpPr>
          <p:spPr>
            <a:xfrm>
              <a:off x="4666387" y="2164651"/>
              <a:ext cx="2841693" cy="737573"/>
            </a:xfrm>
            <a:custGeom>
              <a:avLst/>
              <a:gdLst>
                <a:gd name="connsiteX0" fmla="*/ 0 w 2819400"/>
                <a:gd name="connsiteY0" fmla="*/ 0 h 597597"/>
                <a:gd name="connsiteX1" fmla="*/ 2819400 w 2819400"/>
                <a:gd name="connsiteY1" fmla="*/ 0 h 597597"/>
                <a:gd name="connsiteX2" fmla="*/ 2819400 w 2819400"/>
                <a:gd name="connsiteY2" fmla="*/ 597597 h 597597"/>
                <a:gd name="connsiteX3" fmla="*/ 0 w 2819400"/>
                <a:gd name="connsiteY3" fmla="*/ 597597 h 597597"/>
                <a:gd name="connsiteX4" fmla="*/ 0 w 2819400"/>
                <a:gd name="connsiteY4" fmla="*/ 0 h 597597"/>
                <a:gd name="connsiteX0" fmla="*/ 0 w 2819400"/>
                <a:gd name="connsiteY0" fmla="*/ 0 h 755641"/>
                <a:gd name="connsiteX1" fmla="*/ 2819400 w 2819400"/>
                <a:gd name="connsiteY1" fmla="*/ 0 h 755641"/>
                <a:gd name="connsiteX2" fmla="*/ 2819400 w 2819400"/>
                <a:gd name="connsiteY2" fmla="*/ 597597 h 755641"/>
                <a:gd name="connsiteX3" fmla="*/ 0 w 2819400"/>
                <a:gd name="connsiteY3" fmla="*/ 597597 h 755641"/>
                <a:gd name="connsiteX4" fmla="*/ 0 w 2819400"/>
                <a:gd name="connsiteY4" fmla="*/ 0 h 755641"/>
                <a:gd name="connsiteX0" fmla="*/ 0 w 2819400"/>
                <a:gd name="connsiteY0" fmla="*/ 0 h 806869"/>
                <a:gd name="connsiteX1" fmla="*/ 2819400 w 2819400"/>
                <a:gd name="connsiteY1" fmla="*/ 0 h 806869"/>
                <a:gd name="connsiteX2" fmla="*/ 2819400 w 2819400"/>
                <a:gd name="connsiteY2" fmla="*/ 597597 h 806869"/>
                <a:gd name="connsiteX3" fmla="*/ 0 w 2819400"/>
                <a:gd name="connsiteY3" fmla="*/ 597597 h 806869"/>
                <a:gd name="connsiteX4" fmla="*/ 0 w 2819400"/>
                <a:gd name="connsiteY4" fmla="*/ 0 h 806869"/>
                <a:gd name="connsiteX0" fmla="*/ 0 w 2819400"/>
                <a:gd name="connsiteY0" fmla="*/ 0 h 804207"/>
                <a:gd name="connsiteX1" fmla="*/ 2819400 w 2819400"/>
                <a:gd name="connsiteY1" fmla="*/ 0 h 804207"/>
                <a:gd name="connsiteX2" fmla="*/ 2819400 w 2819400"/>
                <a:gd name="connsiteY2" fmla="*/ 597597 h 804207"/>
                <a:gd name="connsiteX3" fmla="*/ 0 w 2819400"/>
                <a:gd name="connsiteY3" fmla="*/ 597597 h 804207"/>
                <a:gd name="connsiteX4" fmla="*/ 0 w 2819400"/>
                <a:gd name="connsiteY4" fmla="*/ 0 h 804207"/>
                <a:gd name="connsiteX0" fmla="*/ 3175 w 2822575"/>
                <a:gd name="connsiteY0" fmla="*/ 0 h 799264"/>
                <a:gd name="connsiteX1" fmla="*/ 2822575 w 2822575"/>
                <a:gd name="connsiteY1" fmla="*/ 0 h 799264"/>
                <a:gd name="connsiteX2" fmla="*/ 2822575 w 2822575"/>
                <a:gd name="connsiteY2" fmla="*/ 597597 h 799264"/>
                <a:gd name="connsiteX3" fmla="*/ 0 w 2822575"/>
                <a:gd name="connsiteY3" fmla="*/ 584897 h 799264"/>
                <a:gd name="connsiteX4" fmla="*/ 3175 w 2822575"/>
                <a:gd name="connsiteY4" fmla="*/ 0 h 799264"/>
                <a:gd name="connsiteX0" fmla="*/ 68 w 2832168"/>
                <a:gd name="connsiteY0" fmla="*/ 79375 h 799264"/>
                <a:gd name="connsiteX1" fmla="*/ 2832168 w 2832168"/>
                <a:gd name="connsiteY1" fmla="*/ 0 h 799264"/>
                <a:gd name="connsiteX2" fmla="*/ 2832168 w 2832168"/>
                <a:gd name="connsiteY2" fmla="*/ 597597 h 799264"/>
                <a:gd name="connsiteX3" fmla="*/ 9593 w 2832168"/>
                <a:gd name="connsiteY3" fmla="*/ 584897 h 799264"/>
                <a:gd name="connsiteX4" fmla="*/ 68 w 2832168"/>
                <a:gd name="connsiteY4" fmla="*/ 79375 h 799264"/>
                <a:gd name="connsiteX0" fmla="*/ 68 w 2841693"/>
                <a:gd name="connsiteY0" fmla="*/ 22225 h 742114"/>
                <a:gd name="connsiteX1" fmla="*/ 2841693 w 2841693"/>
                <a:gd name="connsiteY1" fmla="*/ 0 h 742114"/>
                <a:gd name="connsiteX2" fmla="*/ 2832168 w 2841693"/>
                <a:gd name="connsiteY2" fmla="*/ 540447 h 742114"/>
                <a:gd name="connsiteX3" fmla="*/ 9593 w 2841693"/>
                <a:gd name="connsiteY3" fmla="*/ 527747 h 742114"/>
                <a:gd name="connsiteX4" fmla="*/ 68 w 2841693"/>
                <a:gd name="connsiteY4" fmla="*/ 22225 h 742114"/>
                <a:gd name="connsiteX0" fmla="*/ 68 w 2841693"/>
                <a:gd name="connsiteY0" fmla="*/ 22225 h 738528"/>
                <a:gd name="connsiteX1" fmla="*/ 2841693 w 2841693"/>
                <a:gd name="connsiteY1" fmla="*/ 0 h 738528"/>
                <a:gd name="connsiteX2" fmla="*/ 2832168 w 2841693"/>
                <a:gd name="connsiteY2" fmla="*/ 540447 h 738528"/>
                <a:gd name="connsiteX3" fmla="*/ 9593 w 2841693"/>
                <a:gd name="connsiteY3" fmla="*/ 518222 h 738528"/>
                <a:gd name="connsiteX4" fmla="*/ 68 w 2841693"/>
                <a:gd name="connsiteY4" fmla="*/ 22225 h 738528"/>
                <a:gd name="connsiteX0" fmla="*/ 68 w 2841693"/>
                <a:gd name="connsiteY0" fmla="*/ 22225 h 752339"/>
                <a:gd name="connsiteX1" fmla="*/ 2841693 w 2841693"/>
                <a:gd name="connsiteY1" fmla="*/ 0 h 752339"/>
                <a:gd name="connsiteX2" fmla="*/ 2832168 w 2841693"/>
                <a:gd name="connsiteY2" fmla="*/ 540447 h 752339"/>
                <a:gd name="connsiteX3" fmla="*/ 9593 w 2841693"/>
                <a:gd name="connsiteY3" fmla="*/ 518222 h 752339"/>
                <a:gd name="connsiteX4" fmla="*/ 68 w 2841693"/>
                <a:gd name="connsiteY4" fmla="*/ 22225 h 752339"/>
                <a:gd name="connsiteX0" fmla="*/ 68 w 2841693"/>
                <a:gd name="connsiteY0" fmla="*/ 22225 h 746704"/>
                <a:gd name="connsiteX1" fmla="*/ 2841693 w 2841693"/>
                <a:gd name="connsiteY1" fmla="*/ 0 h 746704"/>
                <a:gd name="connsiteX2" fmla="*/ 2832168 w 2841693"/>
                <a:gd name="connsiteY2" fmla="*/ 530922 h 746704"/>
                <a:gd name="connsiteX3" fmla="*/ 9593 w 2841693"/>
                <a:gd name="connsiteY3" fmla="*/ 518222 h 746704"/>
                <a:gd name="connsiteX4" fmla="*/ 68 w 2841693"/>
                <a:gd name="connsiteY4" fmla="*/ 22225 h 746704"/>
                <a:gd name="connsiteX0" fmla="*/ 68 w 2841693"/>
                <a:gd name="connsiteY0" fmla="*/ 22225 h 745394"/>
                <a:gd name="connsiteX1" fmla="*/ 2841693 w 2841693"/>
                <a:gd name="connsiteY1" fmla="*/ 0 h 745394"/>
                <a:gd name="connsiteX2" fmla="*/ 2832168 w 2841693"/>
                <a:gd name="connsiteY2" fmla="*/ 530922 h 745394"/>
                <a:gd name="connsiteX3" fmla="*/ 9593 w 2841693"/>
                <a:gd name="connsiteY3" fmla="*/ 518222 h 745394"/>
                <a:gd name="connsiteX4" fmla="*/ 68 w 2841693"/>
                <a:gd name="connsiteY4" fmla="*/ 22225 h 745394"/>
                <a:gd name="connsiteX0" fmla="*/ 68 w 2841693"/>
                <a:gd name="connsiteY0" fmla="*/ 22225 h 737573"/>
                <a:gd name="connsiteX1" fmla="*/ 2841693 w 2841693"/>
                <a:gd name="connsiteY1" fmla="*/ 0 h 737573"/>
                <a:gd name="connsiteX2" fmla="*/ 2832168 w 2841693"/>
                <a:gd name="connsiteY2" fmla="*/ 530922 h 737573"/>
                <a:gd name="connsiteX3" fmla="*/ 9593 w 2841693"/>
                <a:gd name="connsiteY3" fmla="*/ 518222 h 737573"/>
                <a:gd name="connsiteX4" fmla="*/ 68 w 2841693"/>
                <a:gd name="connsiteY4" fmla="*/ 22225 h 737573"/>
                <a:gd name="connsiteX0" fmla="*/ 68 w 2841693"/>
                <a:gd name="connsiteY0" fmla="*/ 22225 h 737573"/>
                <a:gd name="connsiteX1" fmla="*/ 537438 w 2841693"/>
                <a:gd name="connsiteY1" fmla="*/ 16574 h 737573"/>
                <a:gd name="connsiteX2" fmla="*/ 2841693 w 2841693"/>
                <a:gd name="connsiteY2" fmla="*/ 0 h 737573"/>
                <a:gd name="connsiteX3" fmla="*/ 2832168 w 2841693"/>
                <a:gd name="connsiteY3" fmla="*/ 530922 h 737573"/>
                <a:gd name="connsiteX4" fmla="*/ 9593 w 2841693"/>
                <a:gd name="connsiteY4" fmla="*/ 518222 h 737573"/>
                <a:gd name="connsiteX5" fmla="*/ 68 w 2841693"/>
                <a:gd name="connsiteY5" fmla="*/ 22225 h 737573"/>
                <a:gd name="connsiteX0" fmla="*/ 68 w 2841693"/>
                <a:gd name="connsiteY0" fmla="*/ 22225 h 737573"/>
                <a:gd name="connsiteX1" fmla="*/ 537438 w 2841693"/>
                <a:gd name="connsiteY1" fmla="*/ 16574 h 737573"/>
                <a:gd name="connsiteX2" fmla="*/ 2236063 w 2841693"/>
                <a:gd name="connsiteY2" fmla="*/ 10224 h 737573"/>
                <a:gd name="connsiteX3" fmla="*/ 2841693 w 2841693"/>
                <a:gd name="connsiteY3" fmla="*/ 0 h 737573"/>
                <a:gd name="connsiteX4" fmla="*/ 2832168 w 2841693"/>
                <a:gd name="connsiteY4" fmla="*/ 530922 h 737573"/>
                <a:gd name="connsiteX5" fmla="*/ 9593 w 2841693"/>
                <a:gd name="connsiteY5" fmla="*/ 518222 h 737573"/>
                <a:gd name="connsiteX6" fmla="*/ 68 w 2841693"/>
                <a:gd name="connsiteY6" fmla="*/ 22225 h 737573"/>
                <a:gd name="connsiteX0" fmla="*/ 68 w 2841693"/>
                <a:gd name="connsiteY0" fmla="*/ 22225 h 737573"/>
                <a:gd name="connsiteX1" fmla="*/ 537438 w 2841693"/>
                <a:gd name="connsiteY1" fmla="*/ 16574 h 737573"/>
                <a:gd name="connsiteX2" fmla="*/ 2236063 w 2841693"/>
                <a:gd name="connsiteY2" fmla="*/ 10224 h 737573"/>
                <a:gd name="connsiteX3" fmla="*/ 2841693 w 2841693"/>
                <a:gd name="connsiteY3" fmla="*/ 0 h 737573"/>
                <a:gd name="connsiteX4" fmla="*/ 2832168 w 2841693"/>
                <a:gd name="connsiteY4" fmla="*/ 530922 h 737573"/>
                <a:gd name="connsiteX5" fmla="*/ 9593 w 2841693"/>
                <a:gd name="connsiteY5" fmla="*/ 518222 h 737573"/>
                <a:gd name="connsiteX6" fmla="*/ 68 w 2841693"/>
                <a:gd name="connsiteY6" fmla="*/ 22225 h 737573"/>
                <a:gd name="connsiteX0" fmla="*/ 68 w 2841693"/>
                <a:gd name="connsiteY0" fmla="*/ 22225 h 737573"/>
                <a:gd name="connsiteX1" fmla="*/ 537438 w 2841693"/>
                <a:gd name="connsiteY1" fmla="*/ 16574 h 737573"/>
                <a:gd name="connsiteX2" fmla="*/ 2236063 w 2841693"/>
                <a:gd name="connsiteY2" fmla="*/ 10224 h 737573"/>
                <a:gd name="connsiteX3" fmla="*/ 2841693 w 2841693"/>
                <a:gd name="connsiteY3" fmla="*/ 0 h 737573"/>
                <a:gd name="connsiteX4" fmla="*/ 2832168 w 2841693"/>
                <a:gd name="connsiteY4" fmla="*/ 530922 h 737573"/>
                <a:gd name="connsiteX5" fmla="*/ 9593 w 2841693"/>
                <a:gd name="connsiteY5" fmla="*/ 518222 h 737573"/>
                <a:gd name="connsiteX6" fmla="*/ 68 w 2841693"/>
                <a:gd name="connsiteY6" fmla="*/ 22225 h 737573"/>
                <a:gd name="connsiteX0" fmla="*/ 68 w 2841693"/>
                <a:gd name="connsiteY0" fmla="*/ 22225 h 737573"/>
                <a:gd name="connsiteX1" fmla="*/ 537438 w 2841693"/>
                <a:gd name="connsiteY1" fmla="*/ 16574 h 737573"/>
                <a:gd name="connsiteX2" fmla="*/ 2236063 w 2841693"/>
                <a:gd name="connsiteY2" fmla="*/ 10224 h 737573"/>
                <a:gd name="connsiteX3" fmla="*/ 2841693 w 2841693"/>
                <a:gd name="connsiteY3" fmla="*/ 0 h 737573"/>
                <a:gd name="connsiteX4" fmla="*/ 2832168 w 2841693"/>
                <a:gd name="connsiteY4" fmla="*/ 530922 h 737573"/>
                <a:gd name="connsiteX5" fmla="*/ 9593 w 2841693"/>
                <a:gd name="connsiteY5" fmla="*/ 518222 h 737573"/>
                <a:gd name="connsiteX6" fmla="*/ 68 w 2841693"/>
                <a:gd name="connsiteY6" fmla="*/ 22225 h 737573"/>
                <a:gd name="connsiteX0" fmla="*/ 68 w 2841693"/>
                <a:gd name="connsiteY0" fmla="*/ 22225 h 737573"/>
                <a:gd name="connsiteX1" fmla="*/ 537438 w 2841693"/>
                <a:gd name="connsiteY1" fmla="*/ 16574 h 737573"/>
                <a:gd name="connsiteX2" fmla="*/ 2153513 w 2841693"/>
                <a:gd name="connsiteY2" fmla="*/ 19749 h 737573"/>
                <a:gd name="connsiteX3" fmla="*/ 2841693 w 2841693"/>
                <a:gd name="connsiteY3" fmla="*/ 0 h 737573"/>
                <a:gd name="connsiteX4" fmla="*/ 2832168 w 2841693"/>
                <a:gd name="connsiteY4" fmla="*/ 530922 h 737573"/>
                <a:gd name="connsiteX5" fmla="*/ 9593 w 2841693"/>
                <a:gd name="connsiteY5" fmla="*/ 518222 h 737573"/>
                <a:gd name="connsiteX6" fmla="*/ 68 w 2841693"/>
                <a:gd name="connsiteY6" fmla="*/ 22225 h 737573"/>
                <a:gd name="connsiteX0" fmla="*/ 68 w 2841693"/>
                <a:gd name="connsiteY0" fmla="*/ 22225 h 737573"/>
                <a:gd name="connsiteX1" fmla="*/ 696188 w 2841693"/>
                <a:gd name="connsiteY1" fmla="*/ 26099 h 737573"/>
                <a:gd name="connsiteX2" fmla="*/ 2153513 w 2841693"/>
                <a:gd name="connsiteY2" fmla="*/ 19749 h 737573"/>
                <a:gd name="connsiteX3" fmla="*/ 2841693 w 2841693"/>
                <a:gd name="connsiteY3" fmla="*/ 0 h 737573"/>
                <a:gd name="connsiteX4" fmla="*/ 2832168 w 2841693"/>
                <a:gd name="connsiteY4" fmla="*/ 530922 h 737573"/>
                <a:gd name="connsiteX5" fmla="*/ 9593 w 2841693"/>
                <a:gd name="connsiteY5" fmla="*/ 518222 h 737573"/>
                <a:gd name="connsiteX6" fmla="*/ 68 w 2841693"/>
                <a:gd name="connsiteY6" fmla="*/ 22225 h 737573"/>
                <a:gd name="connsiteX0" fmla="*/ 68 w 2841693"/>
                <a:gd name="connsiteY0" fmla="*/ 22225 h 737573"/>
                <a:gd name="connsiteX1" fmla="*/ 696188 w 2841693"/>
                <a:gd name="connsiteY1" fmla="*/ 26099 h 737573"/>
                <a:gd name="connsiteX2" fmla="*/ 2163038 w 2841693"/>
                <a:gd name="connsiteY2" fmla="*/ 10224 h 737573"/>
                <a:gd name="connsiteX3" fmla="*/ 2841693 w 2841693"/>
                <a:gd name="connsiteY3" fmla="*/ 0 h 737573"/>
                <a:gd name="connsiteX4" fmla="*/ 2832168 w 2841693"/>
                <a:gd name="connsiteY4" fmla="*/ 530922 h 737573"/>
                <a:gd name="connsiteX5" fmla="*/ 9593 w 2841693"/>
                <a:gd name="connsiteY5" fmla="*/ 518222 h 737573"/>
                <a:gd name="connsiteX6" fmla="*/ 68 w 2841693"/>
                <a:gd name="connsiteY6" fmla="*/ 22225 h 737573"/>
                <a:gd name="connsiteX0" fmla="*/ 68 w 2841693"/>
                <a:gd name="connsiteY0" fmla="*/ 22225 h 737573"/>
                <a:gd name="connsiteX1" fmla="*/ 696188 w 2841693"/>
                <a:gd name="connsiteY1" fmla="*/ 26099 h 737573"/>
                <a:gd name="connsiteX2" fmla="*/ 2163038 w 2841693"/>
                <a:gd name="connsiteY2" fmla="*/ 10224 h 737573"/>
                <a:gd name="connsiteX3" fmla="*/ 2841693 w 2841693"/>
                <a:gd name="connsiteY3" fmla="*/ 0 h 737573"/>
                <a:gd name="connsiteX4" fmla="*/ 2832168 w 2841693"/>
                <a:gd name="connsiteY4" fmla="*/ 530922 h 737573"/>
                <a:gd name="connsiteX5" fmla="*/ 9593 w 2841693"/>
                <a:gd name="connsiteY5" fmla="*/ 518222 h 737573"/>
                <a:gd name="connsiteX6" fmla="*/ 68 w 2841693"/>
                <a:gd name="connsiteY6" fmla="*/ 22225 h 7375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841693" h="737573">
                  <a:moveTo>
                    <a:pt x="68" y="22225"/>
                  </a:moveTo>
                  <a:lnTo>
                    <a:pt x="696188" y="26099"/>
                  </a:lnTo>
                  <a:cubicBezTo>
                    <a:pt x="884571" y="150982"/>
                    <a:pt x="1971480" y="174266"/>
                    <a:pt x="2163038" y="10224"/>
                  </a:cubicBezTo>
                  <a:lnTo>
                    <a:pt x="2841693" y="0"/>
                  </a:lnTo>
                  <a:lnTo>
                    <a:pt x="2832168" y="530922"/>
                  </a:lnTo>
                  <a:cubicBezTo>
                    <a:pt x="2174943" y="857947"/>
                    <a:pt x="257243" y="753172"/>
                    <a:pt x="9593" y="518222"/>
                  </a:cubicBezTo>
                  <a:cubicBezTo>
                    <a:pt x="10651" y="323256"/>
                    <a:pt x="-990" y="217191"/>
                    <a:pt x="68" y="22225"/>
                  </a:cubicBezTo>
                  <a:close/>
                </a:path>
              </a:pathLst>
            </a:custGeom>
            <a:grpFill/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Freeform 21"/>
            <p:cNvSpPr/>
            <p:nvPr/>
          </p:nvSpPr>
          <p:spPr>
            <a:xfrm>
              <a:off x="4679156" y="621603"/>
              <a:ext cx="2819400" cy="2971800"/>
            </a:xfrm>
            <a:custGeom>
              <a:avLst/>
              <a:gdLst>
                <a:gd name="connsiteX0" fmla="*/ 1416842 w 2819400"/>
                <a:gd name="connsiteY0" fmla="*/ 860339 h 2971800"/>
                <a:gd name="connsiteX1" fmla="*/ 757561 w 2819400"/>
                <a:gd name="connsiteY1" fmla="*/ 1485900 h 2971800"/>
                <a:gd name="connsiteX2" fmla="*/ 1416842 w 2819400"/>
                <a:gd name="connsiteY2" fmla="*/ 2111461 h 2971800"/>
                <a:gd name="connsiteX3" fmla="*/ 2076123 w 2819400"/>
                <a:gd name="connsiteY3" fmla="*/ 1485900 h 2971800"/>
                <a:gd name="connsiteX4" fmla="*/ 1416842 w 2819400"/>
                <a:gd name="connsiteY4" fmla="*/ 860339 h 2971800"/>
                <a:gd name="connsiteX5" fmla="*/ 1409700 w 2819400"/>
                <a:gd name="connsiteY5" fmla="*/ 0 h 2971800"/>
                <a:gd name="connsiteX6" fmla="*/ 2819400 w 2819400"/>
                <a:gd name="connsiteY6" fmla="*/ 1485900 h 2971800"/>
                <a:gd name="connsiteX7" fmla="*/ 1409700 w 2819400"/>
                <a:gd name="connsiteY7" fmla="*/ 2971800 h 2971800"/>
                <a:gd name="connsiteX8" fmla="*/ 0 w 2819400"/>
                <a:gd name="connsiteY8" fmla="*/ 1485900 h 2971800"/>
                <a:gd name="connsiteX9" fmla="*/ 1409700 w 2819400"/>
                <a:gd name="connsiteY9" fmla="*/ 0 h 2971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819400" h="2971800">
                  <a:moveTo>
                    <a:pt x="1416842" y="860339"/>
                  </a:moveTo>
                  <a:cubicBezTo>
                    <a:pt x="1052731" y="860339"/>
                    <a:pt x="757561" y="1140412"/>
                    <a:pt x="757561" y="1485900"/>
                  </a:cubicBezTo>
                  <a:cubicBezTo>
                    <a:pt x="757561" y="1831388"/>
                    <a:pt x="1052731" y="2111461"/>
                    <a:pt x="1416842" y="2111461"/>
                  </a:cubicBezTo>
                  <a:cubicBezTo>
                    <a:pt x="1780953" y="2111461"/>
                    <a:pt x="2076123" y="1831388"/>
                    <a:pt x="2076123" y="1485900"/>
                  </a:cubicBezTo>
                  <a:cubicBezTo>
                    <a:pt x="2076123" y="1140412"/>
                    <a:pt x="1780953" y="860339"/>
                    <a:pt x="1416842" y="860339"/>
                  </a:cubicBezTo>
                  <a:close/>
                  <a:moveTo>
                    <a:pt x="1409700" y="0"/>
                  </a:moveTo>
                  <a:cubicBezTo>
                    <a:pt x="2188256" y="0"/>
                    <a:pt x="2819400" y="665260"/>
                    <a:pt x="2819400" y="1485900"/>
                  </a:cubicBezTo>
                  <a:cubicBezTo>
                    <a:pt x="2819400" y="2306540"/>
                    <a:pt x="2188256" y="2971800"/>
                    <a:pt x="1409700" y="2971800"/>
                  </a:cubicBezTo>
                  <a:cubicBezTo>
                    <a:pt x="631144" y="2971800"/>
                    <a:pt x="0" y="2306540"/>
                    <a:pt x="0" y="1485900"/>
                  </a:cubicBezTo>
                  <a:cubicBezTo>
                    <a:pt x="0" y="665260"/>
                    <a:pt x="631144" y="0"/>
                    <a:pt x="1409700" y="0"/>
                  </a:cubicBezTo>
                  <a:close/>
                </a:path>
              </a:pathLst>
            </a:custGeom>
            <a:grpFill/>
            <a:ln>
              <a:solidFill>
                <a:schemeClr val="bg1">
                  <a:lumMod val="95000"/>
                </a:schemeClr>
              </a:solidFill>
            </a:ln>
            <a:scene3d>
              <a:camera prst="perspectiveRelaxed">
                <a:rot lat="16800000" lon="0" rev="0"/>
              </a:camera>
              <a:lightRig rig="balanced" dir="t">
                <a:rot lat="0" lon="0" rev="13200000"/>
              </a:lightRig>
            </a:scene3d>
            <a:sp3d prstMaterial="metal">
              <a:bevelT h="63500" prst="slop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11" name="Can 10"/>
          <p:cNvSpPr/>
          <p:nvPr/>
        </p:nvSpPr>
        <p:spPr>
          <a:xfrm>
            <a:off x="8065180" y="904123"/>
            <a:ext cx="1201568" cy="366268"/>
          </a:xfrm>
          <a:prstGeom prst="can">
            <a:avLst>
              <a:gd name="adj" fmla="val 42848"/>
            </a:avLst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Isosceles Triangle 11"/>
          <p:cNvSpPr/>
          <p:nvPr/>
        </p:nvSpPr>
        <p:spPr>
          <a:xfrm rot="16200000">
            <a:off x="6856040" y="5136506"/>
            <a:ext cx="317431" cy="344358"/>
          </a:xfrm>
          <a:prstGeom prst="triangle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Isosceles Triangle 12"/>
          <p:cNvSpPr/>
          <p:nvPr/>
        </p:nvSpPr>
        <p:spPr>
          <a:xfrm rot="5400000" flipH="1">
            <a:off x="10154045" y="5136507"/>
            <a:ext cx="317431" cy="344358"/>
          </a:xfrm>
          <a:prstGeom prst="triangle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Isosceles Triangle 13"/>
          <p:cNvSpPr/>
          <p:nvPr/>
        </p:nvSpPr>
        <p:spPr>
          <a:xfrm rot="16200000">
            <a:off x="6856038" y="1297629"/>
            <a:ext cx="317431" cy="344358"/>
          </a:xfrm>
          <a:prstGeom prst="triangle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Isosceles Triangle 14"/>
          <p:cNvSpPr/>
          <p:nvPr/>
        </p:nvSpPr>
        <p:spPr>
          <a:xfrm rot="5400000" flipH="1">
            <a:off x="10154043" y="1297630"/>
            <a:ext cx="317431" cy="344358"/>
          </a:xfrm>
          <a:prstGeom prst="triangle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Isosceles Triangle 15"/>
          <p:cNvSpPr/>
          <p:nvPr/>
        </p:nvSpPr>
        <p:spPr>
          <a:xfrm rot="16200000">
            <a:off x="6856039" y="3767961"/>
            <a:ext cx="317431" cy="344358"/>
          </a:xfrm>
          <a:prstGeom prst="triangle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Isosceles Triangle 16"/>
          <p:cNvSpPr/>
          <p:nvPr/>
        </p:nvSpPr>
        <p:spPr>
          <a:xfrm rot="5400000" flipH="1">
            <a:off x="10154044" y="3767962"/>
            <a:ext cx="317431" cy="344358"/>
          </a:xfrm>
          <a:prstGeom prst="triangle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Isosceles Triangle 17"/>
          <p:cNvSpPr/>
          <p:nvPr/>
        </p:nvSpPr>
        <p:spPr>
          <a:xfrm rot="16200000">
            <a:off x="6856038" y="2546433"/>
            <a:ext cx="317431" cy="344358"/>
          </a:xfrm>
          <a:prstGeom prst="triangle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Isosceles Triangle 18"/>
          <p:cNvSpPr/>
          <p:nvPr/>
        </p:nvSpPr>
        <p:spPr>
          <a:xfrm rot="5400000" flipH="1">
            <a:off x="10154043" y="2546434"/>
            <a:ext cx="317431" cy="344358"/>
          </a:xfrm>
          <a:prstGeom prst="triangle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2" name="Rectangle 31"/>
          <p:cNvSpPr/>
          <p:nvPr/>
        </p:nvSpPr>
        <p:spPr>
          <a:xfrm>
            <a:off x="1411554" y="1275441"/>
            <a:ext cx="4414561" cy="51906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80" rIns="182880" rtlCol="0" anchor="ctr"/>
          <a:lstStyle/>
          <a:p>
            <a:r>
              <a:rPr lang="en-US" sz="1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Sample Text</a:t>
            </a:r>
            <a:endParaRPr lang="en-US" sz="18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3" name="Text Placeholder"/>
          <p:cNvSpPr txBox="1">
            <a:spLocks/>
          </p:cNvSpPr>
          <p:nvPr/>
        </p:nvSpPr>
        <p:spPr>
          <a:xfrm>
            <a:off x="1503943" y="1920146"/>
            <a:ext cx="4091100" cy="1429636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800" b="1" dirty="0" smtClean="0">
                <a:solidFill>
                  <a:schemeClr val="accent2"/>
                </a:solidFill>
                <a:latin typeface="+mj-lt"/>
              </a:rPr>
              <a:t>Lorem Ipsum</a:t>
            </a:r>
            <a:r>
              <a:rPr lang="en-US" sz="1800" dirty="0" smtClean="0">
                <a:solidFill>
                  <a:schemeClr val="accent2"/>
                </a:solidFill>
                <a:latin typeface="+mj-lt"/>
              </a:rPr>
              <a:t> is simply dummy text of the printing and typesetting industry. Lorem Ipsum has been the industry's standard dummy text ever since the 1500s, when an unknown printer.</a:t>
            </a:r>
            <a:endParaRPr lang="en-US" sz="1800" dirty="0">
              <a:solidFill>
                <a:schemeClr val="accent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879295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-11804"/>
            <a:ext cx="12188825" cy="6869804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 sz="2399" dirty="0">
              <a:solidFill>
                <a:prstClr val="white"/>
              </a:solidFill>
            </a:endParaRPr>
          </a:p>
        </p:txBody>
      </p:sp>
      <p:sp>
        <p:nvSpPr>
          <p:cNvPr id="14" name="Rounded Rectangle 13">
            <a:hlinkClick r:id="rId3"/>
          </p:cNvPr>
          <p:cNvSpPr/>
          <p:nvPr/>
        </p:nvSpPr>
        <p:spPr>
          <a:xfrm>
            <a:off x="7467243" y="4650732"/>
            <a:ext cx="2839082" cy="609441"/>
          </a:xfrm>
          <a:prstGeom prst="round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399" b="1" dirty="0">
                <a:solidFill>
                  <a:prstClr val="white"/>
                </a:solidFill>
              </a:rPr>
              <a:t>SUBSCRIBE NOW</a:t>
            </a:r>
            <a:endParaRPr lang="es-UY" sz="2399" b="1" dirty="0">
              <a:solidFill>
                <a:prstClr val="white"/>
              </a:solidFill>
            </a:endParaRPr>
          </a:p>
        </p:txBody>
      </p:sp>
      <p:sp>
        <p:nvSpPr>
          <p:cNvPr id="17" name="Freeform 19"/>
          <p:cNvSpPr>
            <a:spLocks noChangeAspect="1" noEditPoints="1"/>
          </p:cNvSpPr>
          <p:nvPr/>
        </p:nvSpPr>
        <p:spPr bwMode="auto">
          <a:xfrm rot="7401880">
            <a:off x="10479107" y="4034841"/>
            <a:ext cx="1844195" cy="742757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16" tIns="45708" rIns="91416" bIns="45708" numCol="1" anchor="t" anchorCtr="0" compatLnSpc="1">
            <a:prstTxWarp prst="textNoShape">
              <a:avLst/>
            </a:prstTxWarp>
          </a:bodyPr>
          <a:lstStyle/>
          <a:p>
            <a:endParaRPr lang="en-US" sz="2399">
              <a:solidFill>
                <a:prstClr val="black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888819" y="3362283"/>
            <a:ext cx="4155282" cy="33846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r>
              <a:rPr lang="en-US" sz="1600" dirty="0">
                <a:solidFill>
                  <a:prstClr val="white"/>
                </a:solidFill>
              </a:rPr>
              <a:t>Apply this coupon code during sign up</a:t>
            </a:r>
            <a:endParaRPr lang="es-UY" sz="1600" dirty="0">
              <a:solidFill>
                <a:prstClr val="white"/>
              </a:solidFill>
            </a:endParaRPr>
          </a:p>
        </p:txBody>
      </p:sp>
      <p:grpSp>
        <p:nvGrpSpPr>
          <p:cNvPr id="22" name="Group 21"/>
          <p:cNvGrpSpPr>
            <a:grpSpLocks noChangeAspect="1"/>
          </p:cNvGrpSpPr>
          <p:nvPr/>
        </p:nvGrpSpPr>
        <p:grpSpPr bwMode="auto">
          <a:xfrm>
            <a:off x="830622" y="709072"/>
            <a:ext cx="4323420" cy="3577905"/>
            <a:chOff x="507" y="1182"/>
            <a:chExt cx="3091" cy="2558"/>
          </a:xfrm>
        </p:grpSpPr>
        <p:sp>
          <p:nvSpPr>
            <p:cNvPr id="23" name="AutoShape 3"/>
            <p:cNvSpPr>
              <a:spLocks noChangeAspect="1" noChangeArrowheads="1" noTextEdit="1"/>
            </p:cNvSpPr>
            <p:nvPr/>
          </p:nvSpPr>
          <p:spPr bwMode="auto">
            <a:xfrm>
              <a:off x="507" y="1183"/>
              <a:ext cx="3044" cy="25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" name="Freeform 5"/>
            <p:cNvSpPr>
              <a:spLocks/>
            </p:cNvSpPr>
            <p:nvPr/>
          </p:nvSpPr>
          <p:spPr bwMode="auto">
            <a:xfrm>
              <a:off x="1700" y="3289"/>
              <a:ext cx="669" cy="364"/>
            </a:xfrm>
            <a:custGeom>
              <a:avLst/>
              <a:gdLst>
                <a:gd name="T0" fmla="*/ 659 w 659"/>
                <a:gd name="T1" fmla="*/ 364 h 364"/>
                <a:gd name="T2" fmla="*/ 0 w 659"/>
                <a:gd name="T3" fmla="*/ 364 h 364"/>
                <a:gd name="T4" fmla="*/ 51 w 659"/>
                <a:gd name="T5" fmla="*/ 0 h 364"/>
                <a:gd name="T6" fmla="*/ 612 w 659"/>
                <a:gd name="T7" fmla="*/ 0 h 364"/>
                <a:gd name="T8" fmla="*/ 659 w 659"/>
                <a:gd name="T9" fmla="*/ 364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364">
                  <a:moveTo>
                    <a:pt x="659" y="364"/>
                  </a:moveTo>
                  <a:lnTo>
                    <a:pt x="0" y="364"/>
                  </a:lnTo>
                  <a:lnTo>
                    <a:pt x="51" y="0"/>
                  </a:lnTo>
                  <a:lnTo>
                    <a:pt x="612" y="0"/>
                  </a:lnTo>
                  <a:lnTo>
                    <a:pt x="659" y="364"/>
                  </a:lnTo>
                  <a:close/>
                </a:path>
              </a:pathLst>
            </a:custGeom>
            <a:solidFill>
              <a:srgbClr val="D3D0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" name="Freeform 6"/>
            <p:cNvSpPr>
              <a:spLocks/>
            </p:cNvSpPr>
            <p:nvPr/>
          </p:nvSpPr>
          <p:spPr bwMode="auto">
            <a:xfrm>
              <a:off x="1652" y="3645"/>
              <a:ext cx="765" cy="94"/>
            </a:xfrm>
            <a:custGeom>
              <a:avLst/>
              <a:gdLst>
                <a:gd name="T0" fmla="*/ 758 w 772"/>
                <a:gd name="T1" fmla="*/ 96 h 96"/>
                <a:gd name="T2" fmla="*/ 12 w 772"/>
                <a:gd name="T3" fmla="*/ 96 h 96"/>
                <a:gd name="T4" fmla="*/ 0 w 772"/>
                <a:gd name="T5" fmla="*/ 84 h 96"/>
                <a:gd name="T6" fmla="*/ 2 w 772"/>
                <a:gd name="T7" fmla="*/ 78 h 96"/>
                <a:gd name="T8" fmla="*/ 48 w 772"/>
                <a:gd name="T9" fmla="*/ 5 h 96"/>
                <a:gd name="T10" fmla="*/ 58 w 772"/>
                <a:gd name="T11" fmla="*/ 0 h 96"/>
                <a:gd name="T12" fmla="*/ 715 w 772"/>
                <a:gd name="T13" fmla="*/ 0 h 96"/>
                <a:gd name="T14" fmla="*/ 725 w 772"/>
                <a:gd name="T15" fmla="*/ 6 h 96"/>
                <a:gd name="T16" fmla="*/ 768 w 772"/>
                <a:gd name="T17" fmla="*/ 78 h 96"/>
                <a:gd name="T18" fmla="*/ 764 w 772"/>
                <a:gd name="T19" fmla="*/ 95 h 96"/>
                <a:gd name="T20" fmla="*/ 758 w 772"/>
                <a:gd name="T21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2" h="96">
                  <a:moveTo>
                    <a:pt x="758" y="96"/>
                  </a:moveTo>
                  <a:cubicBezTo>
                    <a:pt x="12" y="96"/>
                    <a:pt x="12" y="96"/>
                    <a:pt x="12" y="96"/>
                  </a:cubicBezTo>
                  <a:cubicBezTo>
                    <a:pt x="5" y="96"/>
                    <a:pt x="0" y="91"/>
                    <a:pt x="0" y="84"/>
                  </a:cubicBezTo>
                  <a:cubicBezTo>
                    <a:pt x="0" y="82"/>
                    <a:pt x="0" y="80"/>
                    <a:pt x="2" y="78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50" y="2"/>
                    <a:pt x="54" y="0"/>
                    <a:pt x="58" y="0"/>
                  </a:cubicBezTo>
                  <a:cubicBezTo>
                    <a:pt x="715" y="0"/>
                    <a:pt x="715" y="0"/>
                    <a:pt x="715" y="0"/>
                  </a:cubicBezTo>
                  <a:cubicBezTo>
                    <a:pt x="719" y="0"/>
                    <a:pt x="723" y="2"/>
                    <a:pt x="725" y="6"/>
                  </a:cubicBezTo>
                  <a:cubicBezTo>
                    <a:pt x="768" y="78"/>
                    <a:pt x="768" y="78"/>
                    <a:pt x="768" y="78"/>
                  </a:cubicBezTo>
                  <a:cubicBezTo>
                    <a:pt x="772" y="84"/>
                    <a:pt x="770" y="91"/>
                    <a:pt x="764" y="95"/>
                  </a:cubicBezTo>
                  <a:cubicBezTo>
                    <a:pt x="762" y="96"/>
                    <a:pt x="760" y="96"/>
                    <a:pt x="758" y="96"/>
                  </a:cubicBezTo>
                  <a:close/>
                </a:path>
              </a:pathLst>
            </a:custGeom>
            <a:solidFill>
              <a:srgbClr val="BFBD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" name="Freeform 7"/>
            <p:cNvSpPr>
              <a:spLocks/>
            </p:cNvSpPr>
            <p:nvPr/>
          </p:nvSpPr>
          <p:spPr bwMode="auto">
            <a:xfrm>
              <a:off x="507" y="1182"/>
              <a:ext cx="3090" cy="1885"/>
            </a:xfrm>
            <a:custGeom>
              <a:avLst/>
              <a:gdLst>
                <a:gd name="T0" fmla="*/ 3056 w 3114"/>
                <a:gd name="T1" fmla="*/ 0 h 1928"/>
                <a:gd name="T2" fmla="*/ 56 w 3114"/>
                <a:gd name="T3" fmla="*/ 0 h 1928"/>
                <a:gd name="T4" fmla="*/ 0 w 3114"/>
                <a:gd name="T5" fmla="*/ 56 h 1928"/>
                <a:gd name="T6" fmla="*/ 0 w 3114"/>
                <a:gd name="T7" fmla="*/ 1928 h 1928"/>
                <a:gd name="T8" fmla="*/ 3114 w 3114"/>
                <a:gd name="T9" fmla="*/ 1928 h 1928"/>
                <a:gd name="T10" fmla="*/ 3112 w 3114"/>
                <a:gd name="T11" fmla="*/ 56 h 1928"/>
                <a:gd name="T12" fmla="*/ 3056 w 3114"/>
                <a:gd name="T13" fmla="*/ 0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1928">
                  <a:moveTo>
                    <a:pt x="3056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25" y="0"/>
                    <a:pt x="0" y="26"/>
                    <a:pt x="0" y="56"/>
                  </a:cubicBezTo>
                  <a:cubicBezTo>
                    <a:pt x="0" y="56"/>
                    <a:pt x="0" y="1910"/>
                    <a:pt x="0" y="1928"/>
                  </a:cubicBezTo>
                  <a:cubicBezTo>
                    <a:pt x="3114" y="1928"/>
                    <a:pt x="3114" y="1928"/>
                    <a:pt x="3114" y="1928"/>
                  </a:cubicBezTo>
                  <a:cubicBezTo>
                    <a:pt x="3114" y="1896"/>
                    <a:pt x="3112" y="56"/>
                    <a:pt x="3112" y="56"/>
                  </a:cubicBezTo>
                  <a:cubicBezTo>
                    <a:pt x="3112" y="26"/>
                    <a:pt x="3087" y="0"/>
                    <a:pt x="3056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" name="Freeform 9"/>
            <p:cNvSpPr>
              <a:spLocks/>
            </p:cNvSpPr>
            <p:nvPr/>
          </p:nvSpPr>
          <p:spPr bwMode="auto">
            <a:xfrm>
              <a:off x="508" y="3067"/>
              <a:ext cx="3090" cy="240"/>
            </a:xfrm>
            <a:custGeom>
              <a:avLst/>
              <a:gdLst>
                <a:gd name="T0" fmla="*/ 3061 w 3114"/>
                <a:gd name="T1" fmla="*/ 246 h 246"/>
                <a:gd name="T2" fmla="*/ 56 w 3114"/>
                <a:gd name="T3" fmla="*/ 246 h 246"/>
                <a:gd name="T4" fmla="*/ 0 w 3114"/>
                <a:gd name="T5" fmla="*/ 190 h 246"/>
                <a:gd name="T6" fmla="*/ 0 w 3114"/>
                <a:gd name="T7" fmla="*/ 0 h 246"/>
                <a:gd name="T8" fmla="*/ 3114 w 3114"/>
                <a:gd name="T9" fmla="*/ 0 h 246"/>
                <a:gd name="T10" fmla="*/ 3114 w 3114"/>
                <a:gd name="T11" fmla="*/ 190 h 246"/>
                <a:gd name="T12" fmla="*/ 3061 w 3114"/>
                <a:gd name="T13" fmla="*/ 24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246">
                  <a:moveTo>
                    <a:pt x="3061" y="246"/>
                  </a:moveTo>
                  <a:cubicBezTo>
                    <a:pt x="56" y="246"/>
                    <a:pt x="56" y="246"/>
                    <a:pt x="56" y="246"/>
                  </a:cubicBezTo>
                  <a:cubicBezTo>
                    <a:pt x="25" y="246"/>
                    <a:pt x="0" y="221"/>
                    <a:pt x="0" y="190"/>
                  </a:cubicBezTo>
                  <a:cubicBezTo>
                    <a:pt x="0" y="190"/>
                    <a:pt x="0" y="6"/>
                    <a:pt x="0" y="0"/>
                  </a:cubicBezTo>
                  <a:cubicBezTo>
                    <a:pt x="3114" y="0"/>
                    <a:pt x="3114" y="0"/>
                    <a:pt x="3114" y="0"/>
                  </a:cubicBezTo>
                  <a:cubicBezTo>
                    <a:pt x="3114" y="3"/>
                    <a:pt x="3114" y="190"/>
                    <a:pt x="3114" y="190"/>
                  </a:cubicBezTo>
                  <a:cubicBezTo>
                    <a:pt x="3114" y="221"/>
                    <a:pt x="3092" y="246"/>
                    <a:pt x="3061" y="246"/>
                  </a:cubicBezTo>
                  <a:close/>
                </a:path>
              </a:pathLst>
            </a:custGeom>
            <a:solidFill>
              <a:srgbClr val="EBE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" name="Oval 10"/>
            <p:cNvSpPr>
              <a:spLocks noChangeArrowheads="1"/>
            </p:cNvSpPr>
            <p:nvPr/>
          </p:nvSpPr>
          <p:spPr bwMode="auto">
            <a:xfrm>
              <a:off x="1983" y="3140"/>
              <a:ext cx="94" cy="94"/>
            </a:xfrm>
            <a:prstGeom prst="ellipse">
              <a:avLst/>
            </a:prstGeom>
            <a:solidFill>
              <a:srgbClr val="D5D3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" name="Oval 11"/>
            <p:cNvSpPr>
              <a:spLocks noChangeArrowheads="1"/>
            </p:cNvSpPr>
            <p:nvPr/>
          </p:nvSpPr>
          <p:spPr bwMode="auto">
            <a:xfrm>
              <a:off x="2011" y="1243"/>
              <a:ext cx="38" cy="37"/>
            </a:xfrm>
            <a:prstGeom prst="ellipse">
              <a:avLst/>
            </a:prstGeom>
            <a:solidFill>
              <a:srgbClr val="6262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7620001" y="5343415"/>
            <a:ext cx="2548533" cy="30400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Visit slidemodel.com</a:t>
            </a:r>
          </a:p>
        </p:txBody>
      </p:sp>
      <p:sp>
        <p:nvSpPr>
          <p:cNvPr id="35" name="Rectangle 34"/>
          <p:cNvSpPr/>
          <p:nvPr/>
        </p:nvSpPr>
        <p:spPr>
          <a:xfrm>
            <a:off x="537246" y="4851279"/>
            <a:ext cx="4720554" cy="9079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9863" indent="-169863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prstClr val="white"/>
                </a:solidFill>
              </a:rPr>
              <a:t>Easy to use</a:t>
            </a:r>
          </a:p>
          <a:p>
            <a:pPr marL="169863" indent="-169863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prstClr val="white"/>
                </a:solidFill>
              </a:rPr>
              <a:t>Fully customizable</a:t>
            </a:r>
          </a:p>
          <a:p>
            <a:pPr marL="169863" indent="-169863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prstClr val="white"/>
                </a:solidFill>
              </a:rPr>
              <a:t>Cutting edge designs</a:t>
            </a:r>
          </a:p>
        </p:txBody>
      </p:sp>
      <p:sp>
        <p:nvSpPr>
          <p:cNvPr id="36" name="Rectangle 35"/>
          <p:cNvSpPr/>
          <p:nvPr/>
        </p:nvSpPr>
        <p:spPr>
          <a:xfrm>
            <a:off x="537247" y="4469016"/>
            <a:ext cx="591526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800" dirty="0">
                <a:solidFill>
                  <a:prstClr val="white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Download PowerPoint templates and save hours of work.</a:t>
            </a: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8" y="6123300"/>
            <a:ext cx="12188825" cy="675749"/>
          </a:xfrm>
          <a:prstGeom prst="rect">
            <a:avLst/>
          </a:prstGeom>
        </p:spPr>
      </p:pic>
      <p:sp>
        <p:nvSpPr>
          <p:cNvPr id="39" name="Up Ribbon 38"/>
          <p:cNvSpPr/>
          <p:nvPr/>
        </p:nvSpPr>
        <p:spPr>
          <a:xfrm>
            <a:off x="6171614" y="1841491"/>
            <a:ext cx="5589692" cy="1368579"/>
          </a:xfrm>
          <a:prstGeom prst="ribbon2">
            <a:avLst>
              <a:gd name="adj1" fmla="val 16667"/>
              <a:gd name="adj2" fmla="val 75000"/>
            </a:avLst>
          </a:prstGeom>
          <a:solidFill>
            <a:srgbClr val="6BC2ED">
              <a:lumMod val="75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14400">
              <a:defRPr/>
            </a:pPr>
            <a:endParaRPr lang="es-UY" sz="2399" kern="0">
              <a:solidFill>
                <a:prstClr val="white"/>
              </a:solidFill>
            </a:endParaRPr>
          </a:p>
        </p:txBody>
      </p:sp>
      <p:pic>
        <p:nvPicPr>
          <p:cNvPr id="40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7404" y="762001"/>
            <a:ext cx="2791118" cy="5283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" name="TextBox 40"/>
          <p:cNvSpPr txBox="1"/>
          <p:nvPr/>
        </p:nvSpPr>
        <p:spPr>
          <a:xfrm>
            <a:off x="7154367" y="2004164"/>
            <a:ext cx="3624191" cy="830781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914400">
              <a:defRPr/>
            </a:pPr>
            <a:r>
              <a:rPr lang="en-US" sz="1600" kern="0" dirty="0">
                <a:solidFill>
                  <a:prstClr val="white"/>
                </a:solidFill>
              </a:rPr>
              <a:t>Coupon Code:</a:t>
            </a:r>
          </a:p>
          <a:p>
            <a:pPr defTabSz="914400">
              <a:defRPr/>
            </a:pPr>
            <a:r>
              <a:rPr lang="en-US" sz="3199" b="1" kern="0" dirty="0">
                <a:solidFill>
                  <a:prstClr val="white"/>
                </a:solidFill>
              </a:rPr>
              <a:t>FREEBUNDLE15</a:t>
            </a:r>
            <a:endParaRPr lang="es-UY" sz="2399" b="1" kern="0" dirty="0">
              <a:solidFill>
                <a:prstClr val="white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6452515" y="1371698"/>
            <a:ext cx="5027892" cy="33855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algn="ctr" defTabSz="914400">
              <a:defRPr/>
            </a:pPr>
            <a:r>
              <a:rPr lang="en-US" sz="1600" kern="0" dirty="0">
                <a:solidFill>
                  <a:prstClr val="white"/>
                </a:solidFill>
              </a:rPr>
              <a:t>Get </a:t>
            </a:r>
            <a:r>
              <a:rPr lang="en-US" sz="1600" b="1" kern="0" dirty="0">
                <a:solidFill>
                  <a:prstClr val="white"/>
                </a:solidFill>
              </a:rPr>
              <a:t>15% discount</a:t>
            </a:r>
            <a:r>
              <a:rPr lang="en-US" sz="1600" kern="0" dirty="0">
                <a:solidFill>
                  <a:prstClr val="white"/>
                </a:solidFill>
              </a:rPr>
              <a:t> from regular price</a:t>
            </a:r>
            <a:endParaRPr lang="es-UY" sz="1600" kern="0" dirty="0">
              <a:solidFill>
                <a:prstClr val="white"/>
              </a:solidFill>
            </a:endParaRPr>
          </a:p>
        </p:txBody>
      </p:sp>
      <p:sp>
        <p:nvSpPr>
          <p:cNvPr id="158" name="Freeform 7"/>
          <p:cNvSpPr>
            <a:spLocks/>
          </p:cNvSpPr>
          <p:nvPr/>
        </p:nvSpPr>
        <p:spPr bwMode="auto">
          <a:xfrm>
            <a:off x="1024749" y="874808"/>
            <a:ext cx="3945477" cy="2312975"/>
          </a:xfrm>
          <a:custGeom>
            <a:avLst/>
            <a:gdLst>
              <a:gd name="T0" fmla="*/ 3056 w 3114"/>
              <a:gd name="T1" fmla="*/ 0 h 1928"/>
              <a:gd name="T2" fmla="*/ 56 w 3114"/>
              <a:gd name="T3" fmla="*/ 0 h 1928"/>
              <a:gd name="T4" fmla="*/ 0 w 3114"/>
              <a:gd name="T5" fmla="*/ 56 h 1928"/>
              <a:gd name="T6" fmla="*/ 0 w 3114"/>
              <a:gd name="T7" fmla="*/ 1928 h 1928"/>
              <a:gd name="T8" fmla="*/ 3114 w 3114"/>
              <a:gd name="T9" fmla="*/ 1928 h 1928"/>
              <a:gd name="T10" fmla="*/ 3112 w 3114"/>
              <a:gd name="T11" fmla="*/ 56 h 1928"/>
              <a:gd name="T12" fmla="*/ 3056 w 3114"/>
              <a:gd name="T13" fmla="*/ 0 h 19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114" h="1928">
                <a:moveTo>
                  <a:pt x="3056" y="0"/>
                </a:moveTo>
                <a:cubicBezTo>
                  <a:pt x="56" y="0"/>
                  <a:pt x="56" y="0"/>
                  <a:pt x="56" y="0"/>
                </a:cubicBezTo>
                <a:cubicBezTo>
                  <a:pt x="25" y="0"/>
                  <a:pt x="0" y="26"/>
                  <a:pt x="0" y="56"/>
                </a:cubicBezTo>
                <a:cubicBezTo>
                  <a:pt x="0" y="56"/>
                  <a:pt x="0" y="1910"/>
                  <a:pt x="0" y="1928"/>
                </a:cubicBezTo>
                <a:cubicBezTo>
                  <a:pt x="3114" y="1928"/>
                  <a:pt x="3114" y="1928"/>
                  <a:pt x="3114" y="1928"/>
                </a:cubicBezTo>
                <a:cubicBezTo>
                  <a:pt x="3114" y="1896"/>
                  <a:pt x="3112" y="56"/>
                  <a:pt x="3112" y="56"/>
                </a:cubicBezTo>
                <a:cubicBezTo>
                  <a:pt x="3112" y="26"/>
                  <a:pt x="3087" y="0"/>
                  <a:pt x="3056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 w="0">
            <a:solidFill>
              <a:schemeClr val="accent1"/>
            </a:solidFill>
            <a:prstDash val="solid"/>
            <a:round/>
            <a:headEnd/>
            <a:tailEnd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solidFill>
                <a:prstClr val="black"/>
              </a:solidFill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2408694" y="609600"/>
            <a:ext cx="1096506" cy="2822614"/>
            <a:chOff x="4675207" y="-259932"/>
            <a:chExt cx="2844055" cy="7321132"/>
          </a:xfrm>
        </p:grpSpPr>
        <p:grpSp>
          <p:nvGrpSpPr>
            <p:cNvPr id="318" name="Group 317"/>
            <p:cNvGrpSpPr/>
            <p:nvPr/>
          </p:nvGrpSpPr>
          <p:grpSpPr>
            <a:xfrm>
              <a:off x="4677569" y="3575363"/>
              <a:ext cx="2841693" cy="3485837"/>
              <a:chOff x="4656863" y="1862110"/>
              <a:chExt cx="2841693" cy="3485837"/>
            </a:xfrm>
          </p:grpSpPr>
          <p:sp>
            <p:nvSpPr>
              <p:cNvPr id="319" name="Freeform 318"/>
              <p:cNvSpPr/>
              <p:nvPr/>
            </p:nvSpPr>
            <p:spPr>
              <a:xfrm>
                <a:off x="4669632" y="2376147"/>
                <a:ext cx="2819400" cy="2971800"/>
              </a:xfrm>
              <a:custGeom>
                <a:avLst/>
                <a:gdLst>
                  <a:gd name="connsiteX0" fmla="*/ 1416842 w 2819400"/>
                  <a:gd name="connsiteY0" fmla="*/ 860339 h 2971800"/>
                  <a:gd name="connsiteX1" fmla="*/ 757561 w 2819400"/>
                  <a:gd name="connsiteY1" fmla="*/ 1485900 h 2971800"/>
                  <a:gd name="connsiteX2" fmla="*/ 1416842 w 2819400"/>
                  <a:gd name="connsiteY2" fmla="*/ 2111461 h 2971800"/>
                  <a:gd name="connsiteX3" fmla="*/ 2076123 w 2819400"/>
                  <a:gd name="connsiteY3" fmla="*/ 1485900 h 2971800"/>
                  <a:gd name="connsiteX4" fmla="*/ 1416842 w 2819400"/>
                  <a:gd name="connsiteY4" fmla="*/ 860339 h 2971800"/>
                  <a:gd name="connsiteX5" fmla="*/ 1409700 w 2819400"/>
                  <a:gd name="connsiteY5" fmla="*/ 0 h 2971800"/>
                  <a:gd name="connsiteX6" fmla="*/ 2819400 w 2819400"/>
                  <a:gd name="connsiteY6" fmla="*/ 1485900 h 2971800"/>
                  <a:gd name="connsiteX7" fmla="*/ 1409700 w 2819400"/>
                  <a:gd name="connsiteY7" fmla="*/ 2971800 h 2971800"/>
                  <a:gd name="connsiteX8" fmla="*/ 0 w 2819400"/>
                  <a:gd name="connsiteY8" fmla="*/ 1485900 h 2971800"/>
                  <a:gd name="connsiteX9" fmla="*/ 1409700 w 2819400"/>
                  <a:gd name="connsiteY9" fmla="*/ 0 h 2971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819400" h="2971800">
                    <a:moveTo>
                      <a:pt x="1416842" y="860339"/>
                    </a:moveTo>
                    <a:cubicBezTo>
                      <a:pt x="1052731" y="860339"/>
                      <a:pt x="757561" y="1140412"/>
                      <a:pt x="757561" y="1485900"/>
                    </a:cubicBezTo>
                    <a:cubicBezTo>
                      <a:pt x="757561" y="1831388"/>
                      <a:pt x="1052731" y="2111461"/>
                      <a:pt x="1416842" y="2111461"/>
                    </a:cubicBezTo>
                    <a:cubicBezTo>
                      <a:pt x="1780953" y="2111461"/>
                      <a:pt x="2076123" y="1831388"/>
                      <a:pt x="2076123" y="1485900"/>
                    </a:cubicBezTo>
                    <a:cubicBezTo>
                      <a:pt x="2076123" y="1140412"/>
                      <a:pt x="1780953" y="860339"/>
                      <a:pt x="1416842" y="860339"/>
                    </a:cubicBezTo>
                    <a:close/>
                    <a:moveTo>
                      <a:pt x="1409700" y="0"/>
                    </a:moveTo>
                    <a:cubicBezTo>
                      <a:pt x="2188256" y="0"/>
                      <a:pt x="2819400" y="665260"/>
                      <a:pt x="2819400" y="1485900"/>
                    </a:cubicBezTo>
                    <a:cubicBezTo>
                      <a:pt x="2819400" y="2306540"/>
                      <a:pt x="2188256" y="2971800"/>
                      <a:pt x="1409700" y="2971800"/>
                    </a:cubicBezTo>
                    <a:cubicBezTo>
                      <a:pt x="631144" y="2971800"/>
                      <a:pt x="0" y="2306540"/>
                      <a:pt x="0" y="1485900"/>
                    </a:cubicBezTo>
                    <a:cubicBezTo>
                      <a:pt x="0" y="665260"/>
                      <a:pt x="631144" y="0"/>
                      <a:pt x="1409700" y="0"/>
                    </a:cubicBezTo>
                    <a:close/>
                  </a:path>
                </a:pathLst>
              </a:custGeom>
              <a:solidFill>
                <a:srgbClr val="00AAE8"/>
              </a:solidFill>
              <a:ln>
                <a:solidFill>
                  <a:schemeClr val="accent1"/>
                </a:solidFill>
              </a:ln>
              <a:scene3d>
                <a:camera prst="perspectiveRelaxed">
                  <a:rot lat="16800000" lon="0" rev="0"/>
                </a:camera>
                <a:lightRig rig="balanced" dir="t">
                  <a:rot lat="0" lon="0" rev="13200000"/>
                </a:lightRig>
              </a:scene3d>
              <a:sp3d prstMaterial="metal">
                <a:bevelT h="63500" prst="slop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320" name="Rectangle 22"/>
              <p:cNvSpPr/>
              <p:nvPr/>
            </p:nvSpPr>
            <p:spPr>
              <a:xfrm>
                <a:off x="4656863" y="3405158"/>
                <a:ext cx="2841693" cy="737573"/>
              </a:xfrm>
              <a:custGeom>
                <a:avLst/>
                <a:gdLst>
                  <a:gd name="connsiteX0" fmla="*/ 0 w 2819400"/>
                  <a:gd name="connsiteY0" fmla="*/ 0 h 597597"/>
                  <a:gd name="connsiteX1" fmla="*/ 2819400 w 2819400"/>
                  <a:gd name="connsiteY1" fmla="*/ 0 h 597597"/>
                  <a:gd name="connsiteX2" fmla="*/ 2819400 w 2819400"/>
                  <a:gd name="connsiteY2" fmla="*/ 597597 h 597597"/>
                  <a:gd name="connsiteX3" fmla="*/ 0 w 2819400"/>
                  <a:gd name="connsiteY3" fmla="*/ 597597 h 597597"/>
                  <a:gd name="connsiteX4" fmla="*/ 0 w 2819400"/>
                  <a:gd name="connsiteY4" fmla="*/ 0 h 597597"/>
                  <a:gd name="connsiteX0" fmla="*/ 0 w 2819400"/>
                  <a:gd name="connsiteY0" fmla="*/ 0 h 755641"/>
                  <a:gd name="connsiteX1" fmla="*/ 2819400 w 2819400"/>
                  <a:gd name="connsiteY1" fmla="*/ 0 h 755641"/>
                  <a:gd name="connsiteX2" fmla="*/ 2819400 w 2819400"/>
                  <a:gd name="connsiteY2" fmla="*/ 597597 h 755641"/>
                  <a:gd name="connsiteX3" fmla="*/ 0 w 2819400"/>
                  <a:gd name="connsiteY3" fmla="*/ 597597 h 755641"/>
                  <a:gd name="connsiteX4" fmla="*/ 0 w 2819400"/>
                  <a:gd name="connsiteY4" fmla="*/ 0 h 755641"/>
                  <a:gd name="connsiteX0" fmla="*/ 0 w 2819400"/>
                  <a:gd name="connsiteY0" fmla="*/ 0 h 806869"/>
                  <a:gd name="connsiteX1" fmla="*/ 2819400 w 2819400"/>
                  <a:gd name="connsiteY1" fmla="*/ 0 h 806869"/>
                  <a:gd name="connsiteX2" fmla="*/ 2819400 w 2819400"/>
                  <a:gd name="connsiteY2" fmla="*/ 597597 h 806869"/>
                  <a:gd name="connsiteX3" fmla="*/ 0 w 2819400"/>
                  <a:gd name="connsiteY3" fmla="*/ 597597 h 806869"/>
                  <a:gd name="connsiteX4" fmla="*/ 0 w 2819400"/>
                  <a:gd name="connsiteY4" fmla="*/ 0 h 806869"/>
                  <a:gd name="connsiteX0" fmla="*/ 0 w 2819400"/>
                  <a:gd name="connsiteY0" fmla="*/ 0 h 804207"/>
                  <a:gd name="connsiteX1" fmla="*/ 2819400 w 2819400"/>
                  <a:gd name="connsiteY1" fmla="*/ 0 h 804207"/>
                  <a:gd name="connsiteX2" fmla="*/ 2819400 w 2819400"/>
                  <a:gd name="connsiteY2" fmla="*/ 597597 h 804207"/>
                  <a:gd name="connsiteX3" fmla="*/ 0 w 2819400"/>
                  <a:gd name="connsiteY3" fmla="*/ 597597 h 804207"/>
                  <a:gd name="connsiteX4" fmla="*/ 0 w 2819400"/>
                  <a:gd name="connsiteY4" fmla="*/ 0 h 804207"/>
                  <a:gd name="connsiteX0" fmla="*/ 3175 w 2822575"/>
                  <a:gd name="connsiteY0" fmla="*/ 0 h 799264"/>
                  <a:gd name="connsiteX1" fmla="*/ 2822575 w 2822575"/>
                  <a:gd name="connsiteY1" fmla="*/ 0 h 799264"/>
                  <a:gd name="connsiteX2" fmla="*/ 2822575 w 2822575"/>
                  <a:gd name="connsiteY2" fmla="*/ 597597 h 799264"/>
                  <a:gd name="connsiteX3" fmla="*/ 0 w 2822575"/>
                  <a:gd name="connsiteY3" fmla="*/ 584897 h 799264"/>
                  <a:gd name="connsiteX4" fmla="*/ 3175 w 2822575"/>
                  <a:gd name="connsiteY4" fmla="*/ 0 h 799264"/>
                  <a:gd name="connsiteX0" fmla="*/ 68 w 2832168"/>
                  <a:gd name="connsiteY0" fmla="*/ 79375 h 799264"/>
                  <a:gd name="connsiteX1" fmla="*/ 2832168 w 2832168"/>
                  <a:gd name="connsiteY1" fmla="*/ 0 h 799264"/>
                  <a:gd name="connsiteX2" fmla="*/ 2832168 w 2832168"/>
                  <a:gd name="connsiteY2" fmla="*/ 597597 h 799264"/>
                  <a:gd name="connsiteX3" fmla="*/ 9593 w 2832168"/>
                  <a:gd name="connsiteY3" fmla="*/ 584897 h 799264"/>
                  <a:gd name="connsiteX4" fmla="*/ 68 w 2832168"/>
                  <a:gd name="connsiteY4" fmla="*/ 79375 h 799264"/>
                  <a:gd name="connsiteX0" fmla="*/ 68 w 2841693"/>
                  <a:gd name="connsiteY0" fmla="*/ 22225 h 742114"/>
                  <a:gd name="connsiteX1" fmla="*/ 2841693 w 2841693"/>
                  <a:gd name="connsiteY1" fmla="*/ 0 h 742114"/>
                  <a:gd name="connsiteX2" fmla="*/ 2832168 w 2841693"/>
                  <a:gd name="connsiteY2" fmla="*/ 540447 h 742114"/>
                  <a:gd name="connsiteX3" fmla="*/ 9593 w 2841693"/>
                  <a:gd name="connsiteY3" fmla="*/ 527747 h 742114"/>
                  <a:gd name="connsiteX4" fmla="*/ 68 w 2841693"/>
                  <a:gd name="connsiteY4" fmla="*/ 22225 h 742114"/>
                  <a:gd name="connsiteX0" fmla="*/ 68 w 2841693"/>
                  <a:gd name="connsiteY0" fmla="*/ 22225 h 738528"/>
                  <a:gd name="connsiteX1" fmla="*/ 2841693 w 2841693"/>
                  <a:gd name="connsiteY1" fmla="*/ 0 h 738528"/>
                  <a:gd name="connsiteX2" fmla="*/ 2832168 w 2841693"/>
                  <a:gd name="connsiteY2" fmla="*/ 540447 h 738528"/>
                  <a:gd name="connsiteX3" fmla="*/ 9593 w 2841693"/>
                  <a:gd name="connsiteY3" fmla="*/ 518222 h 738528"/>
                  <a:gd name="connsiteX4" fmla="*/ 68 w 2841693"/>
                  <a:gd name="connsiteY4" fmla="*/ 22225 h 738528"/>
                  <a:gd name="connsiteX0" fmla="*/ 68 w 2841693"/>
                  <a:gd name="connsiteY0" fmla="*/ 22225 h 752339"/>
                  <a:gd name="connsiteX1" fmla="*/ 2841693 w 2841693"/>
                  <a:gd name="connsiteY1" fmla="*/ 0 h 752339"/>
                  <a:gd name="connsiteX2" fmla="*/ 2832168 w 2841693"/>
                  <a:gd name="connsiteY2" fmla="*/ 540447 h 752339"/>
                  <a:gd name="connsiteX3" fmla="*/ 9593 w 2841693"/>
                  <a:gd name="connsiteY3" fmla="*/ 518222 h 752339"/>
                  <a:gd name="connsiteX4" fmla="*/ 68 w 2841693"/>
                  <a:gd name="connsiteY4" fmla="*/ 22225 h 752339"/>
                  <a:gd name="connsiteX0" fmla="*/ 68 w 2841693"/>
                  <a:gd name="connsiteY0" fmla="*/ 22225 h 746704"/>
                  <a:gd name="connsiteX1" fmla="*/ 2841693 w 2841693"/>
                  <a:gd name="connsiteY1" fmla="*/ 0 h 746704"/>
                  <a:gd name="connsiteX2" fmla="*/ 2832168 w 2841693"/>
                  <a:gd name="connsiteY2" fmla="*/ 530922 h 746704"/>
                  <a:gd name="connsiteX3" fmla="*/ 9593 w 2841693"/>
                  <a:gd name="connsiteY3" fmla="*/ 518222 h 746704"/>
                  <a:gd name="connsiteX4" fmla="*/ 68 w 2841693"/>
                  <a:gd name="connsiteY4" fmla="*/ 22225 h 746704"/>
                  <a:gd name="connsiteX0" fmla="*/ 68 w 2841693"/>
                  <a:gd name="connsiteY0" fmla="*/ 22225 h 745394"/>
                  <a:gd name="connsiteX1" fmla="*/ 2841693 w 2841693"/>
                  <a:gd name="connsiteY1" fmla="*/ 0 h 745394"/>
                  <a:gd name="connsiteX2" fmla="*/ 2832168 w 2841693"/>
                  <a:gd name="connsiteY2" fmla="*/ 530922 h 745394"/>
                  <a:gd name="connsiteX3" fmla="*/ 9593 w 2841693"/>
                  <a:gd name="connsiteY3" fmla="*/ 518222 h 745394"/>
                  <a:gd name="connsiteX4" fmla="*/ 68 w 2841693"/>
                  <a:gd name="connsiteY4" fmla="*/ 22225 h 745394"/>
                  <a:gd name="connsiteX0" fmla="*/ 68 w 2841693"/>
                  <a:gd name="connsiteY0" fmla="*/ 22225 h 737573"/>
                  <a:gd name="connsiteX1" fmla="*/ 2841693 w 2841693"/>
                  <a:gd name="connsiteY1" fmla="*/ 0 h 737573"/>
                  <a:gd name="connsiteX2" fmla="*/ 2832168 w 2841693"/>
                  <a:gd name="connsiteY2" fmla="*/ 530922 h 737573"/>
                  <a:gd name="connsiteX3" fmla="*/ 9593 w 2841693"/>
                  <a:gd name="connsiteY3" fmla="*/ 518222 h 737573"/>
                  <a:gd name="connsiteX4" fmla="*/ 68 w 2841693"/>
                  <a:gd name="connsiteY4" fmla="*/ 22225 h 737573"/>
                  <a:gd name="connsiteX0" fmla="*/ 68 w 2841693"/>
                  <a:gd name="connsiteY0" fmla="*/ 22225 h 737573"/>
                  <a:gd name="connsiteX1" fmla="*/ 537438 w 2841693"/>
                  <a:gd name="connsiteY1" fmla="*/ 16574 h 737573"/>
                  <a:gd name="connsiteX2" fmla="*/ 2841693 w 2841693"/>
                  <a:gd name="connsiteY2" fmla="*/ 0 h 737573"/>
                  <a:gd name="connsiteX3" fmla="*/ 2832168 w 2841693"/>
                  <a:gd name="connsiteY3" fmla="*/ 530922 h 737573"/>
                  <a:gd name="connsiteX4" fmla="*/ 9593 w 2841693"/>
                  <a:gd name="connsiteY4" fmla="*/ 518222 h 737573"/>
                  <a:gd name="connsiteX5" fmla="*/ 68 w 2841693"/>
                  <a:gd name="connsiteY5" fmla="*/ 22225 h 737573"/>
                  <a:gd name="connsiteX0" fmla="*/ 68 w 2841693"/>
                  <a:gd name="connsiteY0" fmla="*/ 22225 h 737573"/>
                  <a:gd name="connsiteX1" fmla="*/ 537438 w 2841693"/>
                  <a:gd name="connsiteY1" fmla="*/ 16574 h 737573"/>
                  <a:gd name="connsiteX2" fmla="*/ 2236063 w 2841693"/>
                  <a:gd name="connsiteY2" fmla="*/ 10224 h 737573"/>
                  <a:gd name="connsiteX3" fmla="*/ 2841693 w 2841693"/>
                  <a:gd name="connsiteY3" fmla="*/ 0 h 737573"/>
                  <a:gd name="connsiteX4" fmla="*/ 2832168 w 2841693"/>
                  <a:gd name="connsiteY4" fmla="*/ 530922 h 737573"/>
                  <a:gd name="connsiteX5" fmla="*/ 9593 w 2841693"/>
                  <a:gd name="connsiteY5" fmla="*/ 518222 h 737573"/>
                  <a:gd name="connsiteX6" fmla="*/ 68 w 2841693"/>
                  <a:gd name="connsiteY6" fmla="*/ 22225 h 737573"/>
                  <a:gd name="connsiteX0" fmla="*/ 68 w 2841693"/>
                  <a:gd name="connsiteY0" fmla="*/ 22225 h 737573"/>
                  <a:gd name="connsiteX1" fmla="*/ 537438 w 2841693"/>
                  <a:gd name="connsiteY1" fmla="*/ 16574 h 737573"/>
                  <a:gd name="connsiteX2" fmla="*/ 2236063 w 2841693"/>
                  <a:gd name="connsiteY2" fmla="*/ 10224 h 737573"/>
                  <a:gd name="connsiteX3" fmla="*/ 2841693 w 2841693"/>
                  <a:gd name="connsiteY3" fmla="*/ 0 h 737573"/>
                  <a:gd name="connsiteX4" fmla="*/ 2832168 w 2841693"/>
                  <a:gd name="connsiteY4" fmla="*/ 530922 h 737573"/>
                  <a:gd name="connsiteX5" fmla="*/ 9593 w 2841693"/>
                  <a:gd name="connsiteY5" fmla="*/ 518222 h 737573"/>
                  <a:gd name="connsiteX6" fmla="*/ 68 w 2841693"/>
                  <a:gd name="connsiteY6" fmla="*/ 22225 h 737573"/>
                  <a:gd name="connsiteX0" fmla="*/ 68 w 2841693"/>
                  <a:gd name="connsiteY0" fmla="*/ 22225 h 737573"/>
                  <a:gd name="connsiteX1" fmla="*/ 537438 w 2841693"/>
                  <a:gd name="connsiteY1" fmla="*/ 16574 h 737573"/>
                  <a:gd name="connsiteX2" fmla="*/ 2236063 w 2841693"/>
                  <a:gd name="connsiteY2" fmla="*/ 10224 h 737573"/>
                  <a:gd name="connsiteX3" fmla="*/ 2841693 w 2841693"/>
                  <a:gd name="connsiteY3" fmla="*/ 0 h 737573"/>
                  <a:gd name="connsiteX4" fmla="*/ 2832168 w 2841693"/>
                  <a:gd name="connsiteY4" fmla="*/ 530922 h 737573"/>
                  <a:gd name="connsiteX5" fmla="*/ 9593 w 2841693"/>
                  <a:gd name="connsiteY5" fmla="*/ 518222 h 737573"/>
                  <a:gd name="connsiteX6" fmla="*/ 68 w 2841693"/>
                  <a:gd name="connsiteY6" fmla="*/ 22225 h 737573"/>
                  <a:gd name="connsiteX0" fmla="*/ 68 w 2841693"/>
                  <a:gd name="connsiteY0" fmla="*/ 22225 h 737573"/>
                  <a:gd name="connsiteX1" fmla="*/ 537438 w 2841693"/>
                  <a:gd name="connsiteY1" fmla="*/ 16574 h 737573"/>
                  <a:gd name="connsiteX2" fmla="*/ 2236063 w 2841693"/>
                  <a:gd name="connsiteY2" fmla="*/ 10224 h 737573"/>
                  <a:gd name="connsiteX3" fmla="*/ 2841693 w 2841693"/>
                  <a:gd name="connsiteY3" fmla="*/ 0 h 737573"/>
                  <a:gd name="connsiteX4" fmla="*/ 2832168 w 2841693"/>
                  <a:gd name="connsiteY4" fmla="*/ 530922 h 737573"/>
                  <a:gd name="connsiteX5" fmla="*/ 9593 w 2841693"/>
                  <a:gd name="connsiteY5" fmla="*/ 518222 h 737573"/>
                  <a:gd name="connsiteX6" fmla="*/ 68 w 2841693"/>
                  <a:gd name="connsiteY6" fmla="*/ 22225 h 737573"/>
                  <a:gd name="connsiteX0" fmla="*/ 68 w 2841693"/>
                  <a:gd name="connsiteY0" fmla="*/ 22225 h 737573"/>
                  <a:gd name="connsiteX1" fmla="*/ 537438 w 2841693"/>
                  <a:gd name="connsiteY1" fmla="*/ 16574 h 737573"/>
                  <a:gd name="connsiteX2" fmla="*/ 2153513 w 2841693"/>
                  <a:gd name="connsiteY2" fmla="*/ 19749 h 737573"/>
                  <a:gd name="connsiteX3" fmla="*/ 2841693 w 2841693"/>
                  <a:gd name="connsiteY3" fmla="*/ 0 h 737573"/>
                  <a:gd name="connsiteX4" fmla="*/ 2832168 w 2841693"/>
                  <a:gd name="connsiteY4" fmla="*/ 530922 h 737573"/>
                  <a:gd name="connsiteX5" fmla="*/ 9593 w 2841693"/>
                  <a:gd name="connsiteY5" fmla="*/ 518222 h 737573"/>
                  <a:gd name="connsiteX6" fmla="*/ 68 w 2841693"/>
                  <a:gd name="connsiteY6" fmla="*/ 22225 h 737573"/>
                  <a:gd name="connsiteX0" fmla="*/ 68 w 2841693"/>
                  <a:gd name="connsiteY0" fmla="*/ 22225 h 737573"/>
                  <a:gd name="connsiteX1" fmla="*/ 696188 w 2841693"/>
                  <a:gd name="connsiteY1" fmla="*/ 26099 h 737573"/>
                  <a:gd name="connsiteX2" fmla="*/ 2153513 w 2841693"/>
                  <a:gd name="connsiteY2" fmla="*/ 19749 h 737573"/>
                  <a:gd name="connsiteX3" fmla="*/ 2841693 w 2841693"/>
                  <a:gd name="connsiteY3" fmla="*/ 0 h 737573"/>
                  <a:gd name="connsiteX4" fmla="*/ 2832168 w 2841693"/>
                  <a:gd name="connsiteY4" fmla="*/ 530922 h 737573"/>
                  <a:gd name="connsiteX5" fmla="*/ 9593 w 2841693"/>
                  <a:gd name="connsiteY5" fmla="*/ 518222 h 737573"/>
                  <a:gd name="connsiteX6" fmla="*/ 68 w 2841693"/>
                  <a:gd name="connsiteY6" fmla="*/ 22225 h 737573"/>
                  <a:gd name="connsiteX0" fmla="*/ 68 w 2841693"/>
                  <a:gd name="connsiteY0" fmla="*/ 22225 h 737573"/>
                  <a:gd name="connsiteX1" fmla="*/ 696188 w 2841693"/>
                  <a:gd name="connsiteY1" fmla="*/ 26099 h 737573"/>
                  <a:gd name="connsiteX2" fmla="*/ 2163038 w 2841693"/>
                  <a:gd name="connsiteY2" fmla="*/ 10224 h 737573"/>
                  <a:gd name="connsiteX3" fmla="*/ 2841693 w 2841693"/>
                  <a:gd name="connsiteY3" fmla="*/ 0 h 737573"/>
                  <a:gd name="connsiteX4" fmla="*/ 2832168 w 2841693"/>
                  <a:gd name="connsiteY4" fmla="*/ 530922 h 737573"/>
                  <a:gd name="connsiteX5" fmla="*/ 9593 w 2841693"/>
                  <a:gd name="connsiteY5" fmla="*/ 518222 h 737573"/>
                  <a:gd name="connsiteX6" fmla="*/ 68 w 2841693"/>
                  <a:gd name="connsiteY6" fmla="*/ 22225 h 737573"/>
                  <a:gd name="connsiteX0" fmla="*/ 68 w 2841693"/>
                  <a:gd name="connsiteY0" fmla="*/ 22225 h 737573"/>
                  <a:gd name="connsiteX1" fmla="*/ 696188 w 2841693"/>
                  <a:gd name="connsiteY1" fmla="*/ 26099 h 737573"/>
                  <a:gd name="connsiteX2" fmla="*/ 2163038 w 2841693"/>
                  <a:gd name="connsiteY2" fmla="*/ 10224 h 737573"/>
                  <a:gd name="connsiteX3" fmla="*/ 2841693 w 2841693"/>
                  <a:gd name="connsiteY3" fmla="*/ 0 h 737573"/>
                  <a:gd name="connsiteX4" fmla="*/ 2832168 w 2841693"/>
                  <a:gd name="connsiteY4" fmla="*/ 530922 h 737573"/>
                  <a:gd name="connsiteX5" fmla="*/ 9593 w 2841693"/>
                  <a:gd name="connsiteY5" fmla="*/ 518222 h 737573"/>
                  <a:gd name="connsiteX6" fmla="*/ 68 w 2841693"/>
                  <a:gd name="connsiteY6" fmla="*/ 22225 h 7375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841693" h="737573">
                    <a:moveTo>
                      <a:pt x="68" y="22225"/>
                    </a:moveTo>
                    <a:lnTo>
                      <a:pt x="696188" y="26099"/>
                    </a:lnTo>
                    <a:cubicBezTo>
                      <a:pt x="884571" y="150982"/>
                      <a:pt x="1971480" y="174266"/>
                      <a:pt x="2163038" y="10224"/>
                    </a:cubicBezTo>
                    <a:lnTo>
                      <a:pt x="2841693" y="0"/>
                    </a:lnTo>
                    <a:lnTo>
                      <a:pt x="2832168" y="530922"/>
                    </a:lnTo>
                    <a:cubicBezTo>
                      <a:pt x="2174943" y="857947"/>
                      <a:pt x="257243" y="753172"/>
                      <a:pt x="9593" y="518222"/>
                    </a:cubicBezTo>
                    <a:cubicBezTo>
                      <a:pt x="10651" y="323256"/>
                      <a:pt x="-990" y="217191"/>
                      <a:pt x="68" y="22225"/>
                    </a:cubicBezTo>
                    <a:close/>
                  </a:path>
                </a:pathLst>
              </a:custGeom>
              <a:solidFill>
                <a:srgbClr val="00AAE8"/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321" name="Freeform 320"/>
              <p:cNvSpPr/>
              <p:nvPr/>
            </p:nvSpPr>
            <p:spPr>
              <a:xfrm>
                <a:off x="4669632" y="1862110"/>
                <a:ext cx="2819400" cy="2971800"/>
              </a:xfrm>
              <a:custGeom>
                <a:avLst/>
                <a:gdLst>
                  <a:gd name="connsiteX0" fmla="*/ 1416842 w 2819400"/>
                  <a:gd name="connsiteY0" fmla="*/ 860339 h 2971800"/>
                  <a:gd name="connsiteX1" fmla="*/ 757561 w 2819400"/>
                  <a:gd name="connsiteY1" fmla="*/ 1485900 h 2971800"/>
                  <a:gd name="connsiteX2" fmla="*/ 1416842 w 2819400"/>
                  <a:gd name="connsiteY2" fmla="*/ 2111461 h 2971800"/>
                  <a:gd name="connsiteX3" fmla="*/ 2076123 w 2819400"/>
                  <a:gd name="connsiteY3" fmla="*/ 1485900 h 2971800"/>
                  <a:gd name="connsiteX4" fmla="*/ 1416842 w 2819400"/>
                  <a:gd name="connsiteY4" fmla="*/ 860339 h 2971800"/>
                  <a:gd name="connsiteX5" fmla="*/ 1409700 w 2819400"/>
                  <a:gd name="connsiteY5" fmla="*/ 0 h 2971800"/>
                  <a:gd name="connsiteX6" fmla="*/ 2819400 w 2819400"/>
                  <a:gd name="connsiteY6" fmla="*/ 1485900 h 2971800"/>
                  <a:gd name="connsiteX7" fmla="*/ 1409700 w 2819400"/>
                  <a:gd name="connsiteY7" fmla="*/ 2971800 h 2971800"/>
                  <a:gd name="connsiteX8" fmla="*/ 0 w 2819400"/>
                  <a:gd name="connsiteY8" fmla="*/ 1485900 h 2971800"/>
                  <a:gd name="connsiteX9" fmla="*/ 1409700 w 2819400"/>
                  <a:gd name="connsiteY9" fmla="*/ 0 h 2971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819400" h="2971800">
                    <a:moveTo>
                      <a:pt x="1416842" y="860339"/>
                    </a:moveTo>
                    <a:cubicBezTo>
                      <a:pt x="1052731" y="860339"/>
                      <a:pt x="757561" y="1140412"/>
                      <a:pt x="757561" y="1485900"/>
                    </a:cubicBezTo>
                    <a:cubicBezTo>
                      <a:pt x="757561" y="1831388"/>
                      <a:pt x="1052731" y="2111461"/>
                      <a:pt x="1416842" y="2111461"/>
                    </a:cubicBezTo>
                    <a:cubicBezTo>
                      <a:pt x="1780953" y="2111461"/>
                      <a:pt x="2076123" y="1831388"/>
                      <a:pt x="2076123" y="1485900"/>
                    </a:cubicBezTo>
                    <a:cubicBezTo>
                      <a:pt x="2076123" y="1140412"/>
                      <a:pt x="1780953" y="860339"/>
                      <a:pt x="1416842" y="860339"/>
                    </a:cubicBezTo>
                    <a:close/>
                    <a:moveTo>
                      <a:pt x="1409700" y="0"/>
                    </a:moveTo>
                    <a:cubicBezTo>
                      <a:pt x="2188256" y="0"/>
                      <a:pt x="2819400" y="665260"/>
                      <a:pt x="2819400" y="1485900"/>
                    </a:cubicBezTo>
                    <a:cubicBezTo>
                      <a:pt x="2819400" y="2306540"/>
                      <a:pt x="2188256" y="2971800"/>
                      <a:pt x="1409700" y="2971800"/>
                    </a:cubicBezTo>
                    <a:cubicBezTo>
                      <a:pt x="631144" y="2971800"/>
                      <a:pt x="0" y="2306540"/>
                      <a:pt x="0" y="1485900"/>
                    </a:cubicBezTo>
                    <a:cubicBezTo>
                      <a:pt x="0" y="665260"/>
                      <a:pt x="631144" y="0"/>
                      <a:pt x="1409700" y="0"/>
                    </a:cubicBezTo>
                    <a:close/>
                  </a:path>
                </a:pathLst>
              </a:custGeom>
              <a:solidFill>
                <a:srgbClr val="00AAE8"/>
              </a:solidFill>
              <a:ln>
                <a:solidFill>
                  <a:schemeClr val="accent1"/>
                </a:solidFill>
              </a:ln>
              <a:scene3d>
                <a:camera prst="perspectiveRelaxed">
                  <a:rot lat="16800000" lon="0" rev="0"/>
                </a:camera>
                <a:lightRig rig="balanced" dir="t">
                  <a:rot lat="0" lon="0" rev="13200000"/>
                </a:lightRig>
              </a:scene3d>
              <a:sp3d prstMaterial="metal">
                <a:bevelT h="63500" prst="slop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322" name="Can 321"/>
            <p:cNvSpPr/>
            <p:nvPr/>
          </p:nvSpPr>
          <p:spPr>
            <a:xfrm>
              <a:off x="5504793" y="4282723"/>
              <a:ext cx="1201568" cy="894654"/>
            </a:xfrm>
            <a:prstGeom prst="can">
              <a:avLst>
                <a:gd name="adj" fmla="val 15191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grpSp>
          <p:nvGrpSpPr>
            <p:cNvPr id="323" name="Group 322"/>
            <p:cNvGrpSpPr/>
            <p:nvPr/>
          </p:nvGrpSpPr>
          <p:grpSpPr>
            <a:xfrm>
              <a:off x="4675207" y="2209456"/>
              <a:ext cx="2841693" cy="3485837"/>
              <a:chOff x="4656863" y="3108810"/>
              <a:chExt cx="2841693" cy="3485837"/>
            </a:xfrm>
            <a:solidFill>
              <a:schemeClr val="accent2"/>
            </a:solidFill>
          </p:grpSpPr>
          <p:sp>
            <p:nvSpPr>
              <p:cNvPr id="324" name="Freeform 323"/>
              <p:cNvSpPr/>
              <p:nvPr/>
            </p:nvSpPr>
            <p:spPr>
              <a:xfrm>
                <a:off x="4669632" y="3622847"/>
                <a:ext cx="2819400" cy="2971800"/>
              </a:xfrm>
              <a:custGeom>
                <a:avLst/>
                <a:gdLst>
                  <a:gd name="connsiteX0" fmla="*/ 1416842 w 2819400"/>
                  <a:gd name="connsiteY0" fmla="*/ 860339 h 2971800"/>
                  <a:gd name="connsiteX1" fmla="*/ 757561 w 2819400"/>
                  <a:gd name="connsiteY1" fmla="*/ 1485900 h 2971800"/>
                  <a:gd name="connsiteX2" fmla="*/ 1416842 w 2819400"/>
                  <a:gd name="connsiteY2" fmla="*/ 2111461 h 2971800"/>
                  <a:gd name="connsiteX3" fmla="*/ 2076123 w 2819400"/>
                  <a:gd name="connsiteY3" fmla="*/ 1485900 h 2971800"/>
                  <a:gd name="connsiteX4" fmla="*/ 1416842 w 2819400"/>
                  <a:gd name="connsiteY4" fmla="*/ 860339 h 2971800"/>
                  <a:gd name="connsiteX5" fmla="*/ 1409700 w 2819400"/>
                  <a:gd name="connsiteY5" fmla="*/ 0 h 2971800"/>
                  <a:gd name="connsiteX6" fmla="*/ 2819400 w 2819400"/>
                  <a:gd name="connsiteY6" fmla="*/ 1485900 h 2971800"/>
                  <a:gd name="connsiteX7" fmla="*/ 1409700 w 2819400"/>
                  <a:gd name="connsiteY7" fmla="*/ 2971800 h 2971800"/>
                  <a:gd name="connsiteX8" fmla="*/ 0 w 2819400"/>
                  <a:gd name="connsiteY8" fmla="*/ 1485900 h 2971800"/>
                  <a:gd name="connsiteX9" fmla="*/ 1409700 w 2819400"/>
                  <a:gd name="connsiteY9" fmla="*/ 0 h 2971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819400" h="2971800">
                    <a:moveTo>
                      <a:pt x="1416842" y="860339"/>
                    </a:moveTo>
                    <a:cubicBezTo>
                      <a:pt x="1052731" y="860339"/>
                      <a:pt x="757561" y="1140412"/>
                      <a:pt x="757561" y="1485900"/>
                    </a:cubicBezTo>
                    <a:cubicBezTo>
                      <a:pt x="757561" y="1831388"/>
                      <a:pt x="1052731" y="2111461"/>
                      <a:pt x="1416842" y="2111461"/>
                    </a:cubicBezTo>
                    <a:cubicBezTo>
                      <a:pt x="1780953" y="2111461"/>
                      <a:pt x="2076123" y="1831388"/>
                      <a:pt x="2076123" y="1485900"/>
                    </a:cubicBezTo>
                    <a:cubicBezTo>
                      <a:pt x="2076123" y="1140412"/>
                      <a:pt x="1780953" y="860339"/>
                      <a:pt x="1416842" y="860339"/>
                    </a:cubicBezTo>
                    <a:close/>
                    <a:moveTo>
                      <a:pt x="1409700" y="0"/>
                    </a:moveTo>
                    <a:cubicBezTo>
                      <a:pt x="2188256" y="0"/>
                      <a:pt x="2819400" y="665260"/>
                      <a:pt x="2819400" y="1485900"/>
                    </a:cubicBezTo>
                    <a:cubicBezTo>
                      <a:pt x="2819400" y="2306540"/>
                      <a:pt x="2188256" y="2971800"/>
                      <a:pt x="1409700" y="2971800"/>
                    </a:cubicBezTo>
                    <a:cubicBezTo>
                      <a:pt x="631144" y="2971800"/>
                      <a:pt x="0" y="2306540"/>
                      <a:pt x="0" y="1485900"/>
                    </a:cubicBezTo>
                    <a:cubicBezTo>
                      <a:pt x="0" y="665260"/>
                      <a:pt x="631144" y="0"/>
                      <a:pt x="1409700" y="0"/>
                    </a:cubicBezTo>
                    <a:close/>
                  </a:path>
                </a:pathLst>
              </a:custGeom>
              <a:grpFill/>
              <a:ln>
                <a:solidFill>
                  <a:schemeClr val="accent2"/>
                </a:solidFill>
              </a:ln>
              <a:scene3d>
                <a:camera prst="perspectiveRelaxed">
                  <a:rot lat="16800000" lon="0" rev="0"/>
                </a:camera>
                <a:lightRig rig="balanced" dir="t">
                  <a:rot lat="0" lon="0" rev="13200000"/>
                </a:lightRig>
              </a:scene3d>
              <a:sp3d prstMaterial="metal">
                <a:bevelT h="63500" prst="slop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325" name="Rectangle 22"/>
              <p:cNvSpPr/>
              <p:nvPr/>
            </p:nvSpPr>
            <p:spPr>
              <a:xfrm>
                <a:off x="4656863" y="4651858"/>
                <a:ext cx="2841693" cy="737573"/>
              </a:xfrm>
              <a:custGeom>
                <a:avLst/>
                <a:gdLst>
                  <a:gd name="connsiteX0" fmla="*/ 0 w 2819400"/>
                  <a:gd name="connsiteY0" fmla="*/ 0 h 597597"/>
                  <a:gd name="connsiteX1" fmla="*/ 2819400 w 2819400"/>
                  <a:gd name="connsiteY1" fmla="*/ 0 h 597597"/>
                  <a:gd name="connsiteX2" fmla="*/ 2819400 w 2819400"/>
                  <a:gd name="connsiteY2" fmla="*/ 597597 h 597597"/>
                  <a:gd name="connsiteX3" fmla="*/ 0 w 2819400"/>
                  <a:gd name="connsiteY3" fmla="*/ 597597 h 597597"/>
                  <a:gd name="connsiteX4" fmla="*/ 0 w 2819400"/>
                  <a:gd name="connsiteY4" fmla="*/ 0 h 597597"/>
                  <a:gd name="connsiteX0" fmla="*/ 0 w 2819400"/>
                  <a:gd name="connsiteY0" fmla="*/ 0 h 755641"/>
                  <a:gd name="connsiteX1" fmla="*/ 2819400 w 2819400"/>
                  <a:gd name="connsiteY1" fmla="*/ 0 h 755641"/>
                  <a:gd name="connsiteX2" fmla="*/ 2819400 w 2819400"/>
                  <a:gd name="connsiteY2" fmla="*/ 597597 h 755641"/>
                  <a:gd name="connsiteX3" fmla="*/ 0 w 2819400"/>
                  <a:gd name="connsiteY3" fmla="*/ 597597 h 755641"/>
                  <a:gd name="connsiteX4" fmla="*/ 0 w 2819400"/>
                  <a:gd name="connsiteY4" fmla="*/ 0 h 755641"/>
                  <a:gd name="connsiteX0" fmla="*/ 0 w 2819400"/>
                  <a:gd name="connsiteY0" fmla="*/ 0 h 806869"/>
                  <a:gd name="connsiteX1" fmla="*/ 2819400 w 2819400"/>
                  <a:gd name="connsiteY1" fmla="*/ 0 h 806869"/>
                  <a:gd name="connsiteX2" fmla="*/ 2819400 w 2819400"/>
                  <a:gd name="connsiteY2" fmla="*/ 597597 h 806869"/>
                  <a:gd name="connsiteX3" fmla="*/ 0 w 2819400"/>
                  <a:gd name="connsiteY3" fmla="*/ 597597 h 806869"/>
                  <a:gd name="connsiteX4" fmla="*/ 0 w 2819400"/>
                  <a:gd name="connsiteY4" fmla="*/ 0 h 806869"/>
                  <a:gd name="connsiteX0" fmla="*/ 0 w 2819400"/>
                  <a:gd name="connsiteY0" fmla="*/ 0 h 804207"/>
                  <a:gd name="connsiteX1" fmla="*/ 2819400 w 2819400"/>
                  <a:gd name="connsiteY1" fmla="*/ 0 h 804207"/>
                  <a:gd name="connsiteX2" fmla="*/ 2819400 w 2819400"/>
                  <a:gd name="connsiteY2" fmla="*/ 597597 h 804207"/>
                  <a:gd name="connsiteX3" fmla="*/ 0 w 2819400"/>
                  <a:gd name="connsiteY3" fmla="*/ 597597 h 804207"/>
                  <a:gd name="connsiteX4" fmla="*/ 0 w 2819400"/>
                  <a:gd name="connsiteY4" fmla="*/ 0 h 804207"/>
                  <a:gd name="connsiteX0" fmla="*/ 3175 w 2822575"/>
                  <a:gd name="connsiteY0" fmla="*/ 0 h 799264"/>
                  <a:gd name="connsiteX1" fmla="*/ 2822575 w 2822575"/>
                  <a:gd name="connsiteY1" fmla="*/ 0 h 799264"/>
                  <a:gd name="connsiteX2" fmla="*/ 2822575 w 2822575"/>
                  <a:gd name="connsiteY2" fmla="*/ 597597 h 799264"/>
                  <a:gd name="connsiteX3" fmla="*/ 0 w 2822575"/>
                  <a:gd name="connsiteY3" fmla="*/ 584897 h 799264"/>
                  <a:gd name="connsiteX4" fmla="*/ 3175 w 2822575"/>
                  <a:gd name="connsiteY4" fmla="*/ 0 h 799264"/>
                  <a:gd name="connsiteX0" fmla="*/ 68 w 2832168"/>
                  <a:gd name="connsiteY0" fmla="*/ 79375 h 799264"/>
                  <a:gd name="connsiteX1" fmla="*/ 2832168 w 2832168"/>
                  <a:gd name="connsiteY1" fmla="*/ 0 h 799264"/>
                  <a:gd name="connsiteX2" fmla="*/ 2832168 w 2832168"/>
                  <a:gd name="connsiteY2" fmla="*/ 597597 h 799264"/>
                  <a:gd name="connsiteX3" fmla="*/ 9593 w 2832168"/>
                  <a:gd name="connsiteY3" fmla="*/ 584897 h 799264"/>
                  <a:gd name="connsiteX4" fmla="*/ 68 w 2832168"/>
                  <a:gd name="connsiteY4" fmla="*/ 79375 h 799264"/>
                  <a:gd name="connsiteX0" fmla="*/ 68 w 2841693"/>
                  <a:gd name="connsiteY0" fmla="*/ 22225 h 742114"/>
                  <a:gd name="connsiteX1" fmla="*/ 2841693 w 2841693"/>
                  <a:gd name="connsiteY1" fmla="*/ 0 h 742114"/>
                  <a:gd name="connsiteX2" fmla="*/ 2832168 w 2841693"/>
                  <a:gd name="connsiteY2" fmla="*/ 540447 h 742114"/>
                  <a:gd name="connsiteX3" fmla="*/ 9593 w 2841693"/>
                  <a:gd name="connsiteY3" fmla="*/ 527747 h 742114"/>
                  <a:gd name="connsiteX4" fmla="*/ 68 w 2841693"/>
                  <a:gd name="connsiteY4" fmla="*/ 22225 h 742114"/>
                  <a:gd name="connsiteX0" fmla="*/ 68 w 2841693"/>
                  <a:gd name="connsiteY0" fmla="*/ 22225 h 738528"/>
                  <a:gd name="connsiteX1" fmla="*/ 2841693 w 2841693"/>
                  <a:gd name="connsiteY1" fmla="*/ 0 h 738528"/>
                  <a:gd name="connsiteX2" fmla="*/ 2832168 w 2841693"/>
                  <a:gd name="connsiteY2" fmla="*/ 540447 h 738528"/>
                  <a:gd name="connsiteX3" fmla="*/ 9593 w 2841693"/>
                  <a:gd name="connsiteY3" fmla="*/ 518222 h 738528"/>
                  <a:gd name="connsiteX4" fmla="*/ 68 w 2841693"/>
                  <a:gd name="connsiteY4" fmla="*/ 22225 h 738528"/>
                  <a:gd name="connsiteX0" fmla="*/ 68 w 2841693"/>
                  <a:gd name="connsiteY0" fmla="*/ 22225 h 752339"/>
                  <a:gd name="connsiteX1" fmla="*/ 2841693 w 2841693"/>
                  <a:gd name="connsiteY1" fmla="*/ 0 h 752339"/>
                  <a:gd name="connsiteX2" fmla="*/ 2832168 w 2841693"/>
                  <a:gd name="connsiteY2" fmla="*/ 540447 h 752339"/>
                  <a:gd name="connsiteX3" fmla="*/ 9593 w 2841693"/>
                  <a:gd name="connsiteY3" fmla="*/ 518222 h 752339"/>
                  <a:gd name="connsiteX4" fmla="*/ 68 w 2841693"/>
                  <a:gd name="connsiteY4" fmla="*/ 22225 h 752339"/>
                  <a:gd name="connsiteX0" fmla="*/ 68 w 2841693"/>
                  <a:gd name="connsiteY0" fmla="*/ 22225 h 746704"/>
                  <a:gd name="connsiteX1" fmla="*/ 2841693 w 2841693"/>
                  <a:gd name="connsiteY1" fmla="*/ 0 h 746704"/>
                  <a:gd name="connsiteX2" fmla="*/ 2832168 w 2841693"/>
                  <a:gd name="connsiteY2" fmla="*/ 530922 h 746704"/>
                  <a:gd name="connsiteX3" fmla="*/ 9593 w 2841693"/>
                  <a:gd name="connsiteY3" fmla="*/ 518222 h 746704"/>
                  <a:gd name="connsiteX4" fmla="*/ 68 w 2841693"/>
                  <a:gd name="connsiteY4" fmla="*/ 22225 h 746704"/>
                  <a:gd name="connsiteX0" fmla="*/ 68 w 2841693"/>
                  <a:gd name="connsiteY0" fmla="*/ 22225 h 745394"/>
                  <a:gd name="connsiteX1" fmla="*/ 2841693 w 2841693"/>
                  <a:gd name="connsiteY1" fmla="*/ 0 h 745394"/>
                  <a:gd name="connsiteX2" fmla="*/ 2832168 w 2841693"/>
                  <a:gd name="connsiteY2" fmla="*/ 530922 h 745394"/>
                  <a:gd name="connsiteX3" fmla="*/ 9593 w 2841693"/>
                  <a:gd name="connsiteY3" fmla="*/ 518222 h 745394"/>
                  <a:gd name="connsiteX4" fmla="*/ 68 w 2841693"/>
                  <a:gd name="connsiteY4" fmla="*/ 22225 h 745394"/>
                  <a:gd name="connsiteX0" fmla="*/ 68 w 2841693"/>
                  <a:gd name="connsiteY0" fmla="*/ 22225 h 737573"/>
                  <a:gd name="connsiteX1" fmla="*/ 2841693 w 2841693"/>
                  <a:gd name="connsiteY1" fmla="*/ 0 h 737573"/>
                  <a:gd name="connsiteX2" fmla="*/ 2832168 w 2841693"/>
                  <a:gd name="connsiteY2" fmla="*/ 530922 h 737573"/>
                  <a:gd name="connsiteX3" fmla="*/ 9593 w 2841693"/>
                  <a:gd name="connsiteY3" fmla="*/ 518222 h 737573"/>
                  <a:gd name="connsiteX4" fmla="*/ 68 w 2841693"/>
                  <a:gd name="connsiteY4" fmla="*/ 22225 h 737573"/>
                  <a:gd name="connsiteX0" fmla="*/ 68 w 2841693"/>
                  <a:gd name="connsiteY0" fmla="*/ 22225 h 737573"/>
                  <a:gd name="connsiteX1" fmla="*/ 537438 w 2841693"/>
                  <a:gd name="connsiteY1" fmla="*/ 16574 h 737573"/>
                  <a:gd name="connsiteX2" fmla="*/ 2841693 w 2841693"/>
                  <a:gd name="connsiteY2" fmla="*/ 0 h 737573"/>
                  <a:gd name="connsiteX3" fmla="*/ 2832168 w 2841693"/>
                  <a:gd name="connsiteY3" fmla="*/ 530922 h 737573"/>
                  <a:gd name="connsiteX4" fmla="*/ 9593 w 2841693"/>
                  <a:gd name="connsiteY4" fmla="*/ 518222 h 737573"/>
                  <a:gd name="connsiteX5" fmla="*/ 68 w 2841693"/>
                  <a:gd name="connsiteY5" fmla="*/ 22225 h 737573"/>
                  <a:gd name="connsiteX0" fmla="*/ 68 w 2841693"/>
                  <a:gd name="connsiteY0" fmla="*/ 22225 h 737573"/>
                  <a:gd name="connsiteX1" fmla="*/ 537438 w 2841693"/>
                  <a:gd name="connsiteY1" fmla="*/ 16574 h 737573"/>
                  <a:gd name="connsiteX2" fmla="*/ 2236063 w 2841693"/>
                  <a:gd name="connsiteY2" fmla="*/ 10224 h 737573"/>
                  <a:gd name="connsiteX3" fmla="*/ 2841693 w 2841693"/>
                  <a:gd name="connsiteY3" fmla="*/ 0 h 737573"/>
                  <a:gd name="connsiteX4" fmla="*/ 2832168 w 2841693"/>
                  <a:gd name="connsiteY4" fmla="*/ 530922 h 737573"/>
                  <a:gd name="connsiteX5" fmla="*/ 9593 w 2841693"/>
                  <a:gd name="connsiteY5" fmla="*/ 518222 h 737573"/>
                  <a:gd name="connsiteX6" fmla="*/ 68 w 2841693"/>
                  <a:gd name="connsiteY6" fmla="*/ 22225 h 737573"/>
                  <a:gd name="connsiteX0" fmla="*/ 68 w 2841693"/>
                  <a:gd name="connsiteY0" fmla="*/ 22225 h 737573"/>
                  <a:gd name="connsiteX1" fmla="*/ 537438 w 2841693"/>
                  <a:gd name="connsiteY1" fmla="*/ 16574 h 737573"/>
                  <a:gd name="connsiteX2" fmla="*/ 2236063 w 2841693"/>
                  <a:gd name="connsiteY2" fmla="*/ 10224 h 737573"/>
                  <a:gd name="connsiteX3" fmla="*/ 2841693 w 2841693"/>
                  <a:gd name="connsiteY3" fmla="*/ 0 h 737573"/>
                  <a:gd name="connsiteX4" fmla="*/ 2832168 w 2841693"/>
                  <a:gd name="connsiteY4" fmla="*/ 530922 h 737573"/>
                  <a:gd name="connsiteX5" fmla="*/ 9593 w 2841693"/>
                  <a:gd name="connsiteY5" fmla="*/ 518222 h 737573"/>
                  <a:gd name="connsiteX6" fmla="*/ 68 w 2841693"/>
                  <a:gd name="connsiteY6" fmla="*/ 22225 h 737573"/>
                  <a:gd name="connsiteX0" fmla="*/ 68 w 2841693"/>
                  <a:gd name="connsiteY0" fmla="*/ 22225 h 737573"/>
                  <a:gd name="connsiteX1" fmla="*/ 537438 w 2841693"/>
                  <a:gd name="connsiteY1" fmla="*/ 16574 h 737573"/>
                  <a:gd name="connsiteX2" fmla="*/ 2236063 w 2841693"/>
                  <a:gd name="connsiteY2" fmla="*/ 10224 h 737573"/>
                  <a:gd name="connsiteX3" fmla="*/ 2841693 w 2841693"/>
                  <a:gd name="connsiteY3" fmla="*/ 0 h 737573"/>
                  <a:gd name="connsiteX4" fmla="*/ 2832168 w 2841693"/>
                  <a:gd name="connsiteY4" fmla="*/ 530922 h 737573"/>
                  <a:gd name="connsiteX5" fmla="*/ 9593 w 2841693"/>
                  <a:gd name="connsiteY5" fmla="*/ 518222 h 737573"/>
                  <a:gd name="connsiteX6" fmla="*/ 68 w 2841693"/>
                  <a:gd name="connsiteY6" fmla="*/ 22225 h 737573"/>
                  <a:gd name="connsiteX0" fmla="*/ 68 w 2841693"/>
                  <a:gd name="connsiteY0" fmla="*/ 22225 h 737573"/>
                  <a:gd name="connsiteX1" fmla="*/ 537438 w 2841693"/>
                  <a:gd name="connsiteY1" fmla="*/ 16574 h 737573"/>
                  <a:gd name="connsiteX2" fmla="*/ 2236063 w 2841693"/>
                  <a:gd name="connsiteY2" fmla="*/ 10224 h 737573"/>
                  <a:gd name="connsiteX3" fmla="*/ 2841693 w 2841693"/>
                  <a:gd name="connsiteY3" fmla="*/ 0 h 737573"/>
                  <a:gd name="connsiteX4" fmla="*/ 2832168 w 2841693"/>
                  <a:gd name="connsiteY4" fmla="*/ 530922 h 737573"/>
                  <a:gd name="connsiteX5" fmla="*/ 9593 w 2841693"/>
                  <a:gd name="connsiteY5" fmla="*/ 518222 h 737573"/>
                  <a:gd name="connsiteX6" fmla="*/ 68 w 2841693"/>
                  <a:gd name="connsiteY6" fmla="*/ 22225 h 737573"/>
                  <a:gd name="connsiteX0" fmla="*/ 68 w 2841693"/>
                  <a:gd name="connsiteY0" fmla="*/ 22225 h 737573"/>
                  <a:gd name="connsiteX1" fmla="*/ 537438 w 2841693"/>
                  <a:gd name="connsiteY1" fmla="*/ 16574 h 737573"/>
                  <a:gd name="connsiteX2" fmla="*/ 2153513 w 2841693"/>
                  <a:gd name="connsiteY2" fmla="*/ 19749 h 737573"/>
                  <a:gd name="connsiteX3" fmla="*/ 2841693 w 2841693"/>
                  <a:gd name="connsiteY3" fmla="*/ 0 h 737573"/>
                  <a:gd name="connsiteX4" fmla="*/ 2832168 w 2841693"/>
                  <a:gd name="connsiteY4" fmla="*/ 530922 h 737573"/>
                  <a:gd name="connsiteX5" fmla="*/ 9593 w 2841693"/>
                  <a:gd name="connsiteY5" fmla="*/ 518222 h 737573"/>
                  <a:gd name="connsiteX6" fmla="*/ 68 w 2841693"/>
                  <a:gd name="connsiteY6" fmla="*/ 22225 h 737573"/>
                  <a:gd name="connsiteX0" fmla="*/ 68 w 2841693"/>
                  <a:gd name="connsiteY0" fmla="*/ 22225 h 737573"/>
                  <a:gd name="connsiteX1" fmla="*/ 696188 w 2841693"/>
                  <a:gd name="connsiteY1" fmla="*/ 26099 h 737573"/>
                  <a:gd name="connsiteX2" fmla="*/ 2153513 w 2841693"/>
                  <a:gd name="connsiteY2" fmla="*/ 19749 h 737573"/>
                  <a:gd name="connsiteX3" fmla="*/ 2841693 w 2841693"/>
                  <a:gd name="connsiteY3" fmla="*/ 0 h 737573"/>
                  <a:gd name="connsiteX4" fmla="*/ 2832168 w 2841693"/>
                  <a:gd name="connsiteY4" fmla="*/ 530922 h 737573"/>
                  <a:gd name="connsiteX5" fmla="*/ 9593 w 2841693"/>
                  <a:gd name="connsiteY5" fmla="*/ 518222 h 737573"/>
                  <a:gd name="connsiteX6" fmla="*/ 68 w 2841693"/>
                  <a:gd name="connsiteY6" fmla="*/ 22225 h 737573"/>
                  <a:gd name="connsiteX0" fmla="*/ 68 w 2841693"/>
                  <a:gd name="connsiteY0" fmla="*/ 22225 h 737573"/>
                  <a:gd name="connsiteX1" fmla="*/ 696188 w 2841693"/>
                  <a:gd name="connsiteY1" fmla="*/ 26099 h 737573"/>
                  <a:gd name="connsiteX2" fmla="*/ 2163038 w 2841693"/>
                  <a:gd name="connsiteY2" fmla="*/ 10224 h 737573"/>
                  <a:gd name="connsiteX3" fmla="*/ 2841693 w 2841693"/>
                  <a:gd name="connsiteY3" fmla="*/ 0 h 737573"/>
                  <a:gd name="connsiteX4" fmla="*/ 2832168 w 2841693"/>
                  <a:gd name="connsiteY4" fmla="*/ 530922 h 737573"/>
                  <a:gd name="connsiteX5" fmla="*/ 9593 w 2841693"/>
                  <a:gd name="connsiteY5" fmla="*/ 518222 h 737573"/>
                  <a:gd name="connsiteX6" fmla="*/ 68 w 2841693"/>
                  <a:gd name="connsiteY6" fmla="*/ 22225 h 737573"/>
                  <a:gd name="connsiteX0" fmla="*/ 68 w 2841693"/>
                  <a:gd name="connsiteY0" fmla="*/ 22225 h 737573"/>
                  <a:gd name="connsiteX1" fmla="*/ 696188 w 2841693"/>
                  <a:gd name="connsiteY1" fmla="*/ 26099 h 737573"/>
                  <a:gd name="connsiteX2" fmla="*/ 2163038 w 2841693"/>
                  <a:gd name="connsiteY2" fmla="*/ 10224 h 737573"/>
                  <a:gd name="connsiteX3" fmla="*/ 2841693 w 2841693"/>
                  <a:gd name="connsiteY3" fmla="*/ 0 h 737573"/>
                  <a:gd name="connsiteX4" fmla="*/ 2832168 w 2841693"/>
                  <a:gd name="connsiteY4" fmla="*/ 530922 h 737573"/>
                  <a:gd name="connsiteX5" fmla="*/ 9593 w 2841693"/>
                  <a:gd name="connsiteY5" fmla="*/ 518222 h 737573"/>
                  <a:gd name="connsiteX6" fmla="*/ 68 w 2841693"/>
                  <a:gd name="connsiteY6" fmla="*/ 22225 h 7375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841693" h="737573">
                    <a:moveTo>
                      <a:pt x="68" y="22225"/>
                    </a:moveTo>
                    <a:lnTo>
                      <a:pt x="696188" y="26099"/>
                    </a:lnTo>
                    <a:cubicBezTo>
                      <a:pt x="884571" y="150982"/>
                      <a:pt x="1971480" y="174266"/>
                      <a:pt x="2163038" y="10224"/>
                    </a:cubicBezTo>
                    <a:lnTo>
                      <a:pt x="2841693" y="0"/>
                    </a:lnTo>
                    <a:lnTo>
                      <a:pt x="2832168" y="530922"/>
                    </a:lnTo>
                    <a:cubicBezTo>
                      <a:pt x="2174943" y="857947"/>
                      <a:pt x="257243" y="753172"/>
                      <a:pt x="9593" y="518222"/>
                    </a:cubicBezTo>
                    <a:cubicBezTo>
                      <a:pt x="10651" y="323256"/>
                      <a:pt x="-990" y="217191"/>
                      <a:pt x="68" y="22225"/>
                    </a:cubicBezTo>
                    <a:close/>
                  </a:path>
                </a:pathLst>
              </a:custGeom>
              <a:grpFill/>
              <a:ln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326" name="Freeform 325"/>
              <p:cNvSpPr/>
              <p:nvPr/>
            </p:nvSpPr>
            <p:spPr>
              <a:xfrm>
                <a:off x="4669632" y="3108810"/>
                <a:ext cx="2819400" cy="2971800"/>
              </a:xfrm>
              <a:custGeom>
                <a:avLst/>
                <a:gdLst>
                  <a:gd name="connsiteX0" fmla="*/ 1416842 w 2819400"/>
                  <a:gd name="connsiteY0" fmla="*/ 860339 h 2971800"/>
                  <a:gd name="connsiteX1" fmla="*/ 757561 w 2819400"/>
                  <a:gd name="connsiteY1" fmla="*/ 1485900 h 2971800"/>
                  <a:gd name="connsiteX2" fmla="*/ 1416842 w 2819400"/>
                  <a:gd name="connsiteY2" fmla="*/ 2111461 h 2971800"/>
                  <a:gd name="connsiteX3" fmla="*/ 2076123 w 2819400"/>
                  <a:gd name="connsiteY3" fmla="*/ 1485900 h 2971800"/>
                  <a:gd name="connsiteX4" fmla="*/ 1416842 w 2819400"/>
                  <a:gd name="connsiteY4" fmla="*/ 860339 h 2971800"/>
                  <a:gd name="connsiteX5" fmla="*/ 1409700 w 2819400"/>
                  <a:gd name="connsiteY5" fmla="*/ 0 h 2971800"/>
                  <a:gd name="connsiteX6" fmla="*/ 2819400 w 2819400"/>
                  <a:gd name="connsiteY6" fmla="*/ 1485900 h 2971800"/>
                  <a:gd name="connsiteX7" fmla="*/ 1409700 w 2819400"/>
                  <a:gd name="connsiteY7" fmla="*/ 2971800 h 2971800"/>
                  <a:gd name="connsiteX8" fmla="*/ 0 w 2819400"/>
                  <a:gd name="connsiteY8" fmla="*/ 1485900 h 2971800"/>
                  <a:gd name="connsiteX9" fmla="*/ 1409700 w 2819400"/>
                  <a:gd name="connsiteY9" fmla="*/ 0 h 2971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819400" h="2971800">
                    <a:moveTo>
                      <a:pt x="1416842" y="860339"/>
                    </a:moveTo>
                    <a:cubicBezTo>
                      <a:pt x="1052731" y="860339"/>
                      <a:pt x="757561" y="1140412"/>
                      <a:pt x="757561" y="1485900"/>
                    </a:cubicBezTo>
                    <a:cubicBezTo>
                      <a:pt x="757561" y="1831388"/>
                      <a:pt x="1052731" y="2111461"/>
                      <a:pt x="1416842" y="2111461"/>
                    </a:cubicBezTo>
                    <a:cubicBezTo>
                      <a:pt x="1780953" y="2111461"/>
                      <a:pt x="2076123" y="1831388"/>
                      <a:pt x="2076123" y="1485900"/>
                    </a:cubicBezTo>
                    <a:cubicBezTo>
                      <a:pt x="2076123" y="1140412"/>
                      <a:pt x="1780953" y="860339"/>
                      <a:pt x="1416842" y="860339"/>
                    </a:cubicBezTo>
                    <a:close/>
                    <a:moveTo>
                      <a:pt x="1409700" y="0"/>
                    </a:moveTo>
                    <a:cubicBezTo>
                      <a:pt x="2188256" y="0"/>
                      <a:pt x="2819400" y="665260"/>
                      <a:pt x="2819400" y="1485900"/>
                    </a:cubicBezTo>
                    <a:cubicBezTo>
                      <a:pt x="2819400" y="2306540"/>
                      <a:pt x="2188256" y="2971800"/>
                      <a:pt x="1409700" y="2971800"/>
                    </a:cubicBezTo>
                    <a:cubicBezTo>
                      <a:pt x="631144" y="2971800"/>
                      <a:pt x="0" y="2306540"/>
                      <a:pt x="0" y="1485900"/>
                    </a:cubicBezTo>
                    <a:cubicBezTo>
                      <a:pt x="0" y="665260"/>
                      <a:pt x="631144" y="0"/>
                      <a:pt x="1409700" y="0"/>
                    </a:cubicBezTo>
                    <a:close/>
                  </a:path>
                </a:pathLst>
              </a:custGeom>
              <a:grpFill/>
              <a:ln>
                <a:solidFill>
                  <a:schemeClr val="accent2"/>
                </a:solidFill>
              </a:ln>
              <a:scene3d>
                <a:camera prst="perspectiveRelaxed">
                  <a:rot lat="16800000" lon="0" rev="0"/>
                </a:camera>
                <a:lightRig rig="balanced" dir="t">
                  <a:rot lat="0" lon="0" rev="13200000"/>
                </a:lightRig>
              </a:scene3d>
              <a:sp3d prstMaterial="metal">
                <a:bevelT h="63500" prst="slop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327" name="Can 326"/>
            <p:cNvSpPr/>
            <p:nvPr/>
          </p:nvSpPr>
          <p:spPr>
            <a:xfrm>
              <a:off x="5500031" y="2923364"/>
              <a:ext cx="1201568" cy="894654"/>
            </a:xfrm>
            <a:prstGeom prst="can">
              <a:avLst>
                <a:gd name="adj" fmla="val 15191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grpSp>
          <p:nvGrpSpPr>
            <p:cNvPr id="328" name="Group 327"/>
            <p:cNvGrpSpPr/>
            <p:nvPr/>
          </p:nvGrpSpPr>
          <p:grpSpPr>
            <a:xfrm>
              <a:off x="4675207" y="980575"/>
              <a:ext cx="2841693" cy="3485837"/>
              <a:chOff x="4656863" y="1862110"/>
              <a:chExt cx="2841693" cy="3485837"/>
            </a:xfrm>
            <a:solidFill>
              <a:schemeClr val="accent3"/>
            </a:solidFill>
          </p:grpSpPr>
          <p:sp>
            <p:nvSpPr>
              <p:cNvPr id="329" name="Freeform 328"/>
              <p:cNvSpPr/>
              <p:nvPr/>
            </p:nvSpPr>
            <p:spPr>
              <a:xfrm>
                <a:off x="4669632" y="2376147"/>
                <a:ext cx="2819400" cy="2971800"/>
              </a:xfrm>
              <a:custGeom>
                <a:avLst/>
                <a:gdLst>
                  <a:gd name="connsiteX0" fmla="*/ 1416842 w 2819400"/>
                  <a:gd name="connsiteY0" fmla="*/ 860339 h 2971800"/>
                  <a:gd name="connsiteX1" fmla="*/ 757561 w 2819400"/>
                  <a:gd name="connsiteY1" fmla="*/ 1485900 h 2971800"/>
                  <a:gd name="connsiteX2" fmla="*/ 1416842 w 2819400"/>
                  <a:gd name="connsiteY2" fmla="*/ 2111461 h 2971800"/>
                  <a:gd name="connsiteX3" fmla="*/ 2076123 w 2819400"/>
                  <a:gd name="connsiteY3" fmla="*/ 1485900 h 2971800"/>
                  <a:gd name="connsiteX4" fmla="*/ 1416842 w 2819400"/>
                  <a:gd name="connsiteY4" fmla="*/ 860339 h 2971800"/>
                  <a:gd name="connsiteX5" fmla="*/ 1409700 w 2819400"/>
                  <a:gd name="connsiteY5" fmla="*/ 0 h 2971800"/>
                  <a:gd name="connsiteX6" fmla="*/ 2819400 w 2819400"/>
                  <a:gd name="connsiteY6" fmla="*/ 1485900 h 2971800"/>
                  <a:gd name="connsiteX7" fmla="*/ 1409700 w 2819400"/>
                  <a:gd name="connsiteY7" fmla="*/ 2971800 h 2971800"/>
                  <a:gd name="connsiteX8" fmla="*/ 0 w 2819400"/>
                  <a:gd name="connsiteY8" fmla="*/ 1485900 h 2971800"/>
                  <a:gd name="connsiteX9" fmla="*/ 1409700 w 2819400"/>
                  <a:gd name="connsiteY9" fmla="*/ 0 h 2971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819400" h="2971800">
                    <a:moveTo>
                      <a:pt x="1416842" y="860339"/>
                    </a:moveTo>
                    <a:cubicBezTo>
                      <a:pt x="1052731" y="860339"/>
                      <a:pt x="757561" y="1140412"/>
                      <a:pt x="757561" y="1485900"/>
                    </a:cubicBezTo>
                    <a:cubicBezTo>
                      <a:pt x="757561" y="1831388"/>
                      <a:pt x="1052731" y="2111461"/>
                      <a:pt x="1416842" y="2111461"/>
                    </a:cubicBezTo>
                    <a:cubicBezTo>
                      <a:pt x="1780953" y="2111461"/>
                      <a:pt x="2076123" y="1831388"/>
                      <a:pt x="2076123" y="1485900"/>
                    </a:cubicBezTo>
                    <a:cubicBezTo>
                      <a:pt x="2076123" y="1140412"/>
                      <a:pt x="1780953" y="860339"/>
                      <a:pt x="1416842" y="860339"/>
                    </a:cubicBezTo>
                    <a:close/>
                    <a:moveTo>
                      <a:pt x="1409700" y="0"/>
                    </a:moveTo>
                    <a:cubicBezTo>
                      <a:pt x="2188256" y="0"/>
                      <a:pt x="2819400" y="665260"/>
                      <a:pt x="2819400" y="1485900"/>
                    </a:cubicBezTo>
                    <a:cubicBezTo>
                      <a:pt x="2819400" y="2306540"/>
                      <a:pt x="2188256" y="2971800"/>
                      <a:pt x="1409700" y="2971800"/>
                    </a:cubicBezTo>
                    <a:cubicBezTo>
                      <a:pt x="631144" y="2971800"/>
                      <a:pt x="0" y="2306540"/>
                      <a:pt x="0" y="1485900"/>
                    </a:cubicBezTo>
                    <a:cubicBezTo>
                      <a:pt x="0" y="665260"/>
                      <a:pt x="631144" y="0"/>
                      <a:pt x="1409700" y="0"/>
                    </a:cubicBezTo>
                    <a:close/>
                  </a:path>
                </a:pathLst>
              </a:custGeom>
              <a:grpFill/>
              <a:ln>
                <a:solidFill>
                  <a:schemeClr val="accent3"/>
                </a:solidFill>
              </a:ln>
              <a:scene3d>
                <a:camera prst="perspectiveRelaxed">
                  <a:rot lat="16800000" lon="0" rev="0"/>
                </a:camera>
                <a:lightRig rig="balanced" dir="t">
                  <a:rot lat="0" lon="0" rev="13200000"/>
                </a:lightRig>
              </a:scene3d>
              <a:sp3d prstMaterial="metal">
                <a:bevelT h="63500" prst="slop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330" name="Rectangle 22"/>
              <p:cNvSpPr/>
              <p:nvPr/>
            </p:nvSpPr>
            <p:spPr>
              <a:xfrm>
                <a:off x="4656863" y="3405158"/>
                <a:ext cx="2841693" cy="737573"/>
              </a:xfrm>
              <a:custGeom>
                <a:avLst/>
                <a:gdLst>
                  <a:gd name="connsiteX0" fmla="*/ 0 w 2819400"/>
                  <a:gd name="connsiteY0" fmla="*/ 0 h 597597"/>
                  <a:gd name="connsiteX1" fmla="*/ 2819400 w 2819400"/>
                  <a:gd name="connsiteY1" fmla="*/ 0 h 597597"/>
                  <a:gd name="connsiteX2" fmla="*/ 2819400 w 2819400"/>
                  <a:gd name="connsiteY2" fmla="*/ 597597 h 597597"/>
                  <a:gd name="connsiteX3" fmla="*/ 0 w 2819400"/>
                  <a:gd name="connsiteY3" fmla="*/ 597597 h 597597"/>
                  <a:gd name="connsiteX4" fmla="*/ 0 w 2819400"/>
                  <a:gd name="connsiteY4" fmla="*/ 0 h 597597"/>
                  <a:gd name="connsiteX0" fmla="*/ 0 w 2819400"/>
                  <a:gd name="connsiteY0" fmla="*/ 0 h 755641"/>
                  <a:gd name="connsiteX1" fmla="*/ 2819400 w 2819400"/>
                  <a:gd name="connsiteY1" fmla="*/ 0 h 755641"/>
                  <a:gd name="connsiteX2" fmla="*/ 2819400 w 2819400"/>
                  <a:gd name="connsiteY2" fmla="*/ 597597 h 755641"/>
                  <a:gd name="connsiteX3" fmla="*/ 0 w 2819400"/>
                  <a:gd name="connsiteY3" fmla="*/ 597597 h 755641"/>
                  <a:gd name="connsiteX4" fmla="*/ 0 w 2819400"/>
                  <a:gd name="connsiteY4" fmla="*/ 0 h 755641"/>
                  <a:gd name="connsiteX0" fmla="*/ 0 w 2819400"/>
                  <a:gd name="connsiteY0" fmla="*/ 0 h 806869"/>
                  <a:gd name="connsiteX1" fmla="*/ 2819400 w 2819400"/>
                  <a:gd name="connsiteY1" fmla="*/ 0 h 806869"/>
                  <a:gd name="connsiteX2" fmla="*/ 2819400 w 2819400"/>
                  <a:gd name="connsiteY2" fmla="*/ 597597 h 806869"/>
                  <a:gd name="connsiteX3" fmla="*/ 0 w 2819400"/>
                  <a:gd name="connsiteY3" fmla="*/ 597597 h 806869"/>
                  <a:gd name="connsiteX4" fmla="*/ 0 w 2819400"/>
                  <a:gd name="connsiteY4" fmla="*/ 0 h 806869"/>
                  <a:gd name="connsiteX0" fmla="*/ 0 w 2819400"/>
                  <a:gd name="connsiteY0" fmla="*/ 0 h 804207"/>
                  <a:gd name="connsiteX1" fmla="*/ 2819400 w 2819400"/>
                  <a:gd name="connsiteY1" fmla="*/ 0 h 804207"/>
                  <a:gd name="connsiteX2" fmla="*/ 2819400 w 2819400"/>
                  <a:gd name="connsiteY2" fmla="*/ 597597 h 804207"/>
                  <a:gd name="connsiteX3" fmla="*/ 0 w 2819400"/>
                  <a:gd name="connsiteY3" fmla="*/ 597597 h 804207"/>
                  <a:gd name="connsiteX4" fmla="*/ 0 w 2819400"/>
                  <a:gd name="connsiteY4" fmla="*/ 0 h 804207"/>
                  <a:gd name="connsiteX0" fmla="*/ 3175 w 2822575"/>
                  <a:gd name="connsiteY0" fmla="*/ 0 h 799264"/>
                  <a:gd name="connsiteX1" fmla="*/ 2822575 w 2822575"/>
                  <a:gd name="connsiteY1" fmla="*/ 0 h 799264"/>
                  <a:gd name="connsiteX2" fmla="*/ 2822575 w 2822575"/>
                  <a:gd name="connsiteY2" fmla="*/ 597597 h 799264"/>
                  <a:gd name="connsiteX3" fmla="*/ 0 w 2822575"/>
                  <a:gd name="connsiteY3" fmla="*/ 584897 h 799264"/>
                  <a:gd name="connsiteX4" fmla="*/ 3175 w 2822575"/>
                  <a:gd name="connsiteY4" fmla="*/ 0 h 799264"/>
                  <a:gd name="connsiteX0" fmla="*/ 68 w 2832168"/>
                  <a:gd name="connsiteY0" fmla="*/ 79375 h 799264"/>
                  <a:gd name="connsiteX1" fmla="*/ 2832168 w 2832168"/>
                  <a:gd name="connsiteY1" fmla="*/ 0 h 799264"/>
                  <a:gd name="connsiteX2" fmla="*/ 2832168 w 2832168"/>
                  <a:gd name="connsiteY2" fmla="*/ 597597 h 799264"/>
                  <a:gd name="connsiteX3" fmla="*/ 9593 w 2832168"/>
                  <a:gd name="connsiteY3" fmla="*/ 584897 h 799264"/>
                  <a:gd name="connsiteX4" fmla="*/ 68 w 2832168"/>
                  <a:gd name="connsiteY4" fmla="*/ 79375 h 799264"/>
                  <a:gd name="connsiteX0" fmla="*/ 68 w 2841693"/>
                  <a:gd name="connsiteY0" fmla="*/ 22225 h 742114"/>
                  <a:gd name="connsiteX1" fmla="*/ 2841693 w 2841693"/>
                  <a:gd name="connsiteY1" fmla="*/ 0 h 742114"/>
                  <a:gd name="connsiteX2" fmla="*/ 2832168 w 2841693"/>
                  <a:gd name="connsiteY2" fmla="*/ 540447 h 742114"/>
                  <a:gd name="connsiteX3" fmla="*/ 9593 w 2841693"/>
                  <a:gd name="connsiteY3" fmla="*/ 527747 h 742114"/>
                  <a:gd name="connsiteX4" fmla="*/ 68 w 2841693"/>
                  <a:gd name="connsiteY4" fmla="*/ 22225 h 742114"/>
                  <a:gd name="connsiteX0" fmla="*/ 68 w 2841693"/>
                  <a:gd name="connsiteY0" fmla="*/ 22225 h 738528"/>
                  <a:gd name="connsiteX1" fmla="*/ 2841693 w 2841693"/>
                  <a:gd name="connsiteY1" fmla="*/ 0 h 738528"/>
                  <a:gd name="connsiteX2" fmla="*/ 2832168 w 2841693"/>
                  <a:gd name="connsiteY2" fmla="*/ 540447 h 738528"/>
                  <a:gd name="connsiteX3" fmla="*/ 9593 w 2841693"/>
                  <a:gd name="connsiteY3" fmla="*/ 518222 h 738528"/>
                  <a:gd name="connsiteX4" fmla="*/ 68 w 2841693"/>
                  <a:gd name="connsiteY4" fmla="*/ 22225 h 738528"/>
                  <a:gd name="connsiteX0" fmla="*/ 68 w 2841693"/>
                  <a:gd name="connsiteY0" fmla="*/ 22225 h 752339"/>
                  <a:gd name="connsiteX1" fmla="*/ 2841693 w 2841693"/>
                  <a:gd name="connsiteY1" fmla="*/ 0 h 752339"/>
                  <a:gd name="connsiteX2" fmla="*/ 2832168 w 2841693"/>
                  <a:gd name="connsiteY2" fmla="*/ 540447 h 752339"/>
                  <a:gd name="connsiteX3" fmla="*/ 9593 w 2841693"/>
                  <a:gd name="connsiteY3" fmla="*/ 518222 h 752339"/>
                  <a:gd name="connsiteX4" fmla="*/ 68 w 2841693"/>
                  <a:gd name="connsiteY4" fmla="*/ 22225 h 752339"/>
                  <a:gd name="connsiteX0" fmla="*/ 68 w 2841693"/>
                  <a:gd name="connsiteY0" fmla="*/ 22225 h 746704"/>
                  <a:gd name="connsiteX1" fmla="*/ 2841693 w 2841693"/>
                  <a:gd name="connsiteY1" fmla="*/ 0 h 746704"/>
                  <a:gd name="connsiteX2" fmla="*/ 2832168 w 2841693"/>
                  <a:gd name="connsiteY2" fmla="*/ 530922 h 746704"/>
                  <a:gd name="connsiteX3" fmla="*/ 9593 w 2841693"/>
                  <a:gd name="connsiteY3" fmla="*/ 518222 h 746704"/>
                  <a:gd name="connsiteX4" fmla="*/ 68 w 2841693"/>
                  <a:gd name="connsiteY4" fmla="*/ 22225 h 746704"/>
                  <a:gd name="connsiteX0" fmla="*/ 68 w 2841693"/>
                  <a:gd name="connsiteY0" fmla="*/ 22225 h 745394"/>
                  <a:gd name="connsiteX1" fmla="*/ 2841693 w 2841693"/>
                  <a:gd name="connsiteY1" fmla="*/ 0 h 745394"/>
                  <a:gd name="connsiteX2" fmla="*/ 2832168 w 2841693"/>
                  <a:gd name="connsiteY2" fmla="*/ 530922 h 745394"/>
                  <a:gd name="connsiteX3" fmla="*/ 9593 w 2841693"/>
                  <a:gd name="connsiteY3" fmla="*/ 518222 h 745394"/>
                  <a:gd name="connsiteX4" fmla="*/ 68 w 2841693"/>
                  <a:gd name="connsiteY4" fmla="*/ 22225 h 745394"/>
                  <a:gd name="connsiteX0" fmla="*/ 68 w 2841693"/>
                  <a:gd name="connsiteY0" fmla="*/ 22225 h 737573"/>
                  <a:gd name="connsiteX1" fmla="*/ 2841693 w 2841693"/>
                  <a:gd name="connsiteY1" fmla="*/ 0 h 737573"/>
                  <a:gd name="connsiteX2" fmla="*/ 2832168 w 2841693"/>
                  <a:gd name="connsiteY2" fmla="*/ 530922 h 737573"/>
                  <a:gd name="connsiteX3" fmla="*/ 9593 w 2841693"/>
                  <a:gd name="connsiteY3" fmla="*/ 518222 h 737573"/>
                  <a:gd name="connsiteX4" fmla="*/ 68 w 2841693"/>
                  <a:gd name="connsiteY4" fmla="*/ 22225 h 737573"/>
                  <a:gd name="connsiteX0" fmla="*/ 68 w 2841693"/>
                  <a:gd name="connsiteY0" fmla="*/ 22225 h 737573"/>
                  <a:gd name="connsiteX1" fmla="*/ 537438 w 2841693"/>
                  <a:gd name="connsiteY1" fmla="*/ 16574 h 737573"/>
                  <a:gd name="connsiteX2" fmla="*/ 2841693 w 2841693"/>
                  <a:gd name="connsiteY2" fmla="*/ 0 h 737573"/>
                  <a:gd name="connsiteX3" fmla="*/ 2832168 w 2841693"/>
                  <a:gd name="connsiteY3" fmla="*/ 530922 h 737573"/>
                  <a:gd name="connsiteX4" fmla="*/ 9593 w 2841693"/>
                  <a:gd name="connsiteY4" fmla="*/ 518222 h 737573"/>
                  <a:gd name="connsiteX5" fmla="*/ 68 w 2841693"/>
                  <a:gd name="connsiteY5" fmla="*/ 22225 h 737573"/>
                  <a:gd name="connsiteX0" fmla="*/ 68 w 2841693"/>
                  <a:gd name="connsiteY0" fmla="*/ 22225 h 737573"/>
                  <a:gd name="connsiteX1" fmla="*/ 537438 w 2841693"/>
                  <a:gd name="connsiteY1" fmla="*/ 16574 h 737573"/>
                  <a:gd name="connsiteX2" fmla="*/ 2236063 w 2841693"/>
                  <a:gd name="connsiteY2" fmla="*/ 10224 h 737573"/>
                  <a:gd name="connsiteX3" fmla="*/ 2841693 w 2841693"/>
                  <a:gd name="connsiteY3" fmla="*/ 0 h 737573"/>
                  <a:gd name="connsiteX4" fmla="*/ 2832168 w 2841693"/>
                  <a:gd name="connsiteY4" fmla="*/ 530922 h 737573"/>
                  <a:gd name="connsiteX5" fmla="*/ 9593 w 2841693"/>
                  <a:gd name="connsiteY5" fmla="*/ 518222 h 737573"/>
                  <a:gd name="connsiteX6" fmla="*/ 68 w 2841693"/>
                  <a:gd name="connsiteY6" fmla="*/ 22225 h 737573"/>
                  <a:gd name="connsiteX0" fmla="*/ 68 w 2841693"/>
                  <a:gd name="connsiteY0" fmla="*/ 22225 h 737573"/>
                  <a:gd name="connsiteX1" fmla="*/ 537438 w 2841693"/>
                  <a:gd name="connsiteY1" fmla="*/ 16574 h 737573"/>
                  <a:gd name="connsiteX2" fmla="*/ 2236063 w 2841693"/>
                  <a:gd name="connsiteY2" fmla="*/ 10224 h 737573"/>
                  <a:gd name="connsiteX3" fmla="*/ 2841693 w 2841693"/>
                  <a:gd name="connsiteY3" fmla="*/ 0 h 737573"/>
                  <a:gd name="connsiteX4" fmla="*/ 2832168 w 2841693"/>
                  <a:gd name="connsiteY4" fmla="*/ 530922 h 737573"/>
                  <a:gd name="connsiteX5" fmla="*/ 9593 w 2841693"/>
                  <a:gd name="connsiteY5" fmla="*/ 518222 h 737573"/>
                  <a:gd name="connsiteX6" fmla="*/ 68 w 2841693"/>
                  <a:gd name="connsiteY6" fmla="*/ 22225 h 737573"/>
                  <a:gd name="connsiteX0" fmla="*/ 68 w 2841693"/>
                  <a:gd name="connsiteY0" fmla="*/ 22225 h 737573"/>
                  <a:gd name="connsiteX1" fmla="*/ 537438 w 2841693"/>
                  <a:gd name="connsiteY1" fmla="*/ 16574 h 737573"/>
                  <a:gd name="connsiteX2" fmla="*/ 2236063 w 2841693"/>
                  <a:gd name="connsiteY2" fmla="*/ 10224 h 737573"/>
                  <a:gd name="connsiteX3" fmla="*/ 2841693 w 2841693"/>
                  <a:gd name="connsiteY3" fmla="*/ 0 h 737573"/>
                  <a:gd name="connsiteX4" fmla="*/ 2832168 w 2841693"/>
                  <a:gd name="connsiteY4" fmla="*/ 530922 h 737573"/>
                  <a:gd name="connsiteX5" fmla="*/ 9593 w 2841693"/>
                  <a:gd name="connsiteY5" fmla="*/ 518222 h 737573"/>
                  <a:gd name="connsiteX6" fmla="*/ 68 w 2841693"/>
                  <a:gd name="connsiteY6" fmla="*/ 22225 h 737573"/>
                  <a:gd name="connsiteX0" fmla="*/ 68 w 2841693"/>
                  <a:gd name="connsiteY0" fmla="*/ 22225 h 737573"/>
                  <a:gd name="connsiteX1" fmla="*/ 537438 w 2841693"/>
                  <a:gd name="connsiteY1" fmla="*/ 16574 h 737573"/>
                  <a:gd name="connsiteX2" fmla="*/ 2236063 w 2841693"/>
                  <a:gd name="connsiteY2" fmla="*/ 10224 h 737573"/>
                  <a:gd name="connsiteX3" fmla="*/ 2841693 w 2841693"/>
                  <a:gd name="connsiteY3" fmla="*/ 0 h 737573"/>
                  <a:gd name="connsiteX4" fmla="*/ 2832168 w 2841693"/>
                  <a:gd name="connsiteY4" fmla="*/ 530922 h 737573"/>
                  <a:gd name="connsiteX5" fmla="*/ 9593 w 2841693"/>
                  <a:gd name="connsiteY5" fmla="*/ 518222 h 737573"/>
                  <a:gd name="connsiteX6" fmla="*/ 68 w 2841693"/>
                  <a:gd name="connsiteY6" fmla="*/ 22225 h 737573"/>
                  <a:gd name="connsiteX0" fmla="*/ 68 w 2841693"/>
                  <a:gd name="connsiteY0" fmla="*/ 22225 h 737573"/>
                  <a:gd name="connsiteX1" fmla="*/ 537438 w 2841693"/>
                  <a:gd name="connsiteY1" fmla="*/ 16574 h 737573"/>
                  <a:gd name="connsiteX2" fmla="*/ 2153513 w 2841693"/>
                  <a:gd name="connsiteY2" fmla="*/ 19749 h 737573"/>
                  <a:gd name="connsiteX3" fmla="*/ 2841693 w 2841693"/>
                  <a:gd name="connsiteY3" fmla="*/ 0 h 737573"/>
                  <a:gd name="connsiteX4" fmla="*/ 2832168 w 2841693"/>
                  <a:gd name="connsiteY4" fmla="*/ 530922 h 737573"/>
                  <a:gd name="connsiteX5" fmla="*/ 9593 w 2841693"/>
                  <a:gd name="connsiteY5" fmla="*/ 518222 h 737573"/>
                  <a:gd name="connsiteX6" fmla="*/ 68 w 2841693"/>
                  <a:gd name="connsiteY6" fmla="*/ 22225 h 737573"/>
                  <a:gd name="connsiteX0" fmla="*/ 68 w 2841693"/>
                  <a:gd name="connsiteY0" fmla="*/ 22225 h 737573"/>
                  <a:gd name="connsiteX1" fmla="*/ 696188 w 2841693"/>
                  <a:gd name="connsiteY1" fmla="*/ 26099 h 737573"/>
                  <a:gd name="connsiteX2" fmla="*/ 2153513 w 2841693"/>
                  <a:gd name="connsiteY2" fmla="*/ 19749 h 737573"/>
                  <a:gd name="connsiteX3" fmla="*/ 2841693 w 2841693"/>
                  <a:gd name="connsiteY3" fmla="*/ 0 h 737573"/>
                  <a:gd name="connsiteX4" fmla="*/ 2832168 w 2841693"/>
                  <a:gd name="connsiteY4" fmla="*/ 530922 h 737573"/>
                  <a:gd name="connsiteX5" fmla="*/ 9593 w 2841693"/>
                  <a:gd name="connsiteY5" fmla="*/ 518222 h 737573"/>
                  <a:gd name="connsiteX6" fmla="*/ 68 w 2841693"/>
                  <a:gd name="connsiteY6" fmla="*/ 22225 h 737573"/>
                  <a:gd name="connsiteX0" fmla="*/ 68 w 2841693"/>
                  <a:gd name="connsiteY0" fmla="*/ 22225 h 737573"/>
                  <a:gd name="connsiteX1" fmla="*/ 696188 w 2841693"/>
                  <a:gd name="connsiteY1" fmla="*/ 26099 h 737573"/>
                  <a:gd name="connsiteX2" fmla="*/ 2163038 w 2841693"/>
                  <a:gd name="connsiteY2" fmla="*/ 10224 h 737573"/>
                  <a:gd name="connsiteX3" fmla="*/ 2841693 w 2841693"/>
                  <a:gd name="connsiteY3" fmla="*/ 0 h 737573"/>
                  <a:gd name="connsiteX4" fmla="*/ 2832168 w 2841693"/>
                  <a:gd name="connsiteY4" fmla="*/ 530922 h 737573"/>
                  <a:gd name="connsiteX5" fmla="*/ 9593 w 2841693"/>
                  <a:gd name="connsiteY5" fmla="*/ 518222 h 737573"/>
                  <a:gd name="connsiteX6" fmla="*/ 68 w 2841693"/>
                  <a:gd name="connsiteY6" fmla="*/ 22225 h 737573"/>
                  <a:gd name="connsiteX0" fmla="*/ 68 w 2841693"/>
                  <a:gd name="connsiteY0" fmla="*/ 22225 h 737573"/>
                  <a:gd name="connsiteX1" fmla="*/ 696188 w 2841693"/>
                  <a:gd name="connsiteY1" fmla="*/ 26099 h 737573"/>
                  <a:gd name="connsiteX2" fmla="*/ 2163038 w 2841693"/>
                  <a:gd name="connsiteY2" fmla="*/ 10224 h 737573"/>
                  <a:gd name="connsiteX3" fmla="*/ 2841693 w 2841693"/>
                  <a:gd name="connsiteY3" fmla="*/ 0 h 737573"/>
                  <a:gd name="connsiteX4" fmla="*/ 2832168 w 2841693"/>
                  <a:gd name="connsiteY4" fmla="*/ 530922 h 737573"/>
                  <a:gd name="connsiteX5" fmla="*/ 9593 w 2841693"/>
                  <a:gd name="connsiteY5" fmla="*/ 518222 h 737573"/>
                  <a:gd name="connsiteX6" fmla="*/ 68 w 2841693"/>
                  <a:gd name="connsiteY6" fmla="*/ 22225 h 7375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841693" h="737573">
                    <a:moveTo>
                      <a:pt x="68" y="22225"/>
                    </a:moveTo>
                    <a:lnTo>
                      <a:pt x="696188" y="26099"/>
                    </a:lnTo>
                    <a:cubicBezTo>
                      <a:pt x="884571" y="150982"/>
                      <a:pt x="1971480" y="174266"/>
                      <a:pt x="2163038" y="10224"/>
                    </a:cubicBezTo>
                    <a:lnTo>
                      <a:pt x="2841693" y="0"/>
                    </a:lnTo>
                    <a:lnTo>
                      <a:pt x="2832168" y="530922"/>
                    </a:lnTo>
                    <a:cubicBezTo>
                      <a:pt x="2174943" y="857947"/>
                      <a:pt x="257243" y="753172"/>
                      <a:pt x="9593" y="518222"/>
                    </a:cubicBezTo>
                    <a:cubicBezTo>
                      <a:pt x="10651" y="323256"/>
                      <a:pt x="-990" y="217191"/>
                      <a:pt x="68" y="22225"/>
                    </a:cubicBezTo>
                    <a:close/>
                  </a:path>
                </a:pathLst>
              </a:custGeom>
              <a:grpFill/>
              <a:ln>
                <a:solidFill>
                  <a:schemeClr val="accent3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331" name="Freeform 330"/>
              <p:cNvSpPr/>
              <p:nvPr/>
            </p:nvSpPr>
            <p:spPr>
              <a:xfrm>
                <a:off x="4669632" y="1862110"/>
                <a:ext cx="2819400" cy="2971800"/>
              </a:xfrm>
              <a:custGeom>
                <a:avLst/>
                <a:gdLst>
                  <a:gd name="connsiteX0" fmla="*/ 1416842 w 2819400"/>
                  <a:gd name="connsiteY0" fmla="*/ 860339 h 2971800"/>
                  <a:gd name="connsiteX1" fmla="*/ 757561 w 2819400"/>
                  <a:gd name="connsiteY1" fmla="*/ 1485900 h 2971800"/>
                  <a:gd name="connsiteX2" fmla="*/ 1416842 w 2819400"/>
                  <a:gd name="connsiteY2" fmla="*/ 2111461 h 2971800"/>
                  <a:gd name="connsiteX3" fmla="*/ 2076123 w 2819400"/>
                  <a:gd name="connsiteY3" fmla="*/ 1485900 h 2971800"/>
                  <a:gd name="connsiteX4" fmla="*/ 1416842 w 2819400"/>
                  <a:gd name="connsiteY4" fmla="*/ 860339 h 2971800"/>
                  <a:gd name="connsiteX5" fmla="*/ 1409700 w 2819400"/>
                  <a:gd name="connsiteY5" fmla="*/ 0 h 2971800"/>
                  <a:gd name="connsiteX6" fmla="*/ 2819400 w 2819400"/>
                  <a:gd name="connsiteY6" fmla="*/ 1485900 h 2971800"/>
                  <a:gd name="connsiteX7" fmla="*/ 1409700 w 2819400"/>
                  <a:gd name="connsiteY7" fmla="*/ 2971800 h 2971800"/>
                  <a:gd name="connsiteX8" fmla="*/ 0 w 2819400"/>
                  <a:gd name="connsiteY8" fmla="*/ 1485900 h 2971800"/>
                  <a:gd name="connsiteX9" fmla="*/ 1409700 w 2819400"/>
                  <a:gd name="connsiteY9" fmla="*/ 0 h 2971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819400" h="2971800">
                    <a:moveTo>
                      <a:pt x="1416842" y="860339"/>
                    </a:moveTo>
                    <a:cubicBezTo>
                      <a:pt x="1052731" y="860339"/>
                      <a:pt x="757561" y="1140412"/>
                      <a:pt x="757561" y="1485900"/>
                    </a:cubicBezTo>
                    <a:cubicBezTo>
                      <a:pt x="757561" y="1831388"/>
                      <a:pt x="1052731" y="2111461"/>
                      <a:pt x="1416842" y="2111461"/>
                    </a:cubicBezTo>
                    <a:cubicBezTo>
                      <a:pt x="1780953" y="2111461"/>
                      <a:pt x="2076123" y="1831388"/>
                      <a:pt x="2076123" y="1485900"/>
                    </a:cubicBezTo>
                    <a:cubicBezTo>
                      <a:pt x="2076123" y="1140412"/>
                      <a:pt x="1780953" y="860339"/>
                      <a:pt x="1416842" y="860339"/>
                    </a:cubicBezTo>
                    <a:close/>
                    <a:moveTo>
                      <a:pt x="1409700" y="0"/>
                    </a:moveTo>
                    <a:cubicBezTo>
                      <a:pt x="2188256" y="0"/>
                      <a:pt x="2819400" y="665260"/>
                      <a:pt x="2819400" y="1485900"/>
                    </a:cubicBezTo>
                    <a:cubicBezTo>
                      <a:pt x="2819400" y="2306540"/>
                      <a:pt x="2188256" y="2971800"/>
                      <a:pt x="1409700" y="2971800"/>
                    </a:cubicBezTo>
                    <a:cubicBezTo>
                      <a:pt x="631144" y="2971800"/>
                      <a:pt x="0" y="2306540"/>
                      <a:pt x="0" y="1485900"/>
                    </a:cubicBezTo>
                    <a:cubicBezTo>
                      <a:pt x="0" y="665260"/>
                      <a:pt x="631144" y="0"/>
                      <a:pt x="1409700" y="0"/>
                    </a:cubicBezTo>
                    <a:close/>
                  </a:path>
                </a:pathLst>
              </a:custGeom>
              <a:grpFill/>
              <a:ln>
                <a:solidFill>
                  <a:schemeClr val="accent3"/>
                </a:solidFill>
              </a:ln>
              <a:scene3d>
                <a:camera prst="perspectiveRelaxed">
                  <a:rot lat="16800000" lon="0" rev="0"/>
                </a:camera>
                <a:lightRig rig="balanced" dir="t">
                  <a:rot lat="0" lon="0" rev="13200000"/>
                </a:lightRig>
              </a:scene3d>
              <a:sp3d prstMaterial="metal">
                <a:bevelT h="63500" prst="slop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332" name="Can 331"/>
            <p:cNvSpPr/>
            <p:nvPr/>
          </p:nvSpPr>
          <p:spPr>
            <a:xfrm>
              <a:off x="5500031" y="1687935"/>
              <a:ext cx="1201568" cy="894654"/>
            </a:xfrm>
            <a:prstGeom prst="can">
              <a:avLst>
                <a:gd name="adj" fmla="val 15191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grpSp>
          <p:nvGrpSpPr>
            <p:cNvPr id="333" name="Group 332"/>
            <p:cNvGrpSpPr/>
            <p:nvPr/>
          </p:nvGrpSpPr>
          <p:grpSpPr>
            <a:xfrm>
              <a:off x="4675207" y="-259932"/>
              <a:ext cx="2841693" cy="3485837"/>
              <a:chOff x="4666387" y="621603"/>
              <a:chExt cx="2841693" cy="3485837"/>
            </a:xfrm>
            <a:solidFill>
              <a:schemeClr val="accent4"/>
            </a:solidFill>
          </p:grpSpPr>
          <p:sp>
            <p:nvSpPr>
              <p:cNvPr id="334" name="Freeform 333"/>
              <p:cNvSpPr/>
              <p:nvPr/>
            </p:nvSpPr>
            <p:spPr>
              <a:xfrm>
                <a:off x="4679156" y="1135640"/>
                <a:ext cx="2819400" cy="2971800"/>
              </a:xfrm>
              <a:custGeom>
                <a:avLst/>
                <a:gdLst>
                  <a:gd name="connsiteX0" fmla="*/ 1416842 w 2819400"/>
                  <a:gd name="connsiteY0" fmla="*/ 860339 h 2971800"/>
                  <a:gd name="connsiteX1" fmla="*/ 757561 w 2819400"/>
                  <a:gd name="connsiteY1" fmla="*/ 1485900 h 2971800"/>
                  <a:gd name="connsiteX2" fmla="*/ 1416842 w 2819400"/>
                  <a:gd name="connsiteY2" fmla="*/ 2111461 h 2971800"/>
                  <a:gd name="connsiteX3" fmla="*/ 2076123 w 2819400"/>
                  <a:gd name="connsiteY3" fmla="*/ 1485900 h 2971800"/>
                  <a:gd name="connsiteX4" fmla="*/ 1416842 w 2819400"/>
                  <a:gd name="connsiteY4" fmla="*/ 860339 h 2971800"/>
                  <a:gd name="connsiteX5" fmla="*/ 1409700 w 2819400"/>
                  <a:gd name="connsiteY5" fmla="*/ 0 h 2971800"/>
                  <a:gd name="connsiteX6" fmla="*/ 2819400 w 2819400"/>
                  <a:gd name="connsiteY6" fmla="*/ 1485900 h 2971800"/>
                  <a:gd name="connsiteX7" fmla="*/ 1409700 w 2819400"/>
                  <a:gd name="connsiteY7" fmla="*/ 2971800 h 2971800"/>
                  <a:gd name="connsiteX8" fmla="*/ 0 w 2819400"/>
                  <a:gd name="connsiteY8" fmla="*/ 1485900 h 2971800"/>
                  <a:gd name="connsiteX9" fmla="*/ 1409700 w 2819400"/>
                  <a:gd name="connsiteY9" fmla="*/ 0 h 2971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819400" h="2971800">
                    <a:moveTo>
                      <a:pt x="1416842" y="860339"/>
                    </a:moveTo>
                    <a:cubicBezTo>
                      <a:pt x="1052731" y="860339"/>
                      <a:pt x="757561" y="1140412"/>
                      <a:pt x="757561" y="1485900"/>
                    </a:cubicBezTo>
                    <a:cubicBezTo>
                      <a:pt x="757561" y="1831388"/>
                      <a:pt x="1052731" y="2111461"/>
                      <a:pt x="1416842" y="2111461"/>
                    </a:cubicBezTo>
                    <a:cubicBezTo>
                      <a:pt x="1780953" y="2111461"/>
                      <a:pt x="2076123" y="1831388"/>
                      <a:pt x="2076123" y="1485900"/>
                    </a:cubicBezTo>
                    <a:cubicBezTo>
                      <a:pt x="2076123" y="1140412"/>
                      <a:pt x="1780953" y="860339"/>
                      <a:pt x="1416842" y="860339"/>
                    </a:cubicBezTo>
                    <a:close/>
                    <a:moveTo>
                      <a:pt x="1409700" y="0"/>
                    </a:moveTo>
                    <a:cubicBezTo>
                      <a:pt x="2188256" y="0"/>
                      <a:pt x="2819400" y="665260"/>
                      <a:pt x="2819400" y="1485900"/>
                    </a:cubicBezTo>
                    <a:cubicBezTo>
                      <a:pt x="2819400" y="2306540"/>
                      <a:pt x="2188256" y="2971800"/>
                      <a:pt x="1409700" y="2971800"/>
                    </a:cubicBezTo>
                    <a:cubicBezTo>
                      <a:pt x="631144" y="2971800"/>
                      <a:pt x="0" y="2306540"/>
                      <a:pt x="0" y="1485900"/>
                    </a:cubicBezTo>
                    <a:cubicBezTo>
                      <a:pt x="0" y="665260"/>
                      <a:pt x="631144" y="0"/>
                      <a:pt x="1409700" y="0"/>
                    </a:cubicBezTo>
                    <a:close/>
                  </a:path>
                </a:pathLst>
              </a:custGeom>
              <a:grpFill/>
              <a:ln>
                <a:solidFill>
                  <a:schemeClr val="accent4"/>
                </a:solidFill>
              </a:ln>
              <a:scene3d>
                <a:camera prst="perspectiveRelaxed">
                  <a:rot lat="16800000" lon="0" rev="0"/>
                </a:camera>
                <a:lightRig rig="balanced" dir="t">
                  <a:rot lat="0" lon="0" rev="13200000"/>
                </a:lightRig>
              </a:scene3d>
              <a:sp3d prstMaterial="metal">
                <a:bevelT h="63500" prst="slop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dirty="0"/>
              </a:p>
            </p:txBody>
          </p:sp>
          <p:sp>
            <p:nvSpPr>
              <p:cNvPr id="335" name="Rectangle 22"/>
              <p:cNvSpPr/>
              <p:nvPr/>
            </p:nvSpPr>
            <p:spPr>
              <a:xfrm>
                <a:off x="4666387" y="2164651"/>
                <a:ext cx="2841693" cy="737573"/>
              </a:xfrm>
              <a:custGeom>
                <a:avLst/>
                <a:gdLst>
                  <a:gd name="connsiteX0" fmla="*/ 0 w 2819400"/>
                  <a:gd name="connsiteY0" fmla="*/ 0 h 597597"/>
                  <a:gd name="connsiteX1" fmla="*/ 2819400 w 2819400"/>
                  <a:gd name="connsiteY1" fmla="*/ 0 h 597597"/>
                  <a:gd name="connsiteX2" fmla="*/ 2819400 w 2819400"/>
                  <a:gd name="connsiteY2" fmla="*/ 597597 h 597597"/>
                  <a:gd name="connsiteX3" fmla="*/ 0 w 2819400"/>
                  <a:gd name="connsiteY3" fmla="*/ 597597 h 597597"/>
                  <a:gd name="connsiteX4" fmla="*/ 0 w 2819400"/>
                  <a:gd name="connsiteY4" fmla="*/ 0 h 597597"/>
                  <a:gd name="connsiteX0" fmla="*/ 0 w 2819400"/>
                  <a:gd name="connsiteY0" fmla="*/ 0 h 755641"/>
                  <a:gd name="connsiteX1" fmla="*/ 2819400 w 2819400"/>
                  <a:gd name="connsiteY1" fmla="*/ 0 h 755641"/>
                  <a:gd name="connsiteX2" fmla="*/ 2819400 w 2819400"/>
                  <a:gd name="connsiteY2" fmla="*/ 597597 h 755641"/>
                  <a:gd name="connsiteX3" fmla="*/ 0 w 2819400"/>
                  <a:gd name="connsiteY3" fmla="*/ 597597 h 755641"/>
                  <a:gd name="connsiteX4" fmla="*/ 0 w 2819400"/>
                  <a:gd name="connsiteY4" fmla="*/ 0 h 755641"/>
                  <a:gd name="connsiteX0" fmla="*/ 0 w 2819400"/>
                  <a:gd name="connsiteY0" fmla="*/ 0 h 806869"/>
                  <a:gd name="connsiteX1" fmla="*/ 2819400 w 2819400"/>
                  <a:gd name="connsiteY1" fmla="*/ 0 h 806869"/>
                  <a:gd name="connsiteX2" fmla="*/ 2819400 w 2819400"/>
                  <a:gd name="connsiteY2" fmla="*/ 597597 h 806869"/>
                  <a:gd name="connsiteX3" fmla="*/ 0 w 2819400"/>
                  <a:gd name="connsiteY3" fmla="*/ 597597 h 806869"/>
                  <a:gd name="connsiteX4" fmla="*/ 0 w 2819400"/>
                  <a:gd name="connsiteY4" fmla="*/ 0 h 806869"/>
                  <a:gd name="connsiteX0" fmla="*/ 0 w 2819400"/>
                  <a:gd name="connsiteY0" fmla="*/ 0 h 804207"/>
                  <a:gd name="connsiteX1" fmla="*/ 2819400 w 2819400"/>
                  <a:gd name="connsiteY1" fmla="*/ 0 h 804207"/>
                  <a:gd name="connsiteX2" fmla="*/ 2819400 w 2819400"/>
                  <a:gd name="connsiteY2" fmla="*/ 597597 h 804207"/>
                  <a:gd name="connsiteX3" fmla="*/ 0 w 2819400"/>
                  <a:gd name="connsiteY3" fmla="*/ 597597 h 804207"/>
                  <a:gd name="connsiteX4" fmla="*/ 0 w 2819400"/>
                  <a:gd name="connsiteY4" fmla="*/ 0 h 804207"/>
                  <a:gd name="connsiteX0" fmla="*/ 3175 w 2822575"/>
                  <a:gd name="connsiteY0" fmla="*/ 0 h 799264"/>
                  <a:gd name="connsiteX1" fmla="*/ 2822575 w 2822575"/>
                  <a:gd name="connsiteY1" fmla="*/ 0 h 799264"/>
                  <a:gd name="connsiteX2" fmla="*/ 2822575 w 2822575"/>
                  <a:gd name="connsiteY2" fmla="*/ 597597 h 799264"/>
                  <a:gd name="connsiteX3" fmla="*/ 0 w 2822575"/>
                  <a:gd name="connsiteY3" fmla="*/ 584897 h 799264"/>
                  <a:gd name="connsiteX4" fmla="*/ 3175 w 2822575"/>
                  <a:gd name="connsiteY4" fmla="*/ 0 h 799264"/>
                  <a:gd name="connsiteX0" fmla="*/ 68 w 2832168"/>
                  <a:gd name="connsiteY0" fmla="*/ 79375 h 799264"/>
                  <a:gd name="connsiteX1" fmla="*/ 2832168 w 2832168"/>
                  <a:gd name="connsiteY1" fmla="*/ 0 h 799264"/>
                  <a:gd name="connsiteX2" fmla="*/ 2832168 w 2832168"/>
                  <a:gd name="connsiteY2" fmla="*/ 597597 h 799264"/>
                  <a:gd name="connsiteX3" fmla="*/ 9593 w 2832168"/>
                  <a:gd name="connsiteY3" fmla="*/ 584897 h 799264"/>
                  <a:gd name="connsiteX4" fmla="*/ 68 w 2832168"/>
                  <a:gd name="connsiteY4" fmla="*/ 79375 h 799264"/>
                  <a:gd name="connsiteX0" fmla="*/ 68 w 2841693"/>
                  <a:gd name="connsiteY0" fmla="*/ 22225 h 742114"/>
                  <a:gd name="connsiteX1" fmla="*/ 2841693 w 2841693"/>
                  <a:gd name="connsiteY1" fmla="*/ 0 h 742114"/>
                  <a:gd name="connsiteX2" fmla="*/ 2832168 w 2841693"/>
                  <a:gd name="connsiteY2" fmla="*/ 540447 h 742114"/>
                  <a:gd name="connsiteX3" fmla="*/ 9593 w 2841693"/>
                  <a:gd name="connsiteY3" fmla="*/ 527747 h 742114"/>
                  <a:gd name="connsiteX4" fmla="*/ 68 w 2841693"/>
                  <a:gd name="connsiteY4" fmla="*/ 22225 h 742114"/>
                  <a:gd name="connsiteX0" fmla="*/ 68 w 2841693"/>
                  <a:gd name="connsiteY0" fmla="*/ 22225 h 738528"/>
                  <a:gd name="connsiteX1" fmla="*/ 2841693 w 2841693"/>
                  <a:gd name="connsiteY1" fmla="*/ 0 h 738528"/>
                  <a:gd name="connsiteX2" fmla="*/ 2832168 w 2841693"/>
                  <a:gd name="connsiteY2" fmla="*/ 540447 h 738528"/>
                  <a:gd name="connsiteX3" fmla="*/ 9593 w 2841693"/>
                  <a:gd name="connsiteY3" fmla="*/ 518222 h 738528"/>
                  <a:gd name="connsiteX4" fmla="*/ 68 w 2841693"/>
                  <a:gd name="connsiteY4" fmla="*/ 22225 h 738528"/>
                  <a:gd name="connsiteX0" fmla="*/ 68 w 2841693"/>
                  <a:gd name="connsiteY0" fmla="*/ 22225 h 752339"/>
                  <a:gd name="connsiteX1" fmla="*/ 2841693 w 2841693"/>
                  <a:gd name="connsiteY1" fmla="*/ 0 h 752339"/>
                  <a:gd name="connsiteX2" fmla="*/ 2832168 w 2841693"/>
                  <a:gd name="connsiteY2" fmla="*/ 540447 h 752339"/>
                  <a:gd name="connsiteX3" fmla="*/ 9593 w 2841693"/>
                  <a:gd name="connsiteY3" fmla="*/ 518222 h 752339"/>
                  <a:gd name="connsiteX4" fmla="*/ 68 w 2841693"/>
                  <a:gd name="connsiteY4" fmla="*/ 22225 h 752339"/>
                  <a:gd name="connsiteX0" fmla="*/ 68 w 2841693"/>
                  <a:gd name="connsiteY0" fmla="*/ 22225 h 746704"/>
                  <a:gd name="connsiteX1" fmla="*/ 2841693 w 2841693"/>
                  <a:gd name="connsiteY1" fmla="*/ 0 h 746704"/>
                  <a:gd name="connsiteX2" fmla="*/ 2832168 w 2841693"/>
                  <a:gd name="connsiteY2" fmla="*/ 530922 h 746704"/>
                  <a:gd name="connsiteX3" fmla="*/ 9593 w 2841693"/>
                  <a:gd name="connsiteY3" fmla="*/ 518222 h 746704"/>
                  <a:gd name="connsiteX4" fmla="*/ 68 w 2841693"/>
                  <a:gd name="connsiteY4" fmla="*/ 22225 h 746704"/>
                  <a:gd name="connsiteX0" fmla="*/ 68 w 2841693"/>
                  <a:gd name="connsiteY0" fmla="*/ 22225 h 745394"/>
                  <a:gd name="connsiteX1" fmla="*/ 2841693 w 2841693"/>
                  <a:gd name="connsiteY1" fmla="*/ 0 h 745394"/>
                  <a:gd name="connsiteX2" fmla="*/ 2832168 w 2841693"/>
                  <a:gd name="connsiteY2" fmla="*/ 530922 h 745394"/>
                  <a:gd name="connsiteX3" fmla="*/ 9593 w 2841693"/>
                  <a:gd name="connsiteY3" fmla="*/ 518222 h 745394"/>
                  <a:gd name="connsiteX4" fmla="*/ 68 w 2841693"/>
                  <a:gd name="connsiteY4" fmla="*/ 22225 h 745394"/>
                  <a:gd name="connsiteX0" fmla="*/ 68 w 2841693"/>
                  <a:gd name="connsiteY0" fmla="*/ 22225 h 737573"/>
                  <a:gd name="connsiteX1" fmla="*/ 2841693 w 2841693"/>
                  <a:gd name="connsiteY1" fmla="*/ 0 h 737573"/>
                  <a:gd name="connsiteX2" fmla="*/ 2832168 w 2841693"/>
                  <a:gd name="connsiteY2" fmla="*/ 530922 h 737573"/>
                  <a:gd name="connsiteX3" fmla="*/ 9593 w 2841693"/>
                  <a:gd name="connsiteY3" fmla="*/ 518222 h 737573"/>
                  <a:gd name="connsiteX4" fmla="*/ 68 w 2841693"/>
                  <a:gd name="connsiteY4" fmla="*/ 22225 h 737573"/>
                  <a:gd name="connsiteX0" fmla="*/ 68 w 2841693"/>
                  <a:gd name="connsiteY0" fmla="*/ 22225 h 737573"/>
                  <a:gd name="connsiteX1" fmla="*/ 537438 w 2841693"/>
                  <a:gd name="connsiteY1" fmla="*/ 16574 h 737573"/>
                  <a:gd name="connsiteX2" fmla="*/ 2841693 w 2841693"/>
                  <a:gd name="connsiteY2" fmla="*/ 0 h 737573"/>
                  <a:gd name="connsiteX3" fmla="*/ 2832168 w 2841693"/>
                  <a:gd name="connsiteY3" fmla="*/ 530922 h 737573"/>
                  <a:gd name="connsiteX4" fmla="*/ 9593 w 2841693"/>
                  <a:gd name="connsiteY4" fmla="*/ 518222 h 737573"/>
                  <a:gd name="connsiteX5" fmla="*/ 68 w 2841693"/>
                  <a:gd name="connsiteY5" fmla="*/ 22225 h 737573"/>
                  <a:gd name="connsiteX0" fmla="*/ 68 w 2841693"/>
                  <a:gd name="connsiteY0" fmla="*/ 22225 h 737573"/>
                  <a:gd name="connsiteX1" fmla="*/ 537438 w 2841693"/>
                  <a:gd name="connsiteY1" fmla="*/ 16574 h 737573"/>
                  <a:gd name="connsiteX2" fmla="*/ 2236063 w 2841693"/>
                  <a:gd name="connsiteY2" fmla="*/ 10224 h 737573"/>
                  <a:gd name="connsiteX3" fmla="*/ 2841693 w 2841693"/>
                  <a:gd name="connsiteY3" fmla="*/ 0 h 737573"/>
                  <a:gd name="connsiteX4" fmla="*/ 2832168 w 2841693"/>
                  <a:gd name="connsiteY4" fmla="*/ 530922 h 737573"/>
                  <a:gd name="connsiteX5" fmla="*/ 9593 w 2841693"/>
                  <a:gd name="connsiteY5" fmla="*/ 518222 h 737573"/>
                  <a:gd name="connsiteX6" fmla="*/ 68 w 2841693"/>
                  <a:gd name="connsiteY6" fmla="*/ 22225 h 737573"/>
                  <a:gd name="connsiteX0" fmla="*/ 68 w 2841693"/>
                  <a:gd name="connsiteY0" fmla="*/ 22225 h 737573"/>
                  <a:gd name="connsiteX1" fmla="*/ 537438 w 2841693"/>
                  <a:gd name="connsiteY1" fmla="*/ 16574 h 737573"/>
                  <a:gd name="connsiteX2" fmla="*/ 2236063 w 2841693"/>
                  <a:gd name="connsiteY2" fmla="*/ 10224 h 737573"/>
                  <a:gd name="connsiteX3" fmla="*/ 2841693 w 2841693"/>
                  <a:gd name="connsiteY3" fmla="*/ 0 h 737573"/>
                  <a:gd name="connsiteX4" fmla="*/ 2832168 w 2841693"/>
                  <a:gd name="connsiteY4" fmla="*/ 530922 h 737573"/>
                  <a:gd name="connsiteX5" fmla="*/ 9593 w 2841693"/>
                  <a:gd name="connsiteY5" fmla="*/ 518222 h 737573"/>
                  <a:gd name="connsiteX6" fmla="*/ 68 w 2841693"/>
                  <a:gd name="connsiteY6" fmla="*/ 22225 h 737573"/>
                  <a:gd name="connsiteX0" fmla="*/ 68 w 2841693"/>
                  <a:gd name="connsiteY0" fmla="*/ 22225 h 737573"/>
                  <a:gd name="connsiteX1" fmla="*/ 537438 w 2841693"/>
                  <a:gd name="connsiteY1" fmla="*/ 16574 h 737573"/>
                  <a:gd name="connsiteX2" fmla="*/ 2236063 w 2841693"/>
                  <a:gd name="connsiteY2" fmla="*/ 10224 h 737573"/>
                  <a:gd name="connsiteX3" fmla="*/ 2841693 w 2841693"/>
                  <a:gd name="connsiteY3" fmla="*/ 0 h 737573"/>
                  <a:gd name="connsiteX4" fmla="*/ 2832168 w 2841693"/>
                  <a:gd name="connsiteY4" fmla="*/ 530922 h 737573"/>
                  <a:gd name="connsiteX5" fmla="*/ 9593 w 2841693"/>
                  <a:gd name="connsiteY5" fmla="*/ 518222 h 737573"/>
                  <a:gd name="connsiteX6" fmla="*/ 68 w 2841693"/>
                  <a:gd name="connsiteY6" fmla="*/ 22225 h 737573"/>
                  <a:gd name="connsiteX0" fmla="*/ 68 w 2841693"/>
                  <a:gd name="connsiteY0" fmla="*/ 22225 h 737573"/>
                  <a:gd name="connsiteX1" fmla="*/ 537438 w 2841693"/>
                  <a:gd name="connsiteY1" fmla="*/ 16574 h 737573"/>
                  <a:gd name="connsiteX2" fmla="*/ 2236063 w 2841693"/>
                  <a:gd name="connsiteY2" fmla="*/ 10224 h 737573"/>
                  <a:gd name="connsiteX3" fmla="*/ 2841693 w 2841693"/>
                  <a:gd name="connsiteY3" fmla="*/ 0 h 737573"/>
                  <a:gd name="connsiteX4" fmla="*/ 2832168 w 2841693"/>
                  <a:gd name="connsiteY4" fmla="*/ 530922 h 737573"/>
                  <a:gd name="connsiteX5" fmla="*/ 9593 w 2841693"/>
                  <a:gd name="connsiteY5" fmla="*/ 518222 h 737573"/>
                  <a:gd name="connsiteX6" fmla="*/ 68 w 2841693"/>
                  <a:gd name="connsiteY6" fmla="*/ 22225 h 737573"/>
                  <a:gd name="connsiteX0" fmla="*/ 68 w 2841693"/>
                  <a:gd name="connsiteY0" fmla="*/ 22225 h 737573"/>
                  <a:gd name="connsiteX1" fmla="*/ 537438 w 2841693"/>
                  <a:gd name="connsiteY1" fmla="*/ 16574 h 737573"/>
                  <a:gd name="connsiteX2" fmla="*/ 2153513 w 2841693"/>
                  <a:gd name="connsiteY2" fmla="*/ 19749 h 737573"/>
                  <a:gd name="connsiteX3" fmla="*/ 2841693 w 2841693"/>
                  <a:gd name="connsiteY3" fmla="*/ 0 h 737573"/>
                  <a:gd name="connsiteX4" fmla="*/ 2832168 w 2841693"/>
                  <a:gd name="connsiteY4" fmla="*/ 530922 h 737573"/>
                  <a:gd name="connsiteX5" fmla="*/ 9593 w 2841693"/>
                  <a:gd name="connsiteY5" fmla="*/ 518222 h 737573"/>
                  <a:gd name="connsiteX6" fmla="*/ 68 w 2841693"/>
                  <a:gd name="connsiteY6" fmla="*/ 22225 h 737573"/>
                  <a:gd name="connsiteX0" fmla="*/ 68 w 2841693"/>
                  <a:gd name="connsiteY0" fmla="*/ 22225 h 737573"/>
                  <a:gd name="connsiteX1" fmla="*/ 696188 w 2841693"/>
                  <a:gd name="connsiteY1" fmla="*/ 26099 h 737573"/>
                  <a:gd name="connsiteX2" fmla="*/ 2153513 w 2841693"/>
                  <a:gd name="connsiteY2" fmla="*/ 19749 h 737573"/>
                  <a:gd name="connsiteX3" fmla="*/ 2841693 w 2841693"/>
                  <a:gd name="connsiteY3" fmla="*/ 0 h 737573"/>
                  <a:gd name="connsiteX4" fmla="*/ 2832168 w 2841693"/>
                  <a:gd name="connsiteY4" fmla="*/ 530922 h 737573"/>
                  <a:gd name="connsiteX5" fmla="*/ 9593 w 2841693"/>
                  <a:gd name="connsiteY5" fmla="*/ 518222 h 737573"/>
                  <a:gd name="connsiteX6" fmla="*/ 68 w 2841693"/>
                  <a:gd name="connsiteY6" fmla="*/ 22225 h 737573"/>
                  <a:gd name="connsiteX0" fmla="*/ 68 w 2841693"/>
                  <a:gd name="connsiteY0" fmla="*/ 22225 h 737573"/>
                  <a:gd name="connsiteX1" fmla="*/ 696188 w 2841693"/>
                  <a:gd name="connsiteY1" fmla="*/ 26099 h 737573"/>
                  <a:gd name="connsiteX2" fmla="*/ 2163038 w 2841693"/>
                  <a:gd name="connsiteY2" fmla="*/ 10224 h 737573"/>
                  <a:gd name="connsiteX3" fmla="*/ 2841693 w 2841693"/>
                  <a:gd name="connsiteY3" fmla="*/ 0 h 737573"/>
                  <a:gd name="connsiteX4" fmla="*/ 2832168 w 2841693"/>
                  <a:gd name="connsiteY4" fmla="*/ 530922 h 737573"/>
                  <a:gd name="connsiteX5" fmla="*/ 9593 w 2841693"/>
                  <a:gd name="connsiteY5" fmla="*/ 518222 h 737573"/>
                  <a:gd name="connsiteX6" fmla="*/ 68 w 2841693"/>
                  <a:gd name="connsiteY6" fmla="*/ 22225 h 737573"/>
                  <a:gd name="connsiteX0" fmla="*/ 68 w 2841693"/>
                  <a:gd name="connsiteY0" fmla="*/ 22225 h 737573"/>
                  <a:gd name="connsiteX1" fmla="*/ 696188 w 2841693"/>
                  <a:gd name="connsiteY1" fmla="*/ 26099 h 737573"/>
                  <a:gd name="connsiteX2" fmla="*/ 2163038 w 2841693"/>
                  <a:gd name="connsiteY2" fmla="*/ 10224 h 737573"/>
                  <a:gd name="connsiteX3" fmla="*/ 2841693 w 2841693"/>
                  <a:gd name="connsiteY3" fmla="*/ 0 h 737573"/>
                  <a:gd name="connsiteX4" fmla="*/ 2832168 w 2841693"/>
                  <a:gd name="connsiteY4" fmla="*/ 530922 h 737573"/>
                  <a:gd name="connsiteX5" fmla="*/ 9593 w 2841693"/>
                  <a:gd name="connsiteY5" fmla="*/ 518222 h 737573"/>
                  <a:gd name="connsiteX6" fmla="*/ 68 w 2841693"/>
                  <a:gd name="connsiteY6" fmla="*/ 22225 h 7375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841693" h="737573">
                    <a:moveTo>
                      <a:pt x="68" y="22225"/>
                    </a:moveTo>
                    <a:lnTo>
                      <a:pt x="696188" y="26099"/>
                    </a:lnTo>
                    <a:cubicBezTo>
                      <a:pt x="884571" y="150982"/>
                      <a:pt x="1971480" y="174266"/>
                      <a:pt x="2163038" y="10224"/>
                    </a:cubicBezTo>
                    <a:lnTo>
                      <a:pt x="2841693" y="0"/>
                    </a:lnTo>
                    <a:lnTo>
                      <a:pt x="2832168" y="530922"/>
                    </a:lnTo>
                    <a:cubicBezTo>
                      <a:pt x="2174943" y="857947"/>
                      <a:pt x="257243" y="753172"/>
                      <a:pt x="9593" y="518222"/>
                    </a:cubicBezTo>
                    <a:cubicBezTo>
                      <a:pt x="10651" y="323256"/>
                      <a:pt x="-990" y="217191"/>
                      <a:pt x="68" y="22225"/>
                    </a:cubicBezTo>
                    <a:close/>
                  </a:path>
                </a:pathLst>
              </a:custGeom>
              <a:grpFill/>
              <a:ln>
                <a:solidFill>
                  <a:schemeClr val="accent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36" name="Freeform 335"/>
              <p:cNvSpPr/>
              <p:nvPr/>
            </p:nvSpPr>
            <p:spPr>
              <a:xfrm>
                <a:off x="4679156" y="621603"/>
                <a:ext cx="2819400" cy="2971800"/>
              </a:xfrm>
              <a:custGeom>
                <a:avLst/>
                <a:gdLst>
                  <a:gd name="connsiteX0" fmla="*/ 1416842 w 2819400"/>
                  <a:gd name="connsiteY0" fmla="*/ 860339 h 2971800"/>
                  <a:gd name="connsiteX1" fmla="*/ 757561 w 2819400"/>
                  <a:gd name="connsiteY1" fmla="*/ 1485900 h 2971800"/>
                  <a:gd name="connsiteX2" fmla="*/ 1416842 w 2819400"/>
                  <a:gd name="connsiteY2" fmla="*/ 2111461 h 2971800"/>
                  <a:gd name="connsiteX3" fmla="*/ 2076123 w 2819400"/>
                  <a:gd name="connsiteY3" fmla="*/ 1485900 h 2971800"/>
                  <a:gd name="connsiteX4" fmla="*/ 1416842 w 2819400"/>
                  <a:gd name="connsiteY4" fmla="*/ 860339 h 2971800"/>
                  <a:gd name="connsiteX5" fmla="*/ 1409700 w 2819400"/>
                  <a:gd name="connsiteY5" fmla="*/ 0 h 2971800"/>
                  <a:gd name="connsiteX6" fmla="*/ 2819400 w 2819400"/>
                  <a:gd name="connsiteY6" fmla="*/ 1485900 h 2971800"/>
                  <a:gd name="connsiteX7" fmla="*/ 1409700 w 2819400"/>
                  <a:gd name="connsiteY7" fmla="*/ 2971800 h 2971800"/>
                  <a:gd name="connsiteX8" fmla="*/ 0 w 2819400"/>
                  <a:gd name="connsiteY8" fmla="*/ 1485900 h 2971800"/>
                  <a:gd name="connsiteX9" fmla="*/ 1409700 w 2819400"/>
                  <a:gd name="connsiteY9" fmla="*/ 0 h 2971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819400" h="2971800">
                    <a:moveTo>
                      <a:pt x="1416842" y="860339"/>
                    </a:moveTo>
                    <a:cubicBezTo>
                      <a:pt x="1052731" y="860339"/>
                      <a:pt x="757561" y="1140412"/>
                      <a:pt x="757561" y="1485900"/>
                    </a:cubicBezTo>
                    <a:cubicBezTo>
                      <a:pt x="757561" y="1831388"/>
                      <a:pt x="1052731" y="2111461"/>
                      <a:pt x="1416842" y="2111461"/>
                    </a:cubicBezTo>
                    <a:cubicBezTo>
                      <a:pt x="1780953" y="2111461"/>
                      <a:pt x="2076123" y="1831388"/>
                      <a:pt x="2076123" y="1485900"/>
                    </a:cubicBezTo>
                    <a:cubicBezTo>
                      <a:pt x="2076123" y="1140412"/>
                      <a:pt x="1780953" y="860339"/>
                      <a:pt x="1416842" y="860339"/>
                    </a:cubicBezTo>
                    <a:close/>
                    <a:moveTo>
                      <a:pt x="1409700" y="0"/>
                    </a:moveTo>
                    <a:cubicBezTo>
                      <a:pt x="2188256" y="0"/>
                      <a:pt x="2819400" y="665260"/>
                      <a:pt x="2819400" y="1485900"/>
                    </a:cubicBezTo>
                    <a:cubicBezTo>
                      <a:pt x="2819400" y="2306540"/>
                      <a:pt x="2188256" y="2971800"/>
                      <a:pt x="1409700" y="2971800"/>
                    </a:cubicBezTo>
                    <a:cubicBezTo>
                      <a:pt x="631144" y="2971800"/>
                      <a:pt x="0" y="2306540"/>
                      <a:pt x="0" y="1485900"/>
                    </a:cubicBezTo>
                    <a:cubicBezTo>
                      <a:pt x="0" y="665260"/>
                      <a:pt x="631144" y="0"/>
                      <a:pt x="1409700" y="0"/>
                    </a:cubicBezTo>
                    <a:close/>
                  </a:path>
                </a:pathLst>
              </a:custGeom>
              <a:grpFill/>
              <a:ln>
                <a:solidFill>
                  <a:schemeClr val="accent4"/>
                </a:solidFill>
              </a:ln>
              <a:scene3d>
                <a:camera prst="perspectiveRelaxed">
                  <a:rot lat="16800000" lon="0" rev="0"/>
                </a:camera>
                <a:lightRig rig="balanced" dir="t">
                  <a:rot lat="0" lon="0" rev="13200000"/>
                </a:lightRig>
              </a:scene3d>
              <a:sp3d prstMaterial="metal">
                <a:bevelT h="63500" prst="slop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</p:grpSp>
        <p:sp>
          <p:nvSpPr>
            <p:cNvPr id="337" name="Can 336"/>
            <p:cNvSpPr/>
            <p:nvPr/>
          </p:nvSpPr>
          <p:spPr>
            <a:xfrm>
              <a:off x="5500031" y="980575"/>
              <a:ext cx="1201568" cy="366268"/>
            </a:xfrm>
            <a:prstGeom prst="can">
              <a:avLst>
                <a:gd name="adj" fmla="val 42848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269455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0080" y="3164752"/>
            <a:ext cx="2791845" cy="528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6161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Multi-Layer D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0AAE8"/>
      </a:accent1>
      <a:accent2>
        <a:srgbClr val="425167"/>
      </a:accent2>
      <a:accent3>
        <a:srgbClr val="00AB4E"/>
      </a:accent3>
      <a:accent4>
        <a:srgbClr val="FFC000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5034</TotalTime>
  <Words>388</Words>
  <Application>Microsoft Office PowerPoint</Application>
  <PresentationFormat>Widescreen</PresentationFormat>
  <Paragraphs>70</Paragraphs>
  <Slides>6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Arial</vt:lpstr>
      <vt:lpstr>Calibri</vt:lpstr>
      <vt:lpstr>Open Sans</vt:lpstr>
      <vt:lpstr>Segoe UI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>SlideModel</Manager>
  <Company>SlideModel</Company>
  <LinksUpToDate>false</LinksUpToDate>
  <SharedDoc>false</SharedDoc>
  <HyperlinkBase>http://slidemodel.com/</HyperlinkBase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SlideModel PowerPoint</dc:title>
  <dc:subject>SlideModel PowerPoint</dc:subject>
  <dc:creator>SlideModel</dc:creator>
  <cp:keywords>powerpoint, powerpoint templates</cp:keywords>
  <dc:description>SlideModel PowerPoint</dc:description>
  <cp:lastModifiedBy>SlideModel</cp:lastModifiedBy>
  <cp:revision>97</cp:revision>
  <dcterms:created xsi:type="dcterms:W3CDTF">2013-09-12T13:05:01Z</dcterms:created>
  <dcterms:modified xsi:type="dcterms:W3CDTF">2015-11-09T19:54:13Z</dcterms:modified>
  <cp:category>SlideModel Templates</cp:category>
</cp:coreProperties>
</file>