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65" r:id="rId4"/>
    <p:sldId id="273" r:id="rId5"/>
    <p:sldId id="274" r:id="rId6"/>
    <p:sldId id="266" r:id="rId7"/>
    <p:sldId id="267" r:id="rId8"/>
    <p:sldId id="268" r:id="rId9"/>
    <p:sldId id="272" r:id="rId10"/>
    <p:sldId id="258" r:id="rId11"/>
    <p:sldId id="271" r:id="rId12"/>
    <p:sldId id="269" r:id="rId13"/>
    <p:sldId id="270" r:id="rId14"/>
    <p:sldId id="26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6058"/>
  </p:normalViewPr>
  <p:slideViewPr>
    <p:cSldViewPr snapToGrid="0">
      <p:cViewPr varScale="1">
        <p:scale>
          <a:sx n="108" d="100"/>
          <a:sy n="10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BA44C-08CE-8345-A4EB-22D68973949D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91B61-E381-CB4B-AEE6-B464E8356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0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3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90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3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5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67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11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36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68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50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7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62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59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4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519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159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90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96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8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232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4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0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47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71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555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028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998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582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623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6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3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0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8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2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2352-F02C-48BD-B099-629BC130211C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5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482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2E1F-702E-4990-90CD-6907C82BF9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EC24-D5DE-46A6-A673-959291A0CE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4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310743"/>
            <a:ext cx="7438292" cy="2561803"/>
          </a:xfrm>
          <a:prstGeom prst="rect">
            <a:avLst/>
          </a:prstGeom>
          <a:solidFill>
            <a:schemeClr val="accent4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071" y="4529815"/>
            <a:ext cx="68401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kern="0" cap="all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CREATIVE TITLE </a:t>
            </a:r>
          </a:p>
          <a:p>
            <a:r>
              <a:rPr lang="en-US" sz="4400" b="1" kern="0" cap="all" dirty="0" smtClean="0">
                <a:solidFill>
                  <a:srgbClr val="029676">
                    <a:lumMod val="50000"/>
                  </a:srgbClr>
                </a:solidFill>
                <a:latin typeface="Arial Narrow" panose="020B0606020202030204" pitchFamily="34" charset="0"/>
                <a:cs typeface="Arial" pitchFamily="34" charset="0"/>
              </a:rPr>
              <a:t>SLIDE</a:t>
            </a:r>
            <a:r>
              <a:rPr lang="en-US" sz="4400" b="1" kern="0" cap="all" dirty="0">
                <a:solidFill>
                  <a:srgbClr val="029676">
                    <a:lumMod val="50000"/>
                  </a:srgbClr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sz="4400" b="1" cap="all" dirty="0" smtClean="0">
                <a:solidFill>
                  <a:srgbClr val="029676">
                    <a:lumMod val="50000"/>
                  </a:srgbClr>
                </a:solidFill>
                <a:latin typeface="Arial Narrow" panose="020B0606020202030204" pitchFamily="34" charset="0"/>
                <a:cs typeface="Arial" pitchFamily="34" charset="0"/>
              </a:rPr>
              <a:t>FOR POWERPOINT PRESENTATIONS</a:t>
            </a:r>
            <a:endParaRPr lang="en-US" sz="4400" b="1" cap="all" dirty="0">
              <a:solidFill>
                <a:srgbClr val="029676">
                  <a:lumMod val="50000"/>
                </a:srgb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46850" y="1943689"/>
            <a:ext cx="8245150" cy="309396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77274" y="2705840"/>
            <a:ext cx="8286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This is a sample TITLE</a:t>
            </a:r>
          </a:p>
          <a:p>
            <a:pPr lvl="0"/>
            <a:r>
              <a:rPr lang="en-US" sz="3600" b="1" kern="0" cap="all" dirty="0" smtClean="0">
                <a:solidFill>
                  <a:schemeClr val="accent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50% TRANSPARENT RECTANGLE.</a:t>
            </a:r>
            <a:endParaRPr lang="en-US" sz="3600" b="1" cap="all" dirty="0">
              <a:solidFill>
                <a:schemeClr val="accent3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1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22799"/>
            <a:ext cx="7315200" cy="4867658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6530" y="839718"/>
            <a:ext cx="65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BIG</a:t>
            </a:r>
            <a:r>
              <a:rPr lang="en-US" sz="72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sz="120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TITLE</a:t>
            </a:r>
          </a:p>
          <a:p>
            <a:pPr lvl="0"/>
            <a:r>
              <a:rPr lang="en-US" sz="60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This is a SUBTITLE</a:t>
            </a:r>
          </a:p>
          <a:p>
            <a:pPr lvl="0"/>
            <a:r>
              <a:rPr lang="en-US" sz="2800" b="1" kern="0" cap="all" dirty="0" smtClean="0">
                <a:solidFill>
                  <a:schemeClr val="accent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OVER A 50% TRANSPARENT RECTANGLE</a:t>
            </a:r>
            <a:r>
              <a:rPr lang="en-US" sz="3600" b="1" kern="0" cap="all" dirty="0" smtClean="0">
                <a:solidFill>
                  <a:schemeClr val="accent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en-US" sz="3600" b="1" cap="all" dirty="0">
              <a:solidFill>
                <a:schemeClr val="accent3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9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1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5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3"/>
            <a:ext cx="2839083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5" y="762001"/>
            <a:ext cx="2791119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56"/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5"/>
            <a:ext cx="3624191" cy="83086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956"/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9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956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5"/>
            <a:ext cx="4155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3" y="709073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0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5" y="4851279"/>
            <a:ext cx="47205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6" y="4469017"/>
            <a:ext cx="6351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56"/>
            <a:r>
              <a:rPr lang="en-US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" y="6123300"/>
            <a:ext cx="12188825" cy="6757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293" y="927882"/>
            <a:ext cx="4008060" cy="222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1" y="2921000"/>
            <a:ext cx="2792572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4691743" cy="6872546"/>
          </a:xfrm>
          <a:prstGeom prst="rect">
            <a:avLst/>
          </a:prstGeom>
          <a:solidFill>
            <a:schemeClr val="accent4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071" y="981071"/>
            <a:ext cx="414052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600" b="1" kern="0" cap="all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BIG TITLE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93323" y="2351314"/>
            <a:ext cx="39011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79071" y="2581274"/>
            <a:ext cx="4140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cap="all" dirty="0">
                <a:solidFill>
                  <a:srgbClr val="029676">
                    <a:lumMod val="50000"/>
                  </a:srgbClr>
                </a:solidFill>
                <a:latin typeface="Arial Narrow" panose="020B0606020202030204" pitchFamily="34" charset="0"/>
                <a:cs typeface="Arial" pitchFamily="34" charset="0"/>
              </a:rPr>
              <a:t>EDIT SUBTITLE HERE</a:t>
            </a:r>
            <a:endParaRPr lang="en-US" sz="3600" b="1" kern="0" cap="all" dirty="0">
              <a:solidFill>
                <a:prstClr val="white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7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48303" y="1952170"/>
            <a:ext cx="8999563" cy="3093962"/>
          </a:xfrm>
          <a:prstGeom prst="rect">
            <a:avLst/>
          </a:prstGeom>
          <a:solidFill>
            <a:schemeClr val="accent4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0999" y="2893606"/>
            <a:ext cx="77941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TITLE </a:t>
            </a:r>
          </a:p>
          <a:p>
            <a:pPr algn="ctr"/>
            <a:r>
              <a:rPr lang="en-US" sz="2800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ON A CENTERED SHAPE</a:t>
            </a:r>
            <a:endParaRPr lang="en-US" sz="2800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5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38130" y="4746170"/>
            <a:ext cx="8953870" cy="1817916"/>
            <a:chOff x="3238130" y="4746170"/>
            <a:chExt cx="8953870" cy="1817916"/>
          </a:xfrm>
        </p:grpSpPr>
        <p:sp>
          <p:nvSpPr>
            <p:cNvPr id="4" name="Rectangle 3"/>
            <p:cNvSpPr/>
            <p:nvPr/>
          </p:nvSpPr>
          <p:spPr>
            <a:xfrm>
              <a:off x="4259236" y="4746171"/>
              <a:ext cx="7932764" cy="1817915"/>
            </a:xfrm>
            <a:prstGeom prst="rect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" name="Right Triangle 2"/>
            <p:cNvSpPr/>
            <p:nvPr/>
          </p:nvSpPr>
          <p:spPr>
            <a:xfrm rot="16200000">
              <a:off x="2840801" y="5143499"/>
              <a:ext cx="1817915" cy="1023258"/>
            </a:xfrm>
            <a:prstGeom prst="rtTriangle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259236" y="5024186"/>
            <a:ext cx="77941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4800" b="1" kern="0" cap="all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en-US" sz="4800" b="1" kern="0" cap="all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ON A TRANSPARENT SHAPE</a:t>
            </a:r>
            <a:endParaRPr lang="en-US" sz="2800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56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8303" y="1952170"/>
            <a:ext cx="8999563" cy="3093962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0999" y="2893606"/>
            <a:ext cx="77941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TITLE </a:t>
            </a:r>
          </a:p>
          <a:p>
            <a:pPr algn="ctr"/>
            <a:r>
              <a:rPr lang="en-US" sz="2800" kern="0" cap="all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15% TRANSPARENT RECTANGLE</a:t>
            </a:r>
            <a:endParaRPr lang="en-US" sz="2800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81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952170"/>
            <a:ext cx="12191999" cy="3093962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\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0999" y="2893606"/>
            <a:ext cx="77941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TITLE </a:t>
            </a:r>
            <a:r>
              <a:rPr lang="en-US" sz="2800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15% TRANSPARENT RECTANGLE - WIDE</a:t>
            </a:r>
            <a:endParaRPr lang="en-US" sz="2800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4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764038"/>
            <a:ext cx="12191999" cy="3093962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\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0999" y="4705474"/>
            <a:ext cx="77941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This is a sample TITLE</a:t>
            </a:r>
          </a:p>
          <a:p>
            <a:pPr algn="ctr"/>
            <a:r>
              <a:rPr lang="en-US" sz="2800" kern="0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OVER BLACK &amp; WHITE BACKGROUND</a:t>
            </a:r>
            <a:endParaRPr lang="en-US" sz="2800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408595"/>
            <a:ext cx="12191999" cy="309396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8046" y="4170746"/>
            <a:ext cx="102959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0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This is a sample TITLE</a:t>
            </a:r>
          </a:p>
          <a:p>
            <a:pPr lvl="0" algn="ctr"/>
            <a:r>
              <a:rPr lang="en-US" sz="3600" b="1" kern="0" cap="all" dirty="0" smtClean="0">
                <a:solidFill>
                  <a:schemeClr val="accent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50% TRANSPARENT RECTANGLE </a:t>
            </a:r>
            <a:endParaRPr lang="en-US" sz="3600" b="1" cap="all" dirty="0">
              <a:solidFill>
                <a:schemeClr val="accent3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945223"/>
            <a:ext cx="12191999" cy="155733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8919" y="5031391"/>
            <a:ext cx="102959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b="1" kern="0" cap="all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This is a TITLE</a:t>
            </a:r>
          </a:p>
          <a:p>
            <a:pPr lvl="0"/>
            <a:r>
              <a:rPr lang="en-US" sz="3600" b="1" kern="0" cap="all" dirty="0" smtClean="0">
                <a:solidFill>
                  <a:schemeClr val="accent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OVER A GRADIENT SHAPE</a:t>
            </a:r>
            <a:endParaRPr lang="en-US" sz="3600" b="1" cap="all" dirty="0">
              <a:solidFill>
                <a:schemeClr val="accent3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9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Widescreen</PresentationFormat>
  <Paragraphs>36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2015-06-01T19:15:26Z</dcterms:created>
  <dcterms:modified xsi:type="dcterms:W3CDTF">2015-06-01T19:15:50Z</dcterms:modified>
</cp:coreProperties>
</file>