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0" r:id="rId2"/>
    <p:sldId id="271" r:id="rId3"/>
    <p:sldId id="272" r:id="rId4"/>
    <p:sldId id="273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22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Arrow Origami Template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665481" y="3700793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103757" y="1447800"/>
            <a:ext cx="2858475" cy="918477"/>
            <a:chOff x="7161212" y="2438400"/>
            <a:chExt cx="2858475" cy="918477"/>
          </a:xfrm>
        </p:grpSpPr>
        <p:sp>
          <p:nvSpPr>
            <p:cNvPr id="27" name="TextBox 26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226593" y="5177523"/>
            <a:ext cx="2858475" cy="918477"/>
            <a:chOff x="7161212" y="2438400"/>
            <a:chExt cx="2858475" cy="918477"/>
          </a:xfrm>
        </p:grpSpPr>
        <p:sp>
          <p:nvSpPr>
            <p:cNvPr id="30" name="TextBox 29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664869" y="2924530"/>
            <a:ext cx="2858475" cy="918477"/>
            <a:chOff x="7161212" y="2438400"/>
            <a:chExt cx="2858475" cy="918477"/>
          </a:xfrm>
        </p:grpSpPr>
        <p:sp>
          <p:nvSpPr>
            <p:cNvPr id="38" name="TextBox 37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Freeform 6"/>
          <p:cNvSpPr>
            <a:spLocks/>
          </p:cNvSpPr>
          <p:nvPr/>
        </p:nvSpPr>
        <p:spPr bwMode="auto">
          <a:xfrm>
            <a:off x="2407621" y="1219200"/>
            <a:ext cx="1109012" cy="2145639"/>
          </a:xfrm>
          <a:custGeom>
            <a:avLst/>
            <a:gdLst>
              <a:gd name="T0" fmla="*/ 726 w 1625"/>
              <a:gd name="T1" fmla="*/ 0 h 3143"/>
              <a:gd name="T2" fmla="*/ 1625 w 1625"/>
              <a:gd name="T3" fmla="*/ 1144 h 3143"/>
              <a:gd name="T4" fmla="*/ 1406 w 1625"/>
              <a:gd name="T5" fmla="*/ 2077 h 3143"/>
              <a:gd name="T6" fmla="*/ 1158 w 1625"/>
              <a:gd name="T7" fmla="*/ 3143 h 3143"/>
              <a:gd name="T8" fmla="*/ 0 w 1625"/>
              <a:gd name="T9" fmla="*/ 3143 h 3143"/>
              <a:gd name="T10" fmla="*/ 704 w 1625"/>
              <a:gd name="T11" fmla="*/ 5 h 3143"/>
              <a:gd name="T12" fmla="*/ 726 w 1625"/>
              <a:gd name="T13" fmla="*/ 0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5" h="3143">
                <a:moveTo>
                  <a:pt x="726" y="0"/>
                </a:moveTo>
                <a:lnTo>
                  <a:pt x="1625" y="1144"/>
                </a:lnTo>
                <a:lnTo>
                  <a:pt x="1406" y="2077"/>
                </a:lnTo>
                <a:lnTo>
                  <a:pt x="1158" y="3143"/>
                </a:lnTo>
                <a:lnTo>
                  <a:pt x="0" y="3143"/>
                </a:lnTo>
                <a:lnTo>
                  <a:pt x="704" y="5"/>
                </a:lnTo>
                <a:lnTo>
                  <a:pt x="726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5133358" y="3381556"/>
            <a:ext cx="946484" cy="1419044"/>
          </a:xfrm>
          <a:custGeom>
            <a:avLst/>
            <a:gdLst>
              <a:gd name="T0" fmla="*/ 1385 w 1385"/>
              <a:gd name="T1" fmla="*/ 0 h 2077"/>
              <a:gd name="T2" fmla="*/ 921 w 1385"/>
              <a:gd name="T3" fmla="*/ 2074 h 2077"/>
              <a:gd name="T4" fmla="*/ 899 w 1385"/>
              <a:gd name="T5" fmla="*/ 2077 h 2077"/>
              <a:gd name="T6" fmla="*/ 0 w 1385"/>
              <a:gd name="T7" fmla="*/ 934 h 2077"/>
              <a:gd name="T8" fmla="*/ 217 w 1385"/>
              <a:gd name="T9" fmla="*/ 1 h 2077"/>
              <a:gd name="T10" fmla="*/ 1385 w 1385"/>
              <a:gd name="T11" fmla="*/ 1 h 2077"/>
              <a:gd name="T12" fmla="*/ 1385 w 1385"/>
              <a:gd name="T13" fmla="*/ 0 h 2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5" h="2077">
                <a:moveTo>
                  <a:pt x="1385" y="0"/>
                </a:moveTo>
                <a:lnTo>
                  <a:pt x="921" y="2074"/>
                </a:lnTo>
                <a:lnTo>
                  <a:pt x="899" y="2077"/>
                </a:lnTo>
                <a:lnTo>
                  <a:pt x="0" y="934"/>
                </a:lnTo>
                <a:lnTo>
                  <a:pt x="217" y="1"/>
                </a:lnTo>
                <a:lnTo>
                  <a:pt x="1385" y="1"/>
                </a:lnTo>
                <a:lnTo>
                  <a:pt x="138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4572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3216984" y="2638243"/>
            <a:ext cx="1390362" cy="726593"/>
          </a:xfrm>
          <a:custGeom>
            <a:avLst/>
            <a:gdLst>
              <a:gd name="T0" fmla="*/ 248 w 2036"/>
              <a:gd name="T1" fmla="*/ 0 h 1066"/>
              <a:gd name="T2" fmla="*/ 1199 w 2036"/>
              <a:gd name="T3" fmla="*/ 0 h 1066"/>
              <a:gd name="T4" fmla="*/ 1428 w 2036"/>
              <a:gd name="T5" fmla="*/ 291 h 1066"/>
              <a:gd name="T6" fmla="*/ 2036 w 2036"/>
              <a:gd name="T7" fmla="*/ 1066 h 1066"/>
              <a:gd name="T8" fmla="*/ 0 w 2036"/>
              <a:gd name="T9" fmla="*/ 1066 h 1066"/>
              <a:gd name="T10" fmla="*/ 248 w 2036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6" h="1066">
                <a:moveTo>
                  <a:pt x="248" y="0"/>
                </a:moveTo>
                <a:lnTo>
                  <a:pt x="1199" y="0"/>
                </a:lnTo>
                <a:lnTo>
                  <a:pt x="1428" y="291"/>
                </a:lnTo>
                <a:lnTo>
                  <a:pt x="2036" y="1066"/>
                </a:lnTo>
                <a:lnTo>
                  <a:pt x="0" y="1066"/>
                </a:lnTo>
                <a:lnTo>
                  <a:pt x="248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274320" bIns="4572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4059857" y="2638243"/>
            <a:ext cx="2181148" cy="727960"/>
          </a:xfrm>
          <a:custGeom>
            <a:avLst/>
            <a:gdLst>
              <a:gd name="T0" fmla="*/ 0 w 3196"/>
              <a:gd name="T1" fmla="*/ 0 h 1067"/>
              <a:gd name="T2" fmla="*/ 1229 w 3196"/>
              <a:gd name="T3" fmla="*/ 0 h 1067"/>
              <a:gd name="T4" fmla="*/ 1229 w 3196"/>
              <a:gd name="T5" fmla="*/ 2 h 1067"/>
              <a:gd name="T6" fmla="*/ 3196 w 3196"/>
              <a:gd name="T7" fmla="*/ 2 h 1067"/>
              <a:gd name="T8" fmla="*/ 2958 w 3196"/>
              <a:gd name="T9" fmla="*/ 1067 h 1067"/>
              <a:gd name="T10" fmla="*/ 229 w 3196"/>
              <a:gd name="T11" fmla="*/ 1067 h 1067"/>
              <a:gd name="T12" fmla="*/ 229 w 3196"/>
              <a:gd name="T13" fmla="*/ 1066 h 1067"/>
              <a:gd name="T14" fmla="*/ 837 w 3196"/>
              <a:gd name="T15" fmla="*/ 1066 h 1067"/>
              <a:gd name="T16" fmla="*/ 229 w 3196"/>
              <a:gd name="T17" fmla="*/ 291 h 1067"/>
              <a:gd name="T18" fmla="*/ 0 w 3196"/>
              <a:gd name="T19" fmla="*/ 0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96" h="1067">
                <a:moveTo>
                  <a:pt x="0" y="0"/>
                </a:moveTo>
                <a:lnTo>
                  <a:pt x="1229" y="0"/>
                </a:lnTo>
                <a:lnTo>
                  <a:pt x="1229" y="2"/>
                </a:lnTo>
                <a:lnTo>
                  <a:pt x="3196" y="2"/>
                </a:lnTo>
                <a:lnTo>
                  <a:pt x="2958" y="1067"/>
                </a:lnTo>
                <a:lnTo>
                  <a:pt x="229" y="1067"/>
                </a:lnTo>
                <a:lnTo>
                  <a:pt x="229" y="1066"/>
                </a:lnTo>
                <a:lnTo>
                  <a:pt x="837" y="1066"/>
                </a:lnTo>
                <a:lnTo>
                  <a:pt x="229" y="29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5968733" y="2695930"/>
            <a:ext cx="1109012" cy="2145639"/>
          </a:xfrm>
          <a:custGeom>
            <a:avLst/>
            <a:gdLst>
              <a:gd name="T0" fmla="*/ 726 w 1625"/>
              <a:gd name="T1" fmla="*/ 0 h 3143"/>
              <a:gd name="T2" fmla="*/ 1625 w 1625"/>
              <a:gd name="T3" fmla="*/ 1144 h 3143"/>
              <a:gd name="T4" fmla="*/ 1406 w 1625"/>
              <a:gd name="T5" fmla="*/ 2077 h 3143"/>
              <a:gd name="T6" fmla="*/ 1158 w 1625"/>
              <a:gd name="T7" fmla="*/ 3143 h 3143"/>
              <a:gd name="T8" fmla="*/ 0 w 1625"/>
              <a:gd name="T9" fmla="*/ 3143 h 3143"/>
              <a:gd name="T10" fmla="*/ 704 w 1625"/>
              <a:gd name="T11" fmla="*/ 5 h 3143"/>
              <a:gd name="T12" fmla="*/ 726 w 1625"/>
              <a:gd name="T13" fmla="*/ 0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5" h="3143">
                <a:moveTo>
                  <a:pt x="726" y="0"/>
                </a:moveTo>
                <a:lnTo>
                  <a:pt x="1625" y="1144"/>
                </a:lnTo>
                <a:lnTo>
                  <a:pt x="1406" y="2077"/>
                </a:lnTo>
                <a:lnTo>
                  <a:pt x="1158" y="3143"/>
                </a:lnTo>
                <a:lnTo>
                  <a:pt x="0" y="3143"/>
                </a:lnTo>
                <a:lnTo>
                  <a:pt x="704" y="5"/>
                </a:lnTo>
                <a:lnTo>
                  <a:pt x="72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Freeform 7"/>
          <p:cNvSpPr>
            <a:spLocks/>
          </p:cNvSpPr>
          <p:nvPr/>
        </p:nvSpPr>
        <p:spPr bwMode="auto">
          <a:xfrm>
            <a:off x="8694470" y="4858286"/>
            <a:ext cx="946484" cy="1419044"/>
          </a:xfrm>
          <a:custGeom>
            <a:avLst/>
            <a:gdLst>
              <a:gd name="T0" fmla="*/ 1385 w 1385"/>
              <a:gd name="T1" fmla="*/ 0 h 2077"/>
              <a:gd name="T2" fmla="*/ 921 w 1385"/>
              <a:gd name="T3" fmla="*/ 2074 h 2077"/>
              <a:gd name="T4" fmla="*/ 899 w 1385"/>
              <a:gd name="T5" fmla="*/ 2077 h 2077"/>
              <a:gd name="T6" fmla="*/ 0 w 1385"/>
              <a:gd name="T7" fmla="*/ 934 h 2077"/>
              <a:gd name="T8" fmla="*/ 217 w 1385"/>
              <a:gd name="T9" fmla="*/ 1 h 2077"/>
              <a:gd name="T10" fmla="*/ 1385 w 1385"/>
              <a:gd name="T11" fmla="*/ 1 h 2077"/>
              <a:gd name="T12" fmla="*/ 1385 w 1385"/>
              <a:gd name="T13" fmla="*/ 0 h 2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5" h="2077">
                <a:moveTo>
                  <a:pt x="1385" y="0"/>
                </a:moveTo>
                <a:lnTo>
                  <a:pt x="921" y="2074"/>
                </a:lnTo>
                <a:lnTo>
                  <a:pt x="899" y="2077"/>
                </a:lnTo>
                <a:lnTo>
                  <a:pt x="0" y="934"/>
                </a:lnTo>
                <a:lnTo>
                  <a:pt x="217" y="1"/>
                </a:lnTo>
                <a:lnTo>
                  <a:pt x="1385" y="1"/>
                </a:lnTo>
                <a:lnTo>
                  <a:pt x="138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4572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8"/>
          <p:cNvSpPr>
            <a:spLocks/>
          </p:cNvSpPr>
          <p:nvPr/>
        </p:nvSpPr>
        <p:spPr bwMode="auto">
          <a:xfrm>
            <a:off x="6778096" y="4114973"/>
            <a:ext cx="1390362" cy="726593"/>
          </a:xfrm>
          <a:custGeom>
            <a:avLst/>
            <a:gdLst>
              <a:gd name="T0" fmla="*/ 248 w 2036"/>
              <a:gd name="T1" fmla="*/ 0 h 1066"/>
              <a:gd name="T2" fmla="*/ 1199 w 2036"/>
              <a:gd name="T3" fmla="*/ 0 h 1066"/>
              <a:gd name="T4" fmla="*/ 1428 w 2036"/>
              <a:gd name="T5" fmla="*/ 291 h 1066"/>
              <a:gd name="T6" fmla="*/ 2036 w 2036"/>
              <a:gd name="T7" fmla="*/ 1066 h 1066"/>
              <a:gd name="T8" fmla="*/ 0 w 2036"/>
              <a:gd name="T9" fmla="*/ 1066 h 1066"/>
              <a:gd name="T10" fmla="*/ 248 w 2036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6" h="1066">
                <a:moveTo>
                  <a:pt x="248" y="0"/>
                </a:moveTo>
                <a:lnTo>
                  <a:pt x="1199" y="0"/>
                </a:lnTo>
                <a:lnTo>
                  <a:pt x="1428" y="291"/>
                </a:lnTo>
                <a:lnTo>
                  <a:pt x="2036" y="1066"/>
                </a:lnTo>
                <a:lnTo>
                  <a:pt x="0" y="1066"/>
                </a:lnTo>
                <a:lnTo>
                  <a:pt x="2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274320" bIns="4572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7620969" y="4114973"/>
            <a:ext cx="2181148" cy="727960"/>
          </a:xfrm>
          <a:custGeom>
            <a:avLst/>
            <a:gdLst>
              <a:gd name="T0" fmla="*/ 0 w 3196"/>
              <a:gd name="T1" fmla="*/ 0 h 1067"/>
              <a:gd name="T2" fmla="*/ 1229 w 3196"/>
              <a:gd name="T3" fmla="*/ 0 h 1067"/>
              <a:gd name="T4" fmla="*/ 1229 w 3196"/>
              <a:gd name="T5" fmla="*/ 2 h 1067"/>
              <a:gd name="T6" fmla="*/ 3196 w 3196"/>
              <a:gd name="T7" fmla="*/ 2 h 1067"/>
              <a:gd name="T8" fmla="*/ 2958 w 3196"/>
              <a:gd name="T9" fmla="*/ 1067 h 1067"/>
              <a:gd name="T10" fmla="*/ 229 w 3196"/>
              <a:gd name="T11" fmla="*/ 1067 h 1067"/>
              <a:gd name="T12" fmla="*/ 229 w 3196"/>
              <a:gd name="T13" fmla="*/ 1066 h 1067"/>
              <a:gd name="T14" fmla="*/ 837 w 3196"/>
              <a:gd name="T15" fmla="*/ 1066 h 1067"/>
              <a:gd name="T16" fmla="*/ 229 w 3196"/>
              <a:gd name="T17" fmla="*/ 291 h 1067"/>
              <a:gd name="T18" fmla="*/ 0 w 3196"/>
              <a:gd name="T19" fmla="*/ 0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96" h="1067">
                <a:moveTo>
                  <a:pt x="0" y="0"/>
                </a:moveTo>
                <a:lnTo>
                  <a:pt x="1229" y="0"/>
                </a:lnTo>
                <a:lnTo>
                  <a:pt x="1229" y="2"/>
                </a:lnTo>
                <a:lnTo>
                  <a:pt x="3196" y="2"/>
                </a:lnTo>
                <a:lnTo>
                  <a:pt x="2958" y="1067"/>
                </a:lnTo>
                <a:lnTo>
                  <a:pt x="229" y="1067"/>
                </a:lnTo>
                <a:lnTo>
                  <a:pt x="229" y="1066"/>
                </a:lnTo>
                <a:lnTo>
                  <a:pt x="837" y="1066"/>
                </a:lnTo>
                <a:lnTo>
                  <a:pt x="229" y="29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08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609922" y="2710537"/>
            <a:ext cx="512828" cy="562670"/>
            <a:chOff x="2060575" y="5214938"/>
            <a:chExt cx="735013" cy="80645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44" name="Freeform 14"/>
            <p:cNvSpPr>
              <a:spLocks noEditPoints="1"/>
            </p:cNvSpPr>
            <p:nvPr/>
          </p:nvSpPr>
          <p:spPr bwMode="auto">
            <a:xfrm>
              <a:off x="2181225" y="5340350"/>
              <a:ext cx="495300" cy="681038"/>
            </a:xfrm>
            <a:custGeom>
              <a:avLst/>
              <a:gdLst>
                <a:gd name="T0" fmla="*/ 807 w 2183"/>
                <a:gd name="T1" fmla="*/ 322 h 3009"/>
                <a:gd name="T2" fmla="*/ 515 w 2183"/>
                <a:gd name="T3" fmla="*/ 500 h 3009"/>
                <a:gd name="T4" fmla="*/ 327 w 2183"/>
                <a:gd name="T5" fmla="*/ 777 h 3009"/>
                <a:gd name="T6" fmla="*/ 279 w 2183"/>
                <a:gd name="T7" fmla="*/ 1111 h 3009"/>
                <a:gd name="T8" fmla="*/ 337 w 2183"/>
                <a:gd name="T9" fmla="*/ 1379 h 3009"/>
                <a:gd name="T10" fmla="*/ 445 w 2183"/>
                <a:gd name="T11" fmla="*/ 1581 h 3009"/>
                <a:gd name="T12" fmla="*/ 571 w 2183"/>
                <a:gd name="T13" fmla="*/ 1769 h 3009"/>
                <a:gd name="T14" fmla="*/ 648 w 2183"/>
                <a:gd name="T15" fmla="*/ 1981 h 3009"/>
                <a:gd name="T16" fmla="*/ 696 w 2183"/>
                <a:gd name="T17" fmla="*/ 2126 h 3009"/>
                <a:gd name="T18" fmla="*/ 1448 w 2183"/>
                <a:gd name="T19" fmla="*/ 2162 h 3009"/>
                <a:gd name="T20" fmla="*/ 1529 w 2183"/>
                <a:gd name="T21" fmla="*/ 2055 h 3009"/>
                <a:gd name="T22" fmla="*/ 1571 w 2183"/>
                <a:gd name="T23" fmla="*/ 1850 h 3009"/>
                <a:gd name="T24" fmla="*/ 1689 w 2183"/>
                <a:gd name="T25" fmla="*/ 1653 h 3009"/>
                <a:gd name="T26" fmla="*/ 1805 w 2183"/>
                <a:gd name="T27" fmla="*/ 1466 h 3009"/>
                <a:gd name="T28" fmla="*/ 1890 w 2183"/>
                <a:gd name="T29" fmla="*/ 1228 h 3009"/>
                <a:gd name="T30" fmla="*/ 1894 w 2183"/>
                <a:gd name="T31" fmla="*/ 907 h 3009"/>
                <a:gd name="T32" fmla="*/ 1758 w 2183"/>
                <a:gd name="T33" fmla="*/ 601 h 3009"/>
                <a:gd name="T34" fmla="*/ 1503 w 2183"/>
                <a:gd name="T35" fmla="*/ 379 h 3009"/>
                <a:gd name="T36" fmla="*/ 1166 w 2183"/>
                <a:gd name="T37" fmla="*/ 277 h 3009"/>
                <a:gd name="T38" fmla="*/ 1353 w 2183"/>
                <a:gd name="T39" fmla="*/ 31 h 3009"/>
                <a:gd name="T40" fmla="*/ 1735 w 2183"/>
                <a:gd name="T41" fmla="*/ 202 h 3009"/>
                <a:gd name="T42" fmla="*/ 2020 w 2183"/>
                <a:gd name="T43" fmla="*/ 495 h 3009"/>
                <a:gd name="T44" fmla="*/ 2168 w 2183"/>
                <a:gd name="T45" fmla="*/ 876 h 3009"/>
                <a:gd name="T46" fmla="*/ 2166 w 2183"/>
                <a:gd name="T47" fmla="*/ 1253 h 3009"/>
                <a:gd name="T48" fmla="*/ 2082 w 2183"/>
                <a:gd name="T49" fmla="*/ 1530 h 3009"/>
                <a:gd name="T50" fmla="*/ 1964 w 2183"/>
                <a:gd name="T51" fmla="*/ 1738 h 3009"/>
                <a:gd name="T52" fmla="*/ 1845 w 2183"/>
                <a:gd name="T53" fmla="*/ 1918 h 3009"/>
                <a:gd name="T54" fmla="*/ 1804 w 2183"/>
                <a:gd name="T55" fmla="*/ 2079 h 3009"/>
                <a:gd name="T56" fmla="*/ 1691 w 2183"/>
                <a:gd name="T57" fmla="*/ 2310 h 3009"/>
                <a:gd name="T58" fmla="*/ 1600 w 2183"/>
                <a:gd name="T59" fmla="*/ 2466 h 3009"/>
                <a:gd name="T60" fmla="*/ 1592 w 2183"/>
                <a:gd name="T61" fmla="*/ 2611 h 3009"/>
                <a:gd name="T62" fmla="*/ 1589 w 2183"/>
                <a:gd name="T63" fmla="*/ 2678 h 3009"/>
                <a:gd name="T64" fmla="*/ 1556 w 2183"/>
                <a:gd name="T65" fmla="*/ 2768 h 3009"/>
                <a:gd name="T66" fmla="*/ 1442 w 2183"/>
                <a:gd name="T67" fmla="*/ 2866 h 3009"/>
                <a:gd name="T68" fmla="*/ 1274 w 2183"/>
                <a:gd name="T69" fmla="*/ 2987 h 3009"/>
                <a:gd name="T70" fmla="*/ 959 w 2183"/>
                <a:gd name="T71" fmla="*/ 3007 h 3009"/>
                <a:gd name="T72" fmla="*/ 820 w 2183"/>
                <a:gd name="T73" fmla="*/ 2899 h 3009"/>
                <a:gd name="T74" fmla="*/ 653 w 2183"/>
                <a:gd name="T75" fmla="*/ 2801 h 3009"/>
                <a:gd name="T76" fmla="*/ 598 w 2183"/>
                <a:gd name="T77" fmla="*/ 2697 h 3009"/>
                <a:gd name="T78" fmla="*/ 593 w 2183"/>
                <a:gd name="T79" fmla="*/ 2650 h 3009"/>
                <a:gd name="T80" fmla="*/ 586 w 2183"/>
                <a:gd name="T81" fmla="*/ 2526 h 3009"/>
                <a:gd name="T82" fmla="*/ 578 w 2183"/>
                <a:gd name="T83" fmla="*/ 2387 h 3009"/>
                <a:gd name="T84" fmla="*/ 405 w 2183"/>
                <a:gd name="T85" fmla="*/ 2176 h 3009"/>
                <a:gd name="T86" fmla="*/ 365 w 2183"/>
                <a:gd name="T87" fmla="*/ 1976 h 3009"/>
                <a:gd name="T88" fmla="*/ 266 w 2183"/>
                <a:gd name="T89" fmla="*/ 1807 h 3009"/>
                <a:gd name="T90" fmla="*/ 148 w 2183"/>
                <a:gd name="T91" fmla="*/ 1621 h 3009"/>
                <a:gd name="T92" fmla="*/ 44 w 2183"/>
                <a:gd name="T93" fmla="*/ 1374 h 3009"/>
                <a:gd name="T94" fmla="*/ 0 w 2183"/>
                <a:gd name="T95" fmla="*/ 1046 h 3009"/>
                <a:gd name="T96" fmla="*/ 86 w 2183"/>
                <a:gd name="T97" fmla="*/ 639 h 3009"/>
                <a:gd name="T98" fmla="*/ 320 w 2183"/>
                <a:gd name="T99" fmla="*/ 307 h 3009"/>
                <a:gd name="T100" fmla="*/ 668 w 2183"/>
                <a:gd name="T101" fmla="*/ 82 h 3009"/>
                <a:gd name="T102" fmla="*/ 1092 w 2183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83" h="3009">
                  <a:moveTo>
                    <a:pt x="1092" y="274"/>
                  </a:moveTo>
                  <a:lnTo>
                    <a:pt x="1017" y="277"/>
                  </a:lnTo>
                  <a:lnTo>
                    <a:pt x="945" y="286"/>
                  </a:lnTo>
                  <a:lnTo>
                    <a:pt x="875" y="301"/>
                  </a:lnTo>
                  <a:lnTo>
                    <a:pt x="807" y="322"/>
                  </a:lnTo>
                  <a:lnTo>
                    <a:pt x="742" y="348"/>
                  </a:lnTo>
                  <a:lnTo>
                    <a:pt x="680" y="380"/>
                  </a:lnTo>
                  <a:lnTo>
                    <a:pt x="621" y="416"/>
                  </a:lnTo>
                  <a:lnTo>
                    <a:pt x="567" y="456"/>
                  </a:lnTo>
                  <a:lnTo>
                    <a:pt x="515" y="500"/>
                  </a:lnTo>
                  <a:lnTo>
                    <a:pt x="468" y="549"/>
                  </a:lnTo>
                  <a:lnTo>
                    <a:pt x="426" y="601"/>
                  </a:lnTo>
                  <a:lnTo>
                    <a:pt x="388" y="657"/>
                  </a:lnTo>
                  <a:lnTo>
                    <a:pt x="355" y="715"/>
                  </a:lnTo>
                  <a:lnTo>
                    <a:pt x="327" y="777"/>
                  </a:lnTo>
                  <a:lnTo>
                    <a:pt x="306" y="841"/>
                  </a:lnTo>
                  <a:lnTo>
                    <a:pt x="290" y="907"/>
                  </a:lnTo>
                  <a:lnTo>
                    <a:pt x="280" y="976"/>
                  </a:lnTo>
                  <a:lnTo>
                    <a:pt x="276" y="1046"/>
                  </a:lnTo>
                  <a:lnTo>
                    <a:pt x="279" y="1111"/>
                  </a:lnTo>
                  <a:lnTo>
                    <a:pt x="284" y="1171"/>
                  </a:lnTo>
                  <a:lnTo>
                    <a:pt x="293" y="1228"/>
                  </a:lnTo>
                  <a:lnTo>
                    <a:pt x="306" y="1282"/>
                  </a:lnTo>
                  <a:lnTo>
                    <a:pt x="320" y="1332"/>
                  </a:lnTo>
                  <a:lnTo>
                    <a:pt x="337" y="1379"/>
                  </a:lnTo>
                  <a:lnTo>
                    <a:pt x="356" y="1424"/>
                  </a:lnTo>
                  <a:lnTo>
                    <a:pt x="378" y="1466"/>
                  </a:lnTo>
                  <a:lnTo>
                    <a:pt x="399" y="1507"/>
                  </a:lnTo>
                  <a:lnTo>
                    <a:pt x="423" y="1545"/>
                  </a:lnTo>
                  <a:lnTo>
                    <a:pt x="445" y="1581"/>
                  </a:lnTo>
                  <a:lnTo>
                    <a:pt x="470" y="1617"/>
                  </a:lnTo>
                  <a:lnTo>
                    <a:pt x="493" y="1652"/>
                  </a:lnTo>
                  <a:lnTo>
                    <a:pt x="520" y="1691"/>
                  </a:lnTo>
                  <a:lnTo>
                    <a:pt x="546" y="1730"/>
                  </a:lnTo>
                  <a:lnTo>
                    <a:pt x="571" y="1769"/>
                  </a:lnTo>
                  <a:lnTo>
                    <a:pt x="593" y="1808"/>
                  </a:lnTo>
                  <a:lnTo>
                    <a:pt x="612" y="1850"/>
                  </a:lnTo>
                  <a:lnTo>
                    <a:pt x="628" y="1891"/>
                  </a:lnTo>
                  <a:lnTo>
                    <a:pt x="641" y="1935"/>
                  </a:lnTo>
                  <a:lnTo>
                    <a:pt x="648" y="1981"/>
                  </a:lnTo>
                  <a:lnTo>
                    <a:pt x="651" y="2029"/>
                  </a:lnTo>
                  <a:lnTo>
                    <a:pt x="654" y="2055"/>
                  </a:lnTo>
                  <a:lnTo>
                    <a:pt x="664" y="2081"/>
                  </a:lnTo>
                  <a:lnTo>
                    <a:pt x="678" y="2105"/>
                  </a:lnTo>
                  <a:lnTo>
                    <a:pt x="696" y="2126"/>
                  </a:lnTo>
                  <a:lnTo>
                    <a:pt x="715" y="2145"/>
                  </a:lnTo>
                  <a:lnTo>
                    <a:pt x="735" y="2162"/>
                  </a:lnTo>
                  <a:lnTo>
                    <a:pt x="754" y="2176"/>
                  </a:lnTo>
                  <a:lnTo>
                    <a:pt x="1429" y="2176"/>
                  </a:lnTo>
                  <a:lnTo>
                    <a:pt x="1448" y="2162"/>
                  </a:lnTo>
                  <a:lnTo>
                    <a:pt x="1468" y="2145"/>
                  </a:lnTo>
                  <a:lnTo>
                    <a:pt x="1489" y="2126"/>
                  </a:lnTo>
                  <a:lnTo>
                    <a:pt x="1505" y="2105"/>
                  </a:lnTo>
                  <a:lnTo>
                    <a:pt x="1519" y="2081"/>
                  </a:lnTo>
                  <a:lnTo>
                    <a:pt x="1529" y="2055"/>
                  </a:lnTo>
                  <a:lnTo>
                    <a:pt x="1532" y="2029"/>
                  </a:lnTo>
                  <a:lnTo>
                    <a:pt x="1535" y="1981"/>
                  </a:lnTo>
                  <a:lnTo>
                    <a:pt x="1543" y="1935"/>
                  </a:lnTo>
                  <a:lnTo>
                    <a:pt x="1555" y="1891"/>
                  </a:lnTo>
                  <a:lnTo>
                    <a:pt x="1571" y="1850"/>
                  </a:lnTo>
                  <a:lnTo>
                    <a:pt x="1590" y="1809"/>
                  </a:lnTo>
                  <a:lnTo>
                    <a:pt x="1613" y="1769"/>
                  </a:lnTo>
                  <a:lnTo>
                    <a:pt x="1636" y="1730"/>
                  </a:lnTo>
                  <a:lnTo>
                    <a:pt x="1662" y="1692"/>
                  </a:lnTo>
                  <a:lnTo>
                    <a:pt x="1689" y="1653"/>
                  </a:lnTo>
                  <a:lnTo>
                    <a:pt x="1713" y="1618"/>
                  </a:lnTo>
                  <a:lnTo>
                    <a:pt x="1737" y="1583"/>
                  </a:lnTo>
                  <a:lnTo>
                    <a:pt x="1760" y="1546"/>
                  </a:lnTo>
                  <a:lnTo>
                    <a:pt x="1784" y="1507"/>
                  </a:lnTo>
                  <a:lnTo>
                    <a:pt x="1805" y="1466"/>
                  </a:lnTo>
                  <a:lnTo>
                    <a:pt x="1827" y="1424"/>
                  </a:lnTo>
                  <a:lnTo>
                    <a:pt x="1846" y="1379"/>
                  </a:lnTo>
                  <a:lnTo>
                    <a:pt x="1863" y="1332"/>
                  </a:lnTo>
                  <a:lnTo>
                    <a:pt x="1878" y="1282"/>
                  </a:lnTo>
                  <a:lnTo>
                    <a:pt x="1890" y="1228"/>
                  </a:lnTo>
                  <a:lnTo>
                    <a:pt x="1899" y="1171"/>
                  </a:lnTo>
                  <a:lnTo>
                    <a:pt x="1905" y="1111"/>
                  </a:lnTo>
                  <a:lnTo>
                    <a:pt x="1907" y="1046"/>
                  </a:lnTo>
                  <a:lnTo>
                    <a:pt x="1903" y="976"/>
                  </a:lnTo>
                  <a:lnTo>
                    <a:pt x="1894" y="907"/>
                  </a:lnTo>
                  <a:lnTo>
                    <a:pt x="1878" y="840"/>
                  </a:lnTo>
                  <a:lnTo>
                    <a:pt x="1856" y="777"/>
                  </a:lnTo>
                  <a:lnTo>
                    <a:pt x="1829" y="715"/>
                  </a:lnTo>
                  <a:lnTo>
                    <a:pt x="1795" y="656"/>
                  </a:lnTo>
                  <a:lnTo>
                    <a:pt x="1758" y="601"/>
                  </a:lnTo>
                  <a:lnTo>
                    <a:pt x="1715" y="549"/>
                  </a:lnTo>
                  <a:lnTo>
                    <a:pt x="1668" y="500"/>
                  </a:lnTo>
                  <a:lnTo>
                    <a:pt x="1617" y="456"/>
                  </a:lnTo>
                  <a:lnTo>
                    <a:pt x="1562" y="414"/>
                  </a:lnTo>
                  <a:lnTo>
                    <a:pt x="1503" y="379"/>
                  </a:lnTo>
                  <a:lnTo>
                    <a:pt x="1441" y="348"/>
                  </a:lnTo>
                  <a:lnTo>
                    <a:pt x="1376" y="322"/>
                  </a:lnTo>
                  <a:lnTo>
                    <a:pt x="1308" y="301"/>
                  </a:lnTo>
                  <a:lnTo>
                    <a:pt x="1238" y="286"/>
                  </a:lnTo>
                  <a:lnTo>
                    <a:pt x="1166" y="277"/>
                  </a:lnTo>
                  <a:lnTo>
                    <a:pt x="1092" y="274"/>
                  </a:lnTo>
                  <a:close/>
                  <a:moveTo>
                    <a:pt x="1092" y="0"/>
                  </a:moveTo>
                  <a:lnTo>
                    <a:pt x="1181" y="3"/>
                  </a:lnTo>
                  <a:lnTo>
                    <a:pt x="1269" y="14"/>
                  </a:lnTo>
                  <a:lnTo>
                    <a:pt x="1353" y="31"/>
                  </a:lnTo>
                  <a:lnTo>
                    <a:pt x="1437" y="53"/>
                  </a:lnTo>
                  <a:lnTo>
                    <a:pt x="1516" y="82"/>
                  </a:lnTo>
                  <a:lnTo>
                    <a:pt x="1592" y="117"/>
                  </a:lnTo>
                  <a:lnTo>
                    <a:pt x="1666" y="157"/>
                  </a:lnTo>
                  <a:lnTo>
                    <a:pt x="1735" y="202"/>
                  </a:lnTo>
                  <a:lnTo>
                    <a:pt x="1801" y="252"/>
                  </a:lnTo>
                  <a:lnTo>
                    <a:pt x="1863" y="307"/>
                  </a:lnTo>
                  <a:lnTo>
                    <a:pt x="1919" y="365"/>
                  </a:lnTo>
                  <a:lnTo>
                    <a:pt x="1972" y="429"/>
                  </a:lnTo>
                  <a:lnTo>
                    <a:pt x="2020" y="495"/>
                  </a:lnTo>
                  <a:lnTo>
                    <a:pt x="2061" y="565"/>
                  </a:lnTo>
                  <a:lnTo>
                    <a:pt x="2097" y="639"/>
                  </a:lnTo>
                  <a:lnTo>
                    <a:pt x="2127" y="716"/>
                  </a:lnTo>
                  <a:lnTo>
                    <a:pt x="2152" y="794"/>
                  </a:lnTo>
                  <a:lnTo>
                    <a:pt x="2168" y="876"/>
                  </a:lnTo>
                  <a:lnTo>
                    <a:pt x="2180" y="960"/>
                  </a:lnTo>
                  <a:lnTo>
                    <a:pt x="2183" y="1046"/>
                  </a:lnTo>
                  <a:lnTo>
                    <a:pt x="2181" y="1119"/>
                  </a:lnTo>
                  <a:lnTo>
                    <a:pt x="2175" y="1188"/>
                  </a:lnTo>
                  <a:lnTo>
                    <a:pt x="2166" y="1253"/>
                  </a:lnTo>
                  <a:lnTo>
                    <a:pt x="2154" y="1315"/>
                  </a:lnTo>
                  <a:lnTo>
                    <a:pt x="2139" y="1374"/>
                  </a:lnTo>
                  <a:lnTo>
                    <a:pt x="2122" y="1428"/>
                  </a:lnTo>
                  <a:lnTo>
                    <a:pt x="2102" y="1481"/>
                  </a:lnTo>
                  <a:lnTo>
                    <a:pt x="2082" y="1530"/>
                  </a:lnTo>
                  <a:lnTo>
                    <a:pt x="2059" y="1576"/>
                  </a:lnTo>
                  <a:lnTo>
                    <a:pt x="2037" y="1619"/>
                  </a:lnTo>
                  <a:lnTo>
                    <a:pt x="2012" y="1662"/>
                  </a:lnTo>
                  <a:lnTo>
                    <a:pt x="1988" y="1701"/>
                  </a:lnTo>
                  <a:lnTo>
                    <a:pt x="1964" y="1738"/>
                  </a:lnTo>
                  <a:lnTo>
                    <a:pt x="1941" y="1773"/>
                  </a:lnTo>
                  <a:lnTo>
                    <a:pt x="1917" y="1806"/>
                  </a:lnTo>
                  <a:lnTo>
                    <a:pt x="1890" y="1848"/>
                  </a:lnTo>
                  <a:lnTo>
                    <a:pt x="1865" y="1884"/>
                  </a:lnTo>
                  <a:lnTo>
                    <a:pt x="1845" y="1918"/>
                  </a:lnTo>
                  <a:lnTo>
                    <a:pt x="1829" y="1948"/>
                  </a:lnTo>
                  <a:lnTo>
                    <a:pt x="1818" y="1976"/>
                  </a:lnTo>
                  <a:lnTo>
                    <a:pt x="1810" y="2003"/>
                  </a:lnTo>
                  <a:lnTo>
                    <a:pt x="1808" y="2029"/>
                  </a:lnTo>
                  <a:lnTo>
                    <a:pt x="1804" y="2079"/>
                  </a:lnTo>
                  <a:lnTo>
                    <a:pt x="1794" y="2128"/>
                  </a:lnTo>
                  <a:lnTo>
                    <a:pt x="1778" y="2176"/>
                  </a:lnTo>
                  <a:lnTo>
                    <a:pt x="1755" y="2223"/>
                  </a:lnTo>
                  <a:lnTo>
                    <a:pt x="1726" y="2268"/>
                  </a:lnTo>
                  <a:lnTo>
                    <a:pt x="1691" y="2310"/>
                  </a:lnTo>
                  <a:lnTo>
                    <a:pt x="1651" y="2351"/>
                  </a:lnTo>
                  <a:lnTo>
                    <a:pt x="1605" y="2387"/>
                  </a:lnTo>
                  <a:lnTo>
                    <a:pt x="1604" y="2410"/>
                  </a:lnTo>
                  <a:lnTo>
                    <a:pt x="1602" y="2437"/>
                  </a:lnTo>
                  <a:lnTo>
                    <a:pt x="1600" y="2466"/>
                  </a:lnTo>
                  <a:lnTo>
                    <a:pt x="1599" y="2496"/>
                  </a:lnTo>
                  <a:lnTo>
                    <a:pt x="1597" y="2526"/>
                  </a:lnTo>
                  <a:lnTo>
                    <a:pt x="1596" y="2556"/>
                  </a:lnTo>
                  <a:lnTo>
                    <a:pt x="1593" y="2585"/>
                  </a:lnTo>
                  <a:lnTo>
                    <a:pt x="1592" y="2611"/>
                  </a:lnTo>
                  <a:lnTo>
                    <a:pt x="1591" y="2632"/>
                  </a:lnTo>
                  <a:lnTo>
                    <a:pt x="1590" y="2650"/>
                  </a:lnTo>
                  <a:lnTo>
                    <a:pt x="1590" y="2661"/>
                  </a:lnTo>
                  <a:lnTo>
                    <a:pt x="1589" y="2665"/>
                  </a:lnTo>
                  <a:lnTo>
                    <a:pt x="1589" y="2678"/>
                  </a:lnTo>
                  <a:lnTo>
                    <a:pt x="1587" y="2694"/>
                  </a:lnTo>
                  <a:lnTo>
                    <a:pt x="1582" y="2711"/>
                  </a:lnTo>
                  <a:lnTo>
                    <a:pt x="1576" y="2728"/>
                  </a:lnTo>
                  <a:lnTo>
                    <a:pt x="1567" y="2749"/>
                  </a:lnTo>
                  <a:lnTo>
                    <a:pt x="1556" y="2768"/>
                  </a:lnTo>
                  <a:lnTo>
                    <a:pt x="1542" y="2788"/>
                  </a:lnTo>
                  <a:lnTo>
                    <a:pt x="1523" y="2809"/>
                  </a:lnTo>
                  <a:lnTo>
                    <a:pt x="1501" y="2828"/>
                  </a:lnTo>
                  <a:lnTo>
                    <a:pt x="1474" y="2848"/>
                  </a:lnTo>
                  <a:lnTo>
                    <a:pt x="1442" y="2866"/>
                  </a:lnTo>
                  <a:lnTo>
                    <a:pt x="1406" y="2884"/>
                  </a:lnTo>
                  <a:lnTo>
                    <a:pt x="1363" y="2899"/>
                  </a:lnTo>
                  <a:lnTo>
                    <a:pt x="1339" y="2931"/>
                  </a:lnTo>
                  <a:lnTo>
                    <a:pt x="1308" y="2960"/>
                  </a:lnTo>
                  <a:lnTo>
                    <a:pt x="1274" y="2987"/>
                  </a:lnTo>
                  <a:lnTo>
                    <a:pt x="1251" y="2999"/>
                  </a:lnTo>
                  <a:lnTo>
                    <a:pt x="1225" y="3007"/>
                  </a:lnTo>
                  <a:lnTo>
                    <a:pt x="1198" y="3009"/>
                  </a:lnTo>
                  <a:lnTo>
                    <a:pt x="986" y="3009"/>
                  </a:lnTo>
                  <a:lnTo>
                    <a:pt x="959" y="3007"/>
                  </a:lnTo>
                  <a:lnTo>
                    <a:pt x="933" y="2999"/>
                  </a:lnTo>
                  <a:lnTo>
                    <a:pt x="909" y="2987"/>
                  </a:lnTo>
                  <a:lnTo>
                    <a:pt x="875" y="2960"/>
                  </a:lnTo>
                  <a:lnTo>
                    <a:pt x="845" y="2931"/>
                  </a:lnTo>
                  <a:lnTo>
                    <a:pt x="820" y="2899"/>
                  </a:lnTo>
                  <a:lnTo>
                    <a:pt x="775" y="2882"/>
                  </a:lnTo>
                  <a:lnTo>
                    <a:pt x="736" y="2864"/>
                  </a:lnTo>
                  <a:lnTo>
                    <a:pt x="703" y="2844"/>
                  </a:lnTo>
                  <a:lnTo>
                    <a:pt x="675" y="2822"/>
                  </a:lnTo>
                  <a:lnTo>
                    <a:pt x="653" y="2801"/>
                  </a:lnTo>
                  <a:lnTo>
                    <a:pt x="635" y="2779"/>
                  </a:lnTo>
                  <a:lnTo>
                    <a:pt x="621" y="2757"/>
                  </a:lnTo>
                  <a:lnTo>
                    <a:pt x="610" y="2736"/>
                  </a:lnTo>
                  <a:lnTo>
                    <a:pt x="603" y="2716"/>
                  </a:lnTo>
                  <a:lnTo>
                    <a:pt x="598" y="2697"/>
                  </a:lnTo>
                  <a:lnTo>
                    <a:pt x="595" y="2680"/>
                  </a:lnTo>
                  <a:lnTo>
                    <a:pt x="594" y="2665"/>
                  </a:lnTo>
                  <a:lnTo>
                    <a:pt x="594" y="2665"/>
                  </a:lnTo>
                  <a:lnTo>
                    <a:pt x="594" y="2661"/>
                  </a:lnTo>
                  <a:lnTo>
                    <a:pt x="593" y="2650"/>
                  </a:lnTo>
                  <a:lnTo>
                    <a:pt x="592" y="2632"/>
                  </a:lnTo>
                  <a:lnTo>
                    <a:pt x="591" y="2611"/>
                  </a:lnTo>
                  <a:lnTo>
                    <a:pt x="590" y="2585"/>
                  </a:lnTo>
                  <a:lnTo>
                    <a:pt x="588" y="2556"/>
                  </a:lnTo>
                  <a:lnTo>
                    <a:pt x="586" y="2526"/>
                  </a:lnTo>
                  <a:lnTo>
                    <a:pt x="584" y="2496"/>
                  </a:lnTo>
                  <a:lnTo>
                    <a:pt x="583" y="2466"/>
                  </a:lnTo>
                  <a:lnTo>
                    <a:pt x="581" y="2437"/>
                  </a:lnTo>
                  <a:lnTo>
                    <a:pt x="580" y="2410"/>
                  </a:lnTo>
                  <a:lnTo>
                    <a:pt x="578" y="2387"/>
                  </a:lnTo>
                  <a:lnTo>
                    <a:pt x="532" y="2351"/>
                  </a:lnTo>
                  <a:lnTo>
                    <a:pt x="492" y="2310"/>
                  </a:lnTo>
                  <a:lnTo>
                    <a:pt x="457" y="2268"/>
                  </a:lnTo>
                  <a:lnTo>
                    <a:pt x="429" y="2223"/>
                  </a:lnTo>
                  <a:lnTo>
                    <a:pt x="405" y="2176"/>
                  </a:lnTo>
                  <a:lnTo>
                    <a:pt x="389" y="2128"/>
                  </a:lnTo>
                  <a:lnTo>
                    <a:pt x="379" y="2079"/>
                  </a:lnTo>
                  <a:lnTo>
                    <a:pt x="376" y="2029"/>
                  </a:lnTo>
                  <a:lnTo>
                    <a:pt x="373" y="2003"/>
                  </a:lnTo>
                  <a:lnTo>
                    <a:pt x="365" y="1976"/>
                  </a:lnTo>
                  <a:lnTo>
                    <a:pt x="354" y="1948"/>
                  </a:lnTo>
                  <a:lnTo>
                    <a:pt x="338" y="1918"/>
                  </a:lnTo>
                  <a:lnTo>
                    <a:pt x="318" y="1884"/>
                  </a:lnTo>
                  <a:lnTo>
                    <a:pt x="294" y="1848"/>
                  </a:lnTo>
                  <a:lnTo>
                    <a:pt x="266" y="1807"/>
                  </a:lnTo>
                  <a:lnTo>
                    <a:pt x="244" y="1774"/>
                  </a:lnTo>
                  <a:lnTo>
                    <a:pt x="220" y="1738"/>
                  </a:lnTo>
                  <a:lnTo>
                    <a:pt x="195" y="1701"/>
                  </a:lnTo>
                  <a:lnTo>
                    <a:pt x="171" y="1662"/>
                  </a:lnTo>
                  <a:lnTo>
                    <a:pt x="148" y="1621"/>
                  </a:lnTo>
                  <a:lnTo>
                    <a:pt x="124" y="1576"/>
                  </a:lnTo>
                  <a:lnTo>
                    <a:pt x="101" y="1530"/>
                  </a:lnTo>
                  <a:lnTo>
                    <a:pt x="81" y="1481"/>
                  </a:lnTo>
                  <a:lnTo>
                    <a:pt x="61" y="1428"/>
                  </a:lnTo>
                  <a:lnTo>
                    <a:pt x="44" y="1374"/>
                  </a:lnTo>
                  <a:lnTo>
                    <a:pt x="29" y="1315"/>
                  </a:lnTo>
                  <a:lnTo>
                    <a:pt x="17" y="1253"/>
                  </a:lnTo>
                  <a:lnTo>
                    <a:pt x="8" y="1188"/>
                  </a:lnTo>
                  <a:lnTo>
                    <a:pt x="2" y="1119"/>
                  </a:lnTo>
                  <a:lnTo>
                    <a:pt x="0" y="1046"/>
                  </a:lnTo>
                  <a:lnTo>
                    <a:pt x="3" y="960"/>
                  </a:lnTo>
                  <a:lnTo>
                    <a:pt x="15" y="876"/>
                  </a:lnTo>
                  <a:lnTo>
                    <a:pt x="32" y="794"/>
                  </a:lnTo>
                  <a:lnTo>
                    <a:pt x="56" y="716"/>
                  </a:lnTo>
                  <a:lnTo>
                    <a:pt x="86" y="639"/>
                  </a:lnTo>
                  <a:lnTo>
                    <a:pt x="122" y="565"/>
                  </a:lnTo>
                  <a:lnTo>
                    <a:pt x="164" y="495"/>
                  </a:lnTo>
                  <a:lnTo>
                    <a:pt x="211" y="429"/>
                  </a:lnTo>
                  <a:lnTo>
                    <a:pt x="264" y="365"/>
                  </a:lnTo>
                  <a:lnTo>
                    <a:pt x="320" y="307"/>
                  </a:lnTo>
                  <a:lnTo>
                    <a:pt x="382" y="252"/>
                  </a:lnTo>
                  <a:lnTo>
                    <a:pt x="448" y="202"/>
                  </a:lnTo>
                  <a:lnTo>
                    <a:pt x="518" y="157"/>
                  </a:lnTo>
                  <a:lnTo>
                    <a:pt x="591" y="117"/>
                  </a:lnTo>
                  <a:lnTo>
                    <a:pt x="668" y="82"/>
                  </a:lnTo>
                  <a:lnTo>
                    <a:pt x="748" y="53"/>
                  </a:lnTo>
                  <a:lnTo>
                    <a:pt x="830" y="31"/>
                  </a:lnTo>
                  <a:lnTo>
                    <a:pt x="915" y="14"/>
                  </a:lnTo>
                  <a:lnTo>
                    <a:pt x="1002" y="3"/>
                  </a:lnTo>
                  <a:lnTo>
                    <a:pt x="10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2413000" y="5214938"/>
              <a:ext cx="30163" cy="77788"/>
            </a:xfrm>
            <a:custGeom>
              <a:avLst/>
              <a:gdLst>
                <a:gd name="T0" fmla="*/ 69 w 137"/>
                <a:gd name="T1" fmla="*/ 0 h 341"/>
                <a:gd name="T2" fmla="*/ 69 w 137"/>
                <a:gd name="T3" fmla="*/ 0 h 341"/>
                <a:gd name="T4" fmla="*/ 87 w 137"/>
                <a:gd name="T5" fmla="*/ 2 h 341"/>
                <a:gd name="T6" fmla="*/ 104 w 137"/>
                <a:gd name="T7" fmla="*/ 9 h 341"/>
                <a:gd name="T8" fmla="*/ 117 w 137"/>
                <a:gd name="T9" fmla="*/ 20 h 341"/>
                <a:gd name="T10" fmla="*/ 128 w 137"/>
                <a:gd name="T11" fmla="*/ 34 h 341"/>
                <a:gd name="T12" fmla="*/ 135 w 137"/>
                <a:gd name="T13" fmla="*/ 50 h 341"/>
                <a:gd name="T14" fmla="*/ 137 w 137"/>
                <a:gd name="T15" fmla="*/ 68 h 341"/>
                <a:gd name="T16" fmla="*/ 137 w 137"/>
                <a:gd name="T17" fmla="*/ 273 h 341"/>
                <a:gd name="T18" fmla="*/ 135 w 137"/>
                <a:gd name="T19" fmla="*/ 292 h 341"/>
                <a:gd name="T20" fmla="*/ 128 w 137"/>
                <a:gd name="T21" fmla="*/ 307 h 341"/>
                <a:gd name="T22" fmla="*/ 117 w 137"/>
                <a:gd name="T23" fmla="*/ 322 h 341"/>
                <a:gd name="T24" fmla="*/ 104 w 137"/>
                <a:gd name="T25" fmla="*/ 332 h 341"/>
                <a:gd name="T26" fmla="*/ 87 w 137"/>
                <a:gd name="T27" fmla="*/ 339 h 341"/>
                <a:gd name="T28" fmla="*/ 69 w 137"/>
                <a:gd name="T29" fmla="*/ 341 h 341"/>
                <a:gd name="T30" fmla="*/ 51 w 137"/>
                <a:gd name="T31" fmla="*/ 339 h 341"/>
                <a:gd name="T32" fmla="*/ 34 w 137"/>
                <a:gd name="T33" fmla="*/ 332 h 341"/>
                <a:gd name="T34" fmla="*/ 20 w 137"/>
                <a:gd name="T35" fmla="*/ 322 h 341"/>
                <a:gd name="T36" fmla="*/ 9 w 137"/>
                <a:gd name="T37" fmla="*/ 307 h 341"/>
                <a:gd name="T38" fmla="*/ 2 w 137"/>
                <a:gd name="T39" fmla="*/ 292 h 341"/>
                <a:gd name="T40" fmla="*/ 0 w 137"/>
                <a:gd name="T41" fmla="*/ 273 h 341"/>
                <a:gd name="T42" fmla="*/ 0 w 137"/>
                <a:gd name="T43" fmla="*/ 68 h 341"/>
                <a:gd name="T44" fmla="*/ 2 w 137"/>
                <a:gd name="T45" fmla="*/ 50 h 341"/>
                <a:gd name="T46" fmla="*/ 9 w 137"/>
                <a:gd name="T47" fmla="*/ 34 h 341"/>
                <a:gd name="T48" fmla="*/ 20 w 137"/>
                <a:gd name="T49" fmla="*/ 20 h 341"/>
                <a:gd name="T50" fmla="*/ 34 w 137"/>
                <a:gd name="T51" fmla="*/ 9 h 341"/>
                <a:gd name="T52" fmla="*/ 51 w 137"/>
                <a:gd name="T53" fmla="*/ 2 h 341"/>
                <a:gd name="T54" fmla="*/ 69 w 137"/>
                <a:gd name="T5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7" h="341">
                  <a:moveTo>
                    <a:pt x="69" y="0"/>
                  </a:moveTo>
                  <a:lnTo>
                    <a:pt x="69" y="0"/>
                  </a:lnTo>
                  <a:lnTo>
                    <a:pt x="87" y="2"/>
                  </a:lnTo>
                  <a:lnTo>
                    <a:pt x="104" y="9"/>
                  </a:lnTo>
                  <a:lnTo>
                    <a:pt x="117" y="20"/>
                  </a:lnTo>
                  <a:lnTo>
                    <a:pt x="128" y="34"/>
                  </a:lnTo>
                  <a:lnTo>
                    <a:pt x="135" y="50"/>
                  </a:lnTo>
                  <a:lnTo>
                    <a:pt x="137" y="68"/>
                  </a:lnTo>
                  <a:lnTo>
                    <a:pt x="137" y="273"/>
                  </a:lnTo>
                  <a:lnTo>
                    <a:pt x="135" y="292"/>
                  </a:lnTo>
                  <a:lnTo>
                    <a:pt x="128" y="307"/>
                  </a:lnTo>
                  <a:lnTo>
                    <a:pt x="117" y="322"/>
                  </a:lnTo>
                  <a:lnTo>
                    <a:pt x="104" y="332"/>
                  </a:lnTo>
                  <a:lnTo>
                    <a:pt x="87" y="339"/>
                  </a:lnTo>
                  <a:lnTo>
                    <a:pt x="69" y="341"/>
                  </a:lnTo>
                  <a:lnTo>
                    <a:pt x="51" y="339"/>
                  </a:lnTo>
                  <a:lnTo>
                    <a:pt x="34" y="332"/>
                  </a:lnTo>
                  <a:lnTo>
                    <a:pt x="20" y="322"/>
                  </a:lnTo>
                  <a:lnTo>
                    <a:pt x="9" y="307"/>
                  </a:lnTo>
                  <a:lnTo>
                    <a:pt x="2" y="292"/>
                  </a:lnTo>
                  <a:lnTo>
                    <a:pt x="0" y="273"/>
                  </a:lnTo>
                  <a:lnTo>
                    <a:pt x="0" y="68"/>
                  </a:lnTo>
                  <a:lnTo>
                    <a:pt x="2" y="50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4" y="9"/>
                  </a:lnTo>
                  <a:lnTo>
                    <a:pt x="51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2236788" y="5262563"/>
              <a:ext cx="53975" cy="71438"/>
            </a:xfrm>
            <a:custGeom>
              <a:avLst/>
              <a:gdLst>
                <a:gd name="T0" fmla="*/ 69 w 241"/>
                <a:gd name="T1" fmla="*/ 0 h 315"/>
                <a:gd name="T2" fmla="*/ 87 w 241"/>
                <a:gd name="T3" fmla="*/ 2 h 315"/>
                <a:gd name="T4" fmla="*/ 102 w 241"/>
                <a:gd name="T5" fmla="*/ 9 h 315"/>
                <a:gd name="T6" fmla="*/ 117 w 241"/>
                <a:gd name="T7" fmla="*/ 20 h 315"/>
                <a:gd name="T8" fmla="*/ 128 w 241"/>
                <a:gd name="T9" fmla="*/ 34 h 315"/>
                <a:gd name="T10" fmla="*/ 232 w 241"/>
                <a:gd name="T11" fmla="*/ 212 h 315"/>
                <a:gd name="T12" fmla="*/ 239 w 241"/>
                <a:gd name="T13" fmla="*/ 229 h 315"/>
                <a:gd name="T14" fmla="*/ 241 w 241"/>
                <a:gd name="T15" fmla="*/ 247 h 315"/>
                <a:gd name="T16" fmla="*/ 239 w 241"/>
                <a:gd name="T17" fmla="*/ 264 h 315"/>
                <a:gd name="T18" fmla="*/ 232 w 241"/>
                <a:gd name="T19" fmla="*/ 280 h 315"/>
                <a:gd name="T20" fmla="*/ 222 w 241"/>
                <a:gd name="T21" fmla="*/ 295 h 315"/>
                <a:gd name="T22" fmla="*/ 207 w 241"/>
                <a:gd name="T23" fmla="*/ 306 h 315"/>
                <a:gd name="T24" fmla="*/ 190 w 241"/>
                <a:gd name="T25" fmla="*/ 313 h 315"/>
                <a:gd name="T26" fmla="*/ 172 w 241"/>
                <a:gd name="T27" fmla="*/ 315 h 315"/>
                <a:gd name="T28" fmla="*/ 154 w 241"/>
                <a:gd name="T29" fmla="*/ 313 h 315"/>
                <a:gd name="T30" fmla="*/ 139 w 241"/>
                <a:gd name="T31" fmla="*/ 306 h 315"/>
                <a:gd name="T32" fmla="*/ 124 w 241"/>
                <a:gd name="T33" fmla="*/ 295 h 315"/>
                <a:gd name="T34" fmla="*/ 113 w 241"/>
                <a:gd name="T35" fmla="*/ 280 h 315"/>
                <a:gd name="T36" fmla="*/ 9 w 241"/>
                <a:gd name="T37" fmla="*/ 103 h 315"/>
                <a:gd name="T38" fmla="*/ 2 w 241"/>
                <a:gd name="T39" fmla="*/ 86 h 315"/>
                <a:gd name="T40" fmla="*/ 0 w 241"/>
                <a:gd name="T41" fmla="*/ 68 h 315"/>
                <a:gd name="T42" fmla="*/ 2 w 241"/>
                <a:gd name="T43" fmla="*/ 51 h 315"/>
                <a:gd name="T44" fmla="*/ 9 w 241"/>
                <a:gd name="T45" fmla="*/ 34 h 315"/>
                <a:gd name="T46" fmla="*/ 20 w 241"/>
                <a:gd name="T47" fmla="*/ 21 h 315"/>
                <a:gd name="T48" fmla="*/ 34 w 241"/>
                <a:gd name="T49" fmla="*/ 10 h 315"/>
                <a:gd name="T50" fmla="*/ 52 w 241"/>
                <a:gd name="T51" fmla="*/ 2 h 315"/>
                <a:gd name="T52" fmla="*/ 69 w 241"/>
                <a:gd name="T5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315">
                  <a:moveTo>
                    <a:pt x="69" y="0"/>
                  </a:moveTo>
                  <a:lnTo>
                    <a:pt x="87" y="2"/>
                  </a:lnTo>
                  <a:lnTo>
                    <a:pt x="102" y="9"/>
                  </a:lnTo>
                  <a:lnTo>
                    <a:pt x="117" y="20"/>
                  </a:lnTo>
                  <a:lnTo>
                    <a:pt x="128" y="34"/>
                  </a:lnTo>
                  <a:lnTo>
                    <a:pt x="232" y="212"/>
                  </a:lnTo>
                  <a:lnTo>
                    <a:pt x="239" y="229"/>
                  </a:lnTo>
                  <a:lnTo>
                    <a:pt x="241" y="247"/>
                  </a:lnTo>
                  <a:lnTo>
                    <a:pt x="239" y="264"/>
                  </a:lnTo>
                  <a:lnTo>
                    <a:pt x="232" y="280"/>
                  </a:lnTo>
                  <a:lnTo>
                    <a:pt x="222" y="295"/>
                  </a:lnTo>
                  <a:lnTo>
                    <a:pt x="207" y="306"/>
                  </a:lnTo>
                  <a:lnTo>
                    <a:pt x="190" y="313"/>
                  </a:lnTo>
                  <a:lnTo>
                    <a:pt x="172" y="315"/>
                  </a:lnTo>
                  <a:lnTo>
                    <a:pt x="154" y="313"/>
                  </a:lnTo>
                  <a:lnTo>
                    <a:pt x="139" y="306"/>
                  </a:lnTo>
                  <a:lnTo>
                    <a:pt x="124" y="295"/>
                  </a:lnTo>
                  <a:lnTo>
                    <a:pt x="113" y="280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108200" y="5389563"/>
              <a:ext cx="71438" cy="55563"/>
            </a:xfrm>
            <a:custGeom>
              <a:avLst/>
              <a:gdLst>
                <a:gd name="T0" fmla="*/ 69 w 317"/>
                <a:gd name="T1" fmla="*/ 0 h 239"/>
                <a:gd name="T2" fmla="*/ 86 w 317"/>
                <a:gd name="T3" fmla="*/ 2 h 239"/>
                <a:gd name="T4" fmla="*/ 104 w 317"/>
                <a:gd name="T5" fmla="*/ 9 h 239"/>
                <a:gd name="T6" fmla="*/ 284 w 317"/>
                <a:gd name="T7" fmla="*/ 111 h 239"/>
                <a:gd name="T8" fmla="*/ 298 w 317"/>
                <a:gd name="T9" fmla="*/ 123 h 239"/>
                <a:gd name="T10" fmla="*/ 308 w 317"/>
                <a:gd name="T11" fmla="*/ 137 h 239"/>
                <a:gd name="T12" fmla="*/ 315 w 317"/>
                <a:gd name="T13" fmla="*/ 153 h 239"/>
                <a:gd name="T14" fmla="*/ 317 w 317"/>
                <a:gd name="T15" fmla="*/ 170 h 239"/>
                <a:gd name="T16" fmla="*/ 315 w 317"/>
                <a:gd name="T17" fmla="*/ 188 h 239"/>
                <a:gd name="T18" fmla="*/ 308 w 317"/>
                <a:gd name="T19" fmla="*/ 205 h 239"/>
                <a:gd name="T20" fmla="*/ 297 w 317"/>
                <a:gd name="T21" fmla="*/ 219 h 239"/>
                <a:gd name="T22" fmla="*/ 282 w 317"/>
                <a:gd name="T23" fmla="*/ 231 h 239"/>
                <a:gd name="T24" fmla="*/ 265 w 317"/>
                <a:gd name="T25" fmla="*/ 237 h 239"/>
                <a:gd name="T26" fmla="*/ 249 w 317"/>
                <a:gd name="T27" fmla="*/ 239 h 239"/>
                <a:gd name="T28" fmla="*/ 231 w 317"/>
                <a:gd name="T29" fmla="*/ 237 h 239"/>
                <a:gd name="T30" fmla="*/ 214 w 317"/>
                <a:gd name="T31" fmla="*/ 229 h 239"/>
                <a:gd name="T32" fmla="*/ 34 w 317"/>
                <a:gd name="T33" fmla="*/ 128 h 239"/>
                <a:gd name="T34" fmla="*/ 20 w 317"/>
                <a:gd name="T35" fmla="*/ 116 h 239"/>
                <a:gd name="T36" fmla="*/ 10 w 317"/>
                <a:gd name="T37" fmla="*/ 102 h 239"/>
                <a:gd name="T38" fmla="*/ 3 w 317"/>
                <a:gd name="T39" fmla="*/ 86 h 239"/>
                <a:gd name="T40" fmla="*/ 0 w 317"/>
                <a:gd name="T41" fmla="*/ 68 h 239"/>
                <a:gd name="T42" fmla="*/ 3 w 317"/>
                <a:gd name="T43" fmla="*/ 51 h 239"/>
                <a:gd name="T44" fmla="*/ 10 w 317"/>
                <a:gd name="T45" fmla="*/ 34 h 239"/>
                <a:gd name="T46" fmla="*/ 21 w 317"/>
                <a:gd name="T47" fmla="*/ 19 h 239"/>
                <a:gd name="T48" fmla="*/ 35 w 317"/>
                <a:gd name="T49" fmla="*/ 9 h 239"/>
                <a:gd name="T50" fmla="*/ 51 w 317"/>
                <a:gd name="T51" fmla="*/ 2 h 239"/>
                <a:gd name="T52" fmla="*/ 69 w 317"/>
                <a:gd name="T5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39">
                  <a:moveTo>
                    <a:pt x="69" y="0"/>
                  </a:moveTo>
                  <a:lnTo>
                    <a:pt x="86" y="2"/>
                  </a:lnTo>
                  <a:lnTo>
                    <a:pt x="104" y="9"/>
                  </a:lnTo>
                  <a:lnTo>
                    <a:pt x="284" y="111"/>
                  </a:lnTo>
                  <a:lnTo>
                    <a:pt x="298" y="123"/>
                  </a:lnTo>
                  <a:lnTo>
                    <a:pt x="308" y="137"/>
                  </a:lnTo>
                  <a:lnTo>
                    <a:pt x="315" y="153"/>
                  </a:lnTo>
                  <a:lnTo>
                    <a:pt x="317" y="170"/>
                  </a:lnTo>
                  <a:lnTo>
                    <a:pt x="315" y="188"/>
                  </a:lnTo>
                  <a:lnTo>
                    <a:pt x="308" y="205"/>
                  </a:lnTo>
                  <a:lnTo>
                    <a:pt x="297" y="219"/>
                  </a:lnTo>
                  <a:lnTo>
                    <a:pt x="282" y="231"/>
                  </a:lnTo>
                  <a:lnTo>
                    <a:pt x="265" y="237"/>
                  </a:lnTo>
                  <a:lnTo>
                    <a:pt x="249" y="239"/>
                  </a:lnTo>
                  <a:lnTo>
                    <a:pt x="231" y="237"/>
                  </a:lnTo>
                  <a:lnTo>
                    <a:pt x="214" y="229"/>
                  </a:lnTo>
                  <a:lnTo>
                    <a:pt x="34" y="128"/>
                  </a:lnTo>
                  <a:lnTo>
                    <a:pt x="20" y="116"/>
                  </a:lnTo>
                  <a:lnTo>
                    <a:pt x="10" y="102"/>
                  </a:lnTo>
                  <a:lnTo>
                    <a:pt x="3" y="86"/>
                  </a:lnTo>
                  <a:lnTo>
                    <a:pt x="0" y="68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19"/>
                  </a:lnTo>
                  <a:lnTo>
                    <a:pt x="35" y="9"/>
                  </a:lnTo>
                  <a:lnTo>
                    <a:pt x="51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2060575" y="5564188"/>
              <a:ext cx="77788" cy="31750"/>
            </a:xfrm>
            <a:custGeom>
              <a:avLst/>
              <a:gdLst>
                <a:gd name="T0" fmla="*/ 69 w 345"/>
                <a:gd name="T1" fmla="*/ 0 h 138"/>
                <a:gd name="T2" fmla="*/ 276 w 345"/>
                <a:gd name="T3" fmla="*/ 0 h 138"/>
                <a:gd name="T4" fmla="*/ 294 w 345"/>
                <a:gd name="T5" fmla="*/ 4 h 138"/>
                <a:gd name="T6" fmla="*/ 311 w 345"/>
                <a:gd name="T7" fmla="*/ 10 h 138"/>
                <a:gd name="T8" fmla="*/ 325 w 345"/>
                <a:gd name="T9" fmla="*/ 20 h 138"/>
                <a:gd name="T10" fmla="*/ 336 w 345"/>
                <a:gd name="T11" fmla="*/ 35 h 138"/>
                <a:gd name="T12" fmla="*/ 343 w 345"/>
                <a:gd name="T13" fmla="*/ 51 h 138"/>
                <a:gd name="T14" fmla="*/ 345 w 345"/>
                <a:gd name="T15" fmla="*/ 70 h 138"/>
                <a:gd name="T16" fmla="*/ 343 w 345"/>
                <a:gd name="T17" fmla="*/ 88 h 138"/>
                <a:gd name="T18" fmla="*/ 336 w 345"/>
                <a:gd name="T19" fmla="*/ 103 h 138"/>
                <a:gd name="T20" fmla="*/ 325 w 345"/>
                <a:gd name="T21" fmla="*/ 118 h 138"/>
                <a:gd name="T22" fmla="*/ 311 w 345"/>
                <a:gd name="T23" fmla="*/ 128 h 138"/>
                <a:gd name="T24" fmla="*/ 294 w 345"/>
                <a:gd name="T25" fmla="*/ 136 h 138"/>
                <a:gd name="T26" fmla="*/ 276 w 345"/>
                <a:gd name="T27" fmla="*/ 138 h 138"/>
                <a:gd name="T28" fmla="*/ 69 w 345"/>
                <a:gd name="T29" fmla="*/ 138 h 138"/>
                <a:gd name="T30" fmla="*/ 51 w 345"/>
                <a:gd name="T31" fmla="*/ 136 h 138"/>
                <a:gd name="T32" fmla="*/ 35 w 345"/>
                <a:gd name="T33" fmla="*/ 128 h 138"/>
                <a:gd name="T34" fmla="*/ 20 w 345"/>
                <a:gd name="T35" fmla="*/ 118 h 138"/>
                <a:gd name="T36" fmla="*/ 10 w 345"/>
                <a:gd name="T37" fmla="*/ 103 h 138"/>
                <a:gd name="T38" fmla="*/ 2 w 345"/>
                <a:gd name="T39" fmla="*/ 88 h 138"/>
                <a:gd name="T40" fmla="*/ 0 w 345"/>
                <a:gd name="T41" fmla="*/ 70 h 138"/>
                <a:gd name="T42" fmla="*/ 2 w 345"/>
                <a:gd name="T43" fmla="*/ 51 h 138"/>
                <a:gd name="T44" fmla="*/ 10 w 345"/>
                <a:gd name="T45" fmla="*/ 35 h 138"/>
                <a:gd name="T46" fmla="*/ 20 w 345"/>
                <a:gd name="T47" fmla="*/ 20 h 138"/>
                <a:gd name="T48" fmla="*/ 35 w 345"/>
                <a:gd name="T49" fmla="*/ 10 h 138"/>
                <a:gd name="T50" fmla="*/ 51 w 345"/>
                <a:gd name="T51" fmla="*/ 4 h 138"/>
                <a:gd name="T52" fmla="*/ 69 w 345"/>
                <a:gd name="T5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5" h="138">
                  <a:moveTo>
                    <a:pt x="69" y="0"/>
                  </a:moveTo>
                  <a:lnTo>
                    <a:pt x="276" y="0"/>
                  </a:lnTo>
                  <a:lnTo>
                    <a:pt x="294" y="4"/>
                  </a:lnTo>
                  <a:lnTo>
                    <a:pt x="311" y="10"/>
                  </a:lnTo>
                  <a:lnTo>
                    <a:pt x="325" y="20"/>
                  </a:lnTo>
                  <a:lnTo>
                    <a:pt x="336" y="35"/>
                  </a:lnTo>
                  <a:lnTo>
                    <a:pt x="343" y="51"/>
                  </a:lnTo>
                  <a:lnTo>
                    <a:pt x="345" y="70"/>
                  </a:lnTo>
                  <a:lnTo>
                    <a:pt x="343" y="88"/>
                  </a:lnTo>
                  <a:lnTo>
                    <a:pt x="336" y="103"/>
                  </a:lnTo>
                  <a:lnTo>
                    <a:pt x="325" y="118"/>
                  </a:lnTo>
                  <a:lnTo>
                    <a:pt x="311" y="128"/>
                  </a:lnTo>
                  <a:lnTo>
                    <a:pt x="294" y="136"/>
                  </a:lnTo>
                  <a:lnTo>
                    <a:pt x="276" y="138"/>
                  </a:lnTo>
                  <a:lnTo>
                    <a:pt x="69" y="138"/>
                  </a:lnTo>
                  <a:lnTo>
                    <a:pt x="51" y="136"/>
                  </a:lnTo>
                  <a:lnTo>
                    <a:pt x="35" y="128"/>
                  </a:lnTo>
                  <a:lnTo>
                    <a:pt x="20" y="118"/>
                  </a:lnTo>
                  <a:lnTo>
                    <a:pt x="10" y="103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2108200" y="5716588"/>
              <a:ext cx="71438" cy="53975"/>
            </a:xfrm>
            <a:custGeom>
              <a:avLst/>
              <a:gdLst>
                <a:gd name="T0" fmla="*/ 249 w 317"/>
                <a:gd name="T1" fmla="*/ 0 h 240"/>
                <a:gd name="T2" fmla="*/ 267 w 317"/>
                <a:gd name="T3" fmla="*/ 3 h 240"/>
                <a:gd name="T4" fmla="*/ 282 w 317"/>
                <a:gd name="T5" fmla="*/ 9 h 240"/>
                <a:gd name="T6" fmla="*/ 297 w 317"/>
                <a:gd name="T7" fmla="*/ 20 h 240"/>
                <a:gd name="T8" fmla="*/ 308 w 317"/>
                <a:gd name="T9" fmla="*/ 34 h 240"/>
                <a:gd name="T10" fmla="*/ 315 w 317"/>
                <a:gd name="T11" fmla="*/ 51 h 240"/>
                <a:gd name="T12" fmla="*/ 317 w 317"/>
                <a:gd name="T13" fmla="*/ 69 h 240"/>
                <a:gd name="T14" fmla="*/ 315 w 317"/>
                <a:gd name="T15" fmla="*/ 86 h 240"/>
                <a:gd name="T16" fmla="*/ 308 w 317"/>
                <a:gd name="T17" fmla="*/ 103 h 240"/>
                <a:gd name="T18" fmla="*/ 297 w 317"/>
                <a:gd name="T19" fmla="*/ 117 h 240"/>
                <a:gd name="T20" fmla="*/ 284 w 317"/>
                <a:gd name="T21" fmla="*/ 128 h 240"/>
                <a:gd name="T22" fmla="*/ 104 w 317"/>
                <a:gd name="T23" fmla="*/ 230 h 240"/>
                <a:gd name="T24" fmla="*/ 87 w 317"/>
                <a:gd name="T25" fmla="*/ 237 h 240"/>
                <a:gd name="T26" fmla="*/ 69 w 317"/>
                <a:gd name="T27" fmla="*/ 240 h 240"/>
                <a:gd name="T28" fmla="*/ 51 w 317"/>
                <a:gd name="T29" fmla="*/ 237 h 240"/>
                <a:gd name="T30" fmla="*/ 35 w 317"/>
                <a:gd name="T31" fmla="*/ 231 h 240"/>
                <a:gd name="T32" fmla="*/ 21 w 317"/>
                <a:gd name="T33" fmla="*/ 220 h 240"/>
                <a:gd name="T34" fmla="*/ 10 w 317"/>
                <a:gd name="T35" fmla="*/ 205 h 240"/>
                <a:gd name="T36" fmla="*/ 3 w 317"/>
                <a:gd name="T37" fmla="*/ 189 h 240"/>
                <a:gd name="T38" fmla="*/ 0 w 317"/>
                <a:gd name="T39" fmla="*/ 171 h 240"/>
                <a:gd name="T40" fmla="*/ 3 w 317"/>
                <a:gd name="T41" fmla="*/ 154 h 240"/>
                <a:gd name="T42" fmla="*/ 10 w 317"/>
                <a:gd name="T43" fmla="*/ 137 h 240"/>
                <a:gd name="T44" fmla="*/ 20 w 317"/>
                <a:gd name="T45" fmla="*/ 124 h 240"/>
                <a:gd name="T46" fmla="*/ 34 w 317"/>
                <a:gd name="T47" fmla="*/ 113 h 240"/>
                <a:gd name="T48" fmla="*/ 214 w 317"/>
                <a:gd name="T49" fmla="*/ 10 h 240"/>
                <a:gd name="T50" fmla="*/ 232 w 317"/>
                <a:gd name="T51" fmla="*/ 2 h 240"/>
                <a:gd name="T52" fmla="*/ 249 w 317"/>
                <a:gd name="T5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40">
                  <a:moveTo>
                    <a:pt x="249" y="0"/>
                  </a:moveTo>
                  <a:lnTo>
                    <a:pt x="267" y="3"/>
                  </a:lnTo>
                  <a:lnTo>
                    <a:pt x="282" y="9"/>
                  </a:lnTo>
                  <a:lnTo>
                    <a:pt x="297" y="20"/>
                  </a:lnTo>
                  <a:lnTo>
                    <a:pt x="308" y="34"/>
                  </a:lnTo>
                  <a:lnTo>
                    <a:pt x="315" y="51"/>
                  </a:lnTo>
                  <a:lnTo>
                    <a:pt x="317" y="69"/>
                  </a:lnTo>
                  <a:lnTo>
                    <a:pt x="315" y="86"/>
                  </a:lnTo>
                  <a:lnTo>
                    <a:pt x="308" y="103"/>
                  </a:lnTo>
                  <a:lnTo>
                    <a:pt x="297" y="117"/>
                  </a:lnTo>
                  <a:lnTo>
                    <a:pt x="284" y="128"/>
                  </a:lnTo>
                  <a:lnTo>
                    <a:pt x="104" y="230"/>
                  </a:lnTo>
                  <a:lnTo>
                    <a:pt x="87" y="237"/>
                  </a:lnTo>
                  <a:lnTo>
                    <a:pt x="69" y="240"/>
                  </a:lnTo>
                  <a:lnTo>
                    <a:pt x="51" y="237"/>
                  </a:lnTo>
                  <a:lnTo>
                    <a:pt x="35" y="231"/>
                  </a:lnTo>
                  <a:lnTo>
                    <a:pt x="21" y="220"/>
                  </a:lnTo>
                  <a:lnTo>
                    <a:pt x="10" y="205"/>
                  </a:lnTo>
                  <a:lnTo>
                    <a:pt x="3" y="189"/>
                  </a:lnTo>
                  <a:lnTo>
                    <a:pt x="0" y="171"/>
                  </a:lnTo>
                  <a:lnTo>
                    <a:pt x="3" y="154"/>
                  </a:lnTo>
                  <a:lnTo>
                    <a:pt x="10" y="137"/>
                  </a:lnTo>
                  <a:lnTo>
                    <a:pt x="20" y="124"/>
                  </a:lnTo>
                  <a:lnTo>
                    <a:pt x="34" y="113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676525" y="5716588"/>
              <a:ext cx="73025" cy="53975"/>
            </a:xfrm>
            <a:custGeom>
              <a:avLst/>
              <a:gdLst>
                <a:gd name="T0" fmla="*/ 69 w 317"/>
                <a:gd name="T1" fmla="*/ 0 h 240"/>
                <a:gd name="T2" fmla="*/ 87 w 317"/>
                <a:gd name="T3" fmla="*/ 2 h 240"/>
                <a:gd name="T4" fmla="*/ 104 w 317"/>
                <a:gd name="T5" fmla="*/ 10 h 240"/>
                <a:gd name="T6" fmla="*/ 283 w 317"/>
                <a:gd name="T7" fmla="*/ 113 h 240"/>
                <a:gd name="T8" fmla="*/ 297 w 317"/>
                <a:gd name="T9" fmla="*/ 124 h 240"/>
                <a:gd name="T10" fmla="*/ 308 w 317"/>
                <a:gd name="T11" fmla="*/ 137 h 240"/>
                <a:gd name="T12" fmla="*/ 314 w 317"/>
                <a:gd name="T13" fmla="*/ 154 h 240"/>
                <a:gd name="T14" fmla="*/ 317 w 317"/>
                <a:gd name="T15" fmla="*/ 171 h 240"/>
                <a:gd name="T16" fmla="*/ 314 w 317"/>
                <a:gd name="T17" fmla="*/ 189 h 240"/>
                <a:gd name="T18" fmla="*/ 308 w 317"/>
                <a:gd name="T19" fmla="*/ 205 h 240"/>
                <a:gd name="T20" fmla="*/ 296 w 317"/>
                <a:gd name="T21" fmla="*/ 220 h 240"/>
                <a:gd name="T22" fmla="*/ 282 w 317"/>
                <a:gd name="T23" fmla="*/ 231 h 240"/>
                <a:gd name="T24" fmla="*/ 266 w 317"/>
                <a:gd name="T25" fmla="*/ 237 h 240"/>
                <a:gd name="T26" fmla="*/ 248 w 317"/>
                <a:gd name="T27" fmla="*/ 240 h 240"/>
                <a:gd name="T28" fmla="*/ 230 w 317"/>
                <a:gd name="T29" fmla="*/ 237 h 240"/>
                <a:gd name="T30" fmla="*/ 213 w 317"/>
                <a:gd name="T31" fmla="*/ 230 h 240"/>
                <a:gd name="T32" fmla="*/ 34 w 317"/>
                <a:gd name="T33" fmla="*/ 128 h 240"/>
                <a:gd name="T34" fmla="*/ 20 w 317"/>
                <a:gd name="T35" fmla="*/ 117 h 240"/>
                <a:gd name="T36" fmla="*/ 9 w 317"/>
                <a:gd name="T37" fmla="*/ 103 h 240"/>
                <a:gd name="T38" fmla="*/ 2 w 317"/>
                <a:gd name="T39" fmla="*/ 86 h 240"/>
                <a:gd name="T40" fmla="*/ 0 w 317"/>
                <a:gd name="T41" fmla="*/ 69 h 240"/>
                <a:gd name="T42" fmla="*/ 2 w 317"/>
                <a:gd name="T43" fmla="*/ 51 h 240"/>
                <a:gd name="T44" fmla="*/ 9 w 317"/>
                <a:gd name="T45" fmla="*/ 34 h 240"/>
                <a:gd name="T46" fmla="*/ 20 w 317"/>
                <a:gd name="T47" fmla="*/ 20 h 240"/>
                <a:gd name="T48" fmla="*/ 35 w 317"/>
                <a:gd name="T49" fmla="*/ 9 h 240"/>
                <a:gd name="T50" fmla="*/ 51 w 317"/>
                <a:gd name="T51" fmla="*/ 3 h 240"/>
                <a:gd name="T52" fmla="*/ 69 w 317"/>
                <a:gd name="T5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40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3" y="113"/>
                  </a:lnTo>
                  <a:lnTo>
                    <a:pt x="297" y="124"/>
                  </a:lnTo>
                  <a:lnTo>
                    <a:pt x="308" y="137"/>
                  </a:lnTo>
                  <a:lnTo>
                    <a:pt x="314" y="154"/>
                  </a:lnTo>
                  <a:lnTo>
                    <a:pt x="317" y="171"/>
                  </a:lnTo>
                  <a:lnTo>
                    <a:pt x="314" y="189"/>
                  </a:lnTo>
                  <a:lnTo>
                    <a:pt x="308" y="205"/>
                  </a:lnTo>
                  <a:lnTo>
                    <a:pt x="296" y="220"/>
                  </a:lnTo>
                  <a:lnTo>
                    <a:pt x="282" y="231"/>
                  </a:lnTo>
                  <a:lnTo>
                    <a:pt x="266" y="237"/>
                  </a:lnTo>
                  <a:lnTo>
                    <a:pt x="248" y="240"/>
                  </a:lnTo>
                  <a:lnTo>
                    <a:pt x="230" y="237"/>
                  </a:lnTo>
                  <a:lnTo>
                    <a:pt x="213" y="230"/>
                  </a:lnTo>
                  <a:lnTo>
                    <a:pt x="34" y="128"/>
                  </a:lnTo>
                  <a:lnTo>
                    <a:pt x="20" y="117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717800" y="5564188"/>
              <a:ext cx="77788" cy="31750"/>
            </a:xfrm>
            <a:custGeom>
              <a:avLst/>
              <a:gdLst>
                <a:gd name="T0" fmla="*/ 69 w 345"/>
                <a:gd name="T1" fmla="*/ 0 h 138"/>
                <a:gd name="T2" fmla="*/ 276 w 345"/>
                <a:gd name="T3" fmla="*/ 0 h 138"/>
                <a:gd name="T4" fmla="*/ 295 w 345"/>
                <a:gd name="T5" fmla="*/ 4 h 138"/>
                <a:gd name="T6" fmla="*/ 311 w 345"/>
                <a:gd name="T7" fmla="*/ 10 h 138"/>
                <a:gd name="T8" fmla="*/ 325 w 345"/>
                <a:gd name="T9" fmla="*/ 20 h 138"/>
                <a:gd name="T10" fmla="*/ 335 w 345"/>
                <a:gd name="T11" fmla="*/ 35 h 138"/>
                <a:gd name="T12" fmla="*/ 343 w 345"/>
                <a:gd name="T13" fmla="*/ 51 h 138"/>
                <a:gd name="T14" fmla="*/ 345 w 345"/>
                <a:gd name="T15" fmla="*/ 70 h 138"/>
                <a:gd name="T16" fmla="*/ 343 w 345"/>
                <a:gd name="T17" fmla="*/ 88 h 138"/>
                <a:gd name="T18" fmla="*/ 335 w 345"/>
                <a:gd name="T19" fmla="*/ 103 h 138"/>
                <a:gd name="T20" fmla="*/ 325 w 345"/>
                <a:gd name="T21" fmla="*/ 118 h 138"/>
                <a:gd name="T22" fmla="*/ 311 w 345"/>
                <a:gd name="T23" fmla="*/ 128 h 138"/>
                <a:gd name="T24" fmla="*/ 295 w 345"/>
                <a:gd name="T25" fmla="*/ 136 h 138"/>
                <a:gd name="T26" fmla="*/ 276 w 345"/>
                <a:gd name="T27" fmla="*/ 138 h 138"/>
                <a:gd name="T28" fmla="*/ 69 w 345"/>
                <a:gd name="T29" fmla="*/ 138 h 138"/>
                <a:gd name="T30" fmla="*/ 51 w 345"/>
                <a:gd name="T31" fmla="*/ 136 h 138"/>
                <a:gd name="T32" fmla="*/ 34 w 345"/>
                <a:gd name="T33" fmla="*/ 128 h 138"/>
                <a:gd name="T34" fmla="*/ 21 w 345"/>
                <a:gd name="T35" fmla="*/ 118 h 138"/>
                <a:gd name="T36" fmla="*/ 9 w 345"/>
                <a:gd name="T37" fmla="*/ 103 h 138"/>
                <a:gd name="T38" fmla="*/ 2 w 345"/>
                <a:gd name="T39" fmla="*/ 88 h 138"/>
                <a:gd name="T40" fmla="*/ 0 w 345"/>
                <a:gd name="T41" fmla="*/ 70 h 138"/>
                <a:gd name="T42" fmla="*/ 2 w 345"/>
                <a:gd name="T43" fmla="*/ 51 h 138"/>
                <a:gd name="T44" fmla="*/ 9 w 345"/>
                <a:gd name="T45" fmla="*/ 35 h 138"/>
                <a:gd name="T46" fmla="*/ 21 w 345"/>
                <a:gd name="T47" fmla="*/ 20 h 138"/>
                <a:gd name="T48" fmla="*/ 34 w 345"/>
                <a:gd name="T49" fmla="*/ 10 h 138"/>
                <a:gd name="T50" fmla="*/ 51 w 345"/>
                <a:gd name="T51" fmla="*/ 4 h 138"/>
                <a:gd name="T52" fmla="*/ 69 w 345"/>
                <a:gd name="T5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5" h="138">
                  <a:moveTo>
                    <a:pt x="69" y="0"/>
                  </a:moveTo>
                  <a:lnTo>
                    <a:pt x="276" y="0"/>
                  </a:lnTo>
                  <a:lnTo>
                    <a:pt x="295" y="4"/>
                  </a:lnTo>
                  <a:lnTo>
                    <a:pt x="311" y="10"/>
                  </a:lnTo>
                  <a:lnTo>
                    <a:pt x="325" y="20"/>
                  </a:lnTo>
                  <a:lnTo>
                    <a:pt x="335" y="35"/>
                  </a:lnTo>
                  <a:lnTo>
                    <a:pt x="343" y="51"/>
                  </a:lnTo>
                  <a:lnTo>
                    <a:pt x="345" y="70"/>
                  </a:lnTo>
                  <a:lnTo>
                    <a:pt x="343" y="88"/>
                  </a:lnTo>
                  <a:lnTo>
                    <a:pt x="335" y="103"/>
                  </a:lnTo>
                  <a:lnTo>
                    <a:pt x="325" y="118"/>
                  </a:lnTo>
                  <a:lnTo>
                    <a:pt x="311" y="128"/>
                  </a:lnTo>
                  <a:lnTo>
                    <a:pt x="295" y="136"/>
                  </a:lnTo>
                  <a:lnTo>
                    <a:pt x="276" y="138"/>
                  </a:lnTo>
                  <a:lnTo>
                    <a:pt x="69" y="138"/>
                  </a:lnTo>
                  <a:lnTo>
                    <a:pt x="51" y="136"/>
                  </a:lnTo>
                  <a:lnTo>
                    <a:pt x="34" y="128"/>
                  </a:lnTo>
                  <a:lnTo>
                    <a:pt x="21" y="118"/>
                  </a:lnTo>
                  <a:lnTo>
                    <a:pt x="9" y="103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9" y="35"/>
                  </a:lnTo>
                  <a:lnTo>
                    <a:pt x="21" y="20"/>
                  </a:lnTo>
                  <a:lnTo>
                    <a:pt x="34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676525" y="5389563"/>
              <a:ext cx="73025" cy="55563"/>
            </a:xfrm>
            <a:custGeom>
              <a:avLst/>
              <a:gdLst>
                <a:gd name="T0" fmla="*/ 248 w 317"/>
                <a:gd name="T1" fmla="*/ 0 h 239"/>
                <a:gd name="T2" fmla="*/ 266 w 317"/>
                <a:gd name="T3" fmla="*/ 2 h 239"/>
                <a:gd name="T4" fmla="*/ 282 w 317"/>
                <a:gd name="T5" fmla="*/ 9 h 239"/>
                <a:gd name="T6" fmla="*/ 296 w 317"/>
                <a:gd name="T7" fmla="*/ 19 h 239"/>
                <a:gd name="T8" fmla="*/ 308 w 317"/>
                <a:gd name="T9" fmla="*/ 34 h 239"/>
                <a:gd name="T10" fmla="*/ 314 w 317"/>
                <a:gd name="T11" fmla="*/ 51 h 239"/>
                <a:gd name="T12" fmla="*/ 317 w 317"/>
                <a:gd name="T13" fmla="*/ 68 h 239"/>
                <a:gd name="T14" fmla="*/ 314 w 317"/>
                <a:gd name="T15" fmla="*/ 86 h 239"/>
                <a:gd name="T16" fmla="*/ 308 w 317"/>
                <a:gd name="T17" fmla="*/ 102 h 239"/>
                <a:gd name="T18" fmla="*/ 297 w 317"/>
                <a:gd name="T19" fmla="*/ 116 h 239"/>
                <a:gd name="T20" fmla="*/ 283 w 317"/>
                <a:gd name="T21" fmla="*/ 128 h 239"/>
                <a:gd name="T22" fmla="*/ 104 w 317"/>
                <a:gd name="T23" fmla="*/ 229 h 239"/>
                <a:gd name="T24" fmla="*/ 87 w 317"/>
                <a:gd name="T25" fmla="*/ 237 h 239"/>
                <a:gd name="T26" fmla="*/ 69 w 317"/>
                <a:gd name="T27" fmla="*/ 239 h 239"/>
                <a:gd name="T28" fmla="*/ 52 w 317"/>
                <a:gd name="T29" fmla="*/ 237 h 239"/>
                <a:gd name="T30" fmla="*/ 35 w 317"/>
                <a:gd name="T31" fmla="*/ 231 h 239"/>
                <a:gd name="T32" fmla="*/ 20 w 317"/>
                <a:gd name="T33" fmla="*/ 219 h 239"/>
                <a:gd name="T34" fmla="*/ 9 w 317"/>
                <a:gd name="T35" fmla="*/ 205 h 239"/>
                <a:gd name="T36" fmla="*/ 2 w 317"/>
                <a:gd name="T37" fmla="*/ 188 h 239"/>
                <a:gd name="T38" fmla="*/ 0 w 317"/>
                <a:gd name="T39" fmla="*/ 170 h 239"/>
                <a:gd name="T40" fmla="*/ 2 w 317"/>
                <a:gd name="T41" fmla="*/ 153 h 239"/>
                <a:gd name="T42" fmla="*/ 9 w 317"/>
                <a:gd name="T43" fmla="*/ 137 h 239"/>
                <a:gd name="T44" fmla="*/ 20 w 317"/>
                <a:gd name="T45" fmla="*/ 123 h 239"/>
                <a:gd name="T46" fmla="*/ 34 w 317"/>
                <a:gd name="T47" fmla="*/ 111 h 239"/>
                <a:gd name="T48" fmla="*/ 213 w 317"/>
                <a:gd name="T49" fmla="*/ 9 h 239"/>
                <a:gd name="T50" fmla="*/ 231 w 317"/>
                <a:gd name="T51" fmla="*/ 2 h 239"/>
                <a:gd name="T52" fmla="*/ 248 w 317"/>
                <a:gd name="T5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39">
                  <a:moveTo>
                    <a:pt x="248" y="0"/>
                  </a:moveTo>
                  <a:lnTo>
                    <a:pt x="266" y="2"/>
                  </a:lnTo>
                  <a:lnTo>
                    <a:pt x="282" y="9"/>
                  </a:lnTo>
                  <a:lnTo>
                    <a:pt x="296" y="19"/>
                  </a:lnTo>
                  <a:lnTo>
                    <a:pt x="308" y="34"/>
                  </a:lnTo>
                  <a:lnTo>
                    <a:pt x="314" y="51"/>
                  </a:lnTo>
                  <a:lnTo>
                    <a:pt x="317" y="68"/>
                  </a:lnTo>
                  <a:lnTo>
                    <a:pt x="314" y="86"/>
                  </a:lnTo>
                  <a:lnTo>
                    <a:pt x="308" y="102"/>
                  </a:lnTo>
                  <a:lnTo>
                    <a:pt x="297" y="116"/>
                  </a:lnTo>
                  <a:lnTo>
                    <a:pt x="283" y="128"/>
                  </a:lnTo>
                  <a:lnTo>
                    <a:pt x="104" y="229"/>
                  </a:lnTo>
                  <a:lnTo>
                    <a:pt x="87" y="237"/>
                  </a:lnTo>
                  <a:lnTo>
                    <a:pt x="69" y="239"/>
                  </a:lnTo>
                  <a:lnTo>
                    <a:pt x="52" y="237"/>
                  </a:lnTo>
                  <a:lnTo>
                    <a:pt x="35" y="231"/>
                  </a:lnTo>
                  <a:lnTo>
                    <a:pt x="20" y="219"/>
                  </a:lnTo>
                  <a:lnTo>
                    <a:pt x="9" y="205"/>
                  </a:lnTo>
                  <a:lnTo>
                    <a:pt x="2" y="188"/>
                  </a:lnTo>
                  <a:lnTo>
                    <a:pt x="0" y="170"/>
                  </a:lnTo>
                  <a:lnTo>
                    <a:pt x="2" y="153"/>
                  </a:lnTo>
                  <a:lnTo>
                    <a:pt x="9" y="137"/>
                  </a:lnTo>
                  <a:lnTo>
                    <a:pt x="20" y="123"/>
                  </a:lnTo>
                  <a:lnTo>
                    <a:pt x="34" y="111"/>
                  </a:lnTo>
                  <a:lnTo>
                    <a:pt x="213" y="9"/>
                  </a:lnTo>
                  <a:lnTo>
                    <a:pt x="231" y="2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2565400" y="5262563"/>
              <a:ext cx="53975" cy="71438"/>
            </a:xfrm>
            <a:custGeom>
              <a:avLst/>
              <a:gdLst>
                <a:gd name="T0" fmla="*/ 171 w 241"/>
                <a:gd name="T1" fmla="*/ 0 h 314"/>
                <a:gd name="T2" fmla="*/ 189 w 241"/>
                <a:gd name="T3" fmla="*/ 2 h 314"/>
                <a:gd name="T4" fmla="*/ 206 w 241"/>
                <a:gd name="T5" fmla="*/ 10 h 314"/>
                <a:gd name="T6" fmla="*/ 221 w 241"/>
                <a:gd name="T7" fmla="*/ 21 h 314"/>
                <a:gd name="T8" fmla="*/ 232 w 241"/>
                <a:gd name="T9" fmla="*/ 34 h 314"/>
                <a:gd name="T10" fmla="*/ 239 w 241"/>
                <a:gd name="T11" fmla="*/ 51 h 314"/>
                <a:gd name="T12" fmla="*/ 241 w 241"/>
                <a:gd name="T13" fmla="*/ 68 h 314"/>
                <a:gd name="T14" fmla="*/ 239 w 241"/>
                <a:gd name="T15" fmla="*/ 86 h 314"/>
                <a:gd name="T16" fmla="*/ 232 w 241"/>
                <a:gd name="T17" fmla="*/ 103 h 314"/>
                <a:gd name="T18" fmla="*/ 129 w 241"/>
                <a:gd name="T19" fmla="*/ 280 h 314"/>
                <a:gd name="T20" fmla="*/ 117 w 241"/>
                <a:gd name="T21" fmla="*/ 295 h 314"/>
                <a:gd name="T22" fmla="*/ 103 w 241"/>
                <a:gd name="T23" fmla="*/ 306 h 314"/>
                <a:gd name="T24" fmla="*/ 87 w 241"/>
                <a:gd name="T25" fmla="*/ 312 h 314"/>
                <a:gd name="T26" fmla="*/ 69 w 241"/>
                <a:gd name="T27" fmla="*/ 314 h 314"/>
                <a:gd name="T28" fmla="*/ 52 w 241"/>
                <a:gd name="T29" fmla="*/ 312 h 314"/>
                <a:gd name="T30" fmla="*/ 35 w 241"/>
                <a:gd name="T31" fmla="*/ 305 h 314"/>
                <a:gd name="T32" fmla="*/ 19 w 241"/>
                <a:gd name="T33" fmla="*/ 294 h 314"/>
                <a:gd name="T34" fmla="*/ 9 w 241"/>
                <a:gd name="T35" fmla="*/ 280 h 314"/>
                <a:gd name="T36" fmla="*/ 2 w 241"/>
                <a:gd name="T37" fmla="*/ 264 h 314"/>
                <a:gd name="T38" fmla="*/ 0 w 241"/>
                <a:gd name="T39" fmla="*/ 247 h 314"/>
                <a:gd name="T40" fmla="*/ 2 w 241"/>
                <a:gd name="T41" fmla="*/ 229 h 314"/>
                <a:gd name="T42" fmla="*/ 9 w 241"/>
                <a:gd name="T43" fmla="*/ 212 h 314"/>
                <a:gd name="T44" fmla="*/ 113 w 241"/>
                <a:gd name="T45" fmla="*/ 34 h 314"/>
                <a:gd name="T46" fmla="*/ 124 w 241"/>
                <a:gd name="T47" fmla="*/ 20 h 314"/>
                <a:gd name="T48" fmla="*/ 139 w 241"/>
                <a:gd name="T49" fmla="*/ 9 h 314"/>
                <a:gd name="T50" fmla="*/ 154 w 241"/>
                <a:gd name="T51" fmla="*/ 2 h 314"/>
                <a:gd name="T52" fmla="*/ 171 w 241"/>
                <a:gd name="T5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314">
                  <a:moveTo>
                    <a:pt x="171" y="0"/>
                  </a:moveTo>
                  <a:lnTo>
                    <a:pt x="189" y="2"/>
                  </a:lnTo>
                  <a:lnTo>
                    <a:pt x="206" y="10"/>
                  </a:lnTo>
                  <a:lnTo>
                    <a:pt x="221" y="21"/>
                  </a:lnTo>
                  <a:lnTo>
                    <a:pt x="232" y="34"/>
                  </a:lnTo>
                  <a:lnTo>
                    <a:pt x="239" y="51"/>
                  </a:lnTo>
                  <a:lnTo>
                    <a:pt x="241" y="68"/>
                  </a:lnTo>
                  <a:lnTo>
                    <a:pt x="239" y="86"/>
                  </a:lnTo>
                  <a:lnTo>
                    <a:pt x="232" y="103"/>
                  </a:lnTo>
                  <a:lnTo>
                    <a:pt x="129" y="280"/>
                  </a:lnTo>
                  <a:lnTo>
                    <a:pt x="117" y="295"/>
                  </a:lnTo>
                  <a:lnTo>
                    <a:pt x="103" y="306"/>
                  </a:lnTo>
                  <a:lnTo>
                    <a:pt x="87" y="312"/>
                  </a:lnTo>
                  <a:lnTo>
                    <a:pt x="69" y="314"/>
                  </a:lnTo>
                  <a:lnTo>
                    <a:pt x="52" y="312"/>
                  </a:lnTo>
                  <a:lnTo>
                    <a:pt x="35" y="305"/>
                  </a:lnTo>
                  <a:lnTo>
                    <a:pt x="19" y="294"/>
                  </a:lnTo>
                  <a:lnTo>
                    <a:pt x="9" y="280"/>
                  </a:lnTo>
                  <a:lnTo>
                    <a:pt x="2" y="264"/>
                  </a:lnTo>
                  <a:lnTo>
                    <a:pt x="0" y="247"/>
                  </a:lnTo>
                  <a:lnTo>
                    <a:pt x="2" y="229"/>
                  </a:lnTo>
                  <a:lnTo>
                    <a:pt x="9" y="212"/>
                  </a:lnTo>
                  <a:lnTo>
                    <a:pt x="113" y="34"/>
                  </a:lnTo>
                  <a:lnTo>
                    <a:pt x="124" y="20"/>
                  </a:lnTo>
                  <a:lnTo>
                    <a:pt x="139" y="9"/>
                  </a:lnTo>
                  <a:lnTo>
                    <a:pt x="154" y="2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2390775" y="5449888"/>
              <a:ext cx="74613" cy="241300"/>
            </a:xfrm>
            <a:custGeom>
              <a:avLst/>
              <a:gdLst>
                <a:gd name="T0" fmla="*/ 166 w 331"/>
                <a:gd name="T1" fmla="*/ 0 h 1065"/>
                <a:gd name="T2" fmla="*/ 199 w 331"/>
                <a:gd name="T3" fmla="*/ 2 h 1065"/>
                <a:gd name="T4" fmla="*/ 229 w 331"/>
                <a:gd name="T5" fmla="*/ 8 h 1065"/>
                <a:gd name="T6" fmla="*/ 256 w 331"/>
                <a:gd name="T7" fmla="*/ 18 h 1065"/>
                <a:gd name="T8" fmla="*/ 278 w 331"/>
                <a:gd name="T9" fmla="*/ 32 h 1065"/>
                <a:gd name="T10" fmla="*/ 298 w 331"/>
                <a:gd name="T11" fmla="*/ 50 h 1065"/>
                <a:gd name="T12" fmla="*/ 312 w 331"/>
                <a:gd name="T13" fmla="*/ 71 h 1065"/>
                <a:gd name="T14" fmla="*/ 323 w 331"/>
                <a:gd name="T15" fmla="*/ 97 h 1065"/>
                <a:gd name="T16" fmla="*/ 329 w 331"/>
                <a:gd name="T17" fmla="*/ 127 h 1065"/>
                <a:gd name="T18" fmla="*/ 331 w 331"/>
                <a:gd name="T19" fmla="*/ 161 h 1065"/>
                <a:gd name="T20" fmla="*/ 331 w 331"/>
                <a:gd name="T21" fmla="*/ 402 h 1065"/>
                <a:gd name="T22" fmla="*/ 330 w 331"/>
                <a:gd name="T23" fmla="*/ 435 h 1065"/>
                <a:gd name="T24" fmla="*/ 327 w 331"/>
                <a:gd name="T25" fmla="*/ 467 h 1065"/>
                <a:gd name="T26" fmla="*/ 323 w 331"/>
                <a:gd name="T27" fmla="*/ 501 h 1065"/>
                <a:gd name="T28" fmla="*/ 258 w 331"/>
                <a:gd name="T29" fmla="*/ 988 h 1065"/>
                <a:gd name="T30" fmla="*/ 254 w 331"/>
                <a:gd name="T31" fmla="*/ 1012 h 1065"/>
                <a:gd name="T32" fmla="*/ 246 w 331"/>
                <a:gd name="T33" fmla="*/ 1031 h 1065"/>
                <a:gd name="T34" fmla="*/ 235 w 331"/>
                <a:gd name="T35" fmla="*/ 1044 h 1065"/>
                <a:gd name="T36" fmla="*/ 222 w 331"/>
                <a:gd name="T37" fmla="*/ 1054 h 1065"/>
                <a:gd name="T38" fmla="*/ 206 w 331"/>
                <a:gd name="T39" fmla="*/ 1061 h 1065"/>
                <a:gd name="T40" fmla="*/ 187 w 331"/>
                <a:gd name="T41" fmla="*/ 1064 h 1065"/>
                <a:gd name="T42" fmla="*/ 166 w 331"/>
                <a:gd name="T43" fmla="*/ 1065 h 1065"/>
                <a:gd name="T44" fmla="*/ 144 w 331"/>
                <a:gd name="T45" fmla="*/ 1064 h 1065"/>
                <a:gd name="T46" fmla="*/ 125 w 331"/>
                <a:gd name="T47" fmla="*/ 1061 h 1065"/>
                <a:gd name="T48" fmla="*/ 109 w 331"/>
                <a:gd name="T49" fmla="*/ 1054 h 1065"/>
                <a:gd name="T50" fmla="*/ 96 w 331"/>
                <a:gd name="T51" fmla="*/ 1044 h 1065"/>
                <a:gd name="T52" fmla="*/ 86 w 331"/>
                <a:gd name="T53" fmla="*/ 1031 h 1065"/>
                <a:gd name="T54" fmla="*/ 78 w 331"/>
                <a:gd name="T55" fmla="*/ 1012 h 1065"/>
                <a:gd name="T56" fmla="*/ 73 w 331"/>
                <a:gd name="T57" fmla="*/ 988 h 1065"/>
                <a:gd name="T58" fmla="*/ 8 w 331"/>
                <a:gd name="T59" fmla="*/ 501 h 1065"/>
                <a:gd name="T60" fmla="*/ 4 w 331"/>
                <a:gd name="T61" fmla="*/ 467 h 1065"/>
                <a:gd name="T62" fmla="*/ 1 w 331"/>
                <a:gd name="T63" fmla="*/ 435 h 1065"/>
                <a:gd name="T64" fmla="*/ 0 w 331"/>
                <a:gd name="T65" fmla="*/ 402 h 1065"/>
                <a:gd name="T66" fmla="*/ 0 w 331"/>
                <a:gd name="T67" fmla="*/ 161 h 1065"/>
                <a:gd name="T68" fmla="*/ 2 w 331"/>
                <a:gd name="T69" fmla="*/ 127 h 1065"/>
                <a:gd name="T70" fmla="*/ 8 w 331"/>
                <a:gd name="T71" fmla="*/ 97 h 1065"/>
                <a:gd name="T72" fmla="*/ 19 w 331"/>
                <a:gd name="T73" fmla="*/ 71 h 1065"/>
                <a:gd name="T74" fmla="*/ 34 w 331"/>
                <a:gd name="T75" fmla="*/ 50 h 1065"/>
                <a:gd name="T76" fmla="*/ 53 w 331"/>
                <a:gd name="T77" fmla="*/ 32 h 1065"/>
                <a:gd name="T78" fmla="*/ 75 w 331"/>
                <a:gd name="T79" fmla="*/ 18 h 1065"/>
                <a:gd name="T80" fmla="*/ 102 w 331"/>
                <a:gd name="T81" fmla="*/ 8 h 1065"/>
                <a:gd name="T82" fmla="*/ 132 w 331"/>
                <a:gd name="T83" fmla="*/ 2 h 1065"/>
                <a:gd name="T84" fmla="*/ 166 w 331"/>
                <a:gd name="T85" fmla="*/ 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1" h="1065">
                  <a:moveTo>
                    <a:pt x="166" y="0"/>
                  </a:moveTo>
                  <a:lnTo>
                    <a:pt x="199" y="2"/>
                  </a:lnTo>
                  <a:lnTo>
                    <a:pt x="229" y="8"/>
                  </a:lnTo>
                  <a:lnTo>
                    <a:pt x="256" y="18"/>
                  </a:lnTo>
                  <a:lnTo>
                    <a:pt x="278" y="32"/>
                  </a:lnTo>
                  <a:lnTo>
                    <a:pt x="298" y="50"/>
                  </a:lnTo>
                  <a:lnTo>
                    <a:pt x="312" y="71"/>
                  </a:lnTo>
                  <a:lnTo>
                    <a:pt x="323" y="97"/>
                  </a:lnTo>
                  <a:lnTo>
                    <a:pt x="329" y="127"/>
                  </a:lnTo>
                  <a:lnTo>
                    <a:pt x="331" y="161"/>
                  </a:lnTo>
                  <a:lnTo>
                    <a:pt x="331" y="402"/>
                  </a:lnTo>
                  <a:lnTo>
                    <a:pt x="330" y="435"/>
                  </a:lnTo>
                  <a:lnTo>
                    <a:pt x="327" y="467"/>
                  </a:lnTo>
                  <a:lnTo>
                    <a:pt x="323" y="501"/>
                  </a:lnTo>
                  <a:lnTo>
                    <a:pt x="258" y="988"/>
                  </a:lnTo>
                  <a:lnTo>
                    <a:pt x="254" y="1012"/>
                  </a:lnTo>
                  <a:lnTo>
                    <a:pt x="246" y="1031"/>
                  </a:lnTo>
                  <a:lnTo>
                    <a:pt x="235" y="1044"/>
                  </a:lnTo>
                  <a:lnTo>
                    <a:pt x="222" y="1054"/>
                  </a:lnTo>
                  <a:lnTo>
                    <a:pt x="206" y="1061"/>
                  </a:lnTo>
                  <a:lnTo>
                    <a:pt x="187" y="1064"/>
                  </a:lnTo>
                  <a:lnTo>
                    <a:pt x="166" y="1065"/>
                  </a:lnTo>
                  <a:lnTo>
                    <a:pt x="144" y="1064"/>
                  </a:lnTo>
                  <a:lnTo>
                    <a:pt x="125" y="1061"/>
                  </a:lnTo>
                  <a:lnTo>
                    <a:pt x="109" y="1054"/>
                  </a:lnTo>
                  <a:lnTo>
                    <a:pt x="96" y="1044"/>
                  </a:lnTo>
                  <a:lnTo>
                    <a:pt x="86" y="1031"/>
                  </a:lnTo>
                  <a:lnTo>
                    <a:pt x="78" y="1012"/>
                  </a:lnTo>
                  <a:lnTo>
                    <a:pt x="73" y="988"/>
                  </a:lnTo>
                  <a:lnTo>
                    <a:pt x="8" y="501"/>
                  </a:lnTo>
                  <a:lnTo>
                    <a:pt x="4" y="467"/>
                  </a:lnTo>
                  <a:lnTo>
                    <a:pt x="1" y="435"/>
                  </a:lnTo>
                  <a:lnTo>
                    <a:pt x="0" y="402"/>
                  </a:lnTo>
                  <a:lnTo>
                    <a:pt x="0" y="161"/>
                  </a:lnTo>
                  <a:lnTo>
                    <a:pt x="2" y="127"/>
                  </a:lnTo>
                  <a:lnTo>
                    <a:pt x="8" y="97"/>
                  </a:lnTo>
                  <a:lnTo>
                    <a:pt x="19" y="71"/>
                  </a:lnTo>
                  <a:lnTo>
                    <a:pt x="34" y="50"/>
                  </a:lnTo>
                  <a:lnTo>
                    <a:pt x="53" y="32"/>
                  </a:lnTo>
                  <a:lnTo>
                    <a:pt x="75" y="18"/>
                  </a:lnTo>
                  <a:lnTo>
                    <a:pt x="102" y="8"/>
                  </a:lnTo>
                  <a:lnTo>
                    <a:pt x="132" y="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2389188" y="5722938"/>
              <a:ext cx="77788" cy="76200"/>
            </a:xfrm>
            <a:custGeom>
              <a:avLst/>
              <a:gdLst>
                <a:gd name="T0" fmla="*/ 173 w 345"/>
                <a:gd name="T1" fmla="*/ 0 h 342"/>
                <a:gd name="T2" fmla="*/ 208 w 345"/>
                <a:gd name="T3" fmla="*/ 4 h 342"/>
                <a:gd name="T4" fmla="*/ 239 w 345"/>
                <a:gd name="T5" fmla="*/ 14 h 342"/>
                <a:gd name="T6" fmla="*/ 268 w 345"/>
                <a:gd name="T7" fmla="*/ 30 h 342"/>
                <a:gd name="T8" fmla="*/ 294 w 345"/>
                <a:gd name="T9" fmla="*/ 50 h 342"/>
                <a:gd name="T10" fmla="*/ 316 w 345"/>
                <a:gd name="T11" fmla="*/ 76 h 342"/>
                <a:gd name="T12" fmla="*/ 332 w 345"/>
                <a:gd name="T13" fmla="*/ 105 h 342"/>
                <a:gd name="T14" fmla="*/ 342 w 345"/>
                <a:gd name="T15" fmla="*/ 137 h 342"/>
                <a:gd name="T16" fmla="*/ 345 w 345"/>
                <a:gd name="T17" fmla="*/ 171 h 342"/>
                <a:gd name="T18" fmla="*/ 342 w 345"/>
                <a:gd name="T19" fmla="*/ 205 h 342"/>
                <a:gd name="T20" fmla="*/ 332 w 345"/>
                <a:gd name="T21" fmla="*/ 238 h 342"/>
                <a:gd name="T22" fmla="*/ 316 w 345"/>
                <a:gd name="T23" fmla="*/ 267 h 342"/>
                <a:gd name="T24" fmla="*/ 294 w 345"/>
                <a:gd name="T25" fmla="*/ 291 h 342"/>
                <a:gd name="T26" fmla="*/ 268 w 345"/>
                <a:gd name="T27" fmla="*/ 313 h 342"/>
                <a:gd name="T28" fmla="*/ 239 w 345"/>
                <a:gd name="T29" fmla="*/ 328 h 342"/>
                <a:gd name="T30" fmla="*/ 208 w 345"/>
                <a:gd name="T31" fmla="*/ 338 h 342"/>
                <a:gd name="T32" fmla="*/ 173 w 345"/>
                <a:gd name="T33" fmla="*/ 342 h 342"/>
                <a:gd name="T34" fmla="*/ 138 w 345"/>
                <a:gd name="T35" fmla="*/ 338 h 342"/>
                <a:gd name="T36" fmla="*/ 106 w 345"/>
                <a:gd name="T37" fmla="*/ 328 h 342"/>
                <a:gd name="T38" fmla="*/ 77 w 345"/>
                <a:gd name="T39" fmla="*/ 313 h 342"/>
                <a:gd name="T40" fmla="*/ 51 w 345"/>
                <a:gd name="T41" fmla="*/ 291 h 342"/>
                <a:gd name="T42" fmla="*/ 29 w 345"/>
                <a:gd name="T43" fmla="*/ 267 h 342"/>
                <a:gd name="T44" fmla="*/ 14 w 345"/>
                <a:gd name="T45" fmla="*/ 238 h 342"/>
                <a:gd name="T46" fmla="*/ 3 w 345"/>
                <a:gd name="T47" fmla="*/ 205 h 342"/>
                <a:gd name="T48" fmla="*/ 0 w 345"/>
                <a:gd name="T49" fmla="*/ 171 h 342"/>
                <a:gd name="T50" fmla="*/ 3 w 345"/>
                <a:gd name="T51" fmla="*/ 137 h 342"/>
                <a:gd name="T52" fmla="*/ 14 w 345"/>
                <a:gd name="T53" fmla="*/ 105 h 342"/>
                <a:gd name="T54" fmla="*/ 29 w 345"/>
                <a:gd name="T55" fmla="*/ 76 h 342"/>
                <a:gd name="T56" fmla="*/ 51 w 345"/>
                <a:gd name="T57" fmla="*/ 50 h 342"/>
                <a:gd name="T58" fmla="*/ 77 w 345"/>
                <a:gd name="T59" fmla="*/ 30 h 342"/>
                <a:gd name="T60" fmla="*/ 106 w 345"/>
                <a:gd name="T61" fmla="*/ 14 h 342"/>
                <a:gd name="T62" fmla="*/ 138 w 345"/>
                <a:gd name="T63" fmla="*/ 4 h 342"/>
                <a:gd name="T64" fmla="*/ 173 w 345"/>
                <a:gd name="T65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5" h="342">
                  <a:moveTo>
                    <a:pt x="173" y="0"/>
                  </a:moveTo>
                  <a:lnTo>
                    <a:pt x="208" y="4"/>
                  </a:lnTo>
                  <a:lnTo>
                    <a:pt x="239" y="14"/>
                  </a:lnTo>
                  <a:lnTo>
                    <a:pt x="268" y="30"/>
                  </a:lnTo>
                  <a:lnTo>
                    <a:pt x="294" y="50"/>
                  </a:lnTo>
                  <a:lnTo>
                    <a:pt x="316" y="76"/>
                  </a:lnTo>
                  <a:lnTo>
                    <a:pt x="332" y="105"/>
                  </a:lnTo>
                  <a:lnTo>
                    <a:pt x="342" y="137"/>
                  </a:lnTo>
                  <a:lnTo>
                    <a:pt x="345" y="171"/>
                  </a:lnTo>
                  <a:lnTo>
                    <a:pt x="342" y="205"/>
                  </a:lnTo>
                  <a:lnTo>
                    <a:pt x="332" y="238"/>
                  </a:lnTo>
                  <a:lnTo>
                    <a:pt x="316" y="267"/>
                  </a:lnTo>
                  <a:lnTo>
                    <a:pt x="294" y="291"/>
                  </a:lnTo>
                  <a:lnTo>
                    <a:pt x="268" y="313"/>
                  </a:lnTo>
                  <a:lnTo>
                    <a:pt x="239" y="328"/>
                  </a:lnTo>
                  <a:lnTo>
                    <a:pt x="208" y="338"/>
                  </a:lnTo>
                  <a:lnTo>
                    <a:pt x="173" y="342"/>
                  </a:lnTo>
                  <a:lnTo>
                    <a:pt x="138" y="338"/>
                  </a:lnTo>
                  <a:lnTo>
                    <a:pt x="106" y="328"/>
                  </a:lnTo>
                  <a:lnTo>
                    <a:pt x="77" y="313"/>
                  </a:lnTo>
                  <a:lnTo>
                    <a:pt x="51" y="291"/>
                  </a:lnTo>
                  <a:lnTo>
                    <a:pt x="29" y="267"/>
                  </a:lnTo>
                  <a:lnTo>
                    <a:pt x="14" y="238"/>
                  </a:lnTo>
                  <a:lnTo>
                    <a:pt x="3" y="205"/>
                  </a:lnTo>
                  <a:lnTo>
                    <a:pt x="0" y="171"/>
                  </a:lnTo>
                  <a:lnTo>
                    <a:pt x="3" y="137"/>
                  </a:lnTo>
                  <a:lnTo>
                    <a:pt x="14" y="105"/>
                  </a:lnTo>
                  <a:lnTo>
                    <a:pt x="29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6" y="14"/>
                  </a:lnTo>
                  <a:lnTo>
                    <a:pt x="138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344465" y="2728725"/>
            <a:ext cx="547998" cy="526294"/>
            <a:chOff x="3663950" y="4519613"/>
            <a:chExt cx="481013" cy="461962"/>
          </a:xfrm>
          <a:solidFill>
            <a:schemeClr val="bg1"/>
          </a:solidFill>
        </p:grpSpPr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3733800" y="4581525"/>
              <a:ext cx="109538" cy="107950"/>
            </a:xfrm>
            <a:custGeom>
              <a:avLst/>
              <a:gdLst>
                <a:gd name="T0" fmla="*/ 301 w 766"/>
                <a:gd name="T1" fmla="*/ 0 h 746"/>
                <a:gd name="T2" fmla="*/ 342 w 766"/>
                <a:gd name="T3" fmla="*/ 3 h 746"/>
                <a:gd name="T4" fmla="*/ 381 w 766"/>
                <a:gd name="T5" fmla="*/ 11 h 746"/>
                <a:gd name="T6" fmla="*/ 418 w 766"/>
                <a:gd name="T7" fmla="*/ 23 h 746"/>
                <a:gd name="T8" fmla="*/ 452 w 766"/>
                <a:gd name="T9" fmla="*/ 41 h 746"/>
                <a:gd name="T10" fmla="*/ 485 w 766"/>
                <a:gd name="T11" fmla="*/ 62 h 746"/>
                <a:gd name="T12" fmla="*/ 513 w 766"/>
                <a:gd name="T13" fmla="*/ 88 h 746"/>
                <a:gd name="T14" fmla="*/ 539 w 766"/>
                <a:gd name="T15" fmla="*/ 117 h 746"/>
                <a:gd name="T16" fmla="*/ 560 w 766"/>
                <a:gd name="T17" fmla="*/ 149 h 746"/>
                <a:gd name="T18" fmla="*/ 578 w 766"/>
                <a:gd name="T19" fmla="*/ 183 h 746"/>
                <a:gd name="T20" fmla="*/ 591 w 766"/>
                <a:gd name="T21" fmla="*/ 220 h 746"/>
                <a:gd name="T22" fmla="*/ 599 w 766"/>
                <a:gd name="T23" fmla="*/ 260 h 746"/>
                <a:gd name="T24" fmla="*/ 601 w 766"/>
                <a:gd name="T25" fmla="*/ 301 h 746"/>
                <a:gd name="T26" fmla="*/ 599 w 766"/>
                <a:gd name="T27" fmla="*/ 340 h 746"/>
                <a:gd name="T28" fmla="*/ 591 w 766"/>
                <a:gd name="T29" fmla="*/ 376 h 746"/>
                <a:gd name="T30" fmla="*/ 579 w 766"/>
                <a:gd name="T31" fmla="*/ 411 h 746"/>
                <a:gd name="T32" fmla="*/ 563 w 766"/>
                <a:gd name="T33" fmla="*/ 445 h 746"/>
                <a:gd name="T34" fmla="*/ 766 w 766"/>
                <a:gd name="T35" fmla="*/ 636 h 746"/>
                <a:gd name="T36" fmla="*/ 729 w 766"/>
                <a:gd name="T37" fmla="*/ 670 h 746"/>
                <a:gd name="T38" fmla="*/ 694 w 766"/>
                <a:gd name="T39" fmla="*/ 707 h 746"/>
                <a:gd name="T40" fmla="*/ 662 w 766"/>
                <a:gd name="T41" fmla="*/ 746 h 746"/>
                <a:gd name="T42" fmla="*/ 459 w 766"/>
                <a:gd name="T43" fmla="*/ 555 h 746"/>
                <a:gd name="T44" fmla="*/ 424 w 766"/>
                <a:gd name="T45" fmla="*/ 574 h 746"/>
                <a:gd name="T46" fmla="*/ 385 w 766"/>
                <a:gd name="T47" fmla="*/ 588 h 746"/>
                <a:gd name="T48" fmla="*/ 344 w 766"/>
                <a:gd name="T49" fmla="*/ 598 h 746"/>
                <a:gd name="T50" fmla="*/ 301 w 766"/>
                <a:gd name="T51" fmla="*/ 601 h 746"/>
                <a:gd name="T52" fmla="*/ 261 w 766"/>
                <a:gd name="T53" fmla="*/ 599 h 746"/>
                <a:gd name="T54" fmla="*/ 221 w 766"/>
                <a:gd name="T55" fmla="*/ 590 h 746"/>
                <a:gd name="T56" fmla="*/ 184 w 766"/>
                <a:gd name="T57" fmla="*/ 577 h 746"/>
                <a:gd name="T58" fmla="*/ 149 w 766"/>
                <a:gd name="T59" fmla="*/ 560 h 746"/>
                <a:gd name="T60" fmla="*/ 117 w 766"/>
                <a:gd name="T61" fmla="*/ 538 h 746"/>
                <a:gd name="T62" fmla="*/ 88 w 766"/>
                <a:gd name="T63" fmla="*/ 513 h 746"/>
                <a:gd name="T64" fmla="*/ 63 w 766"/>
                <a:gd name="T65" fmla="*/ 484 h 746"/>
                <a:gd name="T66" fmla="*/ 41 w 766"/>
                <a:gd name="T67" fmla="*/ 452 h 746"/>
                <a:gd name="T68" fmla="*/ 24 w 766"/>
                <a:gd name="T69" fmla="*/ 417 h 746"/>
                <a:gd name="T70" fmla="*/ 11 w 766"/>
                <a:gd name="T71" fmla="*/ 380 h 746"/>
                <a:gd name="T72" fmla="*/ 3 w 766"/>
                <a:gd name="T73" fmla="*/ 342 h 746"/>
                <a:gd name="T74" fmla="*/ 0 w 766"/>
                <a:gd name="T75" fmla="*/ 301 h 746"/>
                <a:gd name="T76" fmla="*/ 3 w 766"/>
                <a:gd name="T77" fmla="*/ 260 h 746"/>
                <a:gd name="T78" fmla="*/ 11 w 766"/>
                <a:gd name="T79" fmla="*/ 220 h 746"/>
                <a:gd name="T80" fmla="*/ 24 w 766"/>
                <a:gd name="T81" fmla="*/ 183 h 746"/>
                <a:gd name="T82" fmla="*/ 41 w 766"/>
                <a:gd name="T83" fmla="*/ 149 h 746"/>
                <a:gd name="T84" fmla="*/ 63 w 766"/>
                <a:gd name="T85" fmla="*/ 117 h 746"/>
                <a:gd name="T86" fmla="*/ 88 w 766"/>
                <a:gd name="T87" fmla="*/ 88 h 746"/>
                <a:gd name="T88" fmla="*/ 117 w 766"/>
                <a:gd name="T89" fmla="*/ 62 h 746"/>
                <a:gd name="T90" fmla="*/ 149 w 766"/>
                <a:gd name="T91" fmla="*/ 41 h 746"/>
                <a:gd name="T92" fmla="*/ 184 w 766"/>
                <a:gd name="T93" fmla="*/ 23 h 746"/>
                <a:gd name="T94" fmla="*/ 221 w 766"/>
                <a:gd name="T95" fmla="*/ 11 h 746"/>
                <a:gd name="T96" fmla="*/ 261 w 766"/>
                <a:gd name="T97" fmla="*/ 3 h 746"/>
                <a:gd name="T98" fmla="*/ 301 w 766"/>
                <a:gd name="T99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46">
                  <a:moveTo>
                    <a:pt x="301" y="0"/>
                  </a:moveTo>
                  <a:lnTo>
                    <a:pt x="342" y="3"/>
                  </a:lnTo>
                  <a:lnTo>
                    <a:pt x="381" y="11"/>
                  </a:lnTo>
                  <a:lnTo>
                    <a:pt x="418" y="23"/>
                  </a:lnTo>
                  <a:lnTo>
                    <a:pt x="452" y="41"/>
                  </a:lnTo>
                  <a:lnTo>
                    <a:pt x="485" y="62"/>
                  </a:lnTo>
                  <a:lnTo>
                    <a:pt x="513" y="88"/>
                  </a:lnTo>
                  <a:lnTo>
                    <a:pt x="539" y="117"/>
                  </a:lnTo>
                  <a:lnTo>
                    <a:pt x="560" y="149"/>
                  </a:lnTo>
                  <a:lnTo>
                    <a:pt x="578" y="183"/>
                  </a:lnTo>
                  <a:lnTo>
                    <a:pt x="591" y="220"/>
                  </a:lnTo>
                  <a:lnTo>
                    <a:pt x="599" y="260"/>
                  </a:lnTo>
                  <a:lnTo>
                    <a:pt x="601" y="301"/>
                  </a:lnTo>
                  <a:lnTo>
                    <a:pt x="599" y="340"/>
                  </a:lnTo>
                  <a:lnTo>
                    <a:pt x="591" y="376"/>
                  </a:lnTo>
                  <a:lnTo>
                    <a:pt x="579" y="411"/>
                  </a:lnTo>
                  <a:lnTo>
                    <a:pt x="563" y="445"/>
                  </a:lnTo>
                  <a:lnTo>
                    <a:pt x="766" y="636"/>
                  </a:lnTo>
                  <a:lnTo>
                    <a:pt x="729" y="670"/>
                  </a:lnTo>
                  <a:lnTo>
                    <a:pt x="694" y="707"/>
                  </a:lnTo>
                  <a:lnTo>
                    <a:pt x="662" y="746"/>
                  </a:lnTo>
                  <a:lnTo>
                    <a:pt x="459" y="555"/>
                  </a:lnTo>
                  <a:lnTo>
                    <a:pt x="424" y="574"/>
                  </a:lnTo>
                  <a:lnTo>
                    <a:pt x="385" y="588"/>
                  </a:lnTo>
                  <a:lnTo>
                    <a:pt x="344" y="598"/>
                  </a:lnTo>
                  <a:lnTo>
                    <a:pt x="301" y="601"/>
                  </a:lnTo>
                  <a:lnTo>
                    <a:pt x="261" y="599"/>
                  </a:lnTo>
                  <a:lnTo>
                    <a:pt x="221" y="590"/>
                  </a:lnTo>
                  <a:lnTo>
                    <a:pt x="184" y="577"/>
                  </a:lnTo>
                  <a:lnTo>
                    <a:pt x="149" y="560"/>
                  </a:lnTo>
                  <a:lnTo>
                    <a:pt x="117" y="538"/>
                  </a:lnTo>
                  <a:lnTo>
                    <a:pt x="88" y="513"/>
                  </a:lnTo>
                  <a:lnTo>
                    <a:pt x="63" y="484"/>
                  </a:lnTo>
                  <a:lnTo>
                    <a:pt x="41" y="452"/>
                  </a:lnTo>
                  <a:lnTo>
                    <a:pt x="24" y="417"/>
                  </a:lnTo>
                  <a:lnTo>
                    <a:pt x="11" y="380"/>
                  </a:lnTo>
                  <a:lnTo>
                    <a:pt x="3" y="342"/>
                  </a:lnTo>
                  <a:lnTo>
                    <a:pt x="0" y="301"/>
                  </a:lnTo>
                  <a:lnTo>
                    <a:pt x="3" y="260"/>
                  </a:lnTo>
                  <a:lnTo>
                    <a:pt x="11" y="220"/>
                  </a:lnTo>
                  <a:lnTo>
                    <a:pt x="24" y="183"/>
                  </a:lnTo>
                  <a:lnTo>
                    <a:pt x="41" y="149"/>
                  </a:lnTo>
                  <a:lnTo>
                    <a:pt x="63" y="117"/>
                  </a:lnTo>
                  <a:lnTo>
                    <a:pt x="88" y="88"/>
                  </a:lnTo>
                  <a:lnTo>
                    <a:pt x="117" y="62"/>
                  </a:lnTo>
                  <a:lnTo>
                    <a:pt x="149" y="41"/>
                  </a:lnTo>
                  <a:lnTo>
                    <a:pt x="184" y="23"/>
                  </a:lnTo>
                  <a:lnTo>
                    <a:pt x="221" y="11"/>
                  </a:lnTo>
                  <a:lnTo>
                    <a:pt x="261" y="3"/>
                  </a:lnTo>
                  <a:lnTo>
                    <a:pt x="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auto">
            <a:xfrm>
              <a:off x="3948113" y="4519613"/>
              <a:ext cx="112713" cy="149225"/>
            </a:xfrm>
            <a:custGeom>
              <a:avLst/>
              <a:gdLst>
                <a:gd name="T0" fmla="*/ 482 w 783"/>
                <a:gd name="T1" fmla="*/ 0 h 1042"/>
                <a:gd name="T2" fmla="*/ 482 w 783"/>
                <a:gd name="T3" fmla="*/ 0 h 1042"/>
                <a:gd name="T4" fmla="*/ 523 w 783"/>
                <a:gd name="T5" fmla="*/ 4 h 1042"/>
                <a:gd name="T6" fmla="*/ 562 w 783"/>
                <a:gd name="T7" fmla="*/ 12 h 1042"/>
                <a:gd name="T8" fmla="*/ 599 w 783"/>
                <a:gd name="T9" fmla="*/ 25 h 1042"/>
                <a:gd name="T10" fmla="*/ 634 w 783"/>
                <a:gd name="T11" fmla="*/ 42 h 1042"/>
                <a:gd name="T12" fmla="*/ 666 w 783"/>
                <a:gd name="T13" fmla="*/ 64 h 1042"/>
                <a:gd name="T14" fmla="*/ 694 w 783"/>
                <a:gd name="T15" fmla="*/ 89 h 1042"/>
                <a:gd name="T16" fmla="*/ 720 w 783"/>
                <a:gd name="T17" fmla="*/ 118 h 1042"/>
                <a:gd name="T18" fmla="*/ 741 w 783"/>
                <a:gd name="T19" fmla="*/ 149 h 1042"/>
                <a:gd name="T20" fmla="*/ 759 w 783"/>
                <a:gd name="T21" fmla="*/ 184 h 1042"/>
                <a:gd name="T22" fmla="*/ 772 w 783"/>
                <a:gd name="T23" fmla="*/ 222 h 1042"/>
                <a:gd name="T24" fmla="*/ 780 w 783"/>
                <a:gd name="T25" fmla="*/ 261 h 1042"/>
                <a:gd name="T26" fmla="*/ 783 w 783"/>
                <a:gd name="T27" fmla="*/ 301 h 1042"/>
                <a:gd name="T28" fmla="*/ 780 w 783"/>
                <a:gd name="T29" fmla="*/ 342 h 1042"/>
                <a:gd name="T30" fmla="*/ 772 w 783"/>
                <a:gd name="T31" fmla="*/ 381 h 1042"/>
                <a:gd name="T32" fmla="*/ 759 w 783"/>
                <a:gd name="T33" fmla="*/ 419 h 1042"/>
                <a:gd name="T34" fmla="*/ 741 w 783"/>
                <a:gd name="T35" fmla="*/ 453 h 1042"/>
                <a:gd name="T36" fmla="*/ 720 w 783"/>
                <a:gd name="T37" fmla="*/ 485 h 1042"/>
                <a:gd name="T38" fmla="*/ 694 w 783"/>
                <a:gd name="T39" fmla="*/ 514 h 1042"/>
                <a:gd name="T40" fmla="*/ 666 w 783"/>
                <a:gd name="T41" fmla="*/ 539 h 1042"/>
                <a:gd name="T42" fmla="*/ 634 w 783"/>
                <a:gd name="T43" fmla="*/ 560 h 1042"/>
                <a:gd name="T44" fmla="*/ 599 w 783"/>
                <a:gd name="T45" fmla="*/ 578 h 1042"/>
                <a:gd name="T46" fmla="*/ 562 w 783"/>
                <a:gd name="T47" fmla="*/ 591 h 1042"/>
                <a:gd name="T48" fmla="*/ 523 w 783"/>
                <a:gd name="T49" fmla="*/ 599 h 1042"/>
                <a:gd name="T50" fmla="*/ 482 w 783"/>
                <a:gd name="T51" fmla="*/ 602 h 1042"/>
                <a:gd name="T52" fmla="*/ 454 w 783"/>
                <a:gd name="T53" fmla="*/ 600 h 1042"/>
                <a:gd name="T54" fmla="*/ 426 w 783"/>
                <a:gd name="T55" fmla="*/ 595 h 1042"/>
                <a:gd name="T56" fmla="*/ 398 w 783"/>
                <a:gd name="T57" fmla="*/ 589 h 1042"/>
                <a:gd name="T58" fmla="*/ 130 w 783"/>
                <a:gd name="T59" fmla="*/ 1042 h 1042"/>
                <a:gd name="T60" fmla="*/ 88 w 783"/>
                <a:gd name="T61" fmla="*/ 1012 h 1042"/>
                <a:gd name="T62" fmla="*/ 46 w 783"/>
                <a:gd name="T63" fmla="*/ 987 h 1042"/>
                <a:gd name="T64" fmla="*/ 0 w 783"/>
                <a:gd name="T65" fmla="*/ 964 h 1042"/>
                <a:gd name="T66" fmla="*/ 268 w 783"/>
                <a:gd name="T67" fmla="*/ 513 h 1042"/>
                <a:gd name="T68" fmla="*/ 243 w 783"/>
                <a:gd name="T69" fmla="*/ 484 h 1042"/>
                <a:gd name="T70" fmla="*/ 222 w 783"/>
                <a:gd name="T71" fmla="*/ 452 h 1042"/>
                <a:gd name="T72" fmla="*/ 205 w 783"/>
                <a:gd name="T73" fmla="*/ 418 h 1042"/>
                <a:gd name="T74" fmla="*/ 192 w 783"/>
                <a:gd name="T75" fmla="*/ 381 h 1042"/>
                <a:gd name="T76" fmla="*/ 184 w 783"/>
                <a:gd name="T77" fmla="*/ 342 h 1042"/>
                <a:gd name="T78" fmla="*/ 181 w 783"/>
                <a:gd name="T79" fmla="*/ 301 h 1042"/>
                <a:gd name="T80" fmla="*/ 184 w 783"/>
                <a:gd name="T81" fmla="*/ 261 h 1042"/>
                <a:gd name="T82" fmla="*/ 192 w 783"/>
                <a:gd name="T83" fmla="*/ 221 h 1042"/>
                <a:gd name="T84" fmla="*/ 205 w 783"/>
                <a:gd name="T85" fmla="*/ 184 h 1042"/>
                <a:gd name="T86" fmla="*/ 222 w 783"/>
                <a:gd name="T87" fmla="*/ 149 h 1042"/>
                <a:gd name="T88" fmla="*/ 244 w 783"/>
                <a:gd name="T89" fmla="*/ 118 h 1042"/>
                <a:gd name="T90" fmla="*/ 269 w 783"/>
                <a:gd name="T91" fmla="*/ 89 h 1042"/>
                <a:gd name="T92" fmla="*/ 299 w 783"/>
                <a:gd name="T93" fmla="*/ 64 h 1042"/>
                <a:gd name="T94" fmla="*/ 330 w 783"/>
                <a:gd name="T95" fmla="*/ 42 h 1042"/>
                <a:gd name="T96" fmla="*/ 365 w 783"/>
                <a:gd name="T97" fmla="*/ 25 h 1042"/>
                <a:gd name="T98" fmla="*/ 402 w 783"/>
                <a:gd name="T99" fmla="*/ 12 h 1042"/>
                <a:gd name="T100" fmla="*/ 441 w 783"/>
                <a:gd name="T101" fmla="*/ 4 h 1042"/>
                <a:gd name="T102" fmla="*/ 482 w 783"/>
                <a:gd name="T103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83" h="1042">
                  <a:moveTo>
                    <a:pt x="482" y="0"/>
                  </a:moveTo>
                  <a:lnTo>
                    <a:pt x="482" y="0"/>
                  </a:lnTo>
                  <a:lnTo>
                    <a:pt x="523" y="4"/>
                  </a:lnTo>
                  <a:lnTo>
                    <a:pt x="562" y="12"/>
                  </a:lnTo>
                  <a:lnTo>
                    <a:pt x="599" y="25"/>
                  </a:lnTo>
                  <a:lnTo>
                    <a:pt x="634" y="42"/>
                  </a:lnTo>
                  <a:lnTo>
                    <a:pt x="666" y="64"/>
                  </a:lnTo>
                  <a:lnTo>
                    <a:pt x="694" y="89"/>
                  </a:lnTo>
                  <a:lnTo>
                    <a:pt x="720" y="118"/>
                  </a:lnTo>
                  <a:lnTo>
                    <a:pt x="741" y="149"/>
                  </a:lnTo>
                  <a:lnTo>
                    <a:pt x="759" y="184"/>
                  </a:lnTo>
                  <a:lnTo>
                    <a:pt x="772" y="222"/>
                  </a:lnTo>
                  <a:lnTo>
                    <a:pt x="780" y="261"/>
                  </a:lnTo>
                  <a:lnTo>
                    <a:pt x="783" y="301"/>
                  </a:lnTo>
                  <a:lnTo>
                    <a:pt x="780" y="342"/>
                  </a:lnTo>
                  <a:lnTo>
                    <a:pt x="772" y="381"/>
                  </a:lnTo>
                  <a:lnTo>
                    <a:pt x="759" y="419"/>
                  </a:lnTo>
                  <a:lnTo>
                    <a:pt x="741" y="453"/>
                  </a:lnTo>
                  <a:lnTo>
                    <a:pt x="720" y="485"/>
                  </a:lnTo>
                  <a:lnTo>
                    <a:pt x="694" y="514"/>
                  </a:lnTo>
                  <a:lnTo>
                    <a:pt x="666" y="539"/>
                  </a:lnTo>
                  <a:lnTo>
                    <a:pt x="634" y="560"/>
                  </a:lnTo>
                  <a:lnTo>
                    <a:pt x="599" y="578"/>
                  </a:lnTo>
                  <a:lnTo>
                    <a:pt x="562" y="591"/>
                  </a:lnTo>
                  <a:lnTo>
                    <a:pt x="523" y="599"/>
                  </a:lnTo>
                  <a:lnTo>
                    <a:pt x="482" y="602"/>
                  </a:lnTo>
                  <a:lnTo>
                    <a:pt x="454" y="600"/>
                  </a:lnTo>
                  <a:lnTo>
                    <a:pt x="426" y="595"/>
                  </a:lnTo>
                  <a:lnTo>
                    <a:pt x="398" y="589"/>
                  </a:lnTo>
                  <a:lnTo>
                    <a:pt x="130" y="1042"/>
                  </a:lnTo>
                  <a:lnTo>
                    <a:pt x="88" y="1012"/>
                  </a:lnTo>
                  <a:lnTo>
                    <a:pt x="46" y="987"/>
                  </a:lnTo>
                  <a:lnTo>
                    <a:pt x="0" y="964"/>
                  </a:lnTo>
                  <a:lnTo>
                    <a:pt x="268" y="513"/>
                  </a:lnTo>
                  <a:lnTo>
                    <a:pt x="243" y="484"/>
                  </a:lnTo>
                  <a:lnTo>
                    <a:pt x="222" y="452"/>
                  </a:lnTo>
                  <a:lnTo>
                    <a:pt x="205" y="418"/>
                  </a:lnTo>
                  <a:lnTo>
                    <a:pt x="192" y="381"/>
                  </a:lnTo>
                  <a:lnTo>
                    <a:pt x="184" y="342"/>
                  </a:lnTo>
                  <a:lnTo>
                    <a:pt x="181" y="301"/>
                  </a:lnTo>
                  <a:lnTo>
                    <a:pt x="184" y="261"/>
                  </a:lnTo>
                  <a:lnTo>
                    <a:pt x="192" y="221"/>
                  </a:lnTo>
                  <a:lnTo>
                    <a:pt x="205" y="184"/>
                  </a:lnTo>
                  <a:lnTo>
                    <a:pt x="222" y="149"/>
                  </a:lnTo>
                  <a:lnTo>
                    <a:pt x="244" y="118"/>
                  </a:lnTo>
                  <a:lnTo>
                    <a:pt x="269" y="89"/>
                  </a:lnTo>
                  <a:lnTo>
                    <a:pt x="299" y="64"/>
                  </a:lnTo>
                  <a:lnTo>
                    <a:pt x="330" y="42"/>
                  </a:lnTo>
                  <a:lnTo>
                    <a:pt x="365" y="25"/>
                  </a:lnTo>
                  <a:lnTo>
                    <a:pt x="402" y="12"/>
                  </a:lnTo>
                  <a:lnTo>
                    <a:pt x="441" y="4"/>
                  </a:lnTo>
                  <a:lnTo>
                    <a:pt x="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32"/>
            <p:cNvSpPr>
              <a:spLocks/>
            </p:cNvSpPr>
            <p:nvPr/>
          </p:nvSpPr>
          <p:spPr bwMode="auto">
            <a:xfrm>
              <a:off x="4005263" y="4724400"/>
              <a:ext cx="139700" cy="87313"/>
            </a:xfrm>
            <a:custGeom>
              <a:avLst/>
              <a:gdLst>
                <a:gd name="T0" fmla="*/ 670 w 970"/>
                <a:gd name="T1" fmla="*/ 0 h 601"/>
                <a:gd name="T2" fmla="*/ 711 w 970"/>
                <a:gd name="T3" fmla="*/ 2 h 601"/>
                <a:gd name="T4" fmla="*/ 750 w 970"/>
                <a:gd name="T5" fmla="*/ 11 h 601"/>
                <a:gd name="T6" fmla="*/ 787 w 970"/>
                <a:gd name="T7" fmla="*/ 24 h 601"/>
                <a:gd name="T8" fmla="*/ 821 w 970"/>
                <a:gd name="T9" fmla="*/ 41 h 601"/>
                <a:gd name="T10" fmla="*/ 854 w 970"/>
                <a:gd name="T11" fmla="*/ 63 h 601"/>
                <a:gd name="T12" fmla="*/ 883 w 970"/>
                <a:gd name="T13" fmla="*/ 88 h 601"/>
                <a:gd name="T14" fmla="*/ 908 w 970"/>
                <a:gd name="T15" fmla="*/ 117 h 601"/>
                <a:gd name="T16" fmla="*/ 930 w 970"/>
                <a:gd name="T17" fmla="*/ 149 h 601"/>
                <a:gd name="T18" fmla="*/ 947 w 970"/>
                <a:gd name="T19" fmla="*/ 184 h 601"/>
                <a:gd name="T20" fmla="*/ 960 w 970"/>
                <a:gd name="T21" fmla="*/ 221 h 601"/>
                <a:gd name="T22" fmla="*/ 968 w 970"/>
                <a:gd name="T23" fmla="*/ 259 h 601"/>
                <a:gd name="T24" fmla="*/ 970 w 970"/>
                <a:gd name="T25" fmla="*/ 300 h 601"/>
                <a:gd name="T26" fmla="*/ 968 w 970"/>
                <a:gd name="T27" fmla="*/ 341 h 601"/>
                <a:gd name="T28" fmla="*/ 960 w 970"/>
                <a:gd name="T29" fmla="*/ 381 h 601"/>
                <a:gd name="T30" fmla="*/ 947 w 970"/>
                <a:gd name="T31" fmla="*/ 418 h 601"/>
                <a:gd name="T32" fmla="*/ 930 w 970"/>
                <a:gd name="T33" fmla="*/ 452 h 601"/>
                <a:gd name="T34" fmla="*/ 908 w 970"/>
                <a:gd name="T35" fmla="*/ 484 h 601"/>
                <a:gd name="T36" fmla="*/ 883 w 970"/>
                <a:gd name="T37" fmla="*/ 513 h 601"/>
                <a:gd name="T38" fmla="*/ 854 w 970"/>
                <a:gd name="T39" fmla="*/ 538 h 601"/>
                <a:gd name="T40" fmla="*/ 821 w 970"/>
                <a:gd name="T41" fmla="*/ 560 h 601"/>
                <a:gd name="T42" fmla="*/ 787 w 970"/>
                <a:gd name="T43" fmla="*/ 578 h 601"/>
                <a:gd name="T44" fmla="*/ 750 w 970"/>
                <a:gd name="T45" fmla="*/ 590 h 601"/>
                <a:gd name="T46" fmla="*/ 711 w 970"/>
                <a:gd name="T47" fmla="*/ 598 h 601"/>
                <a:gd name="T48" fmla="*/ 670 w 970"/>
                <a:gd name="T49" fmla="*/ 601 h 601"/>
                <a:gd name="T50" fmla="*/ 630 w 970"/>
                <a:gd name="T51" fmla="*/ 598 h 601"/>
                <a:gd name="T52" fmla="*/ 592 w 970"/>
                <a:gd name="T53" fmla="*/ 591 h 601"/>
                <a:gd name="T54" fmla="*/ 555 w 970"/>
                <a:gd name="T55" fmla="*/ 578 h 601"/>
                <a:gd name="T56" fmla="*/ 520 w 970"/>
                <a:gd name="T57" fmla="*/ 561 h 601"/>
                <a:gd name="T58" fmla="*/ 489 w 970"/>
                <a:gd name="T59" fmla="*/ 540 h 601"/>
                <a:gd name="T60" fmla="*/ 460 w 970"/>
                <a:gd name="T61" fmla="*/ 515 h 601"/>
                <a:gd name="T62" fmla="*/ 436 w 970"/>
                <a:gd name="T63" fmla="*/ 487 h 601"/>
                <a:gd name="T64" fmla="*/ 413 w 970"/>
                <a:gd name="T65" fmla="*/ 455 h 601"/>
                <a:gd name="T66" fmla="*/ 396 w 970"/>
                <a:gd name="T67" fmla="*/ 422 h 601"/>
                <a:gd name="T68" fmla="*/ 383 w 970"/>
                <a:gd name="T69" fmla="*/ 386 h 601"/>
                <a:gd name="T70" fmla="*/ 375 w 970"/>
                <a:gd name="T71" fmla="*/ 347 h 601"/>
                <a:gd name="T72" fmla="*/ 0 w 970"/>
                <a:gd name="T73" fmla="*/ 310 h 601"/>
                <a:gd name="T74" fmla="*/ 8 w 970"/>
                <a:gd name="T75" fmla="*/ 265 h 601"/>
                <a:gd name="T76" fmla="*/ 14 w 970"/>
                <a:gd name="T77" fmla="*/ 217 h 601"/>
                <a:gd name="T78" fmla="*/ 16 w 970"/>
                <a:gd name="T79" fmla="*/ 168 h 601"/>
                <a:gd name="T80" fmla="*/ 15 w 970"/>
                <a:gd name="T81" fmla="*/ 159 h 601"/>
                <a:gd name="T82" fmla="*/ 389 w 970"/>
                <a:gd name="T83" fmla="*/ 197 h 601"/>
                <a:gd name="T84" fmla="*/ 405 w 970"/>
                <a:gd name="T85" fmla="*/ 159 h 601"/>
                <a:gd name="T86" fmla="*/ 427 w 970"/>
                <a:gd name="T87" fmla="*/ 126 h 601"/>
                <a:gd name="T88" fmla="*/ 452 w 970"/>
                <a:gd name="T89" fmla="*/ 95 h 601"/>
                <a:gd name="T90" fmla="*/ 482 w 970"/>
                <a:gd name="T91" fmla="*/ 68 h 601"/>
                <a:gd name="T92" fmla="*/ 513 w 970"/>
                <a:gd name="T93" fmla="*/ 44 h 601"/>
                <a:gd name="T94" fmla="*/ 549 w 970"/>
                <a:gd name="T95" fmla="*/ 26 h 601"/>
                <a:gd name="T96" fmla="*/ 588 w 970"/>
                <a:gd name="T97" fmla="*/ 12 h 601"/>
                <a:gd name="T98" fmla="*/ 628 w 970"/>
                <a:gd name="T99" fmla="*/ 3 h 601"/>
                <a:gd name="T100" fmla="*/ 670 w 970"/>
                <a:gd name="T101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0" h="601">
                  <a:moveTo>
                    <a:pt x="670" y="0"/>
                  </a:moveTo>
                  <a:lnTo>
                    <a:pt x="711" y="2"/>
                  </a:lnTo>
                  <a:lnTo>
                    <a:pt x="750" y="11"/>
                  </a:lnTo>
                  <a:lnTo>
                    <a:pt x="787" y="24"/>
                  </a:lnTo>
                  <a:lnTo>
                    <a:pt x="821" y="41"/>
                  </a:lnTo>
                  <a:lnTo>
                    <a:pt x="854" y="63"/>
                  </a:lnTo>
                  <a:lnTo>
                    <a:pt x="883" y="88"/>
                  </a:lnTo>
                  <a:lnTo>
                    <a:pt x="908" y="117"/>
                  </a:lnTo>
                  <a:lnTo>
                    <a:pt x="930" y="149"/>
                  </a:lnTo>
                  <a:lnTo>
                    <a:pt x="947" y="184"/>
                  </a:lnTo>
                  <a:lnTo>
                    <a:pt x="960" y="221"/>
                  </a:lnTo>
                  <a:lnTo>
                    <a:pt x="968" y="259"/>
                  </a:lnTo>
                  <a:lnTo>
                    <a:pt x="970" y="300"/>
                  </a:lnTo>
                  <a:lnTo>
                    <a:pt x="968" y="341"/>
                  </a:lnTo>
                  <a:lnTo>
                    <a:pt x="960" y="381"/>
                  </a:lnTo>
                  <a:lnTo>
                    <a:pt x="947" y="418"/>
                  </a:lnTo>
                  <a:lnTo>
                    <a:pt x="930" y="452"/>
                  </a:lnTo>
                  <a:lnTo>
                    <a:pt x="908" y="484"/>
                  </a:lnTo>
                  <a:lnTo>
                    <a:pt x="883" y="513"/>
                  </a:lnTo>
                  <a:lnTo>
                    <a:pt x="854" y="538"/>
                  </a:lnTo>
                  <a:lnTo>
                    <a:pt x="821" y="560"/>
                  </a:lnTo>
                  <a:lnTo>
                    <a:pt x="787" y="578"/>
                  </a:lnTo>
                  <a:lnTo>
                    <a:pt x="750" y="590"/>
                  </a:lnTo>
                  <a:lnTo>
                    <a:pt x="711" y="598"/>
                  </a:lnTo>
                  <a:lnTo>
                    <a:pt x="670" y="601"/>
                  </a:lnTo>
                  <a:lnTo>
                    <a:pt x="630" y="598"/>
                  </a:lnTo>
                  <a:lnTo>
                    <a:pt x="592" y="591"/>
                  </a:lnTo>
                  <a:lnTo>
                    <a:pt x="555" y="578"/>
                  </a:lnTo>
                  <a:lnTo>
                    <a:pt x="520" y="561"/>
                  </a:lnTo>
                  <a:lnTo>
                    <a:pt x="489" y="540"/>
                  </a:lnTo>
                  <a:lnTo>
                    <a:pt x="460" y="515"/>
                  </a:lnTo>
                  <a:lnTo>
                    <a:pt x="436" y="487"/>
                  </a:lnTo>
                  <a:lnTo>
                    <a:pt x="413" y="455"/>
                  </a:lnTo>
                  <a:lnTo>
                    <a:pt x="396" y="422"/>
                  </a:lnTo>
                  <a:lnTo>
                    <a:pt x="383" y="386"/>
                  </a:lnTo>
                  <a:lnTo>
                    <a:pt x="375" y="347"/>
                  </a:lnTo>
                  <a:lnTo>
                    <a:pt x="0" y="310"/>
                  </a:lnTo>
                  <a:lnTo>
                    <a:pt x="8" y="265"/>
                  </a:lnTo>
                  <a:lnTo>
                    <a:pt x="14" y="217"/>
                  </a:lnTo>
                  <a:lnTo>
                    <a:pt x="16" y="168"/>
                  </a:lnTo>
                  <a:lnTo>
                    <a:pt x="15" y="159"/>
                  </a:lnTo>
                  <a:lnTo>
                    <a:pt x="389" y="197"/>
                  </a:lnTo>
                  <a:lnTo>
                    <a:pt x="405" y="159"/>
                  </a:lnTo>
                  <a:lnTo>
                    <a:pt x="427" y="126"/>
                  </a:lnTo>
                  <a:lnTo>
                    <a:pt x="452" y="95"/>
                  </a:lnTo>
                  <a:lnTo>
                    <a:pt x="482" y="68"/>
                  </a:lnTo>
                  <a:lnTo>
                    <a:pt x="513" y="44"/>
                  </a:lnTo>
                  <a:lnTo>
                    <a:pt x="549" y="26"/>
                  </a:lnTo>
                  <a:lnTo>
                    <a:pt x="588" y="12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33"/>
            <p:cNvSpPr>
              <a:spLocks/>
            </p:cNvSpPr>
            <p:nvPr/>
          </p:nvSpPr>
          <p:spPr bwMode="auto">
            <a:xfrm>
              <a:off x="3906838" y="4841875"/>
              <a:ext cx="87313" cy="139700"/>
            </a:xfrm>
            <a:custGeom>
              <a:avLst/>
              <a:gdLst>
                <a:gd name="T0" fmla="*/ 227 w 602"/>
                <a:gd name="T1" fmla="*/ 0 h 965"/>
                <a:gd name="T2" fmla="*/ 310 w 602"/>
                <a:gd name="T3" fmla="*/ 365 h 965"/>
                <a:gd name="T4" fmla="*/ 353 w 602"/>
                <a:gd name="T5" fmla="*/ 370 h 965"/>
                <a:gd name="T6" fmla="*/ 395 w 602"/>
                <a:gd name="T7" fmla="*/ 380 h 965"/>
                <a:gd name="T8" fmla="*/ 434 w 602"/>
                <a:gd name="T9" fmla="*/ 396 h 965"/>
                <a:gd name="T10" fmla="*/ 469 w 602"/>
                <a:gd name="T11" fmla="*/ 416 h 965"/>
                <a:gd name="T12" fmla="*/ 502 w 602"/>
                <a:gd name="T13" fmla="*/ 442 h 965"/>
                <a:gd name="T14" fmla="*/ 531 w 602"/>
                <a:gd name="T15" fmla="*/ 472 h 965"/>
                <a:gd name="T16" fmla="*/ 555 w 602"/>
                <a:gd name="T17" fmla="*/ 504 h 965"/>
                <a:gd name="T18" fmla="*/ 574 w 602"/>
                <a:gd name="T19" fmla="*/ 541 h 965"/>
                <a:gd name="T20" fmla="*/ 590 w 602"/>
                <a:gd name="T21" fmla="*/ 580 h 965"/>
                <a:gd name="T22" fmla="*/ 599 w 602"/>
                <a:gd name="T23" fmla="*/ 622 h 965"/>
                <a:gd name="T24" fmla="*/ 602 w 602"/>
                <a:gd name="T25" fmla="*/ 665 h 965"/>
                <a:gd name="T26" fmla="*/ 599 w 602"/>
                <a:gd name="T27" fmla="*/ 706 h 965"/>
                <a:gd name="T28" fmla="*/ 591 w 602"/>
                <a:gd name="T29" fmla="*/ 745 h 965"/>
                <a:gd name="T30" fmla="*/ 578 w 602"/>
                <a:gd name="T31" fmla="*/ 782 h 965"/>
                <a:gd name="T32" fmla="*/ 560 w 602"/>
                <a:gd name="T33" fmla="*/ 816 h 965"/>
                <a:gd name="T34" fmla="*/ 539 w 602"/>
                <a:gd name="T35" fmla="*/ 849 h 965"/>
                <a:gd name="T36" fmla="*/ 513 w 602"/>
                <a:gd name="T37" fmla="*/ 878 h 965"/>
                <a:gd name="T38" fmla="*/ 485 w 602"/>
                <a:gd name="T39" fmla="*/ 903 h 965"/>
                <a:gd name="T40" fmla="*/ 453 w 602"/>
                <a:gd name="T41" fmla="*/ 924 h 965"/>
                <a:gd name="T42" fmla="*/ 418 w 602"/>
                <a:gd name="T43" fmla="*/ 942 h 965"/>
                <a:gd name="T44" fmla="*/ 381 w 602"/>
                <a:gd name="T45" fmla="*/ 955 h 965"/>
                <a:gd name="T46" fmla="*/ 342 w 602"/>
                <a:gd name="T47" fmla="*/ 963 h 965"/>
                <a:gd name="T48" fmla="*/ 301 w 602"/>
                <a:gd name="T49" fmla="*/ 965 h 965"/>
                <a:gd name="T50" fmla="*/ 260 w 602"/>
                <a:gd name="T51" fmla="*/ 963 h 965"/>
                <a:gd name="T52" fmla="*/ 221 w 602"/>
                <a:gd name="T53" fmla="*/ 955 h 965"/>
                <a:gd name="T54" fmla="*/ 184 w 602"/>
                <a:gd name="T55" fmla="*/ 942 h 965"/>
                <a:gd name="T56" fmla="*/ 149 w 602"/>
                <a:gd name="T57" fmla="*/ 924 h 965"/>
                <a:gd name="T58" fmla="*/ 117 w 602"/>
                <a:gd name="T59" fmla="*/ 903 h 965"/>
                <a:gd name="T60" fmla="*/ 89 w 602"/>
                <a:gd name="T61" fmla="*/ 878 h 965"/>
                <a:gd name="T62" fmla="*/ 63 w 602"/>
                <a:gd name="T63" fmla="*/ 849 h 965"/>
                <a:gd name="T64" fmla="*/ 42 w 602"/>
                <a:gd name="T65" fmla="*/ 816 h 965"/>
                <a:gd name="T66" fmla="*/ 25 w 602"/>
                <a:gd name="T67" fmla="*/ 782 h 965"/>
                <a:gd name="T68" fmla="*/ 11 w 602"/>
                <a:gd name="T69" fmla="*/ 745 h 965"/>
                <a:gd name="T70" fmla="*/ 3 w 602"/>
                <a:gd name="T71" fmla="*/ 706 h 965"/>
                <a:gd name="T72" fmla="*/ 0 w 602"/>
                <a:gd name="T73" fmla="*/ 665 h 965"/>
                <a:gd name="T74" fmla="*/ 3 w 602"/>
                <a:gd name="T75" fmla="*/ 623 h 965"/>
                <a:gd name="T76" fmla="*/ 12 w 602"/>
                <a:gd name="T77" fmla="*/ 582 h 965"/>
                <a:gd name="T78" fmla="*/ 27 w 602"/>
                <a:gd name="T79" fmla="*/ 544 h 965"/>
                <a:gd name="T80" fmla="*/ 46 w 602"/>
                <a:gd name="T81" fmla="*/ 508 h 965"/>
                <a:gd name="T82" fmla="*/ 69 w 602"/>
                <a:gd name="T83" fmla="*/ 476 h 965"/>
                <a:gd name="T84" fmla="*/ 97 w 602"/>
                <a:gd name="T85" fmla="*/ 446 h 965"/>
                <a:gd name="T86" fmla="*/ 129 w 602"/>
                <a:gd name="T87" fmla="*/ 421 h 965"/>
                <a:gd name="T88" fmla="*/ 163 w 602"/>
                <a:gd name="T89" fmla="*/ 400 h 965"/>
                <a:gd name="T90" fmla="*/ 79 w 602"/>
                <a:gd name="T91" fmla="*/ 34 h 965"/>
                <a:gd name="T92" fmla="*/ 130 w 602"/>
                <a:gd name="T93" fmla="*/ 26 h 965"/>
                <a:gd name="T94" fmla="*/ 179 w 602"/>
                <a:gd name="T95" fmla="*/ 15 h 965"/>
                <a:gd name="T96" fmla="*/ 227 w 602"/>
                <a:gd name="T97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2" h="965">
                  <a:moveTo>
                    <a:pt x="227" y="0"/>
                  </a:moveTo>
                  <a:lnTo>
                    <a:pt x="310" y="365"/>
                  </a:lnTo>
                  <a:lnTo>
                    <a:pt x="353" y="370"/>
                  </a:lnTo>
                  <a:lnTo>
                    <a:pt x="395" y="380"/>
                  </a:lnTo>
                  <a:lnTo>
                    <a:pt x="434" y="396"/>
                  </a:lnTo>
                  <a:lnTo>
                    <a:pt x="469" y="416"/>
                  </a:lnTo>
                  <a:lnTo>
                    <a:pt x="502" y="442"/>
                  </a:lnTo>
                  <a:lnTo>
                    <a:pt x="531" y="472"/>
                  </a:lnTo>
                  <a:lnTo>
                    <a:pt x="555" y="504"/>
                  </a:lnTo>
                  <a:lnTo>
                    <a:pt x="574" y="541"/>
                  </a:lnTo>
                  <a:lnTo>
                    <a:pt x="590" y="580"/>
                  </a:lnTo>
                  <a:lnTo>
                    <a:pt x="599" y="622"/>
                  </a:lnTo>
                  <a:lnTo>
                    <a:pt x="602" y="665"/>
                  </a:lnTo>
                  <a:lnTo>
                    <a:pt x="599" y="706"/>
                  </a:lnTo>
                  <a:lnTo>
                    <a:pt x="591" y="745"/>
                  </a:lnTo>
                  <a:lnTo>
                    <a:pt x="578" y="782"/>
                  </a:lnTo>
                  <a:lnTo>
                    <a:pt x="560" y="816"/>
                  </a:lnTo>
                  <a:lnTo>
                    <a:pt x="539" y="849"/>
                  </a:lnTo>
                  <a:lnTo>
                    <a:pt x="513" y="878"/>
                  </a:lnTo>
                  <a:lnTo>
                    <a:pt x="485" y="903"/>
                  </a:lnTo>
                  <a:lnTo>
                    <a:pt x="453" y="924"/>
                  </a:lnTo>
                  <a:lnTo>
                    <a:pt x="418" y="942"/>
                  </a:lnTo>
                  <a:lnTo>
                    <a:pt x="381" y="955"/>
                  </a:lnTo>
                  <a:lnTo>
                    <a:pt x="342" y="963"/>
                  </a:lnTo>
                  <a:lnTo>
                    <a:pt x="301" y="965"/>
                  </a:lnTo>
                  <a:lnTo>
                    <a:pt x="260" y="963"/>
                  </a:lnTo>
                  <a:lnTo>
                    <a:pt x="221" y="955"/>
                  </a:lnTo>
                  <a:lnTo>
                    <a:pt x="184" y="942"/>
                  </a:lnTo>
                  <a:lnTo>
                    <a:pt x="149" y="924"/>
                  </a:lnTo>
                  <a:lnTo>
                    <a:pt x="117" y="903"/>
                  </a:lnTo>
                  <a:lnTo>
                    <a:pt x="89" y="878"/>
                  </a:lnTo>
                  <a:lnTo>
                    <a:pt x="63" y="849"/>
                  </a:lnTo>
                  <a:lnTo>
                    <a:pt x="42" y="816"/>
                  </a:lnTo>
                  <a:lnTo>
                    <a:pt x="25" y="782"/>
                  </a:lnTo>
                  <a:lnTo>
                    <a:pt x="11" y="745"/>
                  </a:lnTo>
                  <a:lnTo>
                    <a:pt x="3" y="706"/>
                  </a:lnTo>
                  <a:lnTo>
                    <a:pt x="0" y="665"/>
                  </a:lnTo>
                  <a:lnTo>
                    <a:pt x="3" y="623"/>
                  </a:lnTo>
                  <a:lnTo>
                    <a:pt x="12" y="582"/>
                  </a:lnTo>
                  <a:lnTo>
                    <a:pt x="27" y="544"/>
                  </a:lnTo>
                  <a:lnTo>
                    <a:pt x="46" y="508"/>
                  </a:lnTo>
                  <a:lnTo>
                    <a:pt x="69" y="476"/>
                  </a:lnTo>
                  <a:lnTo>
                    <a:pt x="97" y="446"/>
                  </a:lnTo>
                  <a:lnTo>
                    <a:pt x="129" y="421"/>
                  </a:lnTo>
                  <a:lnTo>
                    <a:pt x="163" y="400"/>
                  </a:lnTo>
                  <a:lnTo>
                    <a:pt x="79" y="34"/>
                  </a:lnTo>
                  <a:lnTo>
                    <a:pt x="130" y="26"/>
                  </a:lnTo>
                  <a:lnTo>
                    <a:pt x="179" y="15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3663950" y="4768850"/>
              <a:ext cx="153988" cy="90488"/>
            </a:xfrm>
            <a:custGeom>
              <a:avLst/>
              <a:gdLst>
                <a:gd name="T0" fmla="*/ 1017 w 1066"/>
                <a:gd name="T1" fmla="*/ 0 h 621"/>
                <a:gd name="T2" fmla="*/ 1030 w 1066"/>
                <a:gd name="T3" fmla="*/ 49 h 621"/>
                <a:gd name="T4" fmla="*/ 1047 w 1066"/>
                <a:gd name="T5" fmla="*/ 97 h 621"/>
                <a:gd name="T6" fmla="*/ 1066 w 1066"/>
                <a:gd name="T7" fmla="*/ 143 h 621"/>
                <a:gd name="T8" fmla="*/ 599 w 1066"/>
                <a:gd name="T9" fmla="*/ 300 h 621"/>
                <a:gd name="T10" fmla="*/ 600 w 1066"/>
                <a:gd name="T11" fmla="*/ 310 h 621"/>
                <a:gd name="T12" fmla="*/ 601 w 1066"/>
                <a:gd name="T13" fmla="*/ 320 h 621"/>
                <a:gd name="T14" fmla="*/ 599 w 1066"/>
                <a:gd name="T15" fmla="*/ 361 h 621"/>
                <a:gd name="T16" fmla="*/ 591 w 1066"/>
                <a:gd name="T17" fmla="*/ 400 h 621"/>
                <a:gd name="T18" fmla="*/ 577 w 1066"/>
                <a:gd name="T19" fmla="*/ 437 h 621"/>
                <a:gd name="T20" fmla="*/ 560 w 1066"/>
                <a:gd name="T21" fmla="*/ 472 h 621"/>
                <a:gd name="T22" fmla="*/ 539 w 1066"/>
                <a:gd name="T23" fmla="*/ 503 h 621"/>
                <a:gd name="T24" fmla="*/ 513 w 1066"/>
                <a:gd name="T25" fmla="*/ 533 h 621"/>
                <a:gd name="T26" fmla="*/ 485 w 1066"/>
                <a:gd name="T27" fmla="*/ 558 h 621"/>
                <a:gd name="T28" fmla="*/ 452 w 1066"/>
                <a:gd name="T29" fmla="*/ 580 h 621"/>
                <a:gd name="T30" fmla="*/ 417 w 1066"/>
                <a:gd name="T31" fmla="*/ 597 h 621"/>
                <a:gd name="T32" fmla="*/ 380 w 1066"/>
                <a:gd name="T33" fmla="*/ 610 h 621"/>
                <a:gd name="T34" fmla="*/ 341 w 1066"/>
                <a:gd name="T35" fmla="*/ 618 h 621"/>
                <a:gd name="T36" fmla="*/ 300 w 1066"/>
                <a:gd name="T37" fmla="*/ 621 h 621"/>
                <a:gd name="T38" fmla="*/ 259 w 1066"/>
                <a:gd name="T39" fmla="*/ 618 h 621"/>
                <a:gd name="T40" fmla="*/ 220 w 1066"/>
                <a:gd name="T41" fmla="*/ 610 h 621"/>
                <a:gd name="T42" fmla="*/ 184 w 1066"/>
                <a:gd name="T43" fmla="*/ 597 h 621"/>
                <a:gd name="T44" fmla="*/ 149 w 1066"/>
                <a:gd name="T45" fmla="*/ 580 h 621"/>
                <a:gd name="T46" fmla="*/ 116 w 1066"/>
                <a:gd name="T47" fmla="*/ 558 h 621"/>
                <a:gd name="T48" fmla="*/ 88 w 1066"/>
                <a:gd name="T49" fmla="*/ 533 h 621"/>
                <a:gd name="T50" fmla="*/ 62 w 1066"/>
                <a:gd name="T51" fmla="*/ 503 h 621"/>
                <a:gd name="T52" fmla="*/ 41 w 1066"/>
                <a:gd name="T53" fmla="*/ 472 h 621"/>
                <a:gd name="T54" fmla="*/ 23 w 1066"/>
                <a:gd name="T55" fmla="*/ 437 h 621"/>
                <a:gd name="T56" fmla="*/ 11 w 1066"/>
                <a:gd name="T57" fmla="*/ 400 h 621"/>
                <a:gd name="T58" fmla="*/ 3 w 1066"/>
                <a:gd name="T59" fmla="*/ 361 h 621"/>
                <a:gd name="T60" fmla="*/ 0 w 1066"/>
                <a:gd name="T61" fmla="*/ 320 h 621"/>
                <a:gd name="T62" fmla="*/ 3 w 1066"/>
                <a:gd name="T63" fmla="*/ 279 h 621"/>
                <a:gd name="T64" fmla="*/ 11 w 1066"/>
                <a:gd name="T65" fmla="*/ 240 h 621"/>
                <a:gd name="T66" fmla="*/ 23 w 1066"/>
                <a:gd name="T67" fmla="*/ 203 h 621"/>
                <a:gd name="T68" fmla="*/ 41 w 1066"/>
                <a:gd name="T69" fmla="*/ 169 h 621"/>
                <a:gd name="T70" fmla="*/ 62 w 1066"/>
                <a:gd name="T71" fmla="*/ 136 h 621"/>
                <a:gd name="T72" fmla="*/ 88 w 1066"/>
                <a:gd name="T73" fmla="*/ 108 h 621"/>
                <a:gd name="T74" fmla="*/ 116 w 1066"/>
                <a:gd name="T75" fmla="*/ 82 h 621"/>
                <a:gd name="T76" fmla="*/ 149 w 1066"/>
                <a:gd name="T77" fmla="*/ 61 h 621"/>
                <a:gd name="T78" fmla="*/ 184 w 1066"/>
                <a:gd name="T79" fmla="*/ 43 h 621"/>
                <a:gd name="T80" fmla="*/ 220 w 1066"/>
                <a:gd name="T81" fmla="*/ 30 h 621"/>
                <a:gd name="T82" fmla="*/ 259 w 1066"/>
                <a:gd name="T83" fmla="*/ 23 h 621"/>
                <a:gd name="T84" fmla="*/ 300 w 1066"/>
                <a:gd name="T85" fmla="*/ 20 h 621"/>
                <a:gd name="T86" fmla="*/ 340 w 1066"/>
                <a:gd name="T87" fmla="*/ 22 h 621"/>
                <a:gd name="T88" fmla="*/ 376 w 1066"/>
                <a:gd name="T89" fmla="*/ 30 h 621"/>
                <a:gd name="T90" fmla="*/ 412 w 1066"/>
                <a:gd name="T91" fmla="*/ 41 h 621"/>
                <a:gd name="T92" fmla="*/ 446 w 1066"/>
                <a:gd name="T93" fmla="*/ 58 h 621"/>
                <a:gd name="T94" fmla="*/ 476 w 1066"/>
                <a:gd name="T95" fmla="*/ 77 h 621"/>
                <a:gd name="T96" fmla="*/ 505 w 1066"/>
                <a:gd name="T97" fmla="*/ 100 h 621"/>
                <a:gd name="T98" fmla="*/ 530 w 1066"/>
                <a:gd name="T99" fmla="*/ 127 h 621"/>
                <a:gd name="T100" fmla="*/ 552 w 1066"/>
                <a:gd name="T101" fmla="*/ 157 h 621"/>
                <a:gd name="T102" fmla="*/ 1017 w 1066"/>
                <a:gd name="T10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6" h="621">
                  <a:moveTo>
                    <a:pt x="1017" y="0"/>
                  </a:moveTo>
                  <a:lnTo>
                    <a:pt x="1030" y="49"/>
                  </a:lnTo>
                  <a:lnTo>
                    <a:pt x="1047" y="97"/>
                  </a:lnTo>
                  <a:lnTo>
                    <a:pt x="1066" y="143"/>
                  </a:lnTo>
                  <a:lnTo>
                    <a:pt x="599" y="300"/>
                  </a:lnTo>
                  <a:lnTo>
                    <a:pt x="600" y="310"/>
                  </a:lnTo>
                  <a:lnTo>
                    <a:pt x="601" y="320"/>
                  </a:lnTo>
                  <a:lnTo>
                    <a:pt x="599" y="361"/>
                  </a:lnTo>
                  <a:lnTo>
                    <a:pt x="591" y="400"/>
                  </a:lnTo>
                  <a:lnTo>
                    <a:pt x="577" y="437"/>
                  </a:lnTo>
                  <a:lnTo>
                    <a:pt x="560" y="472"/>
                  </a:lnTo>
                  <a:lnTo>
                    <a:pt x="539" y="503"/>
                  </a:lnTo>
                  <a:lnTo>
                    <a:pt x="513" y="533"/>
                  </a:lnTo>
                  <a:lnTo>
                    <a:pt x="485" y="558"/>
                  </a:lnTo>
                  <a:lnTo>
                    <a:pt x="452" y="580"/>
                  </a:lnTo>
                  <a:lnTo>
                    <a:pt x="417" y="597"/>
                  </a:lnTo>
                  <a:lnTo>
                    <a:pt x="380" y="610"/>
                  </a:lnTo>
                  <a:lnTo>
                    <a:pt x="341" y="618"/>
                  </a:lnTo>
                  <a:lnTo>
                    <a:pt x="300" y="621"/>
                  </a:lnTo>
                  <a:lnTo>
                    <a:pt x="259" y="618"/>
                  </a:lnTo>
                  <a:lnTo>
                    <a:pt x="220" y="610"/>
                  </a:lnTo>
                  <a:lnTo>
                    <a:pt x="184" y="597"/>
                  </a:lnTo>
                  <a:lnTo>
                    <a:pt x="149" y="580"/>
                  </a:lnTo>
                  <a:lnTo>
                    <a:pt x="116" y="558"/>
                  </a:lnTo>
                  <a:lnTo>
                    <a:pt x="88" y="533"/>
                  </a:lnTo>
                  <a:lnTo>
                    <a:pt x="62" y="503"/>
                  </a:lnTo>
                  <a:lnTo>
                    <a:pt x="41" y="472"/>
                  </a:lnTo>
                  <a:lnTo>
                    <a:pt x="23" y="437"/>
                  </a:lnTo>
                  <a:lnTo>
                    <a:pt x="11" y="400"/>
                  </a:lnTo>
                  <a:lnTo>
                    <a:pt x="3" y="361"/>
                  </a:lnTo>
                  <a:lnTo>
                    <a:pt x="0" y="320"/>
                  </a:lnTo>
                  <a:lnTo>
                    <a:pt x="3" y="279"/>
                  </a:lnTo>
                  <a:lnTo>
                    <a:pt x="11" y="240"/>
                  </a:lnTo>
                  <a:lnTo>
                    <a:pt x="23" y="203"/>
                  </a:lnTo>
                  <a:lnTo>
                    <a:pt x="41" y="169"/>
                  </a:lnTo>
                  <a:lnTo>
                    <a:pt x="62" y="136"/>
                  </a:lnTo>
                  <a:lnTo>
                    <a:pt x="88" y="108"/>
                  </a:lnTo>
                  <a:lnTo>
                    <a:pt x="116" y="82"/>
                  </a:lnTo>
                  <a:lnTo>
                    <a:pt x="149" y="61"/>
                  </a:lnTo>
                  <a:lnTo>
                    <a:pt x="184" y="43"/>
                  </a:lnTo>
                  <a:lnTo>
                    <a:pt x="220" y="30"/>
                  </a:lnTo>
                  <a:lnTo>
                    <a:pt x="259" y="23"/>
                  </a:lnTo>
                  <a:lnTo>
                    <a:pt x="300" y="20"/>
                  </a:lnTo>
                  <a:lnTo>
                    <a:pt x="340" y="22"/>
                  </a:lnTo>
                  <a:lnTo>
                    <a:pt x="376" y="30"/>
                  </a:lnTo>
                  <a:lnTo>
                    <a:pt x="412" y="41"/>
                  </a:lnTo>
                  <a:lnTo>
                    <a:pt x="446" y="58"/>
                  </a:lnTo>
                  <a:lnTo>
                    <a:pt x="476" y="77"/>
                  </a:lnTo>
                  <a:lnTo>
                    <a:pt x="505" y="100"/>
                  </a:lnTo>
                  <a:lnTo>
                    <a:pt x="530" y="127"/>
                  </a:lnTo>
                  <a:lnTo>
                    <a:pt x="552" y="157"/>
                  </a:lnTo>
                  <a:lnTo>
                    <a:pt x="10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833813" y="4673600"/>
              <a:ext cx="147638" cy="149225"/>
            </a:xfrm>
            <a:custGeom>
              <a:avLst/>
              <a:gdLst>
                <a:gd name="T0" fmla="*/ 515 w 1031"/>
                <a:gd name="T1" fmla="*/ 0 h 1031"/>
                <a:gd name="T2" fmla="*/ 571 w 1031"/>
                <a:gd name="T3" fmla="*/ 3 h 1031"/>
                <a:gd name="T4" fmla="*/ 626 w 1031"/>
                <a:gd name="T5" fmla="*/ 12 h 1031"/>
                <a:gd name="T6" fmla="*/ 678 w 1031"/>
                <a:gd name="T7" fmla="*/ 26 h 1031"/>
                <a:gd name="T8" fmla="*/ 728 w 1031"/>
                <a:gd name="T9" fmla="*/ 45 h 1031"/>
                <a:gd name="T10" fmla="*/ 775 w 1031"/>
                <a:gd name="T11" fmla="*/ 70 h 1031"/>
                <a:gd name="T12" fmla="*/ 820 w 1031"/>
                <a:gd name="T13" fmla="*/ 99 h 1031"/>
                <a:gd name="T14" fmla="*/ 861 w 1031"/>
                <a:gd name="T15" fmla="*/ 133 h 1031"/>
                <a:gd name="T16" fmla="*/ 898 w 1031"/>
                <a:gd name="T17" fmla="*/ 170 h 1031"/>
                <a:gd name="T18" fmla="*/ 931 w 1031"/>
                <a:gd name="T19" fmla="*/ 211 h 1031"/>
                <a:gd name="T20" fmla="*/ 961 w 1031"/>
                <a:gd name="T21" fmla="*/ 256 h 1031"/>
                <a:gd name="T22" fmla="*/ 985 w 1031"/>
                <a:gd name="T23" fmla="*/ 302 h 1031"/>
                <a:gd name="T24" fmla="*/ 1005 w 1031"/>
                <a:gd name="T25" fmla="*/ 352 h 1031"/>
                <a:gd name="T26" fmla="*/ 1019 w 1031"/>
                <a:gd name="T27" fmla="*/ 404 h 1031"/>
                <a:gd name="T28" fmla="*/ 1028 w 1031"/>
                <a:gd name="T29" fmla="*/ 459 h 1031"/>
                <a:gd name="T30" fmla="*/ 1031 w 1031"/>
                <a:gd name="T31" fmla="*/ 515 h 1031"/>
                <a:gd name="T32" fmla="*/ 1028 w 1031"/>
                <a:gd name="T33" fmla="*/ 571 h 1031"/>
                <a:gd name="T34" fmla="*/ 1019 w 1031"/>
                <a:gd name="T35" fmla="*/ 626 h 1031"/>
                <a:gd name="T36" fmla="*/ 1005 w 1031"/>
                <a:gd name="T37" fmla="*/ 678 h 1031"/>
                <a:gd name="T38" fmla="*/ 985 w 1031"/>
                <a:gd name="T39" fmla="*/ 728 h 1031"/>
                <a:gd name="T40" fmla="*/ 961 w 1031"/>
                <a:gd name="T41" fmla="*/ 775 h 1031"/>
                <a:gd name="T42" fmla="*/ 931 w 1031"/>
                <a:gd name="T43" fmla="*/ 820 h 1031"/>
                <a:gd name="T44" fmla="*/ 898 w 1031"/>
                <a:gd name="T45" fmla="*/ 860 h 1031"/>
                <a:gd name="T46" fmla="*/ 861 w 1031"/>
                <a:gd name="T47" fmla="*/ 898 h 1031"/>
                <a:gd name="T48" fmla="*/ 820 w 1031"/>
                <a:gd name="T49" fmla="*/ 931 h 1031"/>
                <a:gd name="T50" fmla="*/ 775 w 1031"/>
                <a:gd name="T51" fmla="*/ 960 h 1031"/>
                <a:gd name="T52" fmla="*/ 728 w 1031"/>
                <a:gd name="T53" fmla="*/ 985 h 1031"/>
                <a:gd name="T54" fmla="*/ 678 w 1031"/>
                <a:gd name="T55" fmla="*/ 1004 h 1031"/>
                <a:gd name="T56" fmla="*/ 626 w 1031"/>
                <a:gd name="T57" fmla="*/ 1018 h 1031"/>
                <a:gd name="T58" fmla="*/ 571 w 1031"/>
                <a:gd name="T59" fmla="*/ 1028 h 1031"/>
                <a:gd name="T60" fmla="*/ 515 w 1031"/>
                <a:gd name="T61" fmla="*/ 1031 h 1031"/>
                <a:gd name="T62" fmla="*/ 459 w 1031"/>
                <a:gd name="T63" fmla="*/ 1028 h 1031"/>
                <a:gd name="T64" fmla="*/ 405 w 1031"/>
                <a:gd name="T65" fmla="*/ 1018 h 1031"/>
                <a:gd name="T66" fmla="*/ 353 w 1031"/>
                <a:gd name="T67" fmla="*/ 1004 h 1031"/>
                <a:gd name="T68" fmla="*/ 303 w 1031"/>
                <a:gd name="T69" fmla="*/ 985 h 1031"/>
                <a:gd name="T70" fmla="*/ 256 w 1031"/>
                <a:gd name="T71" fmla="*/ 960 h 1031"/>
                <a:gd name="T72" fmla="*/ 211 w 1031"/>
                <a:gd name="T73" fmla="*/ 931 h 1031"/>
                <a:gd name="T74" fmla="*/ 170 w 1031"/>
                <a:gd name="T75" fmla="*/ 898 h 1031"/>
                <a:gd name="T76" fmla="*/ 133 w 1031"/>
                <a:gd name="T77" fmla="*/ 860 h 1031"/>
                <a:gd name="T78" fmla="*/ 100 w 1031"/>
                <a:gd name="T79" fmla="*/ 820 h 1031"/>
                <a:gd name="T80" fmla="*/ 70 w 1031"/>
                <a:gd name="T81" fmla="*/ 775 h 1031"/>
                <a:gd name="T82" fmla="*/ 46 w 1031"/>
                <a:gd name="T83" fmla="*/ 728 h 1031"/>
                <a:gd name="T84" fmla="*/ 27 w 1031"/>
                <a:gd name="T85" fmla="*/ 678 h 1031"/>
                <a:gd name="T86" fmla="*/ 12 w 1031"/>
                <a:gd name="T87" fmla="*/ 626 h 1031"/>
                <a:gd name="T88" fmla="*/ 3 w 1031"/>
                <a:gd name="T89" fmla="*/ 571 h 1031"/>
                <a:gd name="T90" fmla="*/ 0 w 1031"/>
                <a:gd name="T91" fmla="*/ 515 h 1031"/>
                <a:gd name="T92" fmla="*/ 3 w 1031"/>
                <a:gd name="T93" fmla="*/ 459 h 1031"/>
                <a:gd name="T94" fmla="*/ 12 w 1031"/>
                <a:gd name="T95" fmla="*/ 404 h 1031"/>
                <a:gd name="T96" fmla="*/ 27 w 1031"/>
                <a:gd name="T97" fmla="*/ 352 h 1031"/>
                <a:gd name="T98" fmla="*/ 46 w 1031"/>
                <a:gd name="T99" fmla="*/ 302 h 1031"/>
                <a:gd name="T100" fmla="*/ 70 w 1031"/>
                <a:gd name="T101" fmla="*/ 256 h 1031"/>
                <a:gd name="T102" fmla="*/ 100 w 1031"/>
                <a:gd name="T103" fmla="*/ 211 h 1031"/>
                <a:gd name="T104" fmla="*/ 133 w 1031"/>
                <a:gd name="T105" fmla="*/ 170 h 1031"/>
                <a:gd name="T106" fmla="*/ 170 w 1031"/>
                <a:gd name="T107" fmla="*/ 133 h 1031"/>
                <a:gd name="T108" fmla="*/ 211 w 1031"/>
                <a:gd name="T109" fmla="*/ 99 h 1031"/>
                <a:gd name="T110" fmla="*/ 256 w 1031"/>
                <a:gd name="T111" fmla="*/ 70 h 1031"/>
                <a:gd name="T112" fmla="*/ 303 w 1031"/>
                <a:gd name="T113" fmla="*/ 45 h 1031"/>
                <a:gd name="T114" fmla="*/ 353 w 1031"/>
                <a:gd name="T115" fmla="*/ 26 h 1031"/>
                <a:gd name="T116" fmla="*/ 405 w 1031"/>
                <a:gd name="T117" fmla="*/ 12 h 1031"/>
                <a:gd name="T118" fmla="*/ 459 w 1031"/>
                <a:gd name="T119" fmla="*/ 3 h 1031"/>
                <a:gd name="T120" fmla="*/ 515 w 1031"/>
                <a:gd name="T121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1" h="1031">
                  <a:moveTo>
                    <a:pt x="515" y="0"/>
                  </a:moveTo>
                  <a:lnTo>
                    <a:pt x="571" y="3"/>
                  </a:lnTo>
                  <a:lnTo>
                    <a:pt x="626" y="12"/>
                  </a:lnTo>
                  <a:lnTo>
                    <a:pt x="678" y="26"/>
                  </a:lnTo>
                  <a:lnTo>
                    <a:pt x="728" y="45"/>
                  </a:lnTo>
                  <a:lnTo>
                    <a:pt x="775" y="70"/>
                  </a:lnTo>
                  <a:lnTo>
                    <a:pt x="820" y="99"/>
                  </a:lnTo>
                  <a:lnTo>
                    <a:pt x="861" y="133"/>
                  </a:lnTo>
                  <a:lnTo>
                    <a:pt x="898" y="170"/>
                  </a:lnTo>
                  <a:lnTo>
                    <a:pt x="931" y="211"/>
                  </a:lnTo>
                  <a:lnTo>
                    <a:pt x="961" y="256"/>
                  </a:lnTo>
                  <a:lnTo>
                    <a:pt x="985" y="302"/>
                  </a:lnTo>
                  <a:lnTo>
                    <a:pt x="1005" y="352"/>
                  </a:lnTo>
                  <a:lnTo>
                    <a:pt x="1019" y="404"/>
                  </a:lnTo>
                  <a:lnTo>
                    <a:pt x="1028" y="459"/>
                  </a:lnTo>
                  <a:lnTo>
                    <a:pt x="1031" y="515"/>
                  </a:lnTo>
                  <a:lnTo>
                    <a:pt x="1028" y="571"/>
                  </a:lnTo>
                  <a:lnTo>
                    <a:pt x="1019" y="626"/>
                  </a:lnTo>
                  <a:lnTo>
                    <a:pt x="1005" y="678"/>
                  </a:lnTo>
                  <a:lnTo>
                    <a:pt x="985" y="728"/>
                  </a:lnTo>
                  <a:lnTo>
                    <a:pt x="961" y="775"/>
                  </a:lnTo>
                  <a:lnTo>
                    <a:pt x="931" y="820"/>
                  </a:lnTo>
                  <a:lnTo>
                    <a:pt x="898" y="860"/>
                  </a:lnTo>
                  <a:lnTo>
                    <a:pt x="861" y="898"/>
                  </a:lnTo>
                  <a:lnTo>
                    <a:pt x="820" y="931"/>
                  </a:lnTo>
                  <a:lnTo>
                    <a:pt x="775" y="960"/>
                  </a:lnTo>
                  <a:lnTo>
                    <a:pt x="728" y="985"/>
                  </a:lnTo>
                  <a:lnTo>
                    <a:pt x="678" y="1004"/>
                  </a:lnTo>
                  <a:lnTo>
                    <a:pt x="626" y="1018"/>
                  </a:lnTo>
                  <a:lnTo>
                    <a:pt x="571" y="1028"/>
                  </a:lnTo>
                  <a:lnTo>
                    <a:pt x="515" y="1031"/>
                  </a:lnTo>
                  <a:lnTo>
                    <a:pt x="459" y="1028"/>
                  </a:lnTo>
                  <a:lnTo>
                    <a:pt x="405" y="1018"/>
                  </a:lnTo>
                  <a:lnTo>
                    <a:pt x="353" y="1004"/>
                  </a:lnTo>
                  <a:lnTo>
                    <a:pt x="303" y="985"/>
                  </a:lnTo>
                  <a:lnTo>
                    <a:pt x="256" y="960"/>
                  </a:lnTo>
                  <a:lnTo>
                    <a:pt x="211" y="931"/>
                  </a:lnTo>
                  <a:lnTo>
                    <a:pt x="170" y="898"/>
                  </a:lnTo>
                  <a:lnTo>
                    <a:pt x="133" y="860"/>
                  </a:lnTo>
                  <a:lnTo>
                    <a:pt x="100" y="820"/>
                  </a:lnTo>
                  <a:lnTo>
                    <a:pt x="70" y="775"/>
                  </a:lnTo>
                  <a:lnTo>
                    <a:pt x="46" y="728"/>
                  </a:lnTo>
                  <a:lnTo>
                    <a:pt x="27" y="678"/>
                  </a:lnTo>
                  <a:lnTo>
                    <a:pt x="12" y="626"/>
                  </a:lnTo>
                  <a:lnTo>
                    <a:pt x="3" y="571"/>
                  </a:lnTo>
                  <a:lnTo>
                    <a:pt x="0" y="515"/>
                  </a:lnTo>
                  <a:lnTo>
                    <a:pt x="3" y="459"/>
                  </a:lnTo>
                  <a:lnTo>
                    <a:pt x="12" y="404"/>
                  </a:lnTo>
                  <a:lnTo>
                    <a:pt x="27" y="352"/>
                  </a:lnTo>
                  <a:lnTo>
                    <a:pt x="46" y="302"/>
                  </a:lnTo>
                  <a:lnTo>
                    <a:pt x="70" y="256"/>
                  </a:lnTo>
                  <a:lnTo>
                    <a:pt x="100" y="211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1" y="99"/>
                  </a:lnTo>
                  <a:lnTo>
                    <a:pt x="256" y="70"/>
                  </a:lnTo>
                  <a:lnTo>
                    <a:pt x="303" y="45"/>
                  </a:lnTo>
                  <a:lnTo>
                    <a:pt x="353" y="26"/>
                  </a:lnTo>
                  <a:lnTo>
                    <a:pt x="405" y="12"/>
                  </a:lnTo>
                  <a:lnTo>
                    <a:pt x="459" y="3"/>
                  </a:lnTo>
                  <a:lnTo>
                    <a:pt x="5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130455" y="4213864"/>
            <a:ext cx="597028" cy="519692"/>
            <a:chOff x="3870325" y="4321175"/>
            <a:chExt cx="919163" cy="80010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4483100" y="4435475"/>
              <a:ext cx="125413" cy="257175"/>
            </a:xfrm>
            <a:custGeom>
              <a:avLst/>
              <a:gdLst>
                <a:gd name="T0" fmla="*/ 274 w 476"/>
                <a:gd name="T1" fmla="*/ 3 h 971"/>
                <a:gd name="T2" fmla="*/ 297 w 476"/>
                <a:gd name="T3" fmla="*/ 38 h 971"/>
                <a:gd name="T4" fmla="*/ 299 w 476"/>
                <a:gd name="T5" fmla="*/ 112 h 971"/>
                <a:gd name="T6" fmla="*/ 302 w 476"/>
                <a:gd name="T7" fmla="*/ 115 h 971"/>
                <a:gd name="T8" fmla="*/ 315 w 476"/>
                <a:gd name="T9" fmla="*/ 117 h 971"/>
                <a:gd name="T10" fmla="*/ 360 w 476"/>
                <a:gd name="T11" fmla="*/ 126 h 971"/>
                <a:gd name="T12" fmla="*/ 414 w 476"/>
                <a:gd name="T13" fmla="*/ 141 h 971"/>
                <a:gd name="T14" fmla="*/ 444 w 476"/>
                <a:gd name="T15" fmla="*/ 162 h 971"/>
                <a:gd name="T16" fmla="*/ 426 w 476"/>
                <a:gd name="T17" fmla="*/ 233 h 971"/>
                <a:gd name="T18" fmla="*/ 403 w 476"/>
                <a:gd name="T19" fmla="*/ 255 h 971"/>
                <a:gd name="T20" fmla="*/ 375 w 476"/>
                <a:gd name="T21" fmla="*/ 252 h 971"/>
                <a:gd name="T22" fmla="*/ 354 w 476"/>
                <a:gd name="T23" fmla="*/ 243 h 971"/>
                <a:gd name="T24" fmla="*/ 301 w 476"/>
                <a:gd name="T25" fmla="*/ 229 h 971"/>
                <a:gd name="T26" fmla="*/ 228 w 476"/>
                <a:gd name="T27" fmla="*/ 226 h 971"/>
                <a:gd name="T28" fmla="*/ 177 w 476"/>
                <a:gd name="T29" fmla="*/ 246 h 971"/>
                <a:gd name="T30" fmla="*/ 153 w 476"/>
                <a:gd name="T31" fmla="*/ 278 h 971"/>
                <a:gd name="T32" fmla="*/ 149 w 476"/>
                <a:gd name="T33" fmla="*/ 317 h 971"/>
                <a:gd name="T34" fmla="*/ 169 w 476"/>
                <a:gd name="T35" fmla="*/ 355 h 971"/>
                <a:gd name="T36" fmla="*/ 223 w 476"/>
                <a:gd name="T37" fmla="*/ 390 h 971"/>
                <a:gd name="T38" fmla="*/ 324 w 476"/>
                <a:gd name="T39" fmla="*/ 434 h 971"/>
                <a:gd name="T40" fmla="*/ 419 w 476"/>
                <a:gd name="T41" fmla="*/ 497 h 971"/>
                <a:gd name="T42" fmla="*/ 467 w 476"/>
                <a:gd name="T43" fmla="*/ 576 h 971"/>
                <a:gd name="T44" fmla="*/ 474 w 476"/>
                <a:gd name="T45" fmla="*/ 674 h 971"/>
                <a:gd name="T46" fmla="*/ 438 w 476"/>
                <a:gd name="T47" fmla="*/ 761 h 971"/>
                <a:gd name="T48" fmla="*/ 364 w 476"/>
                <a:gd name="T49" fmla="*/ 824 h 971"/>
                <a:gd name="T50" fmla="*/ 296 w 476"/>
                <a:gd name="T51" fmla="*/ 848 h 971"/>
                <a:gd name="T52" fmla="*/ 292 w 476"/>
                <a:gd name="T53" fmla="*/ 851 h 971"/>
                <a:gd name="T54" fmla="*/ 291 w 476"/>
                <a:gd name="T55" fmla="*/ 933 h 971"/>
                <a:gd name="T56" fmla="*/ 266 w 476"/>
                <a:gd name="T57" fmla="*/ 969 h 971"/>
                <a:gd name="T58" fmla="*/ 201 w 476"/>
                <a:gd name="T59" fmla="*/ 969 h 971"/>
                <a:gd name="T60" fmla="*/ 177 w 476"/>
                <a:gd name="T61" fmla="*/ 933 h 971"/>
                <a:gd name="T62" fmla="*/ 176 w 476"/>
                <a:gd name="T63" fmla="*/ 856 h 971"/>
                <a:gd name="T64" fmla="*/ 171 w 476"/>
                <a:gd name="T65" fmla="*/ 852 h 971"/>
                <a:gd name="T66" fmla="*/ 155 w 476"/>
                <a:gd name="T67" fmla="*/ 850 h 971"/>
                <a:gd name="T68" fmla="*/ 100 w 476"/>
                <a:gd name="T69" fmla="*/ 839 h 971"/>
                <a:gd name="T70" fmla="*/ 36 w 476"/>
                <a:gd name="T71" fmla="*/ 819 h 971"/>
                <a:gd name="T72" fmla="*/ 2 w 476"/>
                <a:gd name="T73" fmla="*/ 795 h 971"/>
                <a:gd name="T74" fmla="*/ 20 w 476"/>
                <a:gd name="T75" fmla="*/ 722 h 971"/>
                <a:gd name="T76" fmla="*/ 43 w 476"/>
                <a:gd name="T77" fmla="*/ 700 h 971"/>
                <a:gd name="T78" fmla="*/ 65 w 476"/>
                <a:gd name="T79" fmla="*/ 700 h 971"/>
                <a:gd name="T80" fmla="*/ 80 w 476"/>
                <a:gd name="T81" fmla="*/ 707 h 971"/>
                <a:gd name="T82" fmla="*/ 120 w 476"/>
                <a:gd name="T83" fmla="*/ 721 h 971"/>
                <a:gd name="T84" fmla="*/ 176 w 476"/>
                <a:gd name="T85" fmla="*/ 737 h 971"/>
                <a:gd name="T86" fmla="*/ 243 w 476"/>
                <a:gd name="T87" fmla="*/ 739 h 971"/>
                <a:gd name="T88" fmla="*/ 310 w 476"/>
                <a:gd name="T89" fmla="*/ 708 h 971"/>
                <a:gd name="T90" fmla="*/ 335 w 476"/>
                <a:gd name="T91" fmla="*/ 649 h 971"/>
                <a:gd name="T92" fmla="*/ 314 w 476"/>
                <a:gd name="T93" fmla="*/ 592 h 971"/>
                <a:gd name="T94" fmla="*/ 247 w 476"/>
                <a:gd name="T95" fmla="*/ 546 h 971"/>
                <a:gd name="T96" fmla="*/ 157 w 476"/>
                <a:gd name="T97" fmla="*/ 507 h 971"/>
                <a:gd name="T98" fmla="*/ 81 w 476"/>
                <a:gd name="T99" fmla="*/ 463 h 971"/>
                <a:gd name="T100" fmla="*/ 27 w 476"/>
                <a:gd name="T101" fmla="*/ 401 h 971"/>
                <a:gd name="T102" fmla="*/ 7 w 476"/>
                <a:gd name="T103" fmla="*/ 317 h 971"/>
                <a:gd name="T104" fmla="*/ 28 w 476"/>
                <a:gd name="T105" fmla="*/ 229 h 971"/>
                <a:gd name="T106" fmla="*/ 86 w 476"/>
                <a:gd name="T107" fmla="*/ 161 h 971"/>
                <a:gd name="T108" fmla="*/ 177 w 476"/>
                <a:gd name="T109" fmla="*/ 120 h 971"/>
                <a:gd name="T110" fmla="*/ 182 w 476"/>
                <a:gd name="T111" fmla="*/ 118 h 971"/>
                <a:gd name="T112" fmla="*/ 185 w 476"/>
                <a:gd name="T113" fmla="*/ 112 h 971"/>
                <a:gd name="T114" fmla="*/ 197 w 476"/>
                <a:gd name="T115" fmla="*/ 11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6" h="971">
                  <a:moveTo>
                    <a:pt x="224" y="0"/>
                  </a:moveTo>
                  <a:lnTo>
                    <a:pt x="258" y="0"/>
                  </a:lnTo>
                  <a:lnTo>
                    <a:pt x="274" y="3"/>
                  </a:lnTo>
                  <a:lnTo>
                    <a:pt x="286" y="11"/>
                  </a:lnTo>
                  <a:lnTo>
                    <a:pt x="295" y="23"/>
                  </a:lnTo>
                  <a:lnTo>
                    <a:pt x="297" y="38"/>
                  </a:lnTo>
                  <a:lnTo>
                    <a:pt x="298" y="107"/>
                  </a:lnTo>
                  <a:lnTo>
                    <a:pt x="298" y="111"/>
                  </a:lnTo>
                  <a:lnTo>
                    <a:pt x="299" y="112"/>
                  </a:lnTo>
                  <a:lnTo>
                    <a:pt x="300" y="113"/>
                  </a:lnTo>
                  <a:lnTo>
                    <a:pt x="301" y="114"/>
                  </a:lnTo>
                  <a:lnTo>
                    <a:pt x="302" y="115"/>
                  </a:lnTo>
                  <a:lnTo>
                    <a:pt x="303" y="115"/>
                  </a:lnTo>
                  <a:lnTo>
                    <a:pt x="306" y="115"/>
                  </a:lnTo>
                  <a:lnTo>
                    <a:pt x="315" y="117"/>
                  </a:lnTo>
                  <a:lnTo>
                    <a:pt x="327" y="119"/>
                  </a:lnTo>
                  <a:lnTo>
                    <a:pt x="342" y="122"/>
                  </a:lnTo>
                  <a:lnTo>
                    <a:pt x="360" y="126"/>
                  </a:lnTo>
                  <a:lnTo>
                    <a:pt x="378" y="130"/>
                  </a:lnTo>
                  <a:lnTo>
                    <a:pt x="397" y="136"/>
                  </a:lnTo>
                  <a:lnTo>
                    <a:pt x="414" y="141"/>
                  </a:lnTo>
                  <a:lnTo>
                    <a:pt x="430" y="147"/>
                  </a:lnTo>
                  <a:lnTo>
                    <a:pt x="438" y="152"/>
                  </a:lnTo>
                  <a:lnTo>
                    <a:pt x="444" y="162"/>
                  </a:lnTo>
                  <a:lnTo>
                    <a:pt x="447" y="172"/>
                  </a:lnTo>
                  <a:lnTo>
                    <a:pt x="445" y="185"/>
                  </a:lnTo>
                  <a:lnTo>
                    <a:pt x="426" y="233"/>
                  </a:lnTo>
                  <a:lnTo>
                    <a:pt x="421" y="243"/>
                  </a:lnTo>
                  <a:lnTo>
                    <a:pt x="413" y="250"/>
                  </a:lnTo>
                  <a:lnTo>
                    <a:pt x="403" y="255"/>
                  </a:lnTo>
                  <a:lnTo>
                    <a:pt x="393" y="256"/>
                  </a:lnTo>
                  <a:lnTo>
                    <a:pt x="383" y="255"/>
                  </a:lnTo>
                  <a:lnTo>
                    <a:pt x="375" y="252"/>
                  </a:lnTo>
                  <a:lnTo>
                    <a:pt x="373" y="251"/>
                  </a:lnTo>
                  <a:lnTo>
                    <a:pt x="365" y="248"/>
                  </a:lnTo>
                  <a:lnTo>
                    <a:pt x="354" y="243"/>
                  </a:lnTo>
                  <a:lnTo>
                    <a:pt x="339" y="239"/>
                  </a:lnTo>
                  <a:lnTo>
                    <a:pt x="321" y="233"/>
                  </a:lnTo>
                  <a:lnTo>
                    <a:pt x="301" y="229"/>
                  </a:lnTo>
                  <a:lnTo>
                    <a:pt x="278" y="226"/>
                  </a:lnTo>
                  <a:lnTo>
                    <a:pt x="253" y="225"/>
                  </a:lnTo>
                  <a:lnTo>
                    <a:pt x="228" y="226"/>
                  </a:lnTo>
                  <a:lnTo>
                    <a:pt x="208" y="230"/>
                  </a:lnTo>
                  <a:lnTo>
                    <a:pt x="192" y="237"/>
                  </a:lnTo>
                  <a:lnTo>
                    <a:pt x="177" y="246"/>
                  </a:lnTo>
                  <a:lnTo>
                    <a:pt x="166" y="255"/>
                  </a:lnTo>
                  <a:lnTo>
                    <a:pt x="158" y="267"/>
                  </a:lnTo>
                  <a:lnTo>
                    <a:pt x="153" y="278"/>
                  </a:lnTo>
                  <a:lnTo>
                    <a:pt x="148" y="291"/>
                  </a:lnTo>
                  <a:lnTo>
                    <a:pt x="147" y="304"/>
                  </a:lnTo>
                  <a:lnTo>
                    <a:pt x="149" y="317"/>
                  </a:lnTo>
                  <a:lnTo>
                    <a:pt x="153" y="331"/>
                  </a:lnTo>
                  <a:lnTo>
                    <a:pt x="159" y="343"/>
                  </a:lnTo>
                  <a:lnTo>
                    <a:pt x="169" y="355"/>
                  </a:lnTo>
                  <a:lnTo>
                    <a:pt x="183" y="367"/>
                  </a:lnTo>
                  <a:lnTo>
                    <a:pt x="201" y="378"/>
                  </a:lnTo>
                  <a:lnTo>
                    <a:pt x="223" y="390"/>
                  </a:lnTo>
                  <a:lnTo>
                    <a:pt x="249" y="402"/>
                  </a:lnTo>
                  <a:lnTo>
                    <a:pt x="282" y="415"/>
                  </a:lnTo>
                  <a:lnTo>
                    <a:pt x="324" y="434"/>
                  </a:lnTo>
                  <a:lnTo>
                    <a:pt x="361" y="454"/>
                  </a:lnTo>
                  <a:lnTo>
                    <a:pt x="393" y="475"/>
                  </a:lnTo>
                  <a:lnTo>
                    <a:pt x="419" y="497"/>
                  </a:lnTo>
                  <a:lnTo>
                    <a:pt x="440" y="522"/>
                  </a:lnTo>
                  <a:lnTo>
                    <a:pt x="456" y="548"/>
                  </a:lnTo>
                  <a:lnTo>
                    <a:pt x="467" y="576"/>
                  </a:lnTo>
                  <a:lnTo>
                    <a:pt x="474" y="607"/>
                  </a:lnTo>
                  <a:lnTo>
                    <a:pt x="476" y="640"/>
                  </a:lnTo>
                  <a:lnTo>
                    <a:pt x="474" y="674"/>
                  </a:lnTo>
                  <a:lnTo>
                    <a:pt x="466" y="706"/>
                  </a:lnTo>
                  <a:lnTo>
                    <a:pt x="455" y="734"/>
                  </a:lnTo>
                  <a:lnTo>
                    <a:pt x="438" y="761"/>
                  </a:lnTo>
                  <a:lnTo>
                    <a:pt x="417" y="785"/>
                  </a:lnTo>
                  <a:lnTo>
                    <a:pt x="393" y="806"/>
                  </a:lnTo>
                  <a:lnTo>
                    <a:pt x="364" y="824"/>
                  </a:lnTo>
                  <a:lnTo>
                    <a:pt x="332" y="838"/>
                  </a:lnTo>
                  <a:lnTo>
                    <a:pt x="297" y="848"/>
                  </a:lnTo>
                  <a:lnTo>
                    <a:pt x="296" y="848"/>
                  </a:lnTo>
                  <a:lnTo>
                    <a:pt x="295" y="849"/>
                  </a:lnTo>
                  <a:lnTo>
                    <a:pt x="293" y="850"/>
                  </a:lnTo>
                  <a:lnTo>
                    <a:pt x="292" y="851"/>
                  </a:lnTo>
                  <a:lnTo>
                    <a:pt x="291" y="854"/>
                  </a:lnTo>
                  <a:lnTo>
                    <a:pt x="291" y="857"/>
                  </a:lnTo>
                  <a:lnTo>
                    <a:pt x="291" y="933"/>
                  </a:lnTo>
                  <a:lnTo>
                    <a:pt x="287" y="948"/>
                  </a:lnTo>
                  <a:lnTo>
                    <a:pt x="279" y="961"/>
                  </a:lnTo>
                  <a:lnTo>
                    <a:pt x="266" y="969"/>
                  </a:lnTo>
                  <a:lnTo>
                    <a:pt x="252" y="971"/>
                  </a:lnTo>
                  <a:lnTo>
                    <a:pt x="216" y="971"/>
                  </a:lnTo>
                  <a:lnTo>
                    <a:pt x="201" y="969"/>
                  </a:lnTo>
                  <a:lnTo>
                    <a:pt x="188" y="961"/>
                  </a:lnTo>
                  <a:lnTo>
                    <a:pt x="180" y="948"/>
                  </a:lnTo>
                  <a:lnTo>
                    <a:pt x="177" y="933"/>
                  </a:lnTo>
                  <a:lnTo>
                    <a:pt x="177" y="861"/>
                  </a:lnTo>
                  <a:lnTo>
                    <a:pt x="177" y="858"/>
                  </a:lnTo>
                  <a:lnTo>
                    <a:pt x="176" y="856"/>
                  </a:lnTo>
                  <a:lnTo>
                    <a:pt x="174" y="855"/>
                  </a:lnTo>
                  <a:lnTo>
                    <a:pt x="173" y="854"/>
                  </a:lnTo>
                  <a:lnTo>
                    <a:pt x="171" y="852"/>
                  </a:lnTo>
                  <a:lnTo>
                    <a:pt x="169" y="852"/>
                  </a:lnTo>
                  <a:lnTo>
                    <a:pt x="165" y="852"/>
                  </a:lnTo>
                  <a:lnTo>
                    <a:pt x="155" y="850"/>
                  </a:lnTo>
                  <a:lnTo>
                    <a:pt x="140" y="847"/>
                  </a:lnTo>
                  <a:lnTo>
                    <a:pt x="121" y="843"/>
                  </a:lnTo>
                  <a:lnTo>
                    <a:pt x="100" y="839"/>
                  </a:lnTo>
                  <a:lnTo>
                    <a:pt x="79" y="833"/>
                  </a:lnTo>
                  <a:lnTo>
                    <a:pt x="57" y="826"/>
                  </a:lnTo>
                  <a:lnTo>
                    <a:pt x="36" y="819"/>
                  </a:lnTo>
                  <a:lnTo>
                    <a:pt x="18" y="810"/>
                  </a:lnTo>
                  <a:lnTo>
                    <a:pt x="9" y="804"/>
                  </a:lnTo>
                  <a:lnTo>
                    <a:pt x="2" y="795"/>
                  </a:lnTo>
                  <a:lnTo>
                    <a:pt x="0" y="784"/>
                  </a:lnTo>
                  <a:lnTo>
                    <a:pt x="2" y="772"/>
                  </a:lnTo>
                  <a:lnTo>
                    <a:pt x="20" y="722"/>
                  </a:lnTo>
                  <a:lnTo>
                    <a:pt x="25" y="713"/>
                  </a:lnTo>
                  <a:lnTo>
                    <a:pt x="34" y="706"/>
                  </a:lnTo>
                  <a:lnTo>
                    <a:pt x="43" y="700"/>
                  </a:lnTo>
                  <a:lnTo>
                    <a:pt x="55" y="698"/>
                  </a:lnTo>
                  <a:lnTo>
                    <a:pt x="60" y="699"/>
                  </a:lnTo>
                  <a:lnTo>
                    <a:pt x="65" y="700"/>
                  </a:lnTo>
                  <a:lnTo>
                    <a:pt x="71" y="702"/>
                  </a:lnTo>
                  <a:lnTo>
                    <a:pt x="74" y="703"/>
                  </a:lnTo>
                  <a:lnTo>
                    <a:pt x="80" y="707"/>
                  </a:lnTo>
                  <a:lnTo>
                    <a:pt x="91" y="711"/>
                  </a:lnTo>
                  <a:lnTo>
                    <a:pt x="104" y="716"/>
                  </a:lnTo>
                  <a:lnTo>
                    <a:pt x="120" y="721"/>
                  </a:lnTo>
                  <a:lnTo>
                    <a:pt x="138" y="728"/>
                  </a:lnTo>
                  <a:lnTo>
                    <a:pt x="157" y="733"/>
                  </a:lnTo>
                  <a:lnTo>
                    <a:pt x="176" y="737"/>
                  </a:lnTo>
                  <a:lnTo>
                    <a:pt x="196" y="740"/>
                  </a:lnTo>
                  <a:lnTo>
                    <a:pt x="214" y="741"/>
                  </a:lnTo>
                  <a:lnTo>
                    <a:pt x="243" y="739"/>
                  </a:lnTo>
                  <a:lnTo>
                    <a:pt x="269" y="732"/>
                  </a:lnTo>
                  <a:lnTo>
                    <a:pt x="292" y="721"/>
                  </a:lnTo>
                  <a:lnTo>
                    <a:pt x="310" y="708"/>
                  </a:lnTo>
                  <a:lnTo>
                    <a:pt x="323" y="691"/>
                  </a:lnTo>
                  <a:lnTo>
                    <a:pt x="332" y="671"/>
                  </a:lnTo>
                  <a:lnTo>
                    <a:pt x="335" y="649"/>
                  </a:lnTo>
                  <a:lnTo>
                    <a:pt x="333" y="628"/>
                  </a:lnTo>
                  <a:lnTo>
                    <a:pt x="325" y="610"/>
                  </a:lnTo>
                  <a:lnTo>
                    <a:pt x="314" y="592"/>
                  </a:lnTo>
                  <a:lnTo>
                    <a:pt x="298" y="576"/>
                  </a:lnTo>
                  <a:lnTo>
                    <a:pt x="276" y="561"/>
                  </a:lnTo>
                  <a:lnTo>
                    <a:pt x="247" y="546"/>
                  </a:lnTo>
                  <a:lnTo>
                    <a:pt x="214" y="531"/>
                  </a:lnTo>
                  <a:lnTo>
                    <a:pt x="185" y="520"/>
                  </a:lnTo>
                  <a:lnTo>
                    <a:pt x="157" y="507"/>
                  </a:lnTo>
                  <a:lnTo>
                    <a:pt x="129" y="494"/>
                  </a:lnTo>
                  <a:lnTo>
                    <a:pt x="104" y="479"/>
                  </a:lnTo>
                  <a:lnTo>
                    <a:pt x="81" y="463"/>
                  </a:lnTo>
                  <a:lnTo>
                    <a:pt x="60" y="444"/>
                  </a:lnTo>
                  <a:lnTo>
                    <a:pt x="42" y="424"/>
                  </a:lnTo>
                  <a:lnTo>
                    <a:pt x="27" y="401"/>
                  </a:lnTo>
                  <a:lnTo>
                    <a:pt x="17" y="376"/>
                  </a:lnTo>
                  <a:lnTo>
                    <a:pt x="9" y="348"/>
                  </a:lnTo>
                  <a:lnTo>
                    <a:pt x="7" y="317"/>
                  </a:lnTo>
                  <a:lnTo>
                    <a:pt x="9" y="286"/>
                  </a:lnTo>
                  <a:lnTo>
                    <a:pt x="17" y="256"/>
                  </a:lnTo>
                  <a:lnTo>
                    <a:pt x="28" y="229"/>
                  </a:lnTo>
                  <a:lnTo>
                    <a:pt x="44" y="204"/>
                  </a:lnTo>
                  <a:lnTo>
                    <a:pt x="63" y="181"/>
                  </a:lnTo>
                  <a:lnTo>
                    <a:pt x="86" y="161"/>
                  </a:lnTo>
                  <a:lnTo>
                    <a:pt x="114" y="144"/>
                  </a:lnTo>
                  <a:lnTo>
                    <a:pt x="143" y="130"/>
                  </a:lnTo>
                  <a:lnTo>
                    <a:pt x="177" y="120"/>
                  </a:lnTo>
                  <a:lnTo>
                    <a:pt x="178" y="120"/>
                  </a:lnTo>
                  <a:lnTo>
                    <a:pt x="180" y="119"/>
                  </a:lnTo>
                  <a:lnTo>
                    <a:pt x="182" y="118"/>
                  </a:lnTo>
                  <a:lnTo>
                    <a:pt x="183" y="116"/>
                  </a:lnTo>
                  <a:lnTo>
                    <a:pt x="185" y="114"/>
                  </a:lnTo>
                  <a:lnTo>
                    <a:pt x="185" y="112"/>
                  </a:lnTo>
                  <a:lnTo>
                    <a:pt x="185" y="38"/>
                  </a:lnTo>
                  <a:lnTo>
                    <a:pt x="188" y="23"/>
                  </a:lnTo>
                  <a:lnTo>
                    <a:pt x="197" y="11"/>
                  </a:lnTo>
                  <a:lnTo>
                    <a:pt x="209" y="3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 noEditPoints="1"/>
            </p:cNvSpPr>
            <p:nvPr/>
          </p:nvSpPr>
          <p:spPr bwMode="auto">
            <a:xfrm>
              <a:off x="4303713" y="4321175"/>
              <a:ext cx="485775" cy="484188"/>
            </a:xfrm>
            <a:custGeom>
              <a:avLst/>
              <a:gdLst>
                <a:gd name="T0" fmla="*/ 784 w 1836"/>
                <a:gd name="T1" fmla="*/ 226 h 1831"/>
                <a:gd name="T2" fmla="*/ 600 w 1836"/>
                <a:gd name="T3" fmla="*/ 289 h 1831"/>
                <a:gd name="T4" fmla="*/ 442 w 1836"/>
                <a:gd name="T5" fmla="*/ 397 h 1831"/>
                <a:gd name="T6" fmla="*/ 320 w 1836"/>
                <a:gd name="T7" fmla="*/ 543 h 1831"/>
                <a:gd name="T8" fmla="*/ 241 w 1836"/>
                <a:gd name="T9" fmla="*/ 718 h 1831"/>
                <a:gd name="T10" fmla="*/ 213 w 1836"/>
                <a:gd name="T11" fmla="*/ 916 h 1831"/>
                <a:gd name="T12" fmla="*/ 241 w 1836"/>
                <a:gd name="T13" fmla="*/ 1113 h 1831"/>
                <a:gd name="T14" fmla="*/ 320 w 1836"/>
                <a:gd name="T15" fmla="*/ 1289 h 1831"/>
                <a:gd name="T16" fmla="*/ 442 w 1836"/>
                <a:gd name="T17" fmla="*/ 1435 h 1831"/>
                <a:gd name="T18" fmla="*/ 600 w 1836"/>
                <a:gd name="T19" fmla="*/ 1544 h 1831"/>
                <a:gd name="T20" fmla="*/ 784 w 1836"/>
                <a:gd name="T21" fmla="*/ 1606 h 1831"/>
                <a:gd name="T22" fmla="*/ 986 w 1836"/>
                <a:gd name="T23" fmla="*/ 1615 h 1831"/>
                <a:gd name="T24" fmla="*/ 1178 w 1836"/>
                <a:gd name="T25" fmla="*/ 1570 h 1831"/>
                <a:gd name="T26" fmla="*/ 1344 w 1836"/>
                <a:gd name="T27" fmla="*/ 1476 h 1831"/>
                <a:gd name="T28" fmla="*/ 1479 w 1836"/>
                <a:gd name="T29" fmla="*/ 1341 h 1831"/>
                <a:gd name="T30" fmla="*/ 1574 w 1836"/>
                <a:gd name="T31" fmla="*/ 1174 h 1831"/>
                <a:gd name="T32" fmla="*/ 1620 w 1836"/>
                <a:gd name="T33" fmla="*/ 983 h 1831"/>
                <a:gd name="T34" fmla="*/ 1611 w 1836"/>
                <a:gd name="T35" fmla="*/ 782 h 1831"/>
                <a:gd name="T36" fmla="*/ 1547 w 1836"/>
                <a:gd name="T37" fmla="*/ 598 h 1831"/>
                <a:gd name="T38" fmla="*/ 1439 w 1836"/>
                <a:gd name="T39" fmla="*/ 442 h 1831"/>
                <a:gd name="T40" fmla="*/ 1293 w 1836"/>
                <a:gd name="T41" fmla="*/ 320 h 1831"/>
                <a:gd name="T42" fmla="*/ 1116 w 1836"/>
                <a:gd name="T43" fmla="*/ 240 h 1831"/>
                <a:gd name="T44" fmla="*/ 918 w 1836"/>
                <a:gd name="T45" fmla="*/ 213 h 1831"/>
                <a:gd name="T46" fmla="*/ 1066 w 1836"/>
                <a:gd name="T47" fmla="*/ 13 h 1831"/>
                <a:gd name="T48" fmla="*/ 1275 w 1836"/>
                <a:gd name="T49" fmla="*/ 72 h 1831"/>
                <a:gd name="T50" fmla="*/ 1460 w 1836"/>
                <a:gd name="T51" fmla="*/ 177 h 1831"/>
                <a:gd name="T52" fmla="*/ 1615 w 1836"/>
                <a:gd name="T53" fmla="*/ 320 h 1831"/>
                <a:gd name="T54" fmla="*/ 1734 w 1836"/>
                <a:gd name="T55" fmla="*/ 495 h 1831"/>
                <a:gd name="T56" fmla="*/ 1810 w 1836"/>
                <a:gd name="T57" fmla="*/ 696 h 1831"/>
                <a:gd name="T58" fmla="*/ 1836 w 1836"/>
                <a:gd name="T59" fmla="*/ 916 h 1831"/>
                <a:gd name="T60" fmla="*/ 1810 w 1836"/>
                <a:gd name="T61" fmla="*/ 1136 h 1831"/>
                <a:gd name="T62" fmla="*/ 1734 w 1836"/>
                <a:gd name="T63" fmla="*/ 1336 h 1831"/>
                <a:gd name="T64" fmla="*/ 1615 w 1836"/>
                <a:gd name="T65" fmla="*/ 1511 h 1831"/>
                <a:gd name="T66" fmla="*/ 1460 w 1836"/>
                <a:gd name="T67" fmla="*/ 1654 h 1831"/>
                <a:gd name="T68" fmla="*/ 1275 w 1836"/>
                <a:gd name="T69" fmla="*/ 1759 h 1831"/>
                <a:gd name="T70" fmla="*/ 1066 w 1836"/>
                <a:gd name="T71" fmla="*/ 1819 h 1831"/>
                <a:gd name="T72" fmla="*/ 842 w 1836"/>
                <a:gd name="T73" fmla="*/ 1828 h 1831"/>
                <a:gd name="T74" fmla="*/ 627 w 1836"/>
                <a:gd name="T75" fmla="*/ 1784 h 1831"/>
                <a:gd name="T76" fmla="*/ 435 w 1836"/>
                <a:gd name="T77" fmla="*/ 1694 h 1831"/>
                <a:gd name="T78" fmla="*/ 268 w 1836"/>
                <a:gd name="T79" fmla="*/ 1563 h 1831"/>
                <a:gd name="T80" fmla="*/ 138 w 1836"/>
                <a:gd name="T81" fmla="*/ 1398 h 1831"/>
                <a:gd name="T82" fmla="*/ 46 w 1836"/>
                <a:gd name="T83" fmla="*/ 1205 h 1831"/>
                <a:gd name="T84" fmla="*/ 3 w 1836"/>
                <a:gd name="T85" fmla="*/ 991 h 1831"/>
                <a:gd name="T86" fmla="*/ 12 w 1836"/>
                <a:gd name="T87" fmla="*/ 767 h 1831"/>
                <a:gd name="T88" fmla="*/ 72 w 1836"/>
                <a:gd name="T89" fmla="*/ 559 h 1831"/>
                <a:gd name="T90" fmla="*/ 177 w 1836"/>
                <a:gd name="T91" fmla="*/ 375 h 1831"/>
                <a:gd name="T92" fmla="*/ 320 w 1836"/>
                <a:gd name="T93" fmla="*/ 220 h 1831"/>
                <a:gd name="T94" fmla="*/ 496 w 1836"/>
                <a:gd name="T95" fmla="*/ 103 h 1831"/>
                <a:gd name="T96" fmla="*/ 697 w 1836"/>
                <a:gd name="T97" fmla="*/ 27 h 1831"/>
                <a:gd name="T98" fmla="*/ 918 w 1836"/>
                <a:gd name="T99" fmla="*/ 0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36" h="1831">
                  <a:moveTo>
                    <a:pt x="918" y="213"/>
                  </a:moveTo>
                  <a:lnTo>
                    <a:pt x="849" y="216"/>
                  </a:lnTo>
                  <a:lnTo>
                    <a:pt x="784" y="226"/>
                  </a:lnTo>
                  <a:lnTo>
                    <a:pt x="720" y="240"/>
                  </a:lnTo>
                  <a:lnTo>
                    <a:pt x="658" y="261"/>
                  </a:lnTo>
                  <a:lnTo>
                    <a:pt x="600" y="289"/>
                  </a:lnTo>
                  <a:lnTo>
                    <a:pt x="543" y="320"/>
                  </a:lnTo>
                  <a:lnTo>
                    <a:pt x="492" y="356"/>
                  </a:lnTo>
                  <a:lnTo>
                    <a:pt x="442" y="397"/>
                  </a:lnTo>
                  <a:lnTo>
                    <a:pt x="397" y="442"/>
                  </a:lnTo>
                  <a:lnTo>
                    <a:pt x="357" y="490"/>
                  </a:lnTo>
                  <a:lnTo>
                    <a:pt x="320" y="543"/>
                  </a:lnTo>
                  <a:lnTo>
                    <a:pt x="288" y="598"/>
                  </a:lnTo>
                  <a:lnTo>
                    <a:pt x="262" y="657"/>
                  </a:lnTo>
                  <a:lnTo>
                    <a:pt x="241" y="718"/>
                  </a:lnTo>
                  <a:lnTo>
                    <a:pt x="225" y="782"/>
                  </a:lnTo>
                  <a:lnTo>
                    <a:pt x="216" y="848"/>
                  </a:lnTo>
                  <a:lnTo>
                    <a:pt x="213" y="916"/>
                  </a:lnTo>
                  <a:lnTo>
                    <a:pt x="216" y="983"/>
                  </a:lnTo>
                  <a:lnTo>
                    <a:pt x="225" y="1049"/>
                  </a:lnTo>
                  <a:lnTo>
                    <a:pt x="241" y="1113"/>
                  </a:lnTo>
                  <a:lnTo>
                    <a:pt x="262" y="1174"/>
                  </a:lnTo>
                  <a:lnTo>
                    <a:pt x="288" y="1233"/>
                  </a:lnTo>
                  <a:lnTo>
                    <a:pt x="320" y="1289"/>
                  </a:lnTo>
                  <a:lnTo>
                    <a:pt x="357" y="1341"/>
                  </a:lnTo>
                  <a:lnTo>
                    <a:pt x="397" y="1389"/>
                  </a:lnTo>
                  <a:lnTo>
                    <a:pt x="442" y="1435"/>
                  </a:lnTo>
                  <a:lnTo>
                    <a:pt x="492" y="1476"/>
                  </a:lnTo>
                  <a:lnTo>
                    <a:pt x="543" y="1512"/>
                  </a:lnTo>
                  <a:lnTo>
                    <a:pt x="600" y="1544"/>
                  </a:lnTo>
                  <a:lnTo>
                    <a:pt x="658" y="1570"/>
                  </a:lnTo>
                  <a:lnTo>
                    <a:pt x="720" y="1591"/>
                  </a:lnTo>
                  <a:lnTo>
                    <a:pt x="784" y="1606"/>
                  </a:lnTo>
                  <a:lnTo>
                    <a:pt x="849" y="1615"/>
                  </a:lnTo>
                  <a:lnTo>
                    <a:pt x="918" y="1619"/>
                  </a:lnTo>
                  <a:lnTo>
                    <a:pt x="986" y="1615"/>
                  </a:lnTo>
                  <a:lnTo>
                    <a:pt x="1052" y="1606"/>
                  </a:lnTo>
                  <a:lnTo>
                    <a:pt x="1116" y="1591"/>
                  </a:lnTo>
                  <a:lnTo>
                    <a:pt x="1178" y="1570"/>
                  </a:lnTo>
                  <a:lnTo>
                    <a:pt x="1236" y="1544"/>
                  </a:lnTo>
                  <a:lnTo>
                    <a:pt x="1293" y="1512"/>
                  </a:lnTo>
                  <a:lnTo>
                    <a:pt x="1344" y="1476"/>
                  </a:lnTo>
                  <a:lnTo>
                    <a:pt x="1394" y="1435"/>
                  </a:lnTo>
                  <a:lnTo>
                    <a:pt x="1439" y="1389"/>
                  </a:lnTo>
                  <a:lnTo>
                    <a:pt x="1479" y="1341"/>
                  </a:lnTo>
                  <a:lnTo>
                    <a:pt x="1516" y="1289"/>
                  </a:lnTo>
                  <a:lnTo>
                    <a:pt x="1547" y="1233"/>
                  </a:lnTo>
                  <a:lnTo>
                    <a:pt x="1574" y="1174"/>
                  </a:lnTo>
                  <a:lnTo>
                    <a:pt x="1595" y="1113"/>
                  </a:lnTo>
                  <a:lnTo>
                    <a:pt x="1611" y="1049"/>
                  </a:lnTo>
                  <a:lnTo>
                    <a:pt x="1620" y="983"/>
                  </a:lnTo>
                  <a:lnTo>
                    <a:pt x="1623" y="916"/>
                  </a:lnTo>
                  <a:lnTo>
                    <a:pt x="1620" y="848"/>
                  </a:lnTo>
                  <a:lnTo>
                    <a:pt x="1611" y="782"/>
                  </a:lnTo>
                  <a:lnTo>
                    <a:pt x="1595" y="718"/>
                  </a:lnTo>
                  <a:lnTo>
                    <a:pt x="1574" y="657"/>
                  </a:lnTo>
                  <a:lnTo>
                    <a:pt x="1547" y="598"/>
                  </a:lnTo>
                  <a:lnTo>
                    <a:pt x="1516" y="543"/>
                  </a:lnTo>
                  <a:lnTo>
                    <a:pt x="1479" y="490"/>
                  </a:lnTo>
                  <a:lnTo>
                    <a:pt x="1439" y="442"/>
                  </a:lnTo>
                  <a:lnTo>
                    <a:pt x="1394" y="397"/>
                  </a:lnTo>
                  <a:lnTo>
                    <a:pt x="1344" y="356"/>
                  </a:lnTo>
                  <a:lnTo>
                    <a:pt x="1293" y="320"/>
                  </a:lnTo>
                  <a:lnTo>
                    <a:pt x="1236" y="289"/>
                  </a:lnTo>
                  <a:lnTo>
                    <a:pt x="1178" y="261"/>
                  </a:lnTo>
                  <a:lnTo>
                    <a:pt x="1116" y="240"/>
                  </a:lnTo>
                  <a:lnTo>
                    <a:pt x="1052" y="226"/>
                  </a:lnTo>
                  <a:lnTo>
                    <a:pt x="986" y="216"/>
                  </a:lnTo>
                  <a:lnTo>
                    <a:pt x="918" y="213"/>
                  </a:lnTo>
                  <a:close/>
                  <a:moveTo>
                    <a:pt x="918" y="0"/>
                  </a:moveTo>
                  <a:lnTo>
                    <a:pt x="994" y="3"/>
                  </a:lnTo>
                  <a:lnTo>
                    <a:pt x="1066" y="13"/>
                  </a:lnTo>
                  <a:lnTo>
                    <a:pt x="1139" y="27"/>
                  </a:lnTo>
                  <a:lnTo>
                    <a:pt x="1208" y="47"/>
                  </a:lnTo>
                  <a:lnTo>
                    <a:pt x="1275" y="72"/>
                  </a:lnTo>
                  <a:lnTo>
                    <a:pt x="1340" y="103"/>
                  </a:lnTo>
                  <a:lnTo>
                    <a:pt x="1401" y="138"/>
                  </a:lnTo>
                  <a:lnTo>
                    <a:pt x="1460" y="177"/>
                  </a:lnTo>
                  <a:lnTo>
                    <a:pt x="1516" y="220"/>
                  </a:lnTo>
                  <a:lnTo>
                    <a:pt x="1567" y="269"/>
                  </a:lnTo>
                  <a:lnTo>
                    <a:pt x="1615" y="320"/>
                  </a:lnTo>
                  <a:lnTo>
                    <a:pt x="1659" y="375"/>
                  </a:lnTo>
                  <a:lnTo>
                    <a:pt x="1698" y="433"/>
                  </a:lnTo>
                  <a:lnTo>
                    <a:pt x="1734" y="495"/>
                  </a:lnTo>
                  <a:lnTo>
                    <a:pt x="1764" y="559"/>
                  </a:lnTo>
                  <a:lnTo>
                    <a:pt x="1790" y="627"/>
                  </a:lnTo>
                  <a:lnTo>
                    <a:pt x="1810" y="696"/>
                  </a:lnTo>
                  <a:lnTo>
                    <a:pt x="1824" y="767"/>
                  </a:lnTo>
                  <a:lnTo>
                    <a:pt x="1833" y="841"/>
                  </a:lnTo>
                  <a:lnTo>
                    <a:pt x="1836" y="916"/>
                  </a:lnTo>
                  <a:lnTo>
                    <a:pt x="1833" y="991"/>
                  </a:lnTo>
                  <a:lnTo>
                    <a:pt x="1824" y="1064"/>
                  </a:lnTo>
                  <a:lnTo>
                    <a:pt x="1810" y="1136"/>
                  </a:lnTo>
                  <a:lnTo>
                    <a:pt x="1790" y="1205"/>
                  </a:lnTo>
                  <a:lnTo>
                    <a:pt x="1764" y="1272"/>
                  </a:lnTo>
                  <a:lnTo>
                    <a:pt x="1734" y="1336"/>
                  </a:lnTo>
                  <a:lnTo>
                    <a:pt x="1698" y="1398"/>
                  </a:lnTo>
                  <a:lnTo>
                    <a:pt x="1659" y="1457"/>
                  </a:lnTo>
                  <a:lnTo>
                    <a:pt x="1615" y="1511"/>
                  </a:lnTo>
                  <a:lnTo>
                    <a:pt x="1567" y="1563"/>
                  </a:lnTo>
                  <a:lnTo>
                    <a:pt x="1516" y="1611"/>
                  </a:lnTo>
                  <a:lnTo>
                    <a:pt x="1460" y="1654"/>
                  </a:lnTo>
                  <a:lnTo>
                    <a:pt x="1401" y="1694"/>
                  </a:lnTo>
                  <a:lnTo>
                    <a:pt x="1340" y="1728"/>
                  </a:lnTo>
                  <a:lnTo>
                    <a:pt x="1275" y="1759"/>
                  </a:lnTo>
                  <a:lnTo>
                    <a:pt x="1208" y="1784"/>
                  </a:lnTo>
                  <a:lnTo>
                    <a:pt x="1139" y="1804"/>
                  </a:lnTo>
                  <a:lnTo>
                    <a:pt x="1066" y="1819"/>
                  </a:lnTo>
                  <a:lnTo>
                    <a:pt x="994" y="1828"/>
                  </a:lnTo>
                  <a:lnTo>
                    <a:pt x="918" y="1831"/>
                  </a:lnTo>
                  <a:lnTo>
                    <a:pt x="842" y="1828"/>
                  </a:lnTo>
                  <a:lnTo>
                    <a:pt x="769" y="1819"/>
                  </a:lnTo>
                  <a:lnTo>
                    <a:pt x="697" y="1804"/>
                  </a:lnTo>
                  <a:lnTo>
                    <a:pt x="627" y="1784"/>
                  </a:lnTo>
                  <a:lnTo>
                    <a:pt x="561" y="1759"/>
                  </a:lnTo>
                  <a:lnTo>
                    <a:pt x="496" y="1728"/>
                  </a:lnTo>
                  <a:lnTo>
                    <a:pt x="435" y="1694"/>
                  </a:lnTo>
                  <a:lnTo>
                    <a:pt x="376" y="1654"/>
                  </a:lnTo>
                  <a:lnTo>
                    <a:pt x="320" y="1611"/>
                  </a:lnTo>
                  <a:lnTo>
                    <a:pt x="268" y="1563"/>
                  </a:lnTo>
                  <a:lnTo>
                    <a:pt x="221" y="1511"/>
                  </a:lnTo>
                  <a:lnTo>
                    <a:pt x="177" y="1457"/>
                  </a:lnTo>
                  <a:lnTo>
                    <a:pt x="138" y="1398"/>
                  </a:lnTo>
                  <a:lnTo>
                    <a:pt x="102" y="1336"/>
                  </a:lnTo>
                  <a:lnTo>
                    <a:pt x="72" y="1272"/>
                  </a:lnTo>
                  <a:lnTo>
                    <a:pt x="46" y="1205"/>
                  </a:lnTo>
                  <a:lnTo>
                    <a:pt x="26" y="1136"/>
                  </a:lnTo>
                  <a:lnTo>
                    <a:pt x="12" y="1064"/>
                  </a:lnTo>
                  <a:lnTo>
                    <a:pt x="3" y="991"/>
                  </a:lnTo>
                  <a:lnTo>
                    <a:pt x="0" y="916"/>
                  </a:lnTo>
                  <a:lnTo>
                    <a:pt x="3" y="841"/>
                  </a:lnTo>
                  <a:lnTo>
                    <a:pt x="12" y="767"/>
                  </a:lnTo>
                  <a:lnTo>
                    <a:pt x="26" y="696"/>
                  </a:lnTo>
                  <a:lnTo>
                    <a:pt x="46" y="627"/>
                  </a:lnTo>
                  <a:lnTo>
                    <a:pt x="72" y="559"/>
                  </a:lnTo>
                  <a:lnTo>
                    <a:pt x="102" y="495"/>
                  </a:lnTo>
                  <a:lnTo>
                    <a:pt x="138" y="433"/>
                  </a:lnTo>
                  <a:lnTo>
                    <a:pt x="177" y="375"/>
                  </a:lnTo>
                  <a:lnTo>
                    <a:pt x="221" y="320"/>
                  </a:lnTo>
                  <a:lnTo>
                    <a:pt x="268" y="269"/>
                  </a:lnTo>
                  <a:lnTo>
                    <a:pt x="320" y="220"/>
                  </a:lnTo>
                  <a:lnTo>
                    <a:pt x="376" y="177"/>
                  </a:lnTo>
                  <a:lnTo>
                    <a:pt x="435" y="138"/>
                  </a:lnTo>
                  <a:lnTo>
                    <a:pt x="496" y="103"/>
                  </a:lnTo>
                  <a:lnTo>
                    <a:pt x="561" y="72"/>
                  </a:lnTo>
                  <a:lnTo>
                    <a:pt x="627" y="47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4122738" y="4829175"/>
              <a:ext cx="665163" cy="292100"/>
            </a:xfrm>
            <a:custGeom>
              <a:avLst/>
              <a:gdLst>
                <a:gd name="T0" fmla="*/ 796 w 2516"/>
                <a:gd name="T1" fmla="*/ 14 h 1104"/>
                <a:gd name="T2" fmla="*/ 988 w 2516"/>
                <a:gd name="T3" fmla="*/ 57 h 1104"/>
                <a:gd name="T4" fmla="*/ 1196 w 2516"/>
                <a:gd name="T5" fmla="*/ 115 h 1104"/>
                <a:gd name="T6" fmla="*/ 1388 w 2516"/>
                <a:gd name="T7" fmla="*/ 176 h 1104"/>
                <a:gd name="T8" fmla="*/ 1537 w 2516"/>
                <a:gd name="T9" fmla="*/ 223 h 1104"/>
                <a:gd name="T10" fmla="*/ 1619 w 2516"/>
                <a:gd name="T11" fmla="*/ 247 h 1104"/>
                <a:gd name="T12" fmla="*/ 1669 w 2516"/>
                <a:gd name="T13" fmla="*/ 297 h 1104"/>
                <a:gd name="T14" fmla="*/ 1676 w 2516"/>
                <a:gd name="T15" fmla="*/ 371 h 1104"/>
                <a:gd name="T16" fmla="*/ 1626 w 2516"/>
                <a:gd name="T17" fmla="*/ 444 h 1104"/>
                <a:gd name="T18" fmla="*/ 1509 w 2516"/>
                <a:gd name="T19" fmla="*/ 489 h 1104"/>
                <a:gd name="T20" fmla="*/ 1356 w 2516"/>
                <a:gd name="T21" fmla="*/ 498 h 1104"/>
                <a:gd name="T22" fmla="*/ 1197 w 2516"/>
                <a:gd name="T23" fmla="*/ 482 h 1104"/>
                <a:gd name="T24" fmla="*/ 1055 w 2516"/>
                <a:gd name="T25" fmla="*/ 458 h 1104"/>
                <a:gd name="T26" fmla="*/ 952 w 2516"/>
                <a:gd name="T27" fmla="*/ 440 h 1104"/>
                <a:gd name="T28" fmla="*/ 914 w 2516"/>
                <a:gd name="T29" fmla="*/ 446 h 1104"/>
                <a:gd name="T30" fmla="*/ 967 w 2516"/>
                <a:gd name="T31" fmla="*/ 510 h 1104"/>
                <a:gd name="T32" fmla="*/ 1103 w 2516"/>
                <a:gd name="T33" fmla="*/ 564 h 1104"/>
                <a:gd name="T34" fmla="*/ 1284 w 2516"/>
                <a:gd name="T35" fmla="*/ 600 h 1104"/>
                <a:gd name="T36" fmla="*/ 1474 w 2516"/>
                <a:gd name="T37" fmla="*/ 613 h 1104"/>
                <a:gd name="T38" fmla="*/ 1700 w 2516"/>
                <a:gd name="T39" fmla="*/ 587 h 1104"/>
                <a:gd name="T40" fmla="*/ 2085 w 2516"/>
                <a:gd name="T41" fmla="*/ 472 h 1104"/>
                <a:gd name="T42" fmla="*/ 2360 w 2516"/>
                <a:gd name="T43" fmla="*/ 344 h 1104"/>
                <a:gd name="T44" fmla="*/ 2459 w 2516"/>
                <a:gd name="T45" fmla="*/ 352 h 1104"/>
                <a:gd name="T46" fmla="*/ 2513 w 2516"/>
                <a:gd name="T47" fmla="*/ 430 h 1104"/>
                <a:gd name="T48" fmla="*/ 2488 w 2516"/>
                <a:gd name="T49" fmla="*/ 547 h 1104"/>
                <a:gd name="T50" fmla="*/ 2397 w 2516"/>
                <a:gd name="T51" fmla="*/ 645 h 1104"/>
                <a:gd name="T52" fmla="*/ 2271 w 2516"/>
                <a:gd name="T53" fmla="*/ 732 h 1104"/>
                <a:gd name="T54" fmla="*/ 2100 w 2516"/>
                <a:gd name="T55" fmla="*/ 838 h 1104"/>
                <a:gd name="T56" fmla="*/ 1910 w 2516"/>
                <a:gd name="T57" fmla="*/ 944 h 1104"/>
                <a:gd name="T58" fmla="*/ 1729 w 2516"/>
                <a:gd name="T59" fmla="*/ 1034 h 1104"/>
                <a:gd name="T60" fmla="*/ 1583 w 2516"/>
                <a:gd name="T61" fmla="*/ 1093 h 1104"/>
                <a:gd name="T62" fmla="*/ 1481 w 2516"/>
                <a:gd name="T63" fmla="*/ 1104 h 1104"/>
                <a:gd name="T64" fmla="*/ 1311 w 2516"/>
                <a:gd name="T65" fmla="*/ 1090 h 1104"/>
                <a:gd name="T66" fmla="*/ 1089 w 2516"/>
                <a:gd name="T67" fmla="*/ 1060 h 1104"/>
                <a:gd name="T68" fmla="*/ 844 w 2516"/>
                <a:gd name="T69" fmla="*/ 1023 h 1104"/>
                <a:gd name="T70" fmla="*/ 608 w 2516"/>
                <a:gd name="T71" fmla="*/ 983 h 1104"/>
                <a:gd name="T72" fmla="*/ 413 w 2516"/>
                <a:gd name="T73" fmla="*/ 947 h 1104"/>
                <a:gd name="T74" fmla="*/ 290 w 2516"/>
                <a:gd name="T75" fmla="*/ 924 h 1104"/>
                <a:gd name="T76" fmla="*/ 188 w 2516"/>
                <a:gd name="T77" fmla="*/ 927 h 1104"/>
                <a:gd name="T78" fmla="*/ 82 w 2516"/>
                <a:gd name="T79" fmla="*/ 988 h 1104"/>
                <a:gd name="T80" fmla="*/ 26 w 2516"/>
                <a:gd name="T81" fmla="*/ 1023 h 1104"/>
                <a:gd name="T82" fmla="*/ 5 w 2516"/>
                <a:gd name="T83" fmla="*/ 1004 h 1104"/>
                <a:gd name="T84" fmla="*/ 0 w 2516"/>
                <a:gd name="T85" fmla="*/ 984 h 1104"/>
                <a:gd name="T86" fmla="*/ 17 w 2516"/>
                <a:gd name="T87" fmla="*/ 729 h 1104"/>
                <a:gd name="T88" fmla="*/ 36 w 2516"/>
                <a:gd name="T89" fmla="*/ 433 h 1104"/>
                <a:gd name="T90" fmla="*/ 52 w 2516"/>
                <a:gd name="T91" fmla="*/ 168 h 1104"/>
                <a:gd name="T92" fmla="*/ 70 w 2516"/>
                <a:gd name="T93" fmla="*/ 81 h 1104"/>
                <a:gd name="T94" fmla="*/ 120 w 2516"/>
                <a:gd name="T95" fmla="*/ 67 h 1104"/>
                <a:gd name="T96" fmla="*/ 252 w 2516"/>
                <a:gd name="T97" fmla="*/ 46 h 1104"/>
                <a:gd name="T98" fmla="*/ 440 w 2516"/>
                <a:gd name="T99" fmla="*/ 19 h 1104"/>
                <a:gd name="T100" fmla="*/ 614 w 2516"/>
                <a:gd name="T101" fmla="*/ 3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16" h="1104">
                  <a:moveTo>
                    <a:pt x="679" y="0"/>
                  </a:moveTo>
                  <a:lnTo>
                    <a:pt x="715" y="3"/>
                  </a:lnTo>
                  <a:lnTo>
                    <a:pt x="754" y="8"/>
                  </a:lnTo>
                  <a:lnTo>
                    <a:pt x="796" y="14"/>
                  </a:lnTo>
                  <a:lnTo>
                    <a:pt x="841" y="22"/>
                  </a:lnTo>
                  <a:lnTo>
                    <a:pt x="888" y="33"/>
                  </a:lnTo>
                  <a:lnTo>
                    <a:pt x="938" y="44"/>
                  </a:lnTo>
                  <a:lnTo>
                    <a:pt x="988" y="57"/>
                  </a:lnTo>
                  <a:lnTo>
                    <a:pt x="1040" y="71"/>
                  </a:lnTo>
                  <a:lnTo>
                    <a:pt x="1093" y="85"/>
                  </a:lnTo>
                  <a:lnTo>
                    <a:pt x="1144" y="100"/>
                  </a:lnTo>
                  <a:lnTo>
                    <a:pt x="1196" y="115"/>
                  </a:lnTo>
                  <a:lnTo>
                    <a:pt x="1246" y="131"/>
                  </a:lnTo>
                  <a:lnTo>
                    <a:pt x="1296" y="146"/>
                  </a:lnTo>
                  <a:lnTo>
                    <a:pt x="1343" y="161"/>
                  </a:lnTo>
                  <a:lnTo>
                    <a:pt x="1388" y="176"/>
                  </a:lnTo>
                  <a:lnTo>
                    <a:pt x="1430" y="189"/>
                  </a:lnTo>
                  <a:lnTo>
                    <a:pt x="1469" y="202"/>
                  </a:lnTo>
                  <a:lnTo>
                    <a:pt x="1505" y="212"/>
                  </a:lnTo>
                  <a:lnTo>
                    <a:pt x="1537" y="223"/>
                  </a:lnTo>
                  <a:lnTo>
                    <a:pt x="1563" y="230"/>
                  </a:lnTo>
                  <a:lnTo>
                    <a:pt x="1585" y="237"/>
                  </a:lnTo>
                  <a:lnTo>
                    <a:pt x="1602" y="241"/>
                  </a:lnTo>
                  <a:lnTo>
                    <a:pt x="1619" y="247"/>
                  </a:lnTo>
                  <a:lnTo>
                    <a:pt x="1635" y="256"/>
                  </a:lnTo>
                  <a:lnTo>
                    <a:pt x="1648" y="268"/>
                  </a:lnTo>
                  <a:lnTo>
                    <a:pt x="1660" y="282"/>
                  </a:lnTo>
                  <a:lnTo>
                    <a:pt x="1669" y="297"/>
                  </a:lnTo>
                  <a:lnTo>
                    <a:pt x="1675" y="314"/>
                  </a:lnTo>
                  <a:lnTo>
                    <a:pt x="1679" y="333"/>
                  </a:lnTo>
                  <a:lnTo>
                    <a:pt x="1679" y="352"/>
                  </a:lnTo>
                  <a:lnTo>
                    <a:pt x="1676" y="371"/>
                  </a:lnTo>
                  <a:lnTo>
                    <a:pt x="1668" y="391"/>
                  </a:lnTo>
                  <a:lnTo>
                    <a:pt x="1659" y="410"/>
                  </a:lnTo>
                  <a:lnTo>
                    <a:pt x="1644" y="428"/>
                  </a:lnTo>
                  <a:lnTo>
                    <a:pt x="1626" y="444"/>
                  </a:lnTo>
                  <a:lnTo>
                    <a:pt x="1603" y="459"/>
                  </a:lnTo>
                  <a:lnTo>
                    <a:pt x="1576" y="472"/>
                  </a:lnTo>
                  <a:lnTo>
                    <a:pt x="1544" y="482"/>
                  </a:lnTo>
                  <a:lnTo>
                    <a:pt x="1509" y="489"/>
                  </a:lnTo>
                  <a:lnTo>
                    <a:pt x="1473" y="495"/>
                  </a:lnTo>
                  <a:lnTo>
                    <a:pt x="1435" y="498"/>
                  </a:lnTo>
                  <a:lnTo>
                    <a:pt x="1396" y="499"/>
                  </a:lnTo>
                  <a:lnTo>
                    <a:pt x="1356" y="498"/>
                  </a:lnTo>
                  <a:lnTo>
                    <a:pt x="1316" y="496"/>
                  </a:lnTo>
                  <a:lnTo>
                    <a:pt x="1275" y="493"/>
                  </a:lnTo>
                  <a:lnTo>
                    <a:pt x="1236" y="487"/>
                  </a:lnTo>
                  <a:lnTo>
                    <a:pt x="1197" y="482"/>
                  </a:lnTo>
                  <a:lnTo>
                    <a:pt x="1158" y="476"/>
                  </a:lnTo>
                  <a:lnTo>
                    <a:pt x="1122" y="470"/>
                  </a:lnTo>
                  <a:lnTo>
                    <a:pt x="1087" y="463"/>
                  </a:lnTo>
                  <a:lnTo>
                    <a:pt x="1055" y="458"/>
                  </a:lnTo>
                  <a:lnTo>
                    <a:pt x="1024" y="452"/>
                  </a:lnTo>
                  <a:lnTo>
                    <a:pt x="997" y="447"/>
                  </a:lnTo>
                  <a:lnTo>
                    <a:pt x="972" y="443"/>
                  </a:lnTo>
                  <a:lnTo>
                    <a:pt x="952" y="440"/>
                  </a:lnTo>
                  <a:lnTo>
                    <a:pt x="936" y="439"/>
                  </a:lnTo>
                  <a:lnTo>
                    <a:pt x="924" y="439"/>
                  </a:lnTo>
                  <a:lnTo>
                    <a:pt x="916" y="442"/>
                  </a:lnTo>
                  <a:lnTo>
                    <a:pt x="914" y="446"/>
                  </a:lnTo>
                  <a:lnTo>
                    <a:pt x="917" y="463"/>
                  </a:lnTo>
                  <a:lnTo>
                    <a:pt x="927" y="479"/>
                  </a:lnTo>
                  <a:lnTo>
                    <a:pt x="944" y="495"/>
                  </a:lnTo>
                  <a:lnTo>
                    <a:pt x="967" y="510"/>
                  </a:lnTo>
                  <a:lnTo>
                    <a:pt x="995" y="525"/>
                  </a:lnTo>
                  <a:lnTo>
                    <a:pt x="1027" y="539"/>
                  </a:lnTo>
                  <a:lnTo>
                    <a:pt x="1063" y="551"/>
                  </a:lnTo>
                  <a:lnTo>
                    <a:pt x="1103" y="564"/>
                  </a:lnTo>
                  <a:lnTo>
                    <a:pt x="1145" y="574"/>
                  </a:lnTo>
                  <a:lnTo>
                    <a:pt x="1190" y="584"/>
                  </a:lnTo>
                  <a:lnTo>
                    <a:pt x="1237" y="592"/>
                  </a:lnTo>
                  <a:lnTo>
                    <a:pt x="1284" y="600"/>
                  </a:lnTo>
                  <a:lnTo>
                    <a:pt x="1333" y="606"/>
                  </a:lnTo>
                  <a:lnTo>
                    <a:pt x="1380" y="610"/>
                  </a:lnTo>
                  <a:lnTo>
                    <a:pt x="1427" y="612"/>
                  </a:lnTo>
                  <a:lnTo>
                    <a:pt x="1474" y="613"/>
                  </a:lnTo>
                  <a:lnTo>
                    <a:pt x="1519" y="612"/>
                  </a:lnTo>
                  <a:lnTo>
                    <a:pt x="1561" y="610"/>
                  </a:lnTo>
                  <a:lnTo>
                    <a:pt x="1600" y="605"/>
                  </a:lnTo>
                  <a:lnTo>
                    <a:pt x="1700" y="587"/>
                  </a:lnTo>
                  <a:lnTo>
                    <a:pt x="1800" y="564"/>
                  </a:lnTo>
                  <a:lnTo>
                    <a:pt x="1898" y="537"/>
                  </a:lnTo>
                  <a:lnTo>
                    <a:pt x="1993" y="505"/>
                  </a:lnTo>
                  <a:lnTo>
                    <a:pt x="2085" y="472"/>
                  </a:lnTo>
                  <a:lnTo>
                    <a:pt x="2173" y="435"/>
                  </a:lnTo>
                  <a:lnTo>
                    <a:pt x="2255" y="396"/>
                  </a:lnTo>
                  <a:lnTo>
                    <a:pt x="2332" y="356"/>
                  </a:lnTo>
                  <a:lnTo>
                    <a:pt x="2360" y="344"/>
                  </a:lnTo>
                  <a:lnTo>
                    <a:pt x="2387" y="338"/>
                  </a:lnTo>
                  <a:lnTo>
                    <a:pt x="2413" y="337"/>
                  </a:lnTo>
                  <a:lnTo>
                    <a:pt x="2437" y="343"/>
                  </a:lnTo>
                  <a:lnTo>
                    <a:pt x="2459" y="352"/>
                  </a:lnTo>
                  <a:lnTo>
                    <a:pt x="2478" y="366"/>
                  </a:lnTo>
                  <a:lnTo>
                    <a:pt x="2494" y="383"/>
                  </a:lnTo>
                  <a:lnTo>
                    <a:pt x="2505" y="405"/>
                  </a:lnTo>
                  <a:lnTo>
                    <a:pt x="2513" y="430"/>
                  </a:lnTo>
                  <a:lnTo>
                    <a:pt x="2516" y="456"/>
                  </a:lnTo>
                  <a:lnTo>
                    <a:pt x="2513" y="485"/>
                  </a:lnTo>
                  <a:lnTo>
                    <a:pt x="2503" y="516"/>
                  </a:lnTo>
                  <a:lnTo>
                    <a:pt x="2488" y="547"/>
                  </a:lnTo>
                  <a:lnTo>
                    <a:pt x="2465" y="580"/>
                  </a:lnTo>
                  <a:lnTo>
                    <a:pt x="2436" y="612"/>
                  </a:lnTo>
                  <a:lnTo>
                    <a:pt x="2419" y="627"/>
                  </a:lnTo>
                  <a:lnTo>
                    <a:pt x="2397" y="645"/>
                  </a:lnTo>
                  <a:lnTo>
                    <a:pt x="2372" y="664"/>
                  </a:lnTo>
                  <a:lnTo>
                    <a:pt x="2341" y="685"/>
                  </a:lnTo>
                  <a:lnTo>
                    <a:pt x="2307" y="708"/>
                  </a:lnTo>
                  <a:lnTo>
                    <a:pt x="2271" y="732"/>
                  </a:lnTo>
                  <a:lnTo>
                    <a:pt x="2232" y="758"/>
                  </a:lnTo>
                  <a:lnTo>
                    <a:pt x="2189" y="783"/>
                  </a:lnTo>
                  <a:lnTo>
                    <a:pt x="2145" y="811"/>
                  </a:lnTo>
                  <a:lnTo>
                    <a:pt x="2100" y="838"/>
                  </a:lnTo>
                  <a:lnTo>
                    <a:pt x="2054" y="865"/>
                  </a:lnTo>
                  <a:lnTo>
                    <a:pt x="2006" y="891"/>
                  </a:lnTo>
                  <a:lnTo>
                    <a:pt x="1958" y="918"/>
                  </a:lnTo>
                  <a:lnTo>
                    <a:pt x="1910" y="944"/>
                  </a:lnTo>
                  <a:lnTo>
                    <a:pt x="1863" y="969"/>
                  </a:lnTo>
                  <a:lnTo>
                    <a:pt x="1818" y="992"/>
                  </a:lnTo>
                  <a:lnTo>
                    <a:pt x="1773" y="1014"/>
                  </a:lnTo>
                  <a:lnTo>
                    <a:pt x="1729" y="1034"/>
                  </a:lnTo>
                  <a:lnTo>
                    <a:pt x="1688" y="1053"/>
                  </a:lnTo>
                  <a:lnTo>
                    <a:pt x="1650" y="1069"/>
                  </a:lnTo>
                  <a:lnTo>
                    <a:pt x="1615" y="1082"/>
                  </a:lnTo>
                  <a:lnTo>
                    <a:pt x="1583" y="1093"/>
                  </a:lnTo>
                  <a:lnTo>
                    <a:pt x="1555" y="1100"/>
                  </a:lnTo>
                  <a:lnTo>
                    <a:pt x="1536" y="1103"/>
                  </a:lnTo>
                  <a:lnTo>
                    <a:pt x="1511" y="1104"/>
                  </a:lnTo>
                  <a:lnTo>
                    <a:pt x="1481" y="1104"/>
                  </a:lnTo>
                  <a:lnTo>
                    <a:pt x="1445" y="1102"/>
                  </a:lnTo>
                  <a:lnTo>
                    <a:pt x="1405" y="1099"/>
                  </a:lnTo>
                  <a:lnTo>
                    <a:pt x="1360" y="1095"/>
                  </a:lnTo>
                  <a:lnTo>
                    <a:pt x="1311" y="1090"/>
                  </a:lnTo>
                  <a:lnTo>
                    <a:pt x="1260" y="1083"/>
                  </a:lnTo>
                  <a:lnTo>
                    <a:pt x="1205" y="1077"/>
                  </a:lnTo>
                  <a:lnTo>
                    <a:pt x="1148" y="1069"/>
                  </a:lnTo>
                  <a:lnTo>
                    <a:pt x="1089" y="1060"/>
                  </a:lnTo>
                  <a:lnTo>
                    <a:pt x="1028" y="1052"/>
                  </a:lnTo>
                  <a:lnTo>
                    <a:pt x="967" y="1042"/>
                  </a:lnTo>
                  <a:lnTo>
                    <a:pt x="906" y="1033"/>
                  </a:lnTo>
                  <a:lnTo>
                    <a:pt x="844" y="1023"/>
                  </a:lnTo>
                  <a:lnTo>
                    <a:pt x="783" y="1013"/>
                  </a:lnTo>
                  <a:lnTo>
                    <a:pt x="723" y="1003"/>
                  </a:lnTo>
                  <a:lnTo>
                    <a:pt x="665" y="992"/>
                  </a:lnTo>
                  <a:lnTo>
                    <a:pt x="608" y="983"/>
                  </a:lnTo>
                  <a:lnTo>
                    <a:pt x="555" y="973"/>
                  </a:lnTo>
                  <a:lnTo>
                    <a:pt x="504" y="964"/>
                  </a:lnTo>
                  <a:lnTo>
                    <a:pt x="457" y="955"/>
                  </a:lnTo>
                  <a:lnTo>
                    <a:pt x="413" y="947"/>
                  </a:lnTo>
                  <a:lnTo>
                    <a:pt x="375" y="940"/>
                  </a:lnTo>
                  <a:lnTo>
                    <a:pt x="341" y="933"/>
                  </a:lnTo>
                  <a:lnTo>
                    <a:pt x="312" y="928"/>
                  </a:lnTo>
                  <a:lnTo>
                    <a:pt x="290" y="924"/>
                  </a:lnTo>
                  <a:lnTo>
                    <a:pt x="275" y="920"/>
                  </a:lnTo>
                  <a:lnTo>
                    <a:pt x="246" y="917"/>
                  </a:lnTo>
                  <a:lnTo>
                    <a:pt x="217" y="920"/>
                  </a:lnTo>
                  <a:lnTo>
                    <a:pt x="188" y="927"/>
                  </a:lnTo>
                  <a:lnTo>
                    <a:pt x="161" y="939"/>
                  </a:lnTo>
                  <a:lnTo>
                    <a:pt x="133" y="953"/>
                  </a:lnTo>
                  <a:lnTo>
                    <a:pt x="107" y="970"/>
                  </a:lnTo>
                  <a:lnTo>
                    <a:pt x="82" y="988"/>
                  </a:lnTo>
                  <a:lnTo>
                    <a:pt x="60" y="1007"/>
                  </a:lnTo>
                  <a:lnTo>
                    <a:pt x="46" y="1016"/>
                  </a:lnTo>
                  <a:lnTo>
                    <a:pt x="35" y="1022"/>
                  </a:lnTo>
                  <a:lnTo>
                    <a:pt x="26" y="1023"/>
                  </a:lnTo>
                  <a:lnTo>
                    <a:pt x="19" y="1020"/>
                  </a:lnTo>
                  <a:lnTo>
                    <a:pt x="12" y="1016"/>
                  </a:lnTo>
                  <a:lnTo>
                    <a:pt x="8" y="1011"/>
                  </a:lnTo>
                  <a:lnTo>
                    <a:pt x="5" y="1004"/>
                  </a:lnTo>
                  <a:lnTo>
                    <a:pt x="2" y="997"/>
                  </a:lnTo>
                  <a:lnTo>
                    <a:pt x="1" y="991"/>
                  </a:lnTo>
                  <a:lnTo>
                    <a:pt x="1" y="986"/>
                  </a:lnTo>
                  <a:lnTo>
                    <a:pt x="0" y="984"/>
                  </a:lnTo>
                  <a:lnTo>
                    <a:pt x="4" y="928"/>
                  </a:lnTo>
                  <a:lnTo>
                    <a:pt x="8" y="866"/>
                  </a:lnTo>
                  <a:lnTo>
                    <a:pt x="12" y="800"/>
                  </a:lnTo>
                  <a:lnTo>
                    <a:pt x="17" y="729"/>
                  </a:lnTo>
                  <a:lnTo>
                    <a:pt x="22" y="656"/>
                  </a:lnTo>
                  <a:lnTo>
                    <a:pt x="26" y="582"/>
                  </a:lnTo>
                  <a:lnTo>
                    <a:pt x="31" y="506"/>
                  </a:lnTo>
                  <a:lnTo>
                    <a:pt x="36" y="433"/>
                  </a:lnTo>
                  <a:lnTo>
                    <a:pt x="41" y="360"/>
                  </a:lnTo>
                  <a:lnTo>
                    <a:pt x="45" y="292"/>
                  </a:lnTo>
                  <a:lnTo>
                    <a:pt x="49" y="227"/>
                  </a:lnTo>
                  <a:lnTo>
                    <a:pt x="52" y="168"/>
                  </a:lnTo>
                  <a:lnTo>
                    <a:pt x="57" y="116"/>
                  </a:lnTo>
                  <a:lnTo>
                    <a:pt x="59" y="101"/>
                  </a:lnTo>
                  <a:lnTo>
                    <a:pt x="63" y="90"/>
                  </a:lnTo>
                  <a:lnTo>
                    <a:pt x="70" y="81"/>
                  </a:lnTo>
                  <a:lnTo>
                    <a:pt x="80" y="76"/>
                  </a:lnTo>
                  <a:lnTo>
                    <a:pt x="91" y="72"/>
                  </a:lnTo>
                  <a:lnTo>
                    <a:pt x="104" y="69"/>
                  </a:lnTo>
                  <a:lnTo>
                    <a:pt x="120" y="67"/>
                  </a:lnTo>
                  <a:lnTo>
                    <a:pt x="137" y="63"/>
                  </a:lnTo>
                  <a:lnTo>
                    <a:pt x="171" y="58"/>
                  </a:lnTo>
                  <a:lnTo>
                    <a:pt x="210" y="52"/>
                  </a:lnTo>
                  <a:lnTo>
                    <a:pt x="252" y="46"/>
                  </a:lnTo>
                  <a:lnTo>
                    <a:pt x="298" y="38"/>
                  </a:lnTo>
                  <a:lnTo>
                    <a:pt x="344" y="32"/>
                  </a:lnTo>
                  <a:lnTo>
                    <a:pt x="392" y="26"/>
                  </a:lnTo>
                  <a:lnTo>
                    <a:pt x="440" y="19"/>
                  </a:lnTo>
                  <a:lnTo>
                    <a:pt x="487" y="14"/>
                  </a:lnTo>
                  <a:lnTo>
                    <a:pt x="532" y="9"/>
                  </a:lnTo>
                  <a:lnTo>
                    <a:pt x="575" y="5"/>
                  </a:lnTo>
                  <a:lnTo>
                    <a:pt x="614" y="3"/>
                  </a:lnTo>
                  <a:lnTo>
                    <a:pt x="649" y="0"/>
                  </a:lnTo>
                  <a:lnTo>
                    <a:pt x="6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 noEditPoints="1"/>
            </p:cNvSpPr>
            <p:nvPr/>
          </p:nvSpPr>
          <p:spPr bwMode="auto">
            <a:xfrm>
              <a:off x="3870325" y="4837113"/>
              <a:ext cx="211138" cy="271463"/>
            </a:xfrm>
            <a:custGeom>
              <a:avLst/>
              <a:gdLst>
                <a:gd name="T0" fmla="*/ 414 w 798"/>
                <a:gd name="T1" fmla="*/ 614 h 1025"/>
                <a:gd name="T2" fmla="*/ 383 w 798"/>
                <a:gd name="T3" fmla="*/ 617 h 1025"/>
                <a:gd name="T4" fmla="*/ 356 w 798"/>
                <a:gd name="T5" fmla="*/ 625 h 1025"/>
                <a:gd name="T6" fmla="*/ 331 w 798"/>
                <a:gd name="T7" fmla="*/ 639 h 1025"/>
                <a:gd name="T8" fmla="*/ 308 w 798"/>
                <a:gd name="T9" fmla="*/ 657 h 1025"/>
                <a:gd name="T10" fmla="*/ 291 w 798"/>
                <a:gd name="T11" fmla="*/ 679 h 1025"/>
                <a:gd name="T12" fmla="*/ 277 w 798"/>
                <a:gd name="T13" fmla="*/ 703 h 1025"/>
                <a:gd name="T14" fmla="*/ 268 w 798"/>
                <a:gd name="T15" fmla="*/ 731 h 1025"/>
                <a:gd name="T16" fmla="*/ 265 w 798"/>
                <a:gd name="T17" fmla="*/ 761 h 1025"/>
                <a:gd name="T18" fmla="*/ 268 w 798"/>
                <a:gd name="T19" fmla="*/ 790 h 1025"/>
                <a:gd name="T20" fmla="*/ 277 w 798"/>
                <a:gd name="T21" fmla="*/ 818 h 1025"/>
                <a:gd name="T22" fmla="*/ 291 w 798"/>
                <a:gd name="T23" fmla="*/ 843 h 1025"/>
                <a:gd name="T24" fmla="*/ 308 w 798"/>
                <a:gd name="T25" fmla="*/ 866 h 1025"/>
                <a:gd name="T26" fmla="*/ 331 w 798"/>
                <a:gd name="T27" fmla="*/ 883 h 1025"/>
                <a:gd name="T28" fmla="*/ 356 w 798"/>
                <a:gd name="T29" fmla="*/ 897 h 1025"/>
                <a:gd name="T30" fmla="*/ 383 w 798"/>
                <a:gd name="T31" fmla="*/ 905 h 1025"/>
                <a:gd name="T32" fmla="*/ 414 w 798"/>
                <a:gd name="T33" fmla="*/ 909 h 1025"/>
                <a:gd name="T34" fmla="*/ 443 w 798"/>
                <a:gd name="T35" fmla="*/ 905 h 1025"/>
                <a:gd name="T36" fmla="*/ 471 w 798"/>
                <a:gd name="T37" fmla="*/ 897 h 1025"/>
                <a:gd name="T38" fmla="*/ 496 w 798"/>
                <a:gd name="T39" fmla="*/ 883 h 1025"/>
                <a:gd name="T40" fmla="*/ 518 w 798"/>
                <a:gd name="T41" fmla="*/ 866 h 1025"/>
                <a:gd name="T42" fmla="*/ 536 w 798"/>
                <a:gd name="T43" fmla="*/ 843 h 1025"/>
                <a:gd name="T44" fmla="*/ 550 w 798"/>
                <a:gd name="T45" fmla="*/ 818 h 1025"/>
                <a:gd name="T46" fmla="*/ 558 w 798"/>
                <a:gd name="T47" fmla="*/ 790 h 1025"/>
                <a:gd name="T48" fmla="*/ 561 w 798"/>
                <a:gd name="T49" fmla="*/ 761 h 1025"/>
                <a:gd name="T50" fmla="*/ 558 w 798"/>
                <a:gd name="T51" fmla="*/ 731 h 1025"/>
                <a:gd name="T52" fmla="*/ 550 w 798"/>
                <a:gd name="T53" fmla="*/ 703 h 1025"/>
                <a:gd name="T54" fmla="*/ 536 w 798"/>
                <a:gd name="T55" fmla="*/ 679 h 1025"/>
                <a:gd name="T56" fmla="*/ 518 w 798"/>
                <a:gd name="T57" fmla="*/ 657 h 1025"/>
                <a:gd name="T58" fmla="*/ 496 w 798"/>
                <a:gd name="T59" fmla="*/ 639 h 1025"/>
                <a:gd name="T60" fmla="*/ 471 w 798"/>
                <a:gd name="T61" fmla="*/ 625 h 1025"/>
                <a:gd name="T62" fmla="*/ 443 w 798"/>
                <a:gd name="T63" fmla="*/ 617 h 1025"/>
                <a:gd name="T64" fmla="*/ 414 w 798"/>
                <a:gd name="T65" fmla="*/ 614 h 1025"/>
                <a:gd name="T66" fmla="*/ 194 w 798"/>
                <a:gd name="T67" fmla="*/ 0 h 1025"/>
                <a:gd name="T68" fmla="*/ 728 w 798"/>
                <a:gd name="T69" fmla="*/ 26 h 1025"/>
                <a:gd name="T70" fmla="*/ 748 w 798"/>
                <a:gd name="T71" fmla="*/ 30 h 1025"/>
                <a:gd name="T72" fmla="*/ 765 w 798"/>
                <a:gd name="T73" fmla="*/ 39 h 1025"/>
                <a:gd name="T74" fmla="*/ 780 w 798"/>
                <a:gd name="T75" fmla="*/ 51 h 1025"/>
                <a:gd name="T76" fmla="*/ 791 w 798"/>
                <a:gd name="T77" fmla="*/ 67 h 1025"/>
                <a:gd name="T78" fmla="*/ 797 w 798"/>
                <a:gd name="T79" fmla="*/ 85 h 1025"/>
                <a:gd name="T80" fmla="*/ 798 w 798"/>
                <a:gd name="T81" fmla="*/ 105 h 1025"/>
                <a:gd name="T82" fmla="*/ 733 w 798"/>
                <a:gd name="T83" fmla="*/ 953 h 1025"/>
                <a:gd name="T84" fmla="*/ 728 w 798"/>
                <a:gd name="T85" fmla="*/ 973 h 1025"/>
                <a:gd name="T86" fmla="*/ 719 w 798"/>
                <a:gd name="T87" fmla="*/ 990 h 1025"/>
                <a:gd name="T88" fmla="*/ 706 w 798"/>
                <a:gd name="T89" fmla="*/ 1005 h 1025"/>
                <a:gd name="T90" fmla="*/ 691 w 798"/>
                <a:gd name="T91" fmla="*/ 1016 h 1025"/>
                <a:gd name="T92" fmla="*/ 672 w 798"/>
                <a:gd name="T93" fmla="*/ 1023 h 1025"/>
                <a:gd name="T94" fmla="*/ 652 w 798"/>
                <a:gd name="T95" fmla="*/ 1025 h 1025"/>
                <a:gd name="T96" fmla="*/ 59 w 798"/>
                <a:gd name="T97" fmla="*/ 1025 h 1025"/>
                <a:gd name="T98" fmla="*/ 40 w 798"/>
                <a:gd name="T99" fmla="*/ 1022 h 1025"/>
                <a:gd name="T100" fmla="*/ 23 w 798"/>
                <a:gd name="T101" fmla="*/ 1013 h 1025"/>
                <a:gd name="T102" fmla="*/ 12 w 798"/>
                <a:gd name="T103" fmla="*/ 1002 h 1025"/>
                <a:gd name="T104" fmla="*/ 3 w 798"/>
                <a:gd name="T105" fmla="*/ 986 h 1025"/>
                <a:gd name="T106" fmla="*/ 0 w 798"/>
                <a:gd name="T107" fmla="*/ 968 h 1025"/>
                <a:gd name="T108" fmla="*/ 2 w 798"/>
                <a:gd name="T109" fmla="*/ 949 h 1025"/>
                <a:gd name="T110" fmla="*/ 100 w 798"/>
                <a:gd name="T111" fmla="*/ 69 h 1025"/>
                <a:gd name="T112" fmla="*/ 107 w 798"/>
                <a:gd name="T113" fmla="*/ 50 h 1025"/>
                <a:gd name="T114" fmla="*/ 119 w 798"/>
                <a:gd name="T115" fmla="*/ 33 h 1025"/>
                <a:gd name="T116" fmla="*/ 135 w 798"/>
                <a:gd name="T117" fmla="*/ 19 h 1025"/>
                <a:gd name="T118" fmla="*/ 153 w 798"/>
                <a:gd name="T119" fmla="*/ 8 h 1025"/>
                <a:gd name="T120" fmla="*/ 173 w 798"/>
                <a:gd name="T121" fmla="*/ 2 h 1025"/>
                <a:gd name="T122" fmla="*/ 194 w 798"/>
                <a:gd name="T123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8" h="1025">
                  <a:moveTo>
                    <a:pt x="414" y="614"/>
                  </a:moveTo>
                  <a:lnTo>
                    <a:pt x="383" y="617"/>
                  </a:lnTo>
                  <a:lnTo>
                    <a:pt x="356" y="625"/>
                  </a:lnTo>
                  <a:lnTo>
                    <a:pt x="331" y="639"/>
                  </a:lnTo>
                  <a:lnTo>
                    <a:pt x="308" y="657"/>
                  </a:lnTo>
                  <a:lnTo>
                    <a:pt x="291" y="679"/>
                  </a:lnTo>
                  <a:lnTo>
                    <a:pt x="277" y="703"/>
                  </a:lnTo>
                  <a:lnTo>
                    <a:pt x="268" y="731"/>
                  </a:lnTo>
                  <a:lnTo>
                    <a:pt x="265" y="761"/>
                  </a:lnTo>
                  <a:lnTo>
                    <a:pt x="268" y="790"/>
                  </a:lnTo>
                  <a:lnTo>
                    <a:pt x="277" y="818"/>
                  </a:lnTo>
                  <a:lnTo>
                    <a:pt x="291" y="843"/>
                  </a:lnTo>
                  <a:lnTo>
                    <a:pt x="308" y="866"/>
                  </a:lnTo>
                  <a:lnTo>
                    <a:pt x="331" y="883"/>
                  </a:lnTo>
                  <a:lnTo>
                    <a:pt x="356" y="897"/>
                  </a:lnTo>
                  <a:lnTo>
                    <a:pt x="383" y="905"/>
                  </a:lnTo>
                  <a:lnTo>
                    <a:pt x="414" y="909"/>
                  </a:lnTo>
                  <a:lnTo>
                    <a:pt x="443" y="905"/>
                  </a:lnTo>
                  <a:lnTo>
                    <a:pt x="471" y="897"/>
                  </a:lnTo>
                  <a:lnTo>
                    <a:pt x="496" y="883"/>
                  </a:lnTo>
                  <a:lnTo>
                    <a:pt x="518" y="866"/>
                  </a:lnTo>
                  <a:lnTo>
                    <a:pt x="536" y="843"/>
                  </a:lnTo>
                  <a:lnTo>
                    <a:pt x="550" y="818"/>
                  </a:lnTo>
                  <a:lnTo>
                    <a:pt x="558" y="790"/>
                  </a:lnTo>
                  <a:lnTo>
                    <a:pt x="561" y="761"/>
                  </a:lnTo>
                  <a:lnTo>
                    <a:pt x="558" y="731"/>
                  </a:lnTo>
                  <a:lnTo>
                    <a:pt x="550" y="703"/>
                  </a:lnTo>
                  <a:lnTo>
                    <a:pt x="536" y="679"/>
                  </a:lnTo>
                  <a:lnTo>
                    <a:pt x="518" y="657"/>
                  </a:lnTo>
                  <a:lnTo>
                    <a:pt x="496" y="639"/>
                  </a:lnTo>
                  <a:lnTo>
                    <a:pt x="471" y="625"/>
                  </a:lnTo>
                  <a:lnTo>
                    <a:pt x="443" y="617"/>
                  </a:lnTo>
                  <a:lnTo>
                    <a:pt x="414" y="614"/>
                  </a:lnTo>
                  <a:close/>
                  <a:moveTo>
                    <a:pt x="194" y="0"/>
                  </a:moveTo>
                  <a:lnTo>
                    <a:pt x="728" y="26"/>
                  </a:lnTo>
                  <a:lnTo>
                    <a:pt x="748" y="30"/>
                  </a:lnTo>
                  <a:lnTo>
                    <a:pt x="765" y="39"/>
                  </a:lnTo>
                  <a:lnTo>
                    <a:pt x="780" y="51"/>
                  </a:lnTo>
                  <a:lnTo>
                    <a:pt x="791" y="67"/>
                  </a:lnTo>
                  <a:lnTo>
                    <a:pt x="797" y="85"/>
                  </a:lnTo>
                  <a:lnTo>
                    <a:pt x="798" y="105"/>
                  </a:lnTo>
                  <a:lnTo>
                    <a:pt x="733" y="953"/>
                  </a:lnTo>
                  <a:lnTo>
                    <a:pt x="728" y="973"/>
                  </a:lnTo>
                  <a:lnTo>
                    <a:pt x="719" y="990"/>
                  </a:lnTo>
                  <a:lnTo>
                    <a:pt x="706" y="1005"/>
                  </a:lnTo>
                  <a:lnTo>
                    <a:pt x="691" y="1016"/>
                  </a:lnTo>
                  <a:lnTo>
                    <a:pt x="672" y="1023"/>
                  </a:lnTo>
                  <a:lnTo>
                    <a:pt x="652" y="1025"/>
                  </a:lnTo>
                  <a:lnTo>
                    <a:pt x="59" y="1025"/>
                  </a:lnTo>
                  <a:lnTo>
                    <a:pt x="40" y="1022"/>
                  </a:lnTo>
                  <a:lnTo>
                    <a:pt x="23" y="1013"/>
                  </a:lnTo>
                  <a:lnTo>
                    <a:pt x="12" y="1002"/>
                  </a:lnTo>
                  <a:lnTo>
                    <a:pt x="3" y="986"/>
                  </a:lnTo>
                  <a:lnTo>
                    <a:pt x="0" y="968"/>
                  </a:lnTo>
                  <a:lnTo>
                    <a:pt x="2" y="949"/>
                  </a:lnTo>
                  <a:lnTo>
                    <a:pt x="100" y="69"/>
                  </a:lnTo>
                  <a:lnTo>
                    <a:pt x="107" y="50"/>
                  </a:lnTo>
                  <a:lnTo>
                    <a:pt x="119" y="33"/>
                  </a:lnTo>
                  <a:lnTo>
                    <a:pt x="135" y="19"/>
                  </a:lnTo>
                  <a:lnTo>
                    <a:pt x="153" y="8"/>
                  </a:lnTo>
                  <a:lnTo>
                    <a:pt x="173" y="2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1" name="Freeform 48"/>
          <p:cNvSpPr>
            <a:spLocks noEditPoints="1"/>
          </p:cNvSpPr>
          <p:nvPr/>
        </p:nvSpPr>
        <p:spPr bwMode="auto">
          <a:xfrm>
            <a:off x="8963374" y="4237095"/>
            <a:ext cx="459127" cy="563505"/>
          </a:xfrm>
          <a:custGeom>
            <a:avLst/>
            <a:gdLst>
              <a:gd name="T0" fmla="*/ 1835 w 2692"/>
              <a:gd name="T1" fmla="*/ 2652 h 3304"/>
              <a:gd name="T2" fmla="*/ 1703 w 2692"/>
              <a:gd name="T3" fmla="*/ 2717 h 3304"/>
              <a:gd name="T4" fmla="*/ 2011 w 2692"/>
              <a:gd name="T5" fmla="*/ 3019 h 3304"/>
              <a:gd name="T6" fmla="*/ 2500 w 2692"/>
              <a:gd name="T7" fmla="*/ 2527 h 3304"/>
              <a:gd name="T8" fmla="*/ 2413 w 2692"/>
              <a:gd name="T9" fmla="*/ 2407 h 3304"/>
              <a:gd name="T10" fmla="*/ 1370 w 2692"/>
              <a:gd name="T11" fmla="*/ 2407 h 3304"/>
              <a:gd name="T12" fmla="*/ 870 w 2692"/>
              <a:gd name="T13" fmla="*/ 2445 h 3304"/>
              <a:gd name="T14" fmla="*/ 883 w 2692"/>
              <a:gd name="T15" fmla="*/ 2315 h 3304"/>
              <a:gd name="T16" fmla="*/ 767 w 2692"/>
              <a:gd name="T17" fmla="*/ 2267 h 3304"/>
              <a:gd name="T18" fmla="*/ 418 w 2692"/>
              <a:gd name="T19" fmla="*/ 2392 h 3304"/>
              <a:gd name="T20" fmla="*/ 447 w 2692"/>
              <a:gd name="T21" fmla="*/ 2315 h 3304"/>
              <a:gd name="T22" fmla="*/ 2079 w 2692"/>
              <a:gd name="T23" fmla="*/ 2077 h 3304"/>
              <a:gd name="T24" fmla="*/ 2513 w 2692"/>
              <a:gd name="T25" fmla="*/ 2257 h 3304"/>
              <a:gd name="T26" fmla="*/ 2692 w 2692"/>
              <a:gd name="T27" fmla="*/ 2690 h 3304"/>
              <a:gd name="T28" fmla="*/ 2513 w 2692"/>
              <a:gd name="T29" fmla="*/ 3124 h 3304"/>
              <a:gd name="T30" fmla="*/ 2079 w 2692"/>
              <a:gd name="T31" fmla="*/ 3304 h 3304"/>
              <a:gd name="T32" fmla="*/ 1644 w 2692"/>
              <a:gd name="T33" fmla="*/ 3124 h 3304"/>
              <a:gd name="T34" fmla="*/ 1465 w 2692"/>
              <a:gd name="T35" fmla="*/ 2690 h 3304"/>
              <a:gd name="T36" fmla="*/ 1644 w 2692"/>
              <a:gd name="T37" fmla="*/ 2257 h 3304"/>
              <a:gd name="T38" fmla="*/ 2079 w 2692"/>
              <a:gd name="T39" fmla="*/ 2077 h 3304"/>
              <a:gd name="T40" fmla="*/ 1465 w 2692"/>
              <a:gd name="T41" fmla="*/ 1982 h 3304"/>
              <a:gd name="T42" fmla="*/ 870 w 2692"/>
              <a:gd name="T43" fmla="*/ 2020 h 3304"/>
              <a:gd name="T44" fmla="*/ 883 w 2692"/>
              <a:gd name="T45" fmla="*/ 1890 h 3304"/>
              <a:gd name="T46" fmla="*/ 767 w 2692"/>
              <a:gd name="T47" fmla="*/ 1862 h 3304"/>
              <a:gd name="T48" fmla="*/ 418 w 2692"/>
              <a:gd name="T49" fmla="*/ 1987 h 3304"/>
              <a:gd name="T50" fmla="*/ 447 w 2692"/>
              <a:gd name="T51" fmla="*/ 1910 h 3304"/>
              <a:gd name="T52" fmla="*/ 898 w 2692"/>
              <a:gd name="T53" fmla="*/ 1511 h 3304"/>
              <a:gd name="T54" fmla="*/ 1698 w 2692"/>
              <a:gd name="T55" fmla="*/ 1620 h 3304"/>
              <a:gd name="T56" fmla="*/ 860 w 2692"/>
              <a:gd name="T57" fmla="*/ 1633 h 3304"/>
              <a:gd name="T58" fmla="*/ 898 w 2692"/>
              <a:gd name="T59" fmla="*/ 1511 h 3304"/>
              <a:gd name="T60" fmla="*/ 760 w 2692"/>
              <a:gd name="T61" fmla="*/ 1473 h 3304"/>
              <a:gd name="T62" fmla="*/ 409 w 2692"/>
              <a:gd name="T63" fmla="*/ 1576 h 3304"/>
              <a:gd name="T64" fmla="*/ 460 w 2692"/>
              <a:gd name="T65" fmla="*/ 1512 h 3304"/>
              <a:gd name="T66" fmla="*/ 1653 w 2692"/>
              <a:gd name="T67" fmla="*/ 1085 h 3304"/>
              <a:gd name="T68" fmla="*/ 1691 w 2692"/>
              <a:gd name="T69" fmla="*/ 1207 h 3304"/>
              <a:gd name="T70" fmla="*/ 853 w 2692"/>
              <a:gd name="T71" fmla="*/ 1194 h 3304"/>
              <a:gd name="T72" fmla="*/ 731 w 2692"/>
              <a:gd name="T73" fmla="*/ 980 h 3304"/>
              <a:gd name="T74" fmla="*/ 586 w 2692"/>
              <a:gd name="T75" fmla="*/ 1249 h 3304"/>
              <a:gd name="T76" fmla="*/ 403 w 2692"/>
              <a:gd name="T77" fmla="*/ 1143 h 3304"/>
              <a:gd name="T78" fmla="*/ 472 w 2692"/>
              <a:gd name="T79" fmla="*/ 1098 h 3304"/>
              <a:gd name="T80" fmla="*/ 521 w 2692"/>
              <a:gd name="T81" fmla="*/ 354 h 3304"/>
              <a:gd name="T82" fmla="*/ 647 w 2692"/>
              <a:gd name="T83" fmla="*/ 588 h 3304"/>
              <a:gd name="T84" fmla="*/ 1510 w 2692"/>
              <a:gd name="T85" fmla="*/ 568 h 3304"/>
              <a:gd name="T86" fmla="*/ 1601 w 2692"/>
              <a:gd name="T87" fmla="*/ 330 h 3304"/>
              <a:gd name="T88" fmla="*/ 2093 w 2692"/>
              <a:gd name="T89" fmla="*/ 417 h 3304"/>
              <a:gd name="T90" fmla="*/ 2014 w 2692"/>
              <a:gd name="T91" fmla="*/ 1938 h 3304"/>
              <a:gd name="T92" fmla="*/ 1342 w 2692"/>
              <a:gd name="T93" fmla="*/ 2859 h 3304"/>
              <a:gd name="T94" fmla="*/ 45 w 2692"/>
              <a:gd name="T95" fmla="*/ 2907 h 3304"/>
              <a:gd name="T96" fmla="*/ 20 w 2692"/>
              <a:gd name="T97" fmla="*/ 433 h 3304"/>
              <a:gd name="T98" fmla="*/ 1063 w 2692"/>
              <a:gd name="T99" fmla="*/ 94 h 3304"/>
              <a:gd name="T100" fmla="*/ 1002 w 2692"/>
              <a:gd name="T101" fmla="*/ 201 h 3304"/>
              <a:gd name="T102" fmla="*/ 1124 w 2692"/>
              <a:gd name="T103" fmla="*/ 201 h 3304"/>
              <a:gd name="T104" fmla="*/ 1063 w 2692"/>
              <a:gd name="T105" fmla="*/ 94 h 3304"/>
              <a:gd name="T106" fmla="*/ 1206 w 2692"/>
              <a:gd name="T107" fmla="*/ 81 h 3304"/>
              <a:gd name="T108" fmla="*/ 1263 w 2692"/>
              <a:gd name="T109" fmla="*/ 226 h 3304"/>
              <a:gd name="T110" fmla="*/ 1488 w 2692"/>
              <a:gd name="T111" fmla="*/ 297 h 3304"/>
              <a:gd name="T112" fmla="*/ 1471 w 2692"/>
              <a:gd name="T113" fmla="*/ 479 h 3304"/>
              <a:gd name="T114" fmla="*/ 676 w 2692"/>
              <a:gd name="T115" fmla="*/ 496 h 3304"/>
              <a:gd name="T116" fmla="*/ 625 w 2692"/>
              <a:gd name="T117" fmla="*/ 321 h 3304"/>
              <a:gd name="T118" fmla="*/ 846 w 2692"/>
              <a:gd name="T119" fmla="*/ 233 h 3304"/>
              <a:gd name="T120" fmla="*/ 908 w 2692"/>
              <a:gd name="T121" fmla="*/ 106 h 3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92" h="3304">
                <a:moveTo>
                  <a:pt x="2413" y="2407"/>
                </a:moveTo>
                <a:lnTo>
                  <a:pt x="2393" y="2409"/>
                </a:lnTo>
                <a:lnTo>
                  <a:pt x="2373" y="2414"/>
                </a:lnTo>
                <a:lnTo>
                  <a:pt x="2354" y="2424"/>
                </a:lnTo>
                <a:lnTo>
                  <a:pt x="2338" y="2439"/>
                </a:lnTo>
                <a:lnTo>
                  <a:pt x="2020" y="2796"/>
                </a:lnTo>
                <a:lnTo>
                  <a:pt x="1854" y="2664"/>
                </a:lnTo>
                <a:lnTo>
                  <a:pt x="1835" y="2652"/>
                </a:lnTo>
                <a:lnTo>
                  <a:pt x="1815" y="2645"/>
                </a:lnTo>
                <a:lnTo>
                  <a:pt x="1795" y="2643"/>
                </a:lnTo>
                <a:lnTo>
                  <a:pt x="1774" y="2645"/>
                </a:lnTo>
                <a:lnTo>
                  <a:pt x="1754" y="2652"/>
                </a:lnTo>
                <a:lnTo>
                  <a:pt x="1736" y="2663"/>
                </a:lnTo>
                <a:lnTo>
                  <a:pt x="1721" y="2678"/>
                </a:lnTo>
                <a:lnTo>
                  <a:pt x="1709" y="2697"/>
                </a:lnTo>
                <a:lnTo>
                  <a:pt x="1703" y="2717"/>
                </a:lnTo>
                <a:lnTo>
                  <a:pt x="1700" y="2737"/>
                </a:lnTo>
                <a:lnTo>
                  <a:pt x="1703" y="2758"/>
                </a:lnTo>
                <a:lnTo>
                  <a:pt x="1709" y="2778"/>
                </a:lnTo>
                <a:lnTo>
                  <a:pt x="1720" y="2795"/>
                </a:lnTo>
                <a:lnTo>
                  <a:pt x="1736" y="2811"/>
                </a:lnTo>
                <a:lnTo>
                  <a:pt x="1972" y="3000"/>
                </a:lnTo>
                <a:lnTo>
                  <a:pt x="1991" y="3012"/>
                </a:lnTo>
                <a:lnTo>
                  <a:pt x="2011" y="3019"/>
                </a:lnTo>
                <a:lnTo>
                  <a:pt x="2031" y="3021"/>
                </a:lnTo>
                <a:lnTo>
                  <a:pt x="2051" y="3019"/>
                </a:lnTo>
                <a:lnTo>
                  <a:pt x="2069" y="3013"/>
                </a:lnTo>
                <a:lnTo>
                  <a:pt x="2087" y="3003"/>
                </a:lnTo>
                <a:lnTo>
                  <a:pt x="2102" y="2990"/>
                </a:lnTo>
                <a:lnTo>
                  <a:pt x="2480" y="2564"/>
                </a:lnTo>
                <a:lnTo>
                  <a:pt x="2492" y="2546"/>
                </a:lnTo>
                <a:lnTo>
                  <a:pt x="2500" y="2527"/>
                </a:lnTo>
                <a:lnTo>
                  <a:pt x="2504" y="2506"/>
                </a:lnTo>
                <a:lnTo>
                  <a:pt x="2502" y="2486"/>
                </a:lnTo>
                <a:lnTo>
                  <a:pt x="2497" y="2466"/>
                </a:lnTo>
                <a:lnTo>
                  <a:pt x="2487" y="2447"/>
                </a:lnTo>
                <a:lnTo>
                  <a:pt x="2472" y="2431"/>
                </a:lnTo>
                <a:lnTo>
                  <a:pt x="2454" y="2419"/>
                </a:lnTo>
                <a:lnTo>
                  <a:pt x="2435" y="2411"/>
                </a:lnTo>
                <a:lnTo>
                  <a:pt x="2413" y="2407"/>
                </a:lnTo>
                <a:close/>
                <a:moveTo>
                  <a:pt x="898" y="2313"/>
                </a:moveTo>
                <a:lnTo>
                  <a:pt x="1322" y="2313"/>
                </a:lnTo>
                <a:lnTo>
                  <a:pt x="1337" y="2315"/>
                </a:lnTo>
                <a:lnTo>
                  <a:pt x="1351" y="2322"/>
                </a:lnTo>
                <a:lnTo>
                  <a:pt x="1361" y="2332"/>
                </a:lnTo>
                <a:lnTo>
                  <a:pt x="1368" y="2345"/>
                </a:lnTo>
                <a:lnTo>
                  <a:pt x="1370" y="2360"/>
                </a:lnTo>
                <a:lnTo>
                  <a:pt x="1370" y="2407"/>
                </a:lnTo>
                <a:lnTo>
                  <a:pt x="1368" y="2422"/>
                </a:lnTo>
                <a:lnTo>
                  <a:pt x="1361" y="2435"/>
                </a:lnTo>
                <a:lnTo>
                  <a:pt x="1351" y="2445"/>
                </a:lnTo>
                <a:lnTo>
                  <a:pt x="1337" y="2452"/>
                </a:lnTo>
                <a:lnTo>
                  <a:pt x="1322" y="2454"/>
                </a:lnTo>
                <a:lnTo>
                  <a:pt x="898" y="2454"/>
                </a:lnTo>
                <a:lnTo>
                  <a:pt x="883" y="2452"/>
                </a:lnTo>
                <a:lnTo>
                  <a:pt x="870" y="2445"/>
                </a:lnTo>
                <a:lnTo>
                  <a:pt x="860" y="2435"/>
                </a:lnTo>
                <a:lnTo>
                  <a:pt x="853" y="2422"/>
                </a:lnTo>
                <a:lnTo>
                  <a:pt x="851" y="2407"/>
                </a:lnTo>
                <a:lnTo>
                  <a:pt x="851" y="2360"/>
                </a:lnTo>
                <a:lnTo>
                  <a:pt x="853" y="2345"/>
                </a:lnTo>
                <a:lnTo>
                  <a:pt x="860" y="2332"/>
                </a:lnTo>
                <a:lnTo>
                  <a:pt x="870" y="2322"/>
                </a:lnTo>
                <a:lnTo>
                  <a:pt x="883" y="2315"/>
                </a:lnTo>
                <a:lnTo>
                  <a:pt x="898" y="2313"/>
                </a:lnTo>
                <a:close/>
                <a:moveTo>
                  <a:pt x="731" y="2207"/>
                </a:moveTo>
                <a:lnTo>
                  <a:pt x="744" y="2210"/>
                </a:lnTo>
                <a:lnTo>
                  <a:pt x="756" y="2218"/>
                </a:lnTo>
                <a:lnTo>
                  <a:pt x="765" y="2228"/>
                </a:lnTo>
                <a:lnTo>
                  <a:pt x="770" y="2241"/>
                </a:lnTo>
                <a:lnTo>
                  <a:pt x="770" y="2254"/>
                </a:lnTo>
                <a:lnTo>
                  <a:pt x="767" y="2267"/>
                </a:lnTo>
                <a:lnTo>
                  <a:pt x="760" y="2279"/>
                </a:lnTo>
                <a:lnTo>
                  <a:pt x="586" y="2474"/>
                </a:lnTo>
                <a:lnTo>
                  <a:pt x="576" y="2482"/>
                </a:lnTo>
                <a:lnTo>
                  <a:pt x="565" y="2487"/>
                </a:lnTo>
                <a:lnTo>
                  <a:pt x="553" y="2489"/>
                </a:lnTo>
                <a:lnTo>
                  <a:pt x="539" y="2486"/>
                </a:lnTo>
                <a:lnTo>
                  <a:pt x="526" y="2479"/>
                </a:lnTo>
                <a:lnTo>
                  <a:pt x="418" y="2392"/>
                </a:lnTo>
                <a:lnTo>
                  <a:pt x="409" y="2382"/>
                </a:lnTo>
                <a:lnTo>
                  <a:pt x="403" y="2370"/>
                </a:lnTo>
                <a:lnTo>
                  <a:pt x="402" y="2357"/>
                </a:lnTo>
                <a:lnTo>
                  <a:pt x="404" y="2344"/>
                </a:lnTo>
                <a:lnTo>
                  <a:pt x="411" y="2331"/>
                </a:lnTo>
                <a:lnTo>
                  <a:pt x="421" y="2322"/>
                </a:lnTo>
                <a:lnTo>
                  <a:pt x="434" y="2317"/>
                </a:lnTo>
                <a:lnTo>
                  <a:pt x="447" y="2315"/>
                </a:lnTo>
                <a:lnTo>
                  <a:pt x="460" y="2318"/>
                </a:lnTo>
                <a:lnTo>
                  <a:pt x="472" y="2325"/>
                </a:lnTo>
                <a:lnTo>
                  <a:pt x="548" y="2386"/>
                </a:lnTo>
                <a:lnTo>
                  <a:pt x="695" y="2221"/>
                </a:lnTo>
                <a:lnTo>
                  <a:pt x="705" y="2212"/>
                </a:lnTo>
                <a:lnTo>
                  <a:pt x="718" y="2208"/>
                </a:lnTo>
                <a:lnTo>
                  <a:pt x="731" y="2207"/>
                </a:lnTo>
                <a:close/>
                <a:moveTo>
                  <a:pt x="2079" y="2077"/>
                </a:moveTo>
                <a:lnTo>
                  <a:pt x="2141" y="2080"/>
                </a:lnTo>
                <a:lnTo>
                  <a:pt x="2202" y="2090"/>
                </a:lnTo>
                <a:lnTo>
                  <a:pt x="2261" y="2105"/>
                </a:lnTo>
                <a:lnTo>
                  <a:pt x="2317" y="2125"/>
                </a:lnTo>
                <a:lnTo>
                  <a:pt x="2371" y="2151"/>
                </a:lnTo>
                <a:lnTo>
                  <a:pt x="2421" y="2182"/>
                </a:lnTo>
                <a:lnTo>
                  <a:pt x="2469" y="2217"/>
                </a:lnTo>
                <a:lnTo>
                  <a:pt x="2513" y="2257"/>
                </a:lnTo>
                <a:lnTo>
                  <a:pt x="2552" y="2300"/>
                </a:lnTo>
                <a:lnTo>
                  <a:pt x="2588" y="2347"/>
                </a:lnTo>
                <a:lnTo>
                  <a:pt x="2618" y="2398"/>
                </a:lnTo>
                <a:lnTo>
                  <a:pt x="2644" y="2452"/>
                </a:lnTo>
                <a:lnTo>
                  <a:pt x="2665" y="2508"/>
                </a:lnTo>
                <a:lnTo>
                  <a:pt x="2680" y="2567"/>
                </a:lnTo>
                <a:lnTo>
                  <a:pt x="2689" y="2627"/>
                </a:lnTo>
                <a:lnTo>
                  <a:pt x="2692" y="2690"/>
                </a:lnTo>
                <a:lnTo>
                  <a:pt x="2689" y="2753"/>
                </a:lnTo>
                <a:lnTo>
                  <a:pt x="2680" y="2814"/>
                </a:lnTo>
                <a:lnTo>
                  <a:pt x="2665" y="2872"/>
                </a:lnTo>
                <a:lnTo>
                  <a:pt x="2644" y="2930"/>
                </a:lnTo>
                <a:lnTo>
                  <a:pt x="2618" y="2983"/>
                </a:lnTo>
                <a:lnTo>
                  <a:pt x="2588" y="3034"/>
                </a:lnTo>
                <a:lnTo>
                  <a:pt x="2552" y="3081"/>
                </a:lnTo>
                <a:lnTo>
                  <a:pt x="2513" y="3124"/>
                </a:lnTo>
                <a:lnTo>
                  <a:pt x="2469" y="3164"/>
                </a:lnTo>
                <a:lnTo>
                  <a:pt x="2421" y="3199"/>
                </a:lnTo>
                <a:lnTo>
                  <a:pt x="2371" y="3230"/>
                </a:lnTo>
                <a:lnTo>
                  <a:pt x="2317" y="3256"/>
                </a:lnTo>
                <a:lnTo>
                  <a:pt x="2261" y="3276"/>
                </a:lnTo>
                <a:lnTo>
                  <a:pt x="2202" y="3292"/>
                </a:lnTo>
                <a:lnTo>
                  <a:pt x="2141" y="3301"/>
                </a:lnTo>
                <a:lnTo>
                  <a:pt x="2079" y="3304"/>
                </a:lnTo>
                <a:lnTo>
                  <a:pt x="2016" y="3301"/>
                </a:lnTo>
                <a:lnTo>
                  <a:pt x="1955" y="3292"/>
                </a:lnTo>
                <a:lnTo>
                  <a:pt x="1896" y="3276"/>
                </a:lnTo>
                <a:lnTo>
                  <a:pt x="1839" y="3256"/>
                </a:lnTo>
                <a:lnTo>
                  <a:pt x="1785" y="3230"/>
                </a:lnTo>
                <a:lnTo>
                  <a:pt x="1735" y="3199"/>
                </a:lnTo>
                <a:lnTo>
                  <a:pt x="1688" y="3164"/>
                </a:lnTo>
                <a:lnTo>
                  <a:pt x="1644" y="3124"/>
                </a:lnTo>
                <a:lnTo>
                  <a:pt x="1605" y="3081"/>
                </a:lnTo>
                <a:lnTo>
                  <a:pt x="1569" y="3034"/>
                </a:lnTo>
                <a:lnTo>
                  <a:pt x="1539" y="2983"/>
                </a:lnTo>
                <a:lnTo>
                  <a:pt x="1513" y="2930"/>
                </a:lnTo>
                <a:lnTo>
                  <a:pt x="1492" y="2872"/>
                </a:lnTo>
                <a:lnTo>
                  <a:pt x="1477" y="2814"/>
                </a:lnTo>
                <a:lnTo>
                  <a:pt x="1468" y="2753"/>
                </a:lnTo>
                <a:lnTo>
                  <a:pt x="1465" y="2690"/>
                </a:lnTo>
                <a:lnTo>
                  <a:pt x="1468" y="2627"/>
                </a:lnTo>
                <a:lnTo>
                  <a:pt x="1477" y="2567"/>
                </a:lnTo>
                <a:lnTo>
                  <a:pt x="1492" y="2508"/>
                </a:lnTo>
                <a:lnTo>
                  <a:pt x="1513" y="2452"/>
                </a:lnTo>
                <a:lnTo>
                  <a:pt x="1539" y="2398"/>
                </a:lnTo>
                <a:lnTo>
                  <a:pt x="1569" y="2347"/>
                </a:lnTo>
                <a:lnTo>
                  <a:pt x="1605" y="2300"/>
                </a:lnTo>
                <a:lnTo>
                  <a:pt x="1644" y="2257"/>
                </a:lnTo>
                <a:lnTo>
                  <a:pt x="1688" y="2217"/>
                </a:lnTo>
                <a:lnTo>
                  <a:pt x="1735" y="2182"/>
                </a:lnTo>
                <a:lnTo>
                  <a:pt x="1785" y="2151"/>
                </a:lnTo>
                <a:lnTo>
                  <a:pt x="1839" y="2125"/>
                </a:lnTo>
                <a:lnTo>
                  <a:pt x="1896" y="2105"/>
                </a:lnTo>
                <a:lnTo>
                  <a:pt x="1955" y="2090"/>
                </a:lnTo>
                <a:lnTo>
                  <a:pt x="2016" y="2080"/>
                </a:lnTo>
                <a:lnTo>
                  <a:pt x="2079" y="2077"/>
                </a:lnTo>
                <a:close/>
                <a:moveTo>
                  <a:pt x="898" y="1888"/>
                </a:moveTo>
                <a:lnTo>
                  <a:pt x="1418" y="1888"/>
                </a:lnTo>
                <a:lnTo>
                  <a:pt x="1432" y="1890"/>
                </a:lnTo>
                <a:lnTo>
                  <a:pt x="1445" y="1897"/>
                </a:lnTo>
                <a:lnTo>
                  <a:pt x="1456" y="1907"/>
                </a:lnTo>
                <a:lnTo>
                  <a:pt x="1462" y="1920"/>
                </a:lnTo>
                <a:lnTo>
                  <a:pt x="1465" y="1935"/>
                </a:lnTo>
                <a:lnTo>
                  <a:pt x="1465" y="1982"/>
                </a:lnTo>
                <a:lnTo>
                  <a:pt x="1462" y="1997"/>
                </a:lnTo>
                <a:lnTo>
                  <a:pt x="1456" y="2010"/>
                </a:lnTo>
                <a:lnTo>
                  <a:pt x="1445" y="2020"/>
                </a:lnTo>
                <a:lnTo>
                  <a:pt x="1432" y="2027"/>
                </a:lnTo>
                <a:lnTo>
                  <a:pt x="1418" y="2029"/>
                </a:lnTo>
                <a:lnTo>
                  <a:pt x="898" y="2029"/>
                </a:lnTo>
                <a:lnTo>
                  <a:pt x="883" y="2027"/>
                </a:lnTo>
                <a:lnTo>
                  <a:pt x="870" y="2020"/>
                </a:lnTo>
                <a:lnTo>
                  <a:pt x="860" y="2010"/>
                </a:lnTo>
                <a:lnTo>
                  <a:pt x="853" y="1997"/>
                </a:lnTo>
                <a:lnTo>
                  <a:pt x="851" y="1982"/>
                </a:lnTo>
                <a:lnTo>
                  <a:pt x="851" y="1935"/>
                </a:lnTo>
                <a:lnTo>
                  <a:pt x="853" y="1920"/>
                </a:lnTo>
                <a:lnTo>
                  <a:pt x="860" y="1907"/>
                </a:lnTo>
                <a:lnTo>
                  <a:pt x="870" y="1897"/>
                </a:lnTo>
                <a:lnTo>
                  <a:pt x="883" y="1890"/>
                </a:lnTo>
                <a:lnTo>
                  <a:pt x="898" y="1888"/>
                </a:lnTo>
                <a:close/>
                <a:moveTo>
                  <a:pt x="731" y="1802"/>
                </a:moveTo>
                <a:lnTo>
                  <a:pt x="744" y="1805"/>
                </a:lnTo>
                <a:lnTo>
                  <a:pt x="756" y="1813"/>
                </a:lnTo>
                <a:lnTo>
                  <a:pt x="765" y="1823"/>
                </a:lnTo>
                <a:lnTo>
                  <a:pt x="770" y="1836"/>
                </a:lnTo>
                <a:lnTo>
                  <a:pt x="770" y="1849"/>
                </a:lnTo>
                <a:lnTo>
                  <a:pt x="767" y="1862"/>
                </a:lnTo>
                <a:lnTo>
                  <a:pt x="760" y="1874"/>
                </a:lnTo>
                <a:lnTo>
                  <a:pt x="586" y="2070"/>
                </a:lnTo>
                <a:lnTo>
                  <a:pt x="576" y="2078"/>
                </a:lnTo>
                <a:lnTo>
                  <a:pt x="565" y="2083"/>
                </a:lnTo>
                <a:lnTo>
                  <a:pt x="553" y="2085"/>
                </a:lnTo>
                <a:lnTo>
                  <a:pt x="539" y="2082"/>
                </a:lnTo>
                <a:lnTo>
                  <a:pt x="526" y="2075"/>
                </a:lnTo>
                <a:lnTo>
                  <a:pt x="418" y="1987"/>
                </a:lnTo>
                <a:lnTo>
                  <a:pt x="409" y="1977"/>
                </a:lnTo>
                <a:lnTo>
                  <a:pt x="403" y="1965"/>
                </a:lnTo>
                <a:lnTo>
                  <a:pt x="402" y="1952"/>
                </a:lnTo>
                <a:lnTo>
                  <a:pt x="404" y="1939"/>
                </a:lnTo>
                <a:lnTo>
                  <a:pt x="411" y="1926"/>
                </a:lnTo>
                <a:lnTo>
                  <a:pt x="421" y="1917"/>
                </a:lnTo>
                <a:lnTo>
                  <a:pt x="434" y="1912"/>
                </a:lnTo>
                <a:lnTo>
                  <a:pt x="447" y="1910"/>
                </a:lnTo>
                <a:lnTo>
                  <a:pt x="460" y="1913"/>
                </a:lnTo>
                <a:lnTo>
                  <a:pt x="472" y="1920"/>
                </a:lnTo>
                <a:lnTo>
                  <a:pt x="548" y="1981"/>
                </a:lnTo>
                <a:lnTo>
                  <a:pt x="695" y="1816"/>
                </a:lnTo>
                <a:lnTo>
                  <a:pt x="705" y="1807"/>
                </a:lnTo>
                <a:lnTo>
                  <a:pt x="718" y="1803"/>
                </a:lnTo>
                <a:lnTo>
                  <a:pt x="731" y="1802"/>
                </a:lnTo>
                <a:close/>
                <a:moveTo>
                  <a:pt x="898" y="1511"/>
                </a:moveTo>
                <a:lnTo>
                  <a:pt x="1653" y="1511"/>
                </a:lnTo>
                <a:lnTo>
                  <a:pt x="1668" y="1513"/>
                </a:lnTo>
                <a:lnTo>
                  <a:pt x="1681" y="1520"/>
                </a:lnTo>
                <a:lnTo>
                  <a:pt x="1691" y="1530"/>
                </a:lnTo>
                <a:lnTo>
                  <a:pt x="1698" y="1543"/>
                </a:lnTo>
                <a:lnTo>
                  <a:pt x="1700" y="1558"/>
                </a:lnTo>
                <a:lnTo>
                  <a:pt x="1700" y="1605"/>
                </a:lnTo>
                <a:lnTo>
                  <a:pt x="1698" y="1620"/>
                </a:lnTo>
                <a:lnTo>
                  <a:pt x="1691" y="1633"/>
                </a:lnTo>
                <a:lnTo>
                  <a:pt x="1681" y="1643"/>
                </a:lnTo>
                <a:lnTo>
                  <a:pt x="1668" y="1650"/>
                </a:lnTo>
                <a:lnTo>
                  <a:pt x="1653" y="1652"/>
                </a:lnTo>
                <a:lnTo>
                  <a:pt x="898" y="1652"/>
                </a:lnTo>
                <a:lnTo>
                  <a:pt x="883" y="1650"/>
                </a:lnTo>
                <a:lnTo>
                  <a:pt x="870" y="1643"/>
                </a:lnTo>
                <a:lnTo>
                  <a:pt x="860" y="1633"/>
                </a:lnTo>
                <a:lnTo>
                  <a:pt x="853" y="1620"/>
                </a:lnTo>
                <a:lnTo>
                  <a:pt x="851" y="1605"/>
                </a:lnTo>
                <a:lnTo>
                  <a:pt x="851" y="1558"/>
                </a:lnTo>
                <a:lnTo>
                  <a:pt x="853" y="1543"/>
                </a:lnTo>
                <a:lnTo>
                  <a:pt x="860" y="1530"/>
                </a:lnTo>
                <a:lnTo>
                  <a:pt x="870" y="1520"/>
                </a:lnTo>
                <a:lnTo>
                  <a:pt x="883" y="1513"/>
                </a:lnTo>
                <a:lnTo>
                  <a:pt x="898" y="1511"/>
                </a:lnTo>
                <a:close/>
                <a:moveTo>
                  <a:pt x="731" y="1401"/>
                </a:moveTo>
                <a:lnTo>
                  <a:pt x="744" y="1404"/>
                </a:lnTo>
                <a:lnTo>
                  <a:pt x="756" y="1412"/>
                </a:lnTo>
                <a:lnTo>
                  <a:pt x="765" y="1422"/>
                </a:lnTo>
                <a:lnTo>
                  <a:pt x="770" y="1435"/>
                </a:lnTo>
                <a:lnTo>
                  <a:pt x="770" y="1448"/>
                </a:lnTo>
                <a:lnTo>
                  <a:pt x="767" y="1461"/>
                </a:lnTo>
                <a:lnTo>
                  <a:pt x="760" y="1473"/>
                </a:lnTo>
                <a:lnTo>
                  <a:pt x="586" y="1668"/>
                </a:lnTo>
                <a:lnTo>
                  <a:pt x="576" y="1676"/>
                </a:lnTo>
                <a:lnTo>
                  <a:pt x="565" y="1681"/>
                </a:lnTo>
                <a:lnTo>
                  <a:pt x="553" y="1683"/>
                </a:lnTo>
                <a:lnTo>
                  <a:pt x="539" y="1680"/>
                </a:lnTo>
                <a:lnTo>
                  <a:pt x="526" y="1673"/>
                </a:lnTo>
                <a:lnTo>
                  <a:pt x="418" y="1586"/>
                </a:lnTo>
                <a:lnTo>
                  <a:pt x="409" y="1576"/>
                </a:lnTo>
                <a:lnTo>
                  <a:pt x="403" y="1564"/>
                </a:lnTo>
                <a:lnTo>
                  <a:pt x="402" y="1551"/>
                </a:lnTo>
                <a:lnTo>
                  <a:pt x="404" y="1537"/>
                </a:lnTo>
                <a:lnTo>
                  <a:pt x="411" y="1525"/>
                </a:lnTo>
                <a:lnTo>
                  <a:pt x="421" y="1516"/>
                </a:lnTo>
                <a:lnTo>
                  <a:pt x="434" y="1511"/>
                </a:lnTo>
                <a:lnTo>
                  <a:pt x="447" y="1509"/>
                </a:lnTo>
                <a:lnTo>
                  <a:pt x="460" y="1512"/>
                </a:lnTo>
                <a:lnTo>
                  <a:pt x="472" y="1519"/>
                </a:lnTo>
                <a:lnTo>
                  <a:pt x="548" y="1580"/>
                </a:lnTo>
                <a:lnTo>
                  <a:pt x="695" y="1415"/>
                </a:lnTo>
                <a:lnTo>
                  <a:pt x="705" y="1406"/>
                </a:lnTo>
                <a:lnTo>
                  <a:pt x="718" y="1402"/>
                </a:lnTo>
                <a:lnTo>
                  <a:pt x="731" y="1401"/>
                </a:lnTo>
                <a:close/>
                <a:moveTo>
                  <a:pt x="898" y="1085"/>
                </a:moveTo>
                <a:lnTo>
                  <a:pt x="1653" y="1085"/>
                </a:lnTo>
                <a:lnTo>
                  <a:pt x="1668" y="1088"/>
                </a:lnTo>
                <a:lnTo>
                  <a:pt x="1681" y="1094"/>
                </a:lnTo>
                <a:lnTo>
                  <a:pt x="1691" y="1105"/>
                </a:lnTo>
                <a:lnTo>
                  <a:pt x="1698" y="1118"/>
                </a:lnTo>
                <a:lnTo>
                  <a:pt x="1700" y="1132"/>
                </a:lnTo>
                <a:lnTo>
                  <a:pt x="1700" y="1180"/>
                </a:lnTo>
                <a:lnTo>
                  <a:pt x="1698" y="1194"/>
                </a:lnTo>
                <a:lnTo>
                  <a:pt x="1691" y="1207"/>
                </a:lnTo>
                <a:lnTo>
                  <a:pt x="1681" y="1218"/>
                </a:lnTo>
                <a:lnTo>
                  <a:pt x="1668" y="1224"/>
                </a:lnTo>
                <a:lnTo>
                  <a:pt x="1653" y="1227"/>
                </a:lnTo>
                <a:lnTo>
                  <a:pt x="898" y="1227"/>
                </a:lnTo>
                <a:lnTo>
                  <a:pt x="883" y="1224"/>
                </a:lnTo>
                <a:lnTo>
                  <a:pt x="870" y="1218"/>
                </a:lnTo>
                <a:lnTo>
                  <a:pt x="860" y="1207"/>
                </a:lnTo>
                <a:lnTo>
                  <a:pt x="853" y="1194"/>
                </a:lnTo>
                <a:lnTo>
                  <a:pt x="851" y="1180"/>
                </a:lnTo>
                <a:lnTo>
                  <a:pt x="851" y="1132"/>
                </a:lnTo>
                <a:lnTo>
                  <a:pt x="853" y="1118"/>
                </a:lnTo>
                <a:lnTo>
                  <a:pt x="860" y="1105"/>
                </a:lnTo>
                <a:lnTo>
                  <a:pt x="870" y="1094"/>
                </a:lnTo>
                <a:lnTo>
                  <a:pt x="883" y="1088"/>
                </a:lnTo>
                <a:lnTo>
                  <a:pt x="898" y="1085"/>
                </a:lnTo>
                <a:close/>
                <a:moveTo>
                  <a:pt x="731" y="980"/>
                </a:moveTo>
                <a:lnTo>
                  <a:pt x="744" y="984"/>
                </a:lnTo>
                <a:lnTo>
                  <a:pt x="756" y="991"/>
                </a:lnTo>
                <a:lnTo>
                  <a:pt x="765" y="1002"/>
                </a:lnTo>
                <a:lnTo>
                  <a:pt x="770" y="1014"/>
                </a:lnTo>
                <a:lnTo>
                  <a:pt x="770" y="1028"/>
                </a:lnTo>
                <a:lnTo>
                  <a:pt x="767" y="1041"/>
                </a:lnTo>
                <a:lnTo>
                  <a:pt x="760" y="1052"/>
                </a:lnTo>
                <a:lnTo>
                  <a:pt x="586" y="1249"/>
                </a:lnTo>
                <a:lnTo>
                  <a:pt x="576" y="1257"/>
                </a:lnTo>
                <a:lnTo>
                  <a:pt x="565" y="1262"/>
                </a:lnTo>
                <a:lnTo>
                  <a:pt x="553" y="1263"/>
                </a:lnTo>
                <a:lnTo>
                  <a:pt x="539" y="1261"/>
                </a:lnTo>
                <a:lnTo>
                  <a:pt x="526" y="1254"/>
                </a:lnTo>
                <a:lnTo>
                  <a:pt x="418" y="1166"/>
                </a:lnTo>
                <a:lnTo>
                  <a:pt x="409" y="1156"/>
                </a:lnTo>
                <a:lnTo>
                  <a:pt x="403" y="1143"/>
                </a:lnTo>
                <a:lnTo>
                  <a:pt x="402" y="1130"/>
                </a:lnTo>
                <a:lnTo>
                  <a:pt x="404" y="1117"/>
                </a:lnTo>
                <a:lnTo>
                  <a:pt x="411" y="1105"/>
                </a:lnTo>
                <a:lnTo>
                  <a:pt x="421" y="1096"/>
                </a:lnTo>
                <a:lnTo>
                  <a:pt x="434" y="1090"/>
                </a:lnTo>
                <a:lnTo>
                  <a:pt x="447" y="1089"/>
                </a:lnTo>
                <a:lnTo>
                  <a:pt x="460" y="1091"/>
                </a:lnTo>
                <a:lnTo>
                  <a:pt x="472" y="1098"/>
                </a:lnTo>
                <a:lnTo>
                  <a:pt x="548" y="1159"/>
                </a:lnTo>
                <a:lnTo>
                  <a:pt x="695" y="995"/>
                </a:lnTo>
                <a:lnTo>
                  <a:pt x="705" y="986"/>
                </a:lnTo>
                <a:lnTo>
                  <a:pt x="718" y="981"/>
                </a:lnTo>
                <a:lnTo>
                  <a:pt x="731" y="980"/>
                </a:lnTo>
                <a:close/>
                <a:moveTo>
                  <a:pt x="142" y="330"/>
                </a:moveTo>
                <a:lnTo>
                  <a:pt x="525" y="330"/>
                </a:lnTo>
                <a:lnTo>
                  <a:pt x="521" y="354"/>
                </a:lnTo>
                <a:lnTo>
                  <a:pt x="520" y="379"/>
                </a:lnTo>
                <a:lnTo>
                  <a:pt x="523" y="418"/>
                </a:lnTo>
                <a:lnTo>
                  <a:pt x="532" y="454"/>
                </a:lnTo>
                <a:lnTo>
                  <a:pt x="546" y="487"/>
                </a:lnTo>
                <a:lnTo>
                  <a:pt x="565" y="518"/>
                </a:lnTo>
                <a:lnTo>
                  <a:pt x="588" y="545"/>
                </a:lnTo>
                <a:lnTo>
                  <a:pt x="616" y="569"/>
                </a:lnTo>
                <a:lnTo>
                  <a:pt x="647" y="588"/>
                </a:lnTo>
                <a:lnTo>
                  <a:pt x="680" y="602"/>
                </a:lnTo>
                <a:lnTo>
                  <a:pt x="716" y="611"/>
                </a:lnTo>
                <a:lnTo>
                  <a:pt x="754" y="614"/>
                </a:lnTo>
                <a:lnTo>
                  <a:pt x="1372" y="614"/>
                </a:lnTo>
                <a:lnTo>
                  <a:pt x="1410" y="611"/>
                </a:lnTo>
                <a:lnTo>
                  <a:pt x="1446" y="602"/>
                </a:lnTo>
                <a:lnTo>
                  <a:pt x="1479" y="588"/>
                </a:lnTo>
                <a:lnTo>
                  <a:pt x="1510" y="568"/>
                </a:lnTo>
                <a:lnTo>
                  <a:pt x="1537" y="545"/>
                </a:lnTo>
                <a:lnTo>
                  <a:pt x="1561" y="517"/>
                </a:lnTo>
                <a:lnTo>
                  <a:pt x="1580" y="486"/>
                </a:lnTo>
                <a:lnTo>
                  <a:pt x="1594" y="452"/>
                </a:lnTo>
                <a:lnTo>
                  <a:pt x="1603" y="415"/>
                </a:lnTo>
                <a:lnTo>
                  <a:pt x="1606" y="376"/>
                </a:lnTo>
                <a:lnTo>
                  <a:pt x="1605" y="353"/>
                </a:lnTo>
                <a:lnTo>
                  <a:pt x="1601" y="330"/>
                </a:lnTo>
                <a:lnTo>
                  <a:pt x="1890" y="330"/>
                </a:lnTo>
                <a:lnTo>
                  <a:pt x="1930" y="332"/>
                </a:lnTo>
                <a:lnTo>
                  <a:pt x="1966" y="338"/>
                </a:lnTo>
                <a:lnTo>
                  <a:pt x="1998" y="348"/>
                </a:lnTo>
                <a:lnTo>
                  <a:pt x="2028" y="360"/>
                </a:lnTo>
                <a:lnTo>
                  <a:pt x="2053" y="376"/>
                </a:lnTo>
                <a:lnTo>
                  <a:pt x="2075" y="395"/>
                </a:lnTo>
                <a:lnTo>
                  <a:pt x="2093" y="417"/>
                </a:lnTo>
                <a:lnTo>
                  <a:pt x="2107" y="440"/>
                </a:lnTo>
                <a:lnTo>
                  <a:pt x="2117" y="465"/>
                </a:lnTo>
                <a:lnTo>
                  <a:pt x="2124" y="492"/>
                </a:lnTo>
                <a:lnTo>
                  <a:pt x="2126" y="520"/>
                </a:lnTo>
                <a:lnTo>
                  <a:pt x="2126" y="1937"/>
                </a:lnTo>
                <a:lnTo>
                  <a:pt x="2102" y="1936"/>
                </a:lnTo>
                <a:lnTo>
                  <a:pt x="2079" y="1935"/>
                </a:lnTo>
                <a:lnTo>
                  <a:pt x="2014" y="1938"/>
                </a:lnTo>
                <a:lnTo>
                  <a:pt x="1951" y="1946"/>
                </a:lnTo>
                <a:lnTo>
                  <a:pt x="1890" y="1960"/>
                </a:lnTo>
                <a:lnTo>
                  <a:pt x="1890" y="850"/>
                </a:lnTo>
                <a:lnTo>
                  <a:pt x="236" y="850"/>
                </a:lnTo>
                <a:lnTo>
                  <a:pt x="236" y="2737"/>
                </a:lnTo>
                <a:lnTo>
                  <a:pt x="1325" y="2737"/>
                </a:lnTo>
                <a:lnTo>
                  <a:pt x="1331" y="2799"/>
                </a:lnTo>
                <a:lnTo>
                  <a:pt x="1342" y="2859"/>
                </a:lnTo>
                <a:lnTo>
                  <a:pt x="1359" y="2918"/>
                </a:lnTo>
                <a:lnTo>
                  <a:pt x="1379" y="2974"/>
                </a:lnTo>
                <a:lnTo>
                  <a:pt x="189" y="2974"/>
                </a:lnTo>
                <a:lnTo>
                  <a:pt x="155" y="2971"/>
                </a:lnTo>
                <a:lnTo>
                  <a:pt x="123" y="2962"/>
                </a:lnTo>
                <a:lnTo>
                  <a:pt x="94" y="2948"/>
                </a:lnTo>
                <a:lnTo>
                  <a:pt x="67" y="2930"/>
                </a:lnTo>
                <a:lnTo>
                  <a:pt x="45" y="2907"/>
                </a:lnTo>
                <a:lnTo>
                  <a:pt x="26" y="2880"/>
                </a:lnTo>
                <a:lnTo>
                  <a:pt x="12" y="2850"/>
                </a:lnTo>
                <a:lnTo>
                  <a:pt x="3" y="2818"/>
                </a:lnTo>
                <a:lnTo>
                  <a:pt x="0" y="2784"/>
                </a:lnTo>
                <a:lnTo>
                  <a:pt x="0" y="520"/>
                </a:lnTo>
                <a:lnTo>
                  <a:pt x="3" y="489"/>
                </a:lnTo>
                <a:lnTo>
                  <a:pt x="9" y="460"/>
                </a:lnTo>
                <a:lnTo>
                  <a:pt x="20" y="433"/>
                </a:lnTo>
                <a:lnTo>
                  <a:pt x="34" y="407"/>
                </a:lnTo>
                <a:lnTo>
                  <a:pt x="50" y="385"/>
                </a:lnTo>
                <a:lnTo>
                  <a:pt x="67" y="366"/>
                </a:lnTo>
                <a:lnTo>
                  <a:pt x="86" y="351"/>
                </a:lnTo>
                <a:lnTo>
                  <a:pt x="105" y="340"/>
                </a:lnTo>
                <a:lnTo>
                  <a:pt x="124" y="332"/>
                </a:lnTo>
                <a:lnTo>
                  <a:pt x="142" y="330"/>
                </a:lnTo>
                <a:close/>
                <a:moveTo>
                  <a:pt x="1063" y="94"/>
                </a:moveTo>
                <a:lnTo>
                  <a:pt x="1044" y="97"/>
                </a:lnTo>
                <a:lnTo>
                  <a:pt x="1027" y="104"/>
                </a:lnTo>
                <a:lnTo>
                  <a:pt x="1013" y="115"/>
                </a:lnTo>
                <a:lnTo>
                  <a:pt x="1002" y="129"/>
                </a:lnTo>
                <a:lnTo>
                  <a:pt x="995" y="146"/>
                </a:lnTo>
                <a:lnTo>
                  <a:pt x="992" y="165"/>
                </a:lnTo>
                <a:lnTo>
                  <a:pt x="995" y="184"/>
                </a:lnTo>
                <a:lnTo>
                  <a:pt x="1002" y="201"/>
                </a:lnTo>
                <a:lnTo>
                  <a:pt x="1013" y="215"/>
                </a:lnTo>
                <a:lnTo>
                  <a:pt x="1027" y="226"/>
                </a:lnTo>
                <a:lnTo>
                  <a:pt x="1044" y="233"/>
                </a:lnTo>
                <a:lnTo>
                  <a:pt x="1063" y="236"/>
                </a:lnTo>
                <a:lnTo>
                  <a:pt x="1082" y="233"/>
                </a:lnTo>
                <a:lnTo>
                  <a:pt x="1099" y="226"/>
                </a:lnTo>
                <a:lnTo>
                  <a:pt x="1113" y="215"/>
                </a:lnTo>
                <a:lnTo>
                  <a:pt x="1124" y="201"/>
                </a:lnTo>
                <a:lnTo>
                  <a:pt x="1131" y="184"/>
                </a:lnTo>
                <a:lnTo>
                  <a:pt x="1134" y="165"/>
                </a:lnTo>
                <a:lnTo>
                  <a:pt x="1131" y="146"/>
                </a:lnTo>
                <a:lnTo>
                  <a:pt x="1124" y="129"/>
                </a:lnTo>
                <a:lnTo>
                  <a:pt x="1113" y="115"/>
                </a:lnTo>
                <a:lnTo>
                  <a:pt x="1099" y="104"/>
                </a:lnTo>
                <a:lnTo>
                  <a:pt x="1082" y="97"/>
                </a:lnTo>
                <a:lnTo>
                  <a:pt x="1063" y="94"/>
                </a:lnTo>
                <a:close/>
                <a:moveTo>
                  <a:pt x="1061" y="0"/>
                </a:moveTo>
                <a:lnTo>
                  <a:pt x="1065" y="0"/>
                </a:lnTo>
                <a:lnTo>
                  <a:pt x="1094" y="3"/>
                </a:lnTo>
                <a:lnTo>
                  <a:pt x="1122" y="10"/>
                </a:lnTo>
                <a:lnTo>
                  <a:pt x="1147" y="22"/>
                </a:lnTo>
                <a:lnTo>
                  <a:pt x="1170" y="38"/>
                </a:lnTo>
                <a:lnTo>
                  <a:pt x="1190" y="58"/>
                </a:lnTo>
                <a:lnTo>
                  <a:pt x="1206" y="81"/>
                </a:lnTo>
                <a:lnTo>
                  <a:pt x="1218" y="106"/>
                </a:lnTo>
                <a:lnTo>
                  <a:pt x="1225" y="134"/>
                </a:lnTo>
                <a:lnTo>
                  <a:pt x="1228" y="163"/>
                </a:lnTo>
                <a:lnTo>
                  <a:pt x="1228" y="165"/>
                </a:lnTo>
                <a:lnTo>
                  <a:pt x="1230" y="184"/>
                </a:lnTo>
                <a:lnTo>
                  <a:pt x="1238" y="201"/>
                </a:lnTo>
                <a:lnTo>
                  <a:pt x="1249" y="215"/>
                </a:lnTo>
                <a:lnTo>
                  <a:pt x="1263" y="226"/>
                </a:lnTo>
                <a:lnTo>
                  <a:pt x="1279" y="233"/>
                </a:lnTo>
                <a:lnTo>
                  <a:pt x="1298" y="236"/>
                </a:lnTo>
                <a:lnTo>
                  <a:pt x="1372" y="236"/>
                </a:lnTo>
                <a:lnTo>
                  <a:pt x="1400" y="239"/>
                </a:lnTo>
                <a:lnTo>
                  <a:pt x="1426" y="247"/>
                </a:lnTo>
                <a:lnTo>
                  <a:pt x="1450" y="260"/>
                </a:lnTo>
                <a:lnTo>
                  <a:pt x="1471" y="277"/>
                </a:lnTo>
                <a:lnTo>
                  <a:pt x="1488" y="297"/>
                </a:lnTo>
                <a:lnTo>
                  <a:pt x="1501" y="321"/>
                </a:lnTo>
                <a:lnTo>
                  <a:pt x="1509" y="348"/>
                </a:lnTo>
                <a:lnTo>
                  <a:pt x="1512" y="376"/>
                </a:lnTo>
                <a:lnTo>
                  <a:pt x="1512" y="379"/>
                </a:lnTo>
                <a:lnTo>
                  <a:pt x="1509" y="407"/>
                </a:lnTo>
                <a:lnTo>
                  <a:pt x="1501" y="434"/>
                </a:lnTo>
                <a:lnTo>
                  <a:pt x="1488" y="458"/>
                </a:lnTo>
                <a:lnTo>
                  <a:pt x="1471" y="479"/>
                </a:lnTo>
                <a:lnTo>
                  <a:pt x="1450" y="496"/>
                </a:lnTo>
                <a:lnTo>
                  <a:pt x="1426" y="509"/>
                </a:lnTo>
                <a:lnTo>
                  <a:pt x="1400" y="517"/>
                </a:lnTo>
                <a:lnTo>
                  <a:pt x="1372" y="520"/>
                </a:lnTo>
                <a:lnTo>
                  <a:pt x="754" y="520"/>
                </a:lnTo>
                <a:lnTo>
                  <a:pt x="726" y="517"/>
                </a:lnTo>
                <a:lnTo>
                  <a:pt x="700" y="509"/>
                </a:lnTo>
                <a:lnTo>
                  <a:pt x="676" y="496"/>
                </a:lnTo>
                <a:lnTo>
                  <a:pt x="655" y="479"/>
                </a:lnTo>
                <a:lnTo>
                  <a:pt x="638" y="458"/>
                </a:lnTo>
                <a:lnTo>
                  <a:pt x="625" y="434"/>
                </a:lnTo>
                <a:lnTo>
                  <a:pt x="617" y="407"/>
                </a:lnTo>
                <a:lnTo>
                  <a:pt x="614" y="379"/>
                </a:lnTo>
                <a:lnTo>
                  <a:pt x="614" y="376"/>
                </a:lnTo>
                <a:lnTo>
                  <a:pt x="617" y="348"/>
                </a:lnTo>
                <a:lnTo>
                  <a:pt x="625" y="321"/>
                </a:lnTo>
                <a:lnTo>
                  <a:pt x="638" y="297"/>
                </a:lnTo>
                <a:lnTo>
                  <a:pt x="655" y="277"/>
                </a:lnTo>
                <a:lnTo>
                  <a:pt x="676" y="260"/>
                </a:lnTo>
                <a:lnTo>
                  <a:pt x="700" y="247"/>
                </a:lnTo>
                <a:lnTo>
                  <a:pt x="726" y="239"/>
                </a:lnTo>
                <a:lnTo>
                  <a:pt x="754" y="236"/>
                </a:lnTo>
                <a:lnTo>
                  <a:pt x="828" y="236"/>
                </a:lnTo>
                <a:lnTo>
                  <a:pt x="846" y="233"/>
                </a:lnTo>
                <a:lnTo>
                  <a:pt x="863" y="226"/>
                </a:lnTo>
                <a:lnTo>
                  <a:pt x="877" y="215"/>
                </a:lnTo>
                <a:lnTo>
                  <a:pt x="888" y="201"/>
                </a:lnTo>
                <a:lnTo>
                  <a:pt x="895" y="184"/>
                </a:lnTo>
                <a:lnTo>
                  <a:pt x="898" y="165"/>
                </a:lnTo>
                <a:lnTo>
                  <a:pt x="898" y="163"/>
                </a:lnTo>
                <a:lnTo>
                  <a:pt x="901" y="134"/>
                </a:lnTo>
                <a:lnTo>
                  <a:pt x="908" y="106"/>
                </a:lnTo>
                <a:lnTo>
                  <a:pt x="920" y="81"/>
                </a:lnTo>
                <a:lnTo>
                  <a:pt x="936" y="58"/>
                </a:lnTo>
                <a:lnTo>
                  <a:pt x="956" y="38"/>
                </a:lnTo>
                <a:lnTo>
                  <a:pt x="979" y="22"/>
                </a:lnTo>
                <a:lnTo>
                  <a:pt x="1004" y="10"/>
                </a:lnTo>
                <a:lnTo>
                  <a:pt x="1032" y="3"/>
                </a:lnTo>
                <a:lnTo>
                  <a:pt x="10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Arrow Origami Template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389526" y="4623014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865812" y="1828800"/>
            <a:ext cx="2858475" cy="918477"/>
            <a:chOff x="7161212" y="2438400"/>
            <a:chExt cx="2858475" cy="918477"/>
          </a:xfrm>
        </p:grpSpPr>
        <p:sp>
          <p:nvSpPr>
            <p:cNvPr id="27" name="TextBox 26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Freeform 6"/>
          <p:cNvSpPr>
            <a:spLocks/>
          </p:cNvSpPr>
          <p:nvPr/>
        </p:nvSpPr>
        <p:spPr bwMode="auto">
          <a:xfrm>
            <a:off x="3389526" y="1143000"/>
            <a:ext cx="1565067" cy="3027982"/>
          </a:xfrm>
          <a:custGeom>
            <a:avLst/>
            <a:gdLst>
              <a:gd name="T0" fmla="*/ 726 w 1625"/>
              <a:gd name="T1" fmla="*/ 0 h 3143"/>
              <a:gd name="T2" fmla="*/ 1625 w 1625"/>
              <a:gd name="T3" fmla="*/ 1144 h 3143"/>
              <a:gd name="T4" fmla="*/ 1406 w 1625"/>
              <a:gd name="T5" fmla="*/ 2077 h 3143"/>
              <a:gd name="T6" fmla="*/ 1158 w 1625"/>
              <a:gd name="T7" fmla="*/ 3143 h 3143"/>
              <a:gd name="T8" fmla="*/ 0 w 1625"/>
              <a:gd name="T9" fmla="*/ 3143 h 3143"/>
              <a:gd name="T10" fmla="*/ 704 w 1625"/>
              <a:gd name="T11" fmla="*/ 5 h 3143"/>
              <a:gd name="T12" fmla="*/ 726 w 1625"/>
              <a:gd name="T13" fmla="*/ 0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5" h="3143">
                <a:moveTo>
                  <a:pt x="726" y="0"/>
                </a:moveTo>
                <a:lnTo>
                  <a:pt x="1625" y="1144"/>
                </a:lnTo>
                <a:lnTo>
                  <a:pt x="1406" y="2077"/>
                </a:lnTo>
                <a:lnTo>
                  <a:pt x="1158" y="3143"/>
                </a:lnTo>
                <a:lnTo>
                  <a:pt x="0" y="3143"/>
                </a:lnTo>
                <a:lnTo>
                  <a:pt x="704" y="5"/>
                </a:lnTo>
                <a:lnTo>
                  <a:pt x="726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7236158" y="4194574"/>
            <a:ext cx="1335703" cy="2002592"/>
          </a:xfrm>
          <a:custGeom>
            <a:avLst/>
            <a:gdLst>
              <a:gd name="T0" fmla="*/ 1385 w 1385"/>
              <a:gd name="T1" fmla="*/ 0 h 2077"/>
              <a:gd name="T2" fmla="*/ 921 w 1385"/>
              <a:gd name="T3" fmla="*/ 2074 h 2077"/>
              <a:gd name="T4" fmla="*/ 899 w 1385"/>
              <a:gd name="T5" fmla="*/ 2077 h 2077"/>
              <a:gd name="T6" fmla="*/ 0 w 1385"/>
              <a:gd name="T7" fmla="*/ 934 h 2077"/>
              <a:gd name="T8" fmla="*/ 217 w 1385"/>
              <a:gd name="T9" fmla="*/ 1 h 2077"/>
              <a:gd name="T10" fmla="*/ 1385 w 1385"/>
              <a:gd name="T11" fmla="*/ 1 h 2077"/>
              <a:gd name="T12" fmla="*/ 1385 w 1385"/>
              <a:gd name="T13" fmla="*/ 0 h 2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5" h="2077">
                <a:moveTo>
                  <a:pt x="1385" y="0"/>
                </a:moveTo>
                <a:lnTo>
                  <a:pt x="921" y="2074"/>
                </a:lnTo>
                <a:lnTo>
                  <a:pt x="899" y="2077"/>
                </a:lnTo>
                <a:lnTo>
                  <a:pt x="0" y="934"/>
                </a:lnTo>
                <a:lnTo>
                  <a:pt x="217" y="1"/>
                </a:lnTo>
                <a:lnTo>
                  <a:pt x="1385" y="1"/>
                </a:lnTo>
                <a:lnTo>
                  <a:pt x="138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365760" rIns="182880" bIns="4572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4531720" y="3145591"/>
            <a:ext cx="1962115" cy="1025387"/>
          </a:xfrm>
          <a:custGeom>
            <a:avLst/>
            <a:gdLst>
              <a:gd name="T0" fmla="*/ 248 w 2036"/>
              <a:gd name="T1" fmla="*/ 0 h 1066"/>
              <a:gd name="T2" fmla="*/ 1199 w 2036"/>
              <a:gd name="T3" fmla="*/ 0 h 1066"/>
              <a:gd name="T4" fmla="*/ 1428 w 2036"/>
              <a:gd name="T5" fmla="*/ 291 h 1066"/>
              <a:gd name="T6" fmla="*/ 2036 w 2036"/>
              <a:gd name="T7" fmla="*/ 1066 h 1066"/>
              <a:gd name="T8" fmla="*/ 0 w 2036"/>
              <a:gd name="T9" fmla="*/ 1066 h 1066"/>
              <a:gd name="T10" fmla="*/ 248 w 2036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6" h="1066">
                <a:moveTo>
                  <a:pt x="248" y="0"/>
                </a:moveTo>
                <a:lnTo>
                  <a:pt x="1199" y="0"/>
                </a:lnTo>
                <a:lnTo>
                  <a:pt x="1428" y="291"/>
                </a:lnTo>
                <a:lnTo>
                  <a:pt x="2036" y="1066"/>
                </a:lnTo>
                <a:lnTo>
                  <a:pt x="0" y="1066"/>
                </a:lnTo>
                <a:lnTo>
                  <a:pt x="248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365760" rIns="274320" bIns="4572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5721205" y="3145591"/>
            <a:ext cx="3078093" cy="1027316"/>
          </a:xfrm>
          <a:custGeom>
            <a:avLst/>
            <a:gdLst>
              <a:gd name="T0" fmla="*/ 0 w 3196"/>
              <a:gd name="T1" fmla="*/ 0 h 1067"/>
              <a:gd name="T2" fmla="*/ 1229 w 3196"/>
              <a:gd name="T3" fmla="*/ 0 h 1067"/>
              <a:gd name="T4" fmla="*/ 1229 w 3196"/>
              <a:gd name="T5" fmla="*/ 2 h 1067"/>
              <a:gd name="T6" fmla="*/ 3196 w 3196"/>
              <a:gd name="T7" fmla="*/ 2 h 1067"/>
              <a:gd name="T8" fmla="*/ 2958 w 3196"/>
              <a:gd name="T9" fmla="*/ 1067 h 1067"/>
              <a:gd name="T10" fmla="*/ 229 w 3196"/>
              <a:gd name="T11" fmla="*/ 1067 h 1067"/>
              <a:gd name="T12" fmla="*/ 229 w 3196"/>
              <a:gd name="T13" fmla="*/ 1066 h 1067"/>
              <a:gd name="T14" fmla="*/ 837 w 3196"/>
              <a:gd name="T15" fmla="*/ 1066 h 1067"/>
              <a:gd name="T16" fmla="*/ 229 w 3196"/>
              <a:gd name="T17" fmla="*/ 291 h 1067"/>
              <a:gd name="T18" fmla="*/ 0 w 3196"/>
              <a:gd name="T19" fmla="*/ 0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96" h="1067">
                <a:moveTo>
                  <a:pt x="0" y="0"/>
                </a:moveTo>
                <a:lnTo>
                  <a:pt x="1229" y="0"/>
                </a:lnTo>
                <a:lnTo>
                  <a:pt x="1229" y="2"/>
                </a:lnTo>
                <a:lnTo>
                  <a:pt x="3196" y="2"/>
                </a:lnTo>
                <a:lnTo>
                  <a:pt x="2958" y="1067"/>
                </a:lnTo>
                <a:lnTo>
                  <a:pt x="229" y="1067"/>
                </a:lnTo>
                <a:lnTo>
                  <a:pt x="229" y="1066"/>
                </a:lnTo>
                <a:lnTo>
                  <a:pt x="837" y="1066"/>
                </a:lnTo>
                <a:lnTo>
                  <a:pt x="229" y="29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3675018" y="3247614"/>
            <a:ext cx="723716" cy="794055"/>
            <a:chOff x="2060575" y="5214938"/>
            <a:chExt cx="735013" cy="80645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44" name="Freeform 14"/>
            <p:cNvSpPr>
              <a:spLocks noEditPoints="1"/>
            </p:cNvSpPr>
            <p:nvPr/>
          </p:nvSpPr>
          <p:spPr bwMode="auto">
            <a:xfrm>
              <a:off x="2181225" y="5340350"/>
              <a:ext cx="495300" cy="681038"/>
            </a:xfrm>
            <a:custGeom>
              <a:avLst/>
              <a:gdLst>
                <a:gd name="T0" fmla="*/ 807 w 2183"/>
                <a:gd name="T1" fmla="*/ 322 h 3009"/>
                <a:gd name="T2" fmla="*/ 515 w 2183"/>
                <a:gd name="T3" fmla="*/ 500 h 3009"/>
                <a:gd name="T4" fmla="*/ 327 w 2183"/>
                <a:gd name="T5" fmla="*/ 777 h 3009"/>
                <a:gd name="T6" fmla="*/ 279 w 2183"/>
                <a:gd name="T7" fmla="*/ 1111 h 3009"/>
                <a:gd name="T8" fmla="*/ 337 w 2183"/>
                <a:gd name="T9" fmla="*/ 1379 h 3009"/>
                <a:gd name="T10" fmla="*/ 445 w 2183"/>
                <a:gd name="T11" fmla="*/ 1581 h 3009"/>
                <a:gd name="T12" fmla="*/ 571 w 2183"/>
                <a:gd name="T13" fmla="*/ 1769 h 3009"/>
                <a:gd name="T14" fmla="*/ 648 w 2183"/>
                <a:gd name="T15" fmla="*/ 1981 h 3009"/>
                <a:gd name="T16" fmla="*/ 696 w 2183"/>
                <a:gd name="T17" fmla="*/ 2126 h 3009"/>
                <a:gd name="T18" fmla="*/ 1448 w 2183"/>
                <a:gd name="T19" fmla="*/ 2162 h 3009"/>
                <a:gd name="T20" fmla="*/ 1529 w 2183"/>
                <a:gd name="T21" fmla="*/ 2055 h 3009"/>
                <a:gd name="T22" fmla="*/ 1571 w 2183"/>
                <a:gd name="T23" fmla="*/ 1850 h 3009"/>
                <a:gd name="T24" fmla="*/ 1689 w 2183"/>
                <a:gd name="T25" fmla="*/ 1653 h 3009"/>
                <a:gd name="T26" fmla="*/ 1805 w 2183"/>
                <a:gd name="T27" fmla="*/ 1466 h 3009"/>
                <a:gd name="T28" fmla="*/ 1890 w 2183"/>
                <a:gd name="T29" fmla="*/ 1228 h 3009"/>
                <a:gd name="T30" fmla="*/ 1894 w 2183"/>
                <a:gd name="T31" fmla="*/ 907 h 3009"/>
                <a:gd name="T32" fmla="*/ 1758 w 2183"/>
                <a:gd name="T33" fmla="*/ 601 h 3009"/>
                <a:gd name="T34" fmla="*/ 1503 w 2183"/>
                <a:gd name="T35" fmla="*/ 379 h 3009"/>
                <a:gd name="T36" fmla="*/ 1166 w 2183"/>
                <a:gd name="T37" fmla="*/ 277 h 3009"/>
                <a:gd name="T38" fmla="*/ 1353 w 2183"/>
                <a:gd name="T39" fmla="*/ 31 h 3009"/>
                <a:gd name="T40" fmla="*/ 1735 w 2183"/>
                <a:gd name="T41" fmla="*/ 202 h 3009"/>
                <a:gd name="T42" fmla="*/ 2020 w 2183"/>
                <a:gd name="T43" fmla="*/ 495 h 3009"/>
                <a:gd name="T44" fmla="*/ 2168 w 2183"/>
                <a:gd name="T45" fmla="*/ 876 h 3009"/>
                <a:gd name="T46" fmla="*/ 2166 w 2183"/>
                <a:gd name="T47" fmla="*/ 1253 h 3009"/>
                <a:gd name="T48" fmla="*/ 2082 w 2183"/>
                <a:gd name="T49" fmla="*/ 1530 h 3009"/>
                <a:gd name="T50" fmla="*/ 1964 w 2183"/>
                <a:gd name="T51" fmla="*/ 1738 h 3009"/>
                <a:gd name="T52" fmla="*/ 1845 w 2183"/>
                <a:gd name="T53" fmla="*/ 1918 h 3009"/>
                <a:gd name="T54" fmla="*/ 1804 w 2183"/>
                <a:gd name="T55" fmla="*/ 2079 h 3009"/>
                <a:gd name="T56" fmla="*/ 1691 w 2183"/>
                <a:gd name="T57" fmla="*/ 2310 h 3009"/>
                <a:gd name="T58" fmla="*/ 1600 w 2183"/>
                <a:gd name="T59" fmla="*/ 2466 h 3009"/>
                <a:gd name="T60" fmla="*/ 1592 w 2183"/>
                <a:gd name="T61" fmla="*/ 2611 h 3009"/>
                <a:gd name="T62" fmla="*/ 1589 w 2183"/>
                <a:gd name="T63" fmla="*/ 2678 h 3009"/>
                <a:gd name="T64" fmla="*/ 1556 w 2183"/>
                <a:gd name="T65" fmla="*/ 2768 h 3009"/>
                <a:gd name="T66" fmla="*/ 1442 w 2183"/>
                <a:gd name="T67" fmla="*/ 2866 h 3009"/>
                <a:gd name="T68" fmla="*/ 1274 w 2183"/>
                <a:gd name="T69" fmla="*/ 2987 h 3009"/>
                <a:gd name="T70" fmla="*/ 959 w 2183"/>
                <a:gd name="T71" fmla="*/ 3007 h 3009"/>
                <a:gd name="T72" fmla="*/ 820 w 2183"/>
                <a:gd name="T73" fmla="*/ 2899 h 3009"/>
                <a:gd name="T74" fmla="*/ 653 w 2183"/>
                <a:gd name="T75" fmla="*/ 2801 h 3009"/>
                <a:gd name="T76" fmla="*/ 598 w 2183"/>
                <a:gd name="T77" fmla="*/ 2697 h 3009"/>
                <a:gd name="T78" fmla="*/ 593 w 2183"/>
                <a:gd name="T79" fmla="*/ 2650 h 3009"/>
                <a:gd name="T80" fmla="*/ 586 w 2183"/>
                <a:gd name="T81" fmla="*/ 2526 h 3009"/>
                <a:gd name="T82" fmla="*/ 578 w 2183"/>
                <a:gd name="T83" fmla="*/ 2387 h 3009"/>
                <a:gd name="T84" fmla="*/ 405 w 2183"/>
                <a:gd name="T85" fmla="*/ 2176 h 3009"/>
                <a:gd name="T86" fmla="*/ 365 w 2183"/>
                <a:gd name="T87" fmla="*/ 1976 h 3009"/>
                <a:gd name="T88" fmla="*/ 266 w 2183"/>
                <a:gd name="T89" fmla="*/ 1807 h 3009"/>
                <a:gd name="T90" fmla="*/ 148 w 2183"/>
                <a:gd name="T91" fmla="*/ 1621 h 3009"/>
                <a:gd name="T92" fmla="*/ 44 w 2183"/>
                <a:gd name="T93" fmla="*/ 1374 h 3009"/>
                <a:gd name="T94" fmla="*/ 0 w 2183"/>
                <a:gd name="T95" fmla="*/ 1046 h 3009"/>
                <a:gd name="T96" fmla="*/ 86 w 2183"/>
                <a:gd name="T97" fmla="*/ 639 h 3009"/>
                <a:gd name="T98" fmla="*/ 320 w 2183"/>
                <a:gd name="T99" fmla="*/ 307 h 3009"/>
                <a:gd name="T100" fmla="*/ 668 w 2183"/>
                <a:gd name="T101" fmla="*/ 82 h 3009"/>
                <a:gd name="T102" fmla="*/ 1092 w 2183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83" h="3009">
                  <a:moveTo>
                    <a:pt x="1092" y="274"/>
                  </a:moveTo>
                  <a:lnTo>
                    <a:pt x="1017" y="277"/>
                  </a:lnTo>
                  <a:lnTo>
                    <a:pt x="945" y="286"/>
                  </a:lnTo>
                  <a:lnTo>
                    <a:pt x="875" y="301"/>
                  </a:lnTo>
                  <a:lnTo>
                    <a:pt x="807" y="322"/>
                  </a:lnTo>
                  <a:lnTo>
                    <a:pt x="742" y="348"/>
                  </a:lnTo>
                  <a:lnTo>
                    <a:pt x="680" y="380"/>
                  </a:lnTo>
                  <a:lnTo>
                    <a:pt x="621" y="416"/>
                  </a:lnTo>
                  <a:lnTo>
                    <a:pt x="567" y="456"/>
                  </a:lnTo>
                  <a:lnTo>
                    <a:pt x="515" y="500"/>
                  </a:lnTo>
                  <a:lnTo>
                    <a:pt x="468" y="549"/>
                  </a:lnTo>
                  <a:lnTo>
                    <a:pt x="426" y="601"/>
                  </a:lnTo>
                  <a:lnTo>
                    <a:pt x="388" y="657"/>
                  </a:lnTo>
                  <a:lnTo>
                    <a:pt x="355" y="715"/>
                  </a:lnTo>
                  <a:lnTo>
                    <a:pt x="327" y="777"/>
                  </a:lnTo>
                  <a:lnTo>
                    <a:pt x="306" y="841"/>
                  </a:lnTo>
                  <a:lnTo>
                    <a:pt x="290" y="907"/>
                  </a:lnTo>
                  <a:lnTo>
                    <a:pt x="280" y="976"/>
                  </a:lnTo>
                  <a:lnTo>
                    <a:pt x="276" y="1046"/>
                  </a:lnTo>
                  <a:lnTo>
                    <a:pt x="279" y="1111"/>
                  </a:lnTo>
                  <a:lnTo>
                    <a:pt x="284" y="1171"/>
                  </a:lnTo>
                  <a:lnTo>
                    <a:pt x="293" y="1228"/>
                  </a:lnTo>
                  <a:lnTo>
                    <a:pt x="306" y="1282"/>
                  </a:lnTo>
                  <a:lnTo>
                    <a:pt x="320" y="1332"/>
                  </a:lnTo>
                  <a:lnTo>
                    <a:pt x="337" y="1379"/>
                  </a:lnTo>
                  <a:lnTo>
                    <a:pt x="356" y="1424"/>
                  </a:lnTo>
                  <a:lnTo>
                    <a:pt x="378" y="1466"/>
                  </a:lnTo>
                  <a:lnTo>
                    <a:pt x="399" y="1507"/>
                  </a:lnTo>
                  <a:lnTo>
                    <a:pt x="423" y="1545"/>
                  </a:lnTo>
                  <a:lnTo>
                    <a:pt x="445" y="1581"/>
                  </a:lnTo>
                  <a:lnTo>
                    <a:pt x="470" y="1617"/>
                  </a:lnTo>
                  <a:lnTo>
                    <a:pt x="493" y="1652"/>
                  </a:lnTo>
                  <a:lnTo>
                    <a:pt x="520" y="1691"/>
                  </a:lnTo>
                  <a:lnTo>
                    <a:pt x="546" y="1730"/>
                  </a:lnTo>
                  <a:lnTo>
                    <a:pt x="571" y="1769"/>
                  </a:lnTo>
                  <a:lnTo>
                    <a:pt x="593" y="1808"/>
                  </a:lnTo>
                  <a:lnTo>
                    <a:pt x="612" y="1850"/>
                  </a:lnTo>
                  <a:lnTo>
                    <a:pt x="628" y="1891"/>
                  </a:lnTo>
                  <a:lnTo>
                    <a:pt x="641" y="1935"/>
                  </a:lnTo>
                  <a:lnTo>
                    <a:pt x="648" y="1981"/>
                  </a:lnTo>
                  <a:lnTo>
                    <a:pt x="651" y="2029"/>
                  </a:lnTo>
                  <a:lnTo>
                    <a:pt x="654" y="2055"/>
                  </a:lnTo>
                  <a:lnTo>
                    <a:pt x="664" y="2081"/>
                  </a:lnTo>
                  <a:lnTo>
                    <a:pt x="678" y="2105"/>
                  </a:lnTo>
                  <a:lnTo>
                    <a:pt x="696" y="2126"/>
                  </a:lnTo>
                  <a:lnTo>
                    <a:pt x="715" y="2145"/>
                  </a:lnTo>
                  <a:lnTo>
                    <a:pt x="735" y="2162"/>
                  </a:lnTo>
                  <a:lnTo>
                    <a:pt x="754" y="2176"/>
                  </a:lnTo>
                  <a:lnTo>
                    <a:pt x="1429" y="2176"/>
                  </a:lnTo>
                  <a:lnTo>
                    <a:pt x="1448" y="2162"/>
                  </a:lnTo>
                  <a:lnTo>
                    <a:pt x="1468" y="2145"/>
                  </a:lnTo>
                  <a:lnTo>
                    <a:pt x="1489" y="2126"/>
                  </a:lnTo>
                  <a:lnTo>
                    <a:pt x="1505" y="2105"/>
                  </a:lnTo>
                  <a:lnTo>
                    <a:pt x="1519" y="2081"/>
                  </a:lnTo>
                  <a:lnTo>
                    <a:pt x="1529" y="2055"/>
                  </a:lnTo>
                  <a:lnTo>
                    <a:pt x="1532" y="2029"/>
                  </a:lnTo>
                  <a:lnTo>
                    <a:pt x="1535" y="1981"/>
                  </a:lnTo>
                  <a:lnTo>
                    <a:pt x="1543" y="1935"/>
                  </a:lnTo>
                  <a:lnTo>
                    <a:pt x="1555" y="1891"/>
                  </a:lnTo>
                  <a:lnTo>
                    <a:pt x="1571" y="1850"/>
                  </a:lnTo>
                  <a:lnTo>
                    <a:pt x="1590" y="1809"/>
                  </a:lnTo>
                  <a:lnTo>
                    <a:pt x="1613" y="1769"/>
                  </a:lnTo>
                  <a:lnTo>
                    <a:pt x="1636" y="1730"/>
                  </a:lnTo>
                  <a:lnTo>
                    <a:pt x="1662" y="1692"/>
                  </a:lnTo>
                  <a:lnTo>
                    <a:pt x="1689" y="1653"/>
                  </a:lnTo>
                  <a:lnTo>
                    <a:pt x="1713" y="1618"/>
                  </a:lnTo>
                  <a:lnTo>
                    <a:pt x="1737" y="1583"/>
                  </a:lnTo>
                  <a:lnTo>
                    <a:pt x="1760" y="1546"/>
                  </a:lnTo>
                  <a:lnTo>
                    <a:pt x="1784" y="1507"/>
                  </a:lnTo>
                  <a:lnTo>
                    <a:pt x="1805" y="1466"/>
                  </a:lnTo>
                  <a:lnTo>
                    <a:pt x="1827" y="1424"/>
                  </a:lnTo>
                  <a:lnTo>
                    <a:pt x="1846" y="1379"/>
                  </a:lnTo>
                  <a:lnTo>
                    <a:pt x="1863" y="1332"/>
                  </a:lnTo>
                  <a:lnTo>
                    <a:pt x="1878" y="1282"/>
                  </a:lnTo>
                  <a:lnTo>
                    <a:pt x="1890" y="1228"/>
                  </a:lnTo>
                  <a:lnTo>
                    <a:pt x="1899" y="1171"/>
                  </a:lnTo>
                  <a:lnTo>
                    <a:pt x="1905" y="1111"/>
                  </a:lnTo>
                  <a:lnTo>
                    <a:pt x="1907" y="1046"/>
                  </a:lnTo>
                  <a:lnTo>
                    <a:pt x="1903" y="976"/>
                  </a:lnTo>
                  <a:lnTo>
                    <a:pt x="1894" y="907"/>
                  </a:lnTo>
                  <a:lnTo>
                    <a:pt x="1878" y="840"/>
                  </a:lnTo>
                  <a:lnTo>
                    <a:pt x="1856" y="777"/>
                  </a:lnTo>
                  <a:lnTo>
                    <a:pt x="1829" y="715"/>
                  </a:lnTo>
                  <a:lnTo>
                    <a:pt x="1795" y="656"/>
                  </a:lnTo>
                  <a:lnTo>
                    <a:pt x="1758" y="601"/>
                  </a:lnTo>
                  <a:lnTo>
                    <a:pt x="1715" y="549"/>
                  </a:lnTo>
                  <a:lnTo>
                    <a:pt x="1668" y="500"/>
                  </a:lnTo>
                  <a:lnTo>
                    <a:pt x="1617" y="456"/>
                  </a:lnTo>
                  <a:lnTo>
                    <a:pt x="1562" y="414"/>
                  </a:lnTo>
                  <a:lnTo>
                    <a:pt x="1503" y="379"/>
                  </a:lnTo>
                  <a:lnTo>
                    <a:pt x="1441" y="348"/>
                  </a:lnTo>
                  <a:lnTo>
                    <a:pt x="1376" y="322"/>
                  </a:lnTo>
                  <a:lnTo>
                    <a:pt x="1308" y="301"/>
                  </a:lnTo>
                  <a:lnTo>
                    <a:pt x="1238" y="286"/>
                  </a:lnTo>
                  <a:lnTo>
                    <a:pt x="1166" y="277"/>
                  </a:lnTo>
                  <a:lnTo>
                    <a:pt x="1092" y="274"/>
                  </a:lnTo>
                  <a:close/>
                  <a:moveTo>
                    <a:pt x="1092" y="0"/>
                  </a:moveTo>
                  <a:lnTo>
                    <a:pt x="1181" y="3"/>
                  </a:lnTo>
                  <a:lnTo>
                    <a:pt x="1269" y="14"/>
                  </a:lnTo>
                  <a:lnTo>
                    <a:pt x="1353" y="31"/>
                  </a:lnTo>
                  <a:lnTo>
                    <a:pt x="1437" y="53"/>
                  </a:lnTo>
                  <a:lnTo>
                    <a:pt x="1516" y="82"/>
                  </a:lnTo>
                  <a:lnTo>
                    <a:pt x="1592" y="117"/>
                  </a:lnTo>
                  <a:lnTo>
                    <a:pt x="1666" y="157"/>
                  </a:lnTo>
                  <a:lnTo>
                    <a:pt x="1735" y="202"/>
                  </a:lnTo>
                  <a:lnTo>
                    <a:pt x="1801" y="252"/>
                  </a:lnTo>
                  <a:lnTo>
                    <a:pt x="1863" y="307"/>
                  </a:lnTo>
                  <a:lnTo>
                    <a:pt x="1919" y="365"/>
                  </a:lnTo>
                  <a:lnTo>
                    <a:pt x="1972" y="429"/>
                  </a:lnTo>
                  <a:lnTo>
                    <a:pt x="2020" y="495"/>
                  </a:lnTo>
                  <a:lnTo>
                    <a:pt x="2061" y="565"/>
                  </a:lnTo>
                  <a:lnTo>
                    <a:pt x="2097" y="639"/>
                  </a:lnTo>
                  <a:lnTo>
                    <a:pt x="2127" y="716"/>
                  </a:lnTo>
                  <a:lnTo>
                    <a:pt x="2152" y="794"/>
                  </a:lnTo>
                  <a:lnTo>
                    <a:pt x="2168" y="876"/>
                  </a:lnTo>
                  <a:lnTo>
                    <a:pt x="2180" y="960"/>
                  </a:lnTo>
                  <a:lnTo>
                    <a:pt x="2183" y="1046"/>
                  </a:lnTo>
                  <a:lnTo>
                    <a:pt x="2181" y="1119"/>
                  </a:lnTo>
                  <a:lnTo>
                    <a:pt x="2175" y="1188"/>
                  </a:lnTo>
                  <a:lnTo>
                    <a:pt x="2166" y="1253"/>
                  </a:lnTo>
                  <a:lnTo>
                    <a:pt x="2154" y="1315"/>
                  </a:lnTo>
                  <a:lnTo>
                    <a:pt x="2139" y="1374"/>
                  </a:lnTo>
                  <a:lnTo>
                    <a:pt x="2122" y="1428"/>
                  </a:lnTo>
                  <a:lnTo>
                    <a:pt x="2102" y="1481"/>
                  </a:lnTo>
                  <a:lnTo>
                    <a:pt x="2082" y="1530"/>
                  </a:lnTo>
                  <a:lnTo>
                    <a:pt x="2059" y="1576"/>
                  </a:lnTo>
                  <a:lnTo>
                    <a:pt x="2037" y="1619"/>
                  </a:lnTo>
                  <a:lnTo>
                    <a:pt x="2012" y="1662"/>
                  </a:lnTo>
                  <a:lnTo>
                    <a:pt x="1988" y="1701"/>
                  </a:lnTo>
                  <a:lnTo>
                    <a:pt x="1964" y="1738"/>
                  </a:lnTo>
                  <a:lnTo>
                    <a:pt x="1941" y="1773"/>
                  </a:lnTo>
                  <a:lnTo>
                    <a:pt x="1917" y="1806"/>
                  </a:lnTo>
                  <a:lnTo>
                    <a:pt x="1890" y="1848"/>
                  </a:lnTo>
                  <a:lnTo>
                    <a:pt x="1865" y="1884"/>
                  </a:lnTo>
                  <a:lnTo>
                    <a:pt x="1845" y="1918"/>
                  </a:lnTo>
                  <a:lnTo>
                    <a:pt x="1829" y="1948"/>
                  </a:lnTo>
                  <a:lnTo>
                    <a:pt x="1818" y="1976"/>
                  </a:lnTo>
                  <a:lnTo>
                    <a:pt x="1810" y="2003"/>
                  </a:lnTo>
                  <a:lnTo>
                    <a:pt x="1808" y="2029"/>
                  </a:lnTo>
                  <a:lnTo>
                    <a:pt x="1804" y="2079"/>
                  </a:lnTo>
                  <a:lnTo>
                    <a:pt x="1794" y="2128"/>
                  </a:lnTo>
                  <a:lnTo>
                    <a:pt x="1778" y="2176"/>
                  </a:lnTo>
                  <a:lnTo>
                    <a:pt x="1755" y="2223"/>
                  </a:lnTo>
                  <a:lnTo>
                    <a:pt x="1726" y="2268"/>
                  </a:lnTo>
                  <a:lnTo>
                    <a:pt x="1691" y="2310"/>
                  </a:lnTo>
                  <a:lnTo>
                    <a:pt x="1651" y="2351"/>
                  </a:lnTo>
                  <a:lnTo>
                    <a:pt x="1605" y="2387"/>
                  </a:lnTo>
                  <a:lnTo>
                    <a:pt x="1604" y="2410"/>
                  </a:lnTo>
                  <a:lnTo>
                    <a:pt x="1602" y="2437"/>
                  </a:lnTo>
                  <a:lnTo>
                    <a:pt x="1600" y="2466"/>
                  </a:lnTo>
                  <a:lnTo>
                    <a:pt x="1599" y="2496"/>
                  </a:lnTo>
                  <a:lnTo>
                    <a:pt x="1597" y="2526"/>
                  </a:lnTo>
                  <a:lnTo>
                    <a:pt x="1596" y="2556"/>
                  </a:lnTo>
                  <a:lnTo>
                    <a:pt x="1593" y="2585"/>
                  </a:lnTo>
                  <a:lnTo>
                    <a:pt x="1592" y="2611"/>
                  </a:lnTo>
                  <a:lnTo>
                    <a:pt x="1591" y="2632"/>
                  </a:lnTo>
                  <a:lnTo>
                    <a:pt x="1590" y="2650"/>
                  </a:lnTo>
                  <a:lnTo>
                    <a:pt x="1590" y="2661"/>
                  </a:lnTo>
                  <a:lnTo>
                    <a:pt x="1589" y="2665"/>
                  </a:lnTo>
                  <a:lnTo>
                    <a:pt x="1589" y="2678"/>
                  </a:lnTo>
                  <a:lnTo>
                    <a:pt x="1587" y="2694"/>
                  </a:lnTo>
                  <a:lnTo>
                    <a:pt x="1582" y="2711"/>
                  </a:lnTo>
                  <a:lnTo>
                    <a:pt x="1576" y="2728"/>
                  </a:lnTo>
                  <a:lnTo>
                    <a:pt x="1567" y="2749"/>
                  </a:lnTo>
                  <a:lnTo>
                    <a:pt x="1556" y="2768"/>
                  </a:lnTo>
                  <a:lnTo>
                    <a:pt x="1542" y="2788"/>
                  </a:lnTo>
                  <a:lnTo>
                    <a:pt x="1523" y="2809"/>
                  </a:lnTo>
                  <a:lnTo>
                    <a:pt x="1501" y="2828"/>
                  </a:lnTo>
                  <a:lnTo>
                    <a:pt x="1474" y="2848"/>
                  </a:lnTo>
                  <a:lnTo>
                    <a:pt x="1442" y="2866"/>
                  </a:lnTo>
                  <a:lnTo>
                    <a:pt x="1406" y="2884"/>
                  </a:lnTo>
                  <a:lnTo>
                    <a:pt x="1363" y="2899"/>
                  </a:lnTo>
                  <a:lnTo>
                    <a:pt x="1339" y="2931"/>
                  </a:lnTo>
                  <a:lnTo>
                    <a:pt x="1308" y="2960"/>
                  </a:lnTo>
                  <a:lnTo>
                    <a:pt x="1274" y="2987"/>
                  </a:lnTo>
                  <a:lnTo>
                    <a:pt x="1251" y="2999"/>
                  </a:lnTo>
                  <a:lnTo>
                    <a:pt x="1225" y="3007"/>
                  </a:lnTo>
                  <a:lnTo>
                    <a:pt x="1198" y="3009"/>
                  </a:lnTo>
                  <a:lnTo>
                    <a:pt x="986" y="3009"/>
                  </a:lnTo>
                  <a:lnTo>
                    <a:pt x="959" y="3007"/>
                  </a:lnTo>
                  <a:lnTo>
                    <a:pt x="933" y="2999"/>
                  </a:lnTo>
                  <a:lnTo>
                    <a:pt x="909" y="2987"/>
                  </a:lnTo>
                  <a:lnTo>
                    <a:pt x="875" y="2960"/>
                  </a:lnTo>
                  <a:lnTo>
                    <a:pt x="845" y="2931"/>
                  </a:lnTo>
                  <a:lnTo>
                    <a:pt x="820" y="2899"/>
                  </a:lnTo>
                  <a:lnTo>
                    <a:pt x="775" y="2882"/>
                  </a:lnTo>
                  <a:lnTo>
                    <a:pt x="736" y="2864"/>
                  </a:lnTo>
                  <a:lnTo>
                    <a:pt x="703" y="2844"/>
                  </a:lnTo>
                  <a:lnTo>
                    <a:pt x="675" y="2822"/>
                  </a:lnTo>
                  <a:lnTo>
                    <a:pt x="653" y="2801"/>
                  </a:lnTo>
                  <a:lnTo>
                    <a:pt x="635" y="2779"/>
                  </a:lnTo>
                  <a:lnTo>
                    <a:pt x="621" y="2757"/>
                  </a:lnTo>
                  <a:lnTo>
                    <a:pt x="610" y="2736"/>
                  </a:lnTo>
                  <a:lnTo>
                    <a:pt x="603" y="2716"/>
                  </a:lnTo>
                  <a:lnTo>
                    <a:pt x="598" y="2697"/>
                  </a:lnTo>
                  <a:lnTo>
                    <a:pt x="595" y="2680"/>
                  </a:lnTo>
                  <a:lnTo>
                    <a:pt x="594" y="2665"/>
                  </a:lnTo>
                  <a:lnTo>
                    <a:pt x="594" y="2665"/>
                  </a:lnTo>
                  <a:lnTo>
                    <a:pt x="594" y="2661"/>
                  </a:lnTo>
                  <a:lnTo>
                    <a:pt x="593" y="2650"/>
                  </a:lnTo>
                  <a:lnTo>
                    <a:pt x="592" y="2632"/>
                  </a:lnTo>
                  <a:lnTo>
                    <a:pt x="591" y="2611"/>
                  </a:lnTo>
                  <a:lnTo>
                    <a:pt x="590" y="2585"/>
                  </a:lnTo>
                  <a:lnTo>
                    <a:pt x="588" y="2556"/>
                  </a:lnTo>
                  <a:lnTo>
                    <a:pt x="586" y="2526"/>
                  </a:lnTo>
                  <a:lnTo>
                    <a:pt x="584" y="2496"/>
                  </a:lnTo>
                  <a:lnTo>
                    <a:pt x="583" y="2466"/>
                  </a:lnTo>
                  <a:lnTo>
                    <a:pt x="581" y="2437"/>
                  </a:lnTo>
                  <a:lnTo>
                    <a:pt x="580" y="2410"/>
                  </a:lnTo>
                  <a:lnTo>
                    <a:pt x="578" y="2387"/>
                  </a:lnTo>
                  <a:lnTo>
                    <a:pt x="532" y="2351"/>
                  </a:lnTo>
                  <a:lnTo>
                    <a:pt x="492" y="2310"/>
                  </a:lnTo>
                  <a:lnTo>
                    <a:pt x="457" y="2268"/>
                  </a:lnTo>
                  <a:lnTo>
                    <a:pt x="429" y="2223"/>
                  </a:lnTo>
                  <a:lnTo>
                    <a:pt x="405" y="2176"/>
                  </a:lnTo>
                  <a:lnTo>
                    <a:pt x="389" y="2128"/>
                  </a:lnTo>
                  <a:lnTo>
                    <a:pt x="379" y="2079"/>
                  </a:lnTo>
                  <a:lnTo>
                    <a:pt x="376" y="2029"/>
                  </a:lnTo>
                  <a:lnTo>
                    <a:pt x="373" y="2003"/>
                  </a:lnTo>
                  <a:lnTo>
                    <a:pt x="365" y="1976"/>
                  </a:lnTo>
                  <a:lnTo>
                    <a:pt x="354" y="1948"/>
                  </a:lnTo>
                  <a:lnTo>
                    <a:pt x="338" y="1918"/>
                  </a:lnTo>
                  <a:lnTo>
                    <a:pt x="318" y="1884"/>
                  </a:lnTo>
                  <a:lnTo>
                    <a:pt x="294" y="1848"/>
                  </a:lnTo>
                  <a:lnTo>
                    <a:pt x="266" y="1807"/>
                  </a:lnTo>
                  <a:lnTo>
                    <a:pt x="244" y="1774"/>
                  </a:lnTo>
                  <a:lnTo>
                    <a:pt x="220" y="1738"/>
                  </a:lnTo>
                  <a:lnTo>
                    <a:pt x="195" y="1701"/>
                  </a:lnTo>
                  <a:lnTo>
                    <a:pt x="171" y="1662"/>
                  </a:lnTo>
                  <a:lnTo>
                    <a:pt x="148" y="1621"/>
                  </a:lnTo>
                  <a:lnTo>
                    <a:pt x="124" y="1576"/>
                  </a:lnTo>
                  <a:lnTo>
                    <a:pt x="101" y="1530"/>
                  </a:lnTo>
                  <a:lnTo>
                    <a:pt x="81" y="1481"/>
                  </a:lnTo>
                  <a:lnTo>
                    <a:pt x="61" y="1428"/>
                  </a:lnTo>
                  <a:lnTo>
                    <a:pt x="44" y="1374"/>
                  </a:lnTo>
                  <a:lnTo>
                    <a:pt x="29" y="1315"/>
                  </a:lnTo>
                  <a:lnTo>
                    <a:pt x="17" y="1253"/>
                  </a:lnTo>
                  <a:lnTo>
                    <a:pt x="8" y="1188"/>
                  </a:lnTo>
                  <a:lnTo>
                    <a:pt x="2" y="1119"/>
                  </a:lnTo>
                  <a:lnTo>
                    <a:pt x="0" y="1046"/>
                  </a:lnTo>
                  <a:lnTo>
                    <a:pt x="3" y="960"/>
                  </a:lnTo>
                  <a:lnTo>
                    <a:pt x="15" y="876"/>
                  </a:lnTo>
                  <a:lnTo>
                    <a:pt x="32" y="794"/>
                  </a:lnTo>
                  <a:lnTo>
                    <a:pt x="56" y="716"/>
                  </a:lnTo>
                  <a:lnTo>
                    <a:pt x="86" y="639"/>
                  </a:lnTo>
                  <a:lnTo>
                    <a:pt x="122" y="565"/>
                  </a:lnTo>
                  <a:lnTo>
                    <a:pt x="164" y="495"/>
                  </a:lnTo>
                  <a:lnTo>
                    <a:pt x="211" y="429"/>
                  </a:lnTo>
                  <a:lnTo>
                    <a:pt x="264" y="365"/>
                  </a:lnTo>
                  <a:lnTo>
                    <a:pt x="320" y="307"/>
                  </a:lnTo>
                  <a:lnTo>
                    <a:pt x="382" y="252"/>
                  </a:lnTo>
                  <a:lnTo>
                    <a:pt x="448" y="202"/>
                  </a:lnTo>
                  <a:lnTo>
                    <a:pt x="518" y="157"/>
                  </a:lnTo>
                  <a:lnTo>
                    <a:pt x="591" y="117"/>
                  </a:lnTo>
                  <a:lnTo>
                    <a:pt x="668" y="82"/>
                  </a:lnTo>
                  <a:lnTo>
                    <a:pt x="748" y="53"/>
                  </a:lnTo>
                  <a:lnTo>
                    <a:pt x="830" y="31"/>
                  </a:lnTo>
                  <a:lnTo>
                    <a:pt x="915" y="14"/>
                  </a:lnTo>
                  <a:lnTo>
                    <a:pt x="1002" y="3"/>
                  </a:lnTo>
                  <a:lnTo>
                    <a:pt x="10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2413000" y="5214938"/>
              <a:ext cx="30163" cy="77788"/>
            </a:xfrm>
            <a:custGeom>
              <a:avLst/>
              <a:gdLst>
                <a:gd name="T0" fmla="*/ 69 w 137"/>
                <a:gd name="T1" fmla="*/ 0 h 341"/>
                <a:gd name="T2" fmla="*/ 69 w 137"/>
                <a:gd name="T3" fmla="*/ 0 h 341"/>
                <a:gd name="T4" fmla="*/ 87 w 137"/>
                <a:gd name="T5" fmla="*/ 2 h 341"/>
                <a:gd name="T6" fmla="*/ 104 w 137"/>
                <a:gd name="T7" fmla="*/ 9 h 341"/>
                <a:gd name="T8" fmla="*/ 117 w 137"/>
                <a:gd name="T9" fmla="*/ 20 h 341"/>
                <a:gd name="T10" fmla="*/ 128 w 137"/>
                <a:gd name="T11" fmla="*/ 34 h 341"/>
                <a:gd name="T12" fmla="*/ 135 w 137"/>
                <a:gd name="T13" fmla="*/ 50 h 341"/>
                <a:gd name="T14" fmla="*/ 137 w 137"/>
                <a:gd name="T15" fmla="*/ 68 h 341"/>
                <a:gd name="T16" fmla="*/ 137 w 137"/>
                <a:gd name="T17" fmla="*/ 273 h 341"/>
                <a:gd name="T18" fmla="*/ 135 w 137"/>
                <a:gd name="T19" fmla="*/ 292 h 341"/>
                <a:gd name="T20" fmla="*/ 128 w 137"/>
                <a:gd name="T21" fmla="*/ 307 h 341"/>
                <a:gd name="T22" fmla="*/ 117 w 137"/>
                <a:gd name="T23" fmla="*/ 322 h 341"/>
                <a:gd name="T24" fmla="*/ 104 w 137"/>
                <a:gd name="T25" fmla="*/ 332 h 341"/>
                <a:gd name="T26" fmla="*/ 87 w 137"/>
                <a:gd name="T27" fmla="*/ 339 h 341"/>
                <a:gd name="T28" fmla="*/ 69 w 137"/>
                <a:gd name="T29" fmla="*/ 341 h 341"/>
                <a:gd name="T30" fmla="*/ 51 w 137"/>
                <a:gd name="T31" fmla="*/ 339 h 341"/>
                <a:gd name="T32" fmla="*/ 34 w 137"/>
                <a:gd name="T33" fmla="*/ 332 h 341"/>
                <a:gd name="T34" fmla="*/ 20 w 137"/>
                <a:gd name="T35" fmla="*/ 322 h 341"/>
                <a:gd name="T36" fmla="*/ 9 w 137"/>
                <a:gd name="T37" fmla="*/ 307 h 341"/>
                <a:gd name="T38" fmla="*/ 2 w 137"/>
                <a:gd name="T39" fmla="*/ 292 h 341"/>
                <a:gd name="T40" fmla="*/ 0 w 137"/>
                <a:gd name="T41" fmla="*/ 273 h 341"/>
                <a:gd name="T42" fmla="*/ 0 w 137"/>
                <a:gd name="T43" fmla="*/ 68 h 341"/>
                <a:gd name="T44" fmla="*/ 2 w 137"/>
                <a:gd name="T45" fmla="*/ 50 h 341"/>
                <a:gd name="T46" fmla="*/ 9 w 137"/>
                <a:gd name="T47" fmla="*/ 34 h 341"/>
                <a:gd name="T48" fmla="*/ 20 w 137"/>
                <a:gd name="T49" fmla="*/ 20 h 341"/>
                <a:gd name="T50" fmla="*/ 34 w 137"/>
                <a:gd name="T51" fmla="*/ 9 h 341"/>
                <a:gd name="T52" fmla="*/ 51 w 137"/>
                <a:gd name="T53" fmla="*/ 2 h 341"/>
                <a:gd name="T54" fmla="*/ 69 w 137"/>
                <a:gd name="T5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7" h="341">
                  <a:moveTo>
                    <a:pt x="69" y="0"/>
                  </a:moveTo>
                  <a:lnTo>
                    <a:pt x="69" y="0"/>
                  </a:lnTo>
                  <a:lnTo>
                    <a:pt x="87" y="2"/>
                  </a:lnTo>
                  <a:lnTo>
                    <a:pt x="104" y="9"/>
                  </a:lnTo>
                  <a:lnTo>
                    <a:pt x="117" y="20"/>
                  </a:lnTo>
                  <a:lnTo>
                    <a:pt x="128" y="34"/>
                  </a:lnTo>
                  <a:lnTo>
                    <a:pt x="135" y="50"/>
                  </a:lnTo>
                  <a:lnTo>
                    <a:pt x="137" y="68"/>
                  </a:lnTo>
                  <a:lnTo>
                    <a:pt x="137" y="273"/>
                  </a:lnTo>
                  <a:lnTo>
                    <a:pt x="135" y="292"/>
                  </a:lnTo>
                  <a:lnTo>
                    <a:pt x="128" y="307"/>
                  </a:lnTo>
                  <a:lnTo>
                    <a:pt x="117" y="322"/>
                  </a:lnTo>
                  <a:lnTo>
                    <a:pt x="104" y="332"/>
                  </a:lnTo>
                  <a:lnTo>
                    <a:pt x="87" y="339"/>
                  </a:lnTo>
                  <a:lnTo>
                    <a:pt x="69" y="341"/>
                  </a:lnTo>
                  <a:lnTo>
                    <a:pt x="51" y="339"/>
                  </a:lnTo>
                  <a:lnTo>
                    <a:pt x="34" y="332"/>
                  </a:lnTo>
                  <a:lnTo>
                    <a:pt x="20" y="322"/>
                  </a:lnTo>
                  <a:lnTo>
                    <a:pt x="9" y="307"/>
                  </a:lnTo>
                  <a:lnTo>
                    <a:pt x="2" y="292"/>
                  </a:lnTo>
                  <a:lnTo>
                    <a:pt x="0" y="273"/>
                  </a:lnTo>
                  <a:lnTo>
                    <a:pt x="0" y="68"/>
                  </a:lnTo>
                  <a:lnTo>
                    <a:pt x="2" y="50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4" y="9"/>
                  </a:lnTo>
                  <a:lnTo>
                    <a:pt x="51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2236788" y="5262563"/>
              <a:ext cx="53975" cy="71438"/>
            </a:xfrm>
            <a:custGeom>
              <a:avLst/>
              <a:gdLst>
                <a:gd name="T0" fmla="*/ 69 w 241"/>
                <a:gd name="T1" fmla="*/ 0 h 315"/>
                <a:gd name="T2" fmla="*/ 87 w 241"/>
                <a:gd name="T3" fmla="*/ 2 h 315"/>
                <a:gd name="T4" fmla="*/ 102 w 241"/>
                <a:gd name="T5" fmla="*/ 9 h 315"/>
                <a:gd name="T6" fmla="*/ 117 w 241"/>
                <a:gd name="T7" fmla="*/ 20 h 315"/>
                <a:gd name="T8" fmla="*/ 128 w 241"/>
                <a:gd name="T9" fmla="*/ 34 h 315"/>
                <a:gd name="T10" fmla="*/ 232 w 241"/>
                <a:gd name="T11" fmla="*/ 212 h 315"/>
                <a:gd name="T12" fmla="*/ 239 w 241"/>
                <a:gd name="T13" fmla="*/ 229 h 315"/>
                <a:gd name="T14" fmla="*/ 241 w 241"/>
                <a:gd name="T15" fmla="*/ 247 h 315"/>
                <a:gd name="T16" fmla="*/ 239 w 241"/>
                <a:gd name="T17" fmla="*/ 264 h 315"/>
                <a:gd name="T18" fmla="*/ 232 w 241"/>
                <a:gd name="T19" fmla="*/ 280 h 315"/>
                <a:gd name="T20" fmla="*/ 222 w 241"/>
                <a:gd name="T21" fmla="*/ 295 h 315"/>
                <a:gd name="T22" fmla="*/ 207 w 241"/>
                <a:gd name="T23" fmla="*/ 306 h 315"/>
                <a:gd name="T24" fmla="*/ 190 w 241"/>
                <a:gd name="T25" fmla="*/ 313 h 315"/>
                <a:gd name="T26" fmla="*/ 172 w 241"/>
                <a:gd name="T27" fmla="*/ 315 h 315"/>
                <a:gd name="T28" fmla="*/ 154 w 241"/>
                <a:gd name="T29" fmla="*/ 313 h 315"/>
                <a:gd name="T30" fmla="*/ 139 w 241"/>
                <a:gd name="T31" fmla="*/ 306 h 315"/>
                <a:gd name="T32" fmla="*/ 124 w 241"/>
                <a:gd name="T33" fmla="*/ 295 h 315"/>
                <a:gd name="T34" fmla="*/ 113 w 241"/>
                <a:gd name="T35" fmla="*/ 280 h 315"/>
                <a:gd name="T36" fmla="*/ 9 w 241"/>
                <a:gd name="T37" fmla="*/ 103 h 315"/>
                <a:gd name="T38" fmla="*/ 2 w 241"/>
                <a:gd name="T39" fmla="*/ 86 h 315"/>
                <a:gd name="T40" fmla="*/ 0 w 241"/>
                <a:gd name="T41" fmla="*/ 68 h 315"/>
                <a:gd name="T42" fmla="*/ 2 w 241"/>
                <a:gd name="T43" fmla="*/ 51 h 315"/>
                <a:gd name="T44" fmla="*/ 9 w 241"/>
                <a:gd name="T45" fmla="*/ 34 h 315"/>
                <a:gd name="T46" fmla="*/ 20 w 241"/>
                <a:gd name="T47" fmla="*/ 21 h 315"/>
                <a:gd name="T48" fmla="*/ 34 w 241"/>
                <a:gd name="T49" fmla="*/ 10 h 315"/>
                <a:gd name="T50" fmla="*/ 52 w 241"/>
                <a:gd name="T51" fmla="*/ 2 h 315"/>
                <a:gd name="T52" fmla="*/ 69 w 241"/>
                <a:gd name="T5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315">
                  <a:moveTo>
                    <a:pt x="69" y="0"/>
                  </a:moveTo>
                  <a:lnTo>
                    <a:pt x="87" y="2"/>
                  </a:lnTo>
                  <a:lnTo>
                    <a:pt x="102" y="9"/>
                  </a:lnTo>
                  <a:lnTo>
                    <a:pt x="117" y="20"/>
                  </a:lnTo>
                  <a:lnTo>
                    <a:pt x="128" y="34"/>
                  </a:lnTo>
                  <a:lnTo>
                    <a:pt x="232" y="212"/>
                  </a:lnTo>
                  <a:lnTo>
                    <a:pt x="239" y="229"/>
                  </a:lnTo>
                  <a:lnTo>
                    <a:pt x="241" y="247"/>
                  </a:lnTo>
                  <a:lnTo>
                    <a:pt x="239" y="264"/>
                  </a:lnTo>
                  <a:lnTo>
                    <a:pt x="232" y="280"/>
                  </a:lnTo>
                  <a:lnTo>
                    <a:pt x="222" y="295"/>
                  </a:lnTo>
                  <a:lnTo>
                    <a:pt x="207" y="306"/>
                  </a:lnTo>
                  <a:lnTo>
                    <a:pt x="190" y="313"/>
                  </a:lnTo>
                  <a:lnTo>
                    <a:pt x="172" y="315"/>
                  </a:lnTo>
                  <a:lnTo>
                    <a:pt x="154" y="313"/>
                  </a:lnTo>
                  <a:lnTo>
                    <a:pt x="139" y="306"/>
                  </a:lnTo>
                  <a:lnTo>
                    <a:pt x="124" y="295"/>
                  </a:lnTo>
                  <a:lnTo>
                    <a:pt x="113" y="280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108200" y="5389563"/>
              <a:ext cx="71438" cy="55563"/>
            </a:xfrm>
            <a:custGeom>
              <a:avLst/>
              <a:gdLst>
                <a:gd name="T0" fmla="*/ 69 w 317"/>
                <a:gd name="T1" fmla="*/ 0 h 239"/>
                <a:gd name="T2" fmla="*/ 86 w 317"/>
                <a:gd name="T3" fmla="*/ 2 h 239"/>
                <a:gd name="T4" fmla="*/ 104 w 317"/>
                <a:gd name="T5" fmla="*/ 9 h 239"/>
                <a:gd name="T6" fmla="*/ 284 w 317"/>
                <a:gd name="T7" fmla="*/ 111 h 239"/>
                <a:gd name="T8" fmla="*/ 298 w 317"/>
                <a:gd name="T9" fmla="*/ 123 h 239"/>
                <a:gd name="T10" fmla="*/ 308 w 317"/>
                <a:gd name="T11" fmla="*/ 137 h 239"/>
                <a:gd name="T12" fmla="*/ 315 w 317"/>
                <a:gd name="T13" fmla="*/ 153 h 239"/>
                <a:gd name="T14" fmla="*/ 317 w 317"/>
                <a:gd name="T15" fmla="*/ 170 h 239"/>
                <a:gd name="T16" fmla="*/ 315 w 317"/>
                <a:gd name="T17" fmla="*/ 188 h 239"/>
                <a:gd name="T18" fmla="*/ 308 w 317"/>
                <a:gd name="T19" fmla="*/ 205 h 239"/>
                <a:gd name="T20" fmla="*/ 297 w 317"/>
                <a:gd name="T21" fmla="*/ 219 h 239"/>
                <a:gd name="T22" fmla="*/ 282 w 317"/>
                <a:gd name="T23" fmla="*/ 231 h 239"/>
                <a:gd name="T24" fmla="*/ 265 w 317"/>
                <a:gd name="T25" fmla="*/ 237 h 239"/>
                <a:gd name="T26" fmla="*/ 249 w 317"/>
                <a:gd name="T27" fmla="*/ 239 h 239"/>
                <a:gd name="T28" fmla="*/ 231 w 317"/>
                <a:gd name="T29" fmla="*/ 237 h 239"/>
                <a:gd name="T30" fmla="*/ 214 w 317"/>
                <a:gd name="T31" fmla="*/ 229 h 239"/>
                <a:gd name="T32" fmla="*/ 34 w 317"/>
                <a:gd name="T33" fmla="*/ 128 h 239"/>
                <a:gd name="T34" fmla="*/ 20 w 317"/>
                <a:gd name="T35" fmla="*/ 116 h 239"/>
                <a:gd name="T36" fmla="*/ 10 w 317"/>
                <a:gd name="T37" fmla="*/ 102 h 239"/>
                <a:gd name="T38" fmla="*/ 3 w 317"/>
                <a:gd name="T39" fmla="*/ 86 h 239"/>
                <a:gd name="T40" fmla="*/ 0 w 317"/>
                <a:gd name="T41" fmla="*/ 68 h 239"/>
                <a:gd name="T42" fmla="*/ 3 w 317"/>
                <a:gd name="T43" fmla="*/ 51 h 239"/>
                <a:gd name="T44" fmla="*/ 10 w 317"/>
                <a:gd name="T45" fmla="*/ 34 h 239"/>
                <a:gd name="T46" fmla="*/ 21 w 317"/>
                <a:gd name="T47" fmla="*/ 19 h 239"/>
                <a:gd name="T48" fmla="*/ 35 w 317"/>
                <a:gd name="T49" fmla="*/ 9 h 239"/>
                <a:gd name="T50" fmla="*/ 51 w 317"/>
                <a:gd name="T51" fmla="*/ 2 h 239"/>
                <a:gd name="T52" fmla="*/ 69 w 317"/>
                <a:gd name="T5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39">
                  <a:moveTo>
                    <a:pt x="69" y="0"/>
                  </a:moveTo>
                  <a:lnTo>
                    <a:pt x="86" y="2"/>
                  </a:lnTo>
                  <a:lnTo>
                    <a:pt x="104" y="9"/>
                  </a:lnTo>
                  <a:lnTo>
                    <a:pt x="284" y="111"/>
                  </a:lnTo>
                  <a:lnTo>
                    <a:pt x="298" y="123"/>
                  </a:lnTo>
                  <a:lnTo>
                    <a:pt x="308" y="137"/>
                  </a:lnTo>
                  <a:lnTo>
                    <a:pt x="315" y="153"/>
                  </a:lnTo>
                  <a:lnTo>
                    <a:pt x="317" y="170"/>
                  </a:lnTo>
                  <a:lnTo>
                    <a:pt x="315" y="188"/>
                  </a:lnTo>
                  <a:lnTo>
                    <a:pt x="308" y="205"/>
                  </a:lnTo>
                  <a:lnTo>
                    <a:pt x="297" y="219"/>
                  </a:lnTo>
                  <a:lnTo>
                    <a:pt x="282" y="231"/>
                  </a:lnTo>
                  <a:lnTo>
                    <a:pt x="265" y="237"/>
                  </a:lnTo>
                  <a:lnTo>
                    <a:pt x="249" y="239"/>
                  </a:lnTo>
                  <a:lnTo>
                    <a:pt x="231" y="237"/>
                  </a:lnTo>
                  <a:lnTo>
                    <a:pt x="214" y="229"/>
                  </a:lnTo>
                  <a:lnTo>
                    <a:pt x="34" y="128"/>
                  </a:lnTo>
                  <a:lnTo>
                    <a:pt x="20" y="116"/>
                  </a:lnTo>
                  <a:lnTo>
                    <a:pt x="10" y="102"/>
                  </a:lnTo>
                  <a:lnTo>
                    <a:pt x="3" y="86"/>
                  </a:lnTo>
                  <a:lnTo>
                    <a:pt x="0" y="68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19"/>
                  </a:lnTo>
                  <a:lnTo>
                    <a:pt x="35" y="9"/>
                  </a:lnTo>
                  <a:lnTo>
                    <a:pt x="51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2060575" y="5564188"/>
              <a:ext cx="77788" cy="31750"/>
            </a:xfrm>
            <a:custGeom>
              <a:avLst/>
              <a:gdLst>
                <a:gd name="T0" fmla="*/ 69 w 345"/>
                <a:gd name="T1" fmla="*/ 0 h 138"/>
                <a:gd name="T2" fmla="*/ 276 w 345"/>
                <a:gd name="T3" fmla="*/ 0 h 138"/>
                <a:gd name="T4" fmla="*/ 294 w 345"/>
                <a:gd name="T5" fmla="*/ 4 h 138"/>
                <a:gd name="T6" fmla="*/ 311 w 345"/>
                <a:gd name="T7" fmla="*/ 10 h 138"/>
                <a:gd name="T8" fmla="*/ 325 w 345"/>
                <a:gd name="T9" fmla="*/ 20 h 138"/>
                <a:gd name="T10" fmla="*/ 336 w 345"/>
                <a:gd name="T11" fmla="*/ 35 h 138"/>
                <a:gd name="T12" fmla="*/ 343 w 345"/>
                <a:gd name="T13" fmla="*/ 51 h 138"/>
                <a:gd name="T14" fmla="*/ 345 w 345"/>
                <a:gd name="T15" fmla="*/ 70 h 138"/>
                <a:gd name="T16" fmla="*/ 343 w 345"/>
                <a:gd name="T17" fmla="*/ 88 h 138"/>
                <a:gd name="T18" fmla="*/ 336 w 345"/>
                <a:gd name="T19" fmla="*/ 103 h 138"/>
                <a:gd name="T20" fmla="*/ 325 w 345"/>
                <a:gd name="T21" fmla="*/ 118 h 138"/>
                <a:gd name="T22" fmla="*/ 311 w 345"/>
                <a:gd name="T23" fmla="*/ 128 h 138"/>
                <a:gd name="T24" fmla="*/ 294 w 345"/>
                <a:gd name="T25" fmla="*/ 136 h 138"/>
                <a:gd name="T26" fmla="*/ 276 w 345"/>
                <a:gd name="T27" fmla="*/ 138 h 138"/>
                <a:gd name="T28" fmla="*/ 69 w 345"/>
                <a:gd name="T29" fmla="*/ 138 h 138"/>
                <a:gd name="T30" fmla="*/ 51 w 345"/>
                <a:gd name="T31" fmla="*/ 136 h 138"/>
                <a:gd name="T32" fmla="*/ 35 w 345"/>
                <a:gd name="T33" fmla="*/ 128 h 138"/>
                <a:gd name="T34" fmla="*/ 20 w 345"/>
                <a:gd name="T35" fmla="*/ 118 h 138"/>
                <a:gd name="T36" fmla="*/ 10 w 345"/>
                <a:gd name="T37" fmla="*/ 103 h 138"/>
                <a:gd name="T38" fmla="*/ 2 w 345"/>
                <a:gd name="T39" fmla="*/ 88 h 138"/>
                <a:gd name="T40" fmla="*/ 0 w 345"/>
                <a:gd name="T41" fmla="*/ 70 h 138"/>
                <a:gd name="T42" fmla="*/ 2 w 345"/>
                <a:gd name="T43" fmla="*/ 51 h 138"/>
                <a:gd name="T44" fmla="*/ 10 w 345"/>
                <a:gd name="T45" fmla="*/ 35 h 138"/>
                <a:gd name="T46" fmla="*/ 20 w 345"/>
                <a:gd name="T47" fmla="*/ 20 h 138"/>
                <a:gd name="T48" fmla="*/ 35 w 345"/>
                <a:gd name="T49" fmla="*/ 10 h 138"/>
                <a:gd name="T50" fmla="*/ 51 w 345"/>
                <a:gd name="T51" fmla="*/ 4 h 138"/>
                <a:gd name="T52" fmla="*/ 69 w 345"/>
                <a:gd name="T5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5" h="138">
                  <a:moveTo>
                    <a:pt x="69" y="0"/>
                  </a:moveTo>
                  <a:lnTo>
                    <a:pt x="276" y="0"/>
                  </a:lnTo>
                  <a:lnTo>
                    <a:pt x="294" y="4"/>
                  </a:lnTo>
                  <a:lnTo>
                    <a:pt x="311" y="10"/>
                  </a:lnTo>
                  <a:lnTo>
                    <a:pt x="325" y="20"/>
                  </a:lnTo>
                  <a:lnTo>
                    <a:pt x="336" y="35"/>
                  </a:lnTo>
                  <a:lnTo>
                    <a:pt x="343" y="51"/>
                  </a:lnTo>
                  <a:lnTo>
                    <a:pt x="345" y="70"/>
                  </a:lnTo>
                  <a:lnTo>
                    <a:pt x="343" y="88"/>
                  </a:lnTo>
                  <a:lnTo>
                    <a:pt x="336" y="103"/>
                  </a:lnTo>
                  <a:lnTo>
                    <a:pt x="325" y="118"/>
                  </a:lnTo>
                  <a:lnTo>
                    <a:pt x="311" y="128"/>
                  </a:lnTo>
                  <a:lnTo>
                    <a:pt x="294" y="136"/>
                  </a:lnTo>
                  <a:lnTo>
                    <a:pt x="276" y="138"/>
                  </a:lnTo>
                  <a:lnTo>
                    <a:pt x="69" y="138"/>
                  </a:lnTo>
                  <a:lnTo>
                    <a:pt x="51" y="136"/>
                  </a:lnTo>
                  <a:lnTo>
                    <a:pt x="35" y="128"/>
                  </a:lnTo>
                  <a:lnTo>
                    <a:pt x="20" y="118"/>
                  </a:lnTo>
                  <a:lnTo>
                    <a:pt x="10" y="103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2108200" y="5716588"/>
              <a:ext cx="71438" cy="53975"/>
            </a:xfrm>
            <a:custGeom>
              <a:avLst/>
              <a:gdLst>
                <a:gd name="T0" fmla="*/ 249 w 317"/>
                <a:gd name="T1" fmla="*/ 0 h 240"/>
                <a:gd name="T2" fmla="*/ 267 w 317"/>
                <a:gd name="T3" fmla="*/ 3 h 240"/>
                <a:gd name="T4" fmla="*/ 282 w 317"/>
                <a:gd name="T5" fmla="*/ 9 h 240"/>
                <a:gd name="T6" fmla="*/ 297 w 317"/>
                <a:gd name="T7" fmla="*/ 20 h 240"/>
                <a:gd name="T8" fmla="*/ 308 w 317"/>
                <a:gd name="T9" fmla="*/ 34 h 240"/>
                <a:gd name="T10" fmla="*/ 315 w 317"/>
                <a:gd name="T11" fmla="*/ 51 h 240"/>
                <a:gd name="T12" fmla="*/ 317 w 317"/>
                <a:gd name="T13" fmla="*/ 69 h 240"/>
                <a:gd name="T14" fmla="*/ 315 w 317"/>
                <a:gd name="T15" fmla="*/ 86 h 240"/>
                <a:gd name="T16" fmla="*/ 308 w 317"/>
                <a:gd name="T17" fmla="*/ 103 h 240"/>
                <a:gd name="T18" fmla="*/ 297 w 317"/>
                <a:gd name="T19" fmla="*/ 117 h 240"/>
                <a:gd name="T20" fmla="*/ 284 w 317"/>
                <a:gd name="T21" fmla="*/ 128 h 240"/>
                <a:gd name="T22" fmla="*/ 104 w 317"/>
                <a:gd name="T23" fmla="*/ 230 h 240"/>
                <a:gd name="T24" fmla="*/ 87 w 317"/>
                <a:gd name="T25" fmla="*/ 237 h 240"/>
                <a:gd name="T26" fmla="*/ 69 w 317"/>
                <a:gd name="T27" fmla="*/ 240 h 240"/>
                <a:gd name="T28" fmla="*/ 51 w 317"/>
                <a:gd name="T29" fmla="*/ 237 h 240"/>
                <a:gd name="T30" fmla="*/ 35 w 317"/>
                <a:gd name="T31" fmla="*/ 231 h 240"/>
                <a:gd name="T32" fmla="*/ 21 w 317"/>
                <a:gd name="T33" fmla="*/ 220 h 240"/>
                <a:gd name="T34" fmla="*/ 10 w 317"/>
                <a:gd name="T35" fmla="*/ 205 h 240"/>
                <a:gd name="T36" fmla="*/ 3 w 317"/>
                <a:gd name="T37" fmla="*/ 189 h 240"/>
                <a:gd name="T38" fmla="*/ 0 w 317"/>
                <a:gd name="T39" fmla="*/ 171 h 240"/>
                <a:gd name="T40" fmla="*/ 3 w 317"/>
                <a:gd name="T41" fmla="*/ 154 h 240"/>
                <a:gd name="T42" fmla="*/ 10 w 317"/>
                <a:gd name="T43" fmla="*/ 137 h 240"/>
                <a:gd name="T44" fmla="*/ 20 w 317"/>
                <a:gd name="T45" fmla="*/ 124 h 240"/>
                <a:gd name="T46" fmla="*/ 34 w 317"/>
                <a:gd name="T47" fmla="*/ 113 h 240"/>
                <a:gd name="T48" fmla="*/ 214 w 317"/>
                <a:gd name="T49" fmla="*/ 10 h 240"/>
                <a:gd name="T50" fmla="*/ 232 w 317"/>
                <a:gd name="T51" fmla="*/ 2 h 240"/>
                <a:gd name="T52" fmla="*/ 249 w 317"/>
                <a:gd name="T5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40">
                  <a:moveTo>
                    <a:pt x="249" y="0"/>
                  </a:moveTo>
                  <a:lnTo>
                    <a:pt x="267" y="3"/>
                  </a:lnTo>
                  <a:lnTo>
                    <a:pt x="282" y="9"/>
                  </a:lnTo>
                  <a:lnTo>
                    <a:pt x="297" y="20"/>
                  </a:lnTo>
                  <a:lnTo>
                    <a:pt x="308" y="34"/>
                  </a:lnTo>
                  <a:lnTo>
                    <a:pt x="315" y="51"/>
                  </a:lnTo>
                  <a:lnTo>
                    <a:pt x="317" y="69"/>
                  </a:lnTo>
                  <a:lnTo>
                    <a:pt x="315" y="86"/>
                  </a:lnTo>
                  <a:lnTo>
                    <a:pt x="308" y="103"/>
                  </a:lnTo>
                  <a:lnTo>
                    <a:pt x="297" y="117"/>
                  </a:lnTo>
                  <a:lnTo>
                    <a:pt x="284" y="128"/>
                  </a:lnTo>
                  <a:lnTo>
                    <a:pt x="104" y="230"/>
                  </a:lnTo>
                  <a:lnTo>
                    <a:pt x="87" y="237"/>
                  </a:lnTo>
                  <a:lnTo>
                    <a:pt x="69" y="240"/>
                  </a:lnTo>
                  <a:lnTo>
                    <a:pt x="51" y="237"/>
                  </a:lnTo>
                  <a:lnTo>
                    <a:pt x="35" y="231"/>
                  </a:lnTo>
                  <a:lnTo>
                    <a:pt x="21" y="220"/>
                  </a:lnTo>
                  <a:lnTo>
                    <a:pt x="10" y="205"/>
                  </a:lnTo>
                  <a:lnTo>
                    <a:pt x="3" y="189"/>
                  </a:lnTo>
                  <a:lnTo>
                    <a:pt x="0" y="171"/>
                  </a:lnTo>
                  <a:lnTo>
                    <a:pt x="3" y="154"/>
                  </a:lnTo>
                  <a:lnTo>
                    <a:pt x="10" y="137"/>
                  </a:lnTo>
                  <a:lnTo>
                    <a:pt x="20" y="124"/>
                  </a:lnTo>
                  <a:lnTo>
                    <a:pt x="34" y="113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676525" y="5716588"/>
              <a:ext cx="73025" cy="53975"/>
            </a:xfrm>
            <a:custGeom>
              <a:avLst/>
              <a:gdLst>
                <a:gd name="T0" fmla="*/ 69 w 317"/>
                <a:gd name="T1" fmla="*/ 0 h 240"/>
                <a:gd name="T2" fmla="*/ 87 w 317"/>
                <a:gd name="T3" fmla="*/ 2 h 240"/>
                <a:gd name="T4" fmla="*/ 104 w 317"/>
                <a:gd name="T5" fmla="*/ 10 h 240"/>
                <a:gd name="T6" fmla="*/ 283 w 317"/>
                <a:gd name="T7" fmla="*/ 113 h 240"/>
                <a:gd name="T8" fmla="*/ 297 w 317"/>
                <a:gd name="T9" fmla="*/ 124 h 240"/>
                <a:gd name="T10" fmla="*/ 308 w 317"/>
                <a:gd name="T11" fmla="*/ 137 h 240"/>
                <a:gd name="T12" fmla="*/ 314 w 317"/>
                <a:gd name="T13" fmla="*/ 154 h 240"/>
                <a:gd name="T14" fmla="*/ 317 w 317"/>
                <a:gd name="T15" fmla="*/ 171 h 240"/>
                <a:gd name="T16" fmla="*/ 314 w 317"/>
                <a:gd name="T17" fmla="*/ 189 h 240"/>
                <a:gd name="T18" fmla="*/ 308 w 317"/>
                <a:gd name="T19" fmla="*/ 205 h 240"/>
                <a:gd name="T20" fmla="*/ 296 w 317"/>
                <a:gd name="T21" fmla="*/ 220 h 240"/>
                <a:gd name="T22" fmla="*/ 282 w 317"/>
                <a:gd name="T23" fmla="*/ 231 h 240"/>
                <a:gd name="T24" fmla="*/ 266 w 317"/>
                <a:gd name="T25" fmla="*/ 237 h 240"/>
                <a:gd name="T26" fmla="*/ 248 w 317"/>
                <a:gd name="T27" fmla="*/ 240 h 240"/>
                <a:gd name="T28" fmla="*/ 230 w 317"/>
                <a:gd name="T29" fmla="*/ 237 h 240"/>
                <a:gd name="T30" fmla="*/ 213 w 317"/>
                <a:gd name="T31" fmla="*/ 230 h 240"/>
                <a:gd name="T32" fmla="*/ 34 w 317"/>
                <a:gd name="T33" fmla="*/ 128 h 240"/>
                <a:gd name="T34" fmla="*/ 20 w 317"/>
                <a:gd name="T35" fmla="*/ 117 h 240"/>
                <a:gd name="T36" fmla="*/ 9 w 317"/>
                <a:gd name="T37" fmla="*/ 103 h 240"/>
                <a:gd name="T38" fmla="*/ 2 w 317"/>
                <a:gd name="T39" fmla="*/ 86 h 240"/>
                <a:gd name="T40" fmla="*/ 0 w 317"/>
                <a:gd name="T41" fmla="*/ 69 h 240"/>
                <a:gd name="T42" fmla="*/ 2 w 317"/>
                <a:gd name="T43" fmla="*/ 51 h 240"/>
                <a:gd name="T44" fmla="*/ 9 w 317"/>
                <a:gd name="T45" fmla="*/ 34 h 240"/>
                <a:gd name="T46" fmla="*/ 20 w 317"/>
                <a:gd name="T47" fmla="*/ 20 h 240"/>
                <a:gd name="T48" fmla="*/ 35 w 317"/>
                <a:gd name="T49" fmla="*/ 9 h 240"/>
                <a:gd name="T50" fmla="*/ 51 w 317"/>
                <a:gd name="T51" fmla="*/ 3 h 240"/>
                <a:gd name="T52" fmla="*/ 69 w 317"/>
                <a:gd name="T5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40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3" y="113"/>
                  </a:lnTo>
                  <a:lnTo>
                    <a:pt x="297" y="124"/>
                  </a:lnTo>
                  <a:lnTo>
                    <a:pt x="308" y="137"/>
                  </a:lnTo>
                  <a:lnTo>
                    <a:pt x="314" y="154"/>
                  </a:lnTo>
                  <a:lnTo>
                    <a:pt x="317" y="171"/>
                  </a:lnTo>
                  <a:lnTo>
                    <a:pt x="314" y="189"/>
                  </a:lnTo>
                  <a:lnTo>
                    <a:pt x="308" y="205"/>
                  </a:lnTo>
                  <a:lnTo>
                    <a:pt x="296" y="220"/>
                  </a:lnTo>
                  <a:lnTo>
                    <a:pt x="282" y="231"/>
                  </a:lnTo>
                  <a:lnTo>
                    <a:pt x="266" y="237"/>
                  </a:lnTo>
                  <a:lnTo>
                    <a:pt x="248" y="240"/>
                  </a:lnTo>
                  <a:lnTo>
                    <a:pt x="230" y="237"/>
                  </a:lnTo>
                  <a:lnTo>
                    <a:pt x="213" y="230"/>
                  </a:lnTo>
                  <a:lnTo>
                    <a:pt x="34" y="128"/>
                  </a:lnTo>
                  <a:lnTo>
                    <a:pt x="20" y="117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717800" y="5564188"/>
              <a:ext cx="77788" cy="31750"/>
            </a:xfrm>
            <a:custGeom>
              <a:avLst/>
              <a:gdLst>
                <a:gd name="T0" fmla="*/ 69 w 345"/>
                <a:gd name="T1" fmla="*/ 0 h 138"/>
                <a:gd name="T2" fmla="*/ 276 w 345"/>
                <a:gd name="T3" fmla="*/ 0 h 138"/>
                <a:gd name="T4" fmla="*/ 295 w 345"/>
                <a:gd name="T5" fmla="*/ 4 h 138"/>
                <a:gd name="T6" fmla="*/ 311 w 345"/>
                <a:gd name="T7" fmla="*/ 10 h 138"/>
                <a:gd name="T8" fmla="*/ 325 w 345"/>
                <a:gd name="T9" fmla="*/ 20 h 138"/>
                <a:gd name="T10" fmla="*/ 335 w 345"/>
                <a:gd name="T11" fmla="*/ 35 h 138"/>
                <a:gd name="T12" fmla="*/ 343 w 345"/>
                <a:gd name="T13" fmla="*/ 51 h 138"/>
                <a:gd name="T14" fmla="*/ 345 w 345"/>
                <a:gd name="T15" fmla="*/ 70 h 138"/>
                <a:gd name="T16" fmla="*/ 343 w 345"/>
                <a:gd name="T17" fmla="*/ 88 h 138"/>
                <a:gd name="T18" fmla="*/ 335 w 345"/>
                <a:gd name="T19" fmla="*/ 103 h 138"/>
                <a:gd name="T20" fmla="*/ 325 w 345"/>
                <a:gd name="T21" fmla="*/ 118 h 138"/>
                <a:gd name="T22" fmla="*/ 311 w 345"/>
                <a:gd name="T23" fmla="*/ 128 h 138"/>
                <a:gd name="T24" fmla="*/ 295 w 345"/>
                <a:gd name="T25" fmla="*/ 136 h 138"/>
                <a:gd name="T26" fmla="*/ 276 w 345"/>
                <a:gd name="T27" fmla="*/ 138 h 138"/>
                <a:gd name="T28" fmla="*/ 69 w 345"/>
                <a:gd name="T29" fmla="*/ 138 h 138"/>
                <a:gd name="T30" fmla="*/ 51 w 345"/>
                <a:gd name="T31" fmla="*/ 136 h 138"/>
                <a:gd name="T32" fmla="*/ 34 w 345"/>
                <a:gd name="T33" fmla="*/ 128 h 138"/>
                <a:gd name="T34" fmla="*/ 21 w 345"/>
                <a:gd name="T35" fmla="*/ 118 h 138"/>
                <a:gd name="T36" fmla="*/ 9 w 345"/>
                <a:gd name="T37" fmla="*/ 103 h 138"/>
                <a:gd name="T38" fmla="*/ 2 w 345"/>
                <a:gd name="T39" fmla="*/ 88 h 138"/>
                <a:gd name="T40" fmla="*/ 0 w 345"/>
                <a:gd name="T41" fmla="*/ 70 h 138"/>
                <a:gd name="T42" fmla="*/ 2 w 345"/>
                <a:gd name="T43" fmla="*/ 51 h 138"/>
                <a:gd name="T44" fmla="*/ 9 w 345"/>
                <a:gd name="T45" fmla="*/ 35 h 138"/>
                <a:gd name="T46" fmla="*/ 21 w 345"/>
                <a:gd name="T47" fmla="*/ 20 h 138"/>
                <a:gd name="T48" fmla="*/ 34 w 345"/>
                <a:gd name="T49" fmla="*/ 10 h 138"/>
                <a:gd name="T50" fmla="*/ 51 w 345"/>
                <a:gd name="T51" fmla="*/ 4 h 138"/>
                <a:gd name="T52" fmla="*/ 69 w 345"/>
                <a:gd name="T5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5" h="138">
                  <a:moveTo>
                    <a:pt x="69" y="0"/>
                  </a:moveTo>
                  <a:lnTo>
                    <a:pt x="276" y="0"/>
                  </a:lnTo>
                  <a:lnTo>
                    <a:pt x="295" y="4"/>
                  </a:lnTo>
                  <a:lnTo>
                    <a:pt x="311" y="10"/>
                  </a:lnTo>
                  <a:lnTo>
                    <a:pt x="325" y="20"/>
                  </a:lnTo>
                  <a:lnTo>
                    <a:pt x="335" y="35"/>
                  </a:lnTo>
                  <a:lnTo>
                    <a:pt x="343" y="51"/>
                  </a:lnTo>
                  <a:lnTo>
                    <a:pt x="345" y="70"/>
                  </a:lnTo>
                  <a:lnTo>
                    <a:pt x="343" y="88"/>
                  </a:lnTo>
                  <a:lnTo>
                    <a:pt x="335" y="103"/>
                  </a:lnTo>
                  <a:lnTo>
                    <a:pt x="325" y="118"/>
                  </a:lnTo>
                  <a:lnTo>
                    <a:pt x="311" y="128"/>
                  </a:lnTo>
                  <a:lnTo>
                    <a:pt x="295" y="136"/>
                  </a:lnTo>
                  <a:lnTo>
                    <a:pt x="276" y="138"/>
                  </a:lnTo>
                  <a:lnTo>
                    <a:pt x="69" y="138"/>
                  </a:lnTo>
                  <a:lnTo>
                    <a:pt x="51" y="136"/>
                  </a:lnTo>
                  <a:lnTo>
                    <a:pt x="34" y="128"/>
                  </a:lnTo>
                  <a:lnTo>
                    <a:pt x="21" y="118"/>
                  </a:lnTo>
                  <a:lnTo>
                    <a:pt x="9" y="103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9" y="35"/>
                  </a:lnTo>
                  <a:lnTo>
                    <a:pt x="21" y="20"/>
                  </a:lnTo>
                  <a:lnTo>
                    <a:pt x="34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676525" y="5389563"/>
              <a:ext cx="73025" cy="55563"/>
            </a:xfrm>
            <a:custGeom>
              <a:avLst/>
              <a:gdLst>
                <a:gd name="T0" fmla="*/ 248 w 317"/>
                <a:gd name="T1" fmla="*/ 0 h 239"/>
                <a:gd name="T2" fmla="*/ 266 w 317"/>
                <a:gd name="T3" fmla="*/ 2 h 239"/>
                <a:gd name="T4" fmla="*/ 282 w 317"/>
                <a:gd name="T5" fmla="*/ 9 h 239"/>
                <a:gd name="T6" fmla="*/ 296 w 317"/>
                <a:gd name="T7" fmla="*/ 19 h 239"/>
                <a:gd name="T8" fmla="*/ 308 w 317"/>
                <a:gd name="T9" fmla="*/ 34 h 239"/>
                <a:gd name="T10" fmla="*/ 314 w 317"/>
                <a:gd name="T11" fmla="*/ 51 h 239"/>
                <a:gd name="T12" fmla="*/ 317 w 317"/>
                <a:gd name="T13" fmla="*/ 68 h 239"/>
                <a:gd name="T14" fmla="*/ 314 w 317"/>
                <a:gd name="T15" fmla="*/ 86 h 239"/>
                <a:gd name="T16" fmla="*/ 308 w 317"/>
                <a:gd name="T17" fmla="*/ 102 h 239"/>
                <a:gd name="T18" fmla="*/ 297 w 317"/>
                <a:gd name="T19" fmla="*/ 116 h 239"/>
                <a:gd name="T20" fmla="*/ 283 w 317"/>
                <a:gd name="T21" fmla="*/ 128 h 239"/>
                <a:gd name="T22" fmla="*/ 104 w 317"/>
                <a:gd name="T23" fmla="*/ 229 h 239"/>
                <a:gd name="T24" fmla="*/ 87 w 317"/>
                <a:gd name="T25" fmla="*/ 237 h 239"/>
                <a:gd name="T26" fmla="*/ 69 w 317"/>
                <a:gd name="T27" fmla="*/ 239 h 239"/>
                <a:gd name="T28" fmla="*/ 52 w 317"/>
                <a:gd name="T29" fmla="*/ 237 h 239"/>
                <a:gd name="T30" fmla="*/ 35 w 317"/>
                <a:gd name="T31" fmla="*/ 231 h 239"/>
                <a:gd name="T32" fmla="*/ 20 w 317"/>
                <a:gd name="T33" fmla="*/ 219 h 239"/>
                <a:gd name="T34" fmla="*/ 9 w 317"/>
                <a:gd name="T35" fmla="*/ 205 h 239"/>
                <a:gd name="T36" fmla="*/ 2 w 317"/>
                <a:gd name="T37" fmla="*/ 188 h 239"/>
                <a:gd name="T38" fmla="*/ 0 w 317"/>
                <a:gd name="T39" fmla="*/ 170 h 239"/>
                <a:gd name="T40" fmla="*/ 2 w 317"/>
                <a:gd name="T41" fmla="*/ 153 h 239"/>
                <a:gd name="T42" fmla="*/ 9 w 317"/>
                <a:gd name="T43" fmla="*/ 137 h 239"/>
                <a:gd name="T44" fmla="*/ 20 w 317"/>
                <a:gd name="T45" fmla="*/ 123 h 239"/>
                <a:gd name="T46" fmla="*/ 34 w 317"/>
                <a:gd name="T47" fmla="*/ 111 h 239"/>
                <a:gd name="T48" fmla="*/ 213 w 317"/>
                <a:gd name="T49" fmla="*/ 9 h 239"/>
                <a:gd name="T50" fmla="*/ 231 w 317"/>
                <a:gd name="T51" fmla="*/ 2 h 239"/>
                <a:gd name="T52" fmla="*/ 248 w 317"/>
                <a:gd name="T5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39">
                  <a:moveTo>
                    <a:pt x="248" y="0"/>
                  </a:moveTo>
                  <a:lnTo>
                    <a:pt x="266" y="2"/>
                  </a:lnTo>
                  <a:lnTo>
                    <a:pt x="282" y="9"/>
                  </a:lnTo>
                  <a:lnTo>
                    <a:pt x="296" y="19"/>
                  </a:lnTo>
                  <a:lnTo>
                    <a:pt x="308" y="34"/>
                  </a:lnTo>
                  <a:lnTo>
                    <a:pt x="314" y="51"/>
                  </a:lnTo>
                  <a:lnTo>
                    <a:pt x="317" y="68"/>
                  </a:lnTo>
                  <a:lnTo>
                    <a:pt x="314" y="86"/>
                  </a:lnTo>
                  <a:lnTo>
                    <a:pt x="308" y="102"/>
                  </a:lnTo>
                  <a:lnTo>
                    <a:pt x="297" y="116"/>
                  </a:lnTo>
                  <a:lnTo>
                    <a:pt x="283" y="128"/>
                  </a:lnTo>
                  <a:lnTo>
                    <a:pt x="104" y="229"/>
                  </a:lnTo>
                  <a:lnTo>
                    <a:pt x="87" y="237"/>
                  </a:lnTo>
                  <a:lnTo>
                    <a:pt x="69" y="239"/>
                  </a:lnTo>
                  <a:lnTo>
                    <a:pt x="52" y="237"/>
                  </a:lnTo>
                  <a:lnTo>
                    <a:pt x="35" y="231"/>
                  </a:lnTo>
                  <a:lnTo>
                    <a:pt x="20" y="219"/>
                  </a:lnTo>
                  <a:lnTo>
                    <a:pt x="9" y="205"/>
                  </a:lnTo>
                  <a:lnTo>
                    <a:pt x="2" y="188"/>
                  </a:lnTo>
                  <a:lnTo>
                    <a:pt x="0" y="170"/>
                  </a:lnTo>
                  <a:lnTo>
                    <a:pt x="2" y="153"/>
                  </a:lnTo>
                  <a:lnTo>
                    <a:pt x="9" y="137"/>
                  </a:lnTo>
                  <a:lnTo>
                    <a:pt x="20" y="123"/>
                  </a:lnTo>
                  <a:lnTo>
                    <a:pt x="34" y="111"/>
                  </a:lnTo>
                  <a:lnTo>
                    <a:pt x="213" y="9"/>
                  </a:lnTo>
                  <a:lnTo>
                    <a:pt x="231" y="2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2565400" y="5262563"/>
              <a:ext cx="53975" cy="71438"/>
            </a:xfrm>
            <a:custGeom>
              <a:avLst/>
              <a:gdLst>
                <a:gd name="T0" fmla="*/ 171 w 241"/>
                <a:gd name="T1" fmla="*/ 0 h 314"/>
                <a:gd name="T2" fmla="*/ 189 w 241"/>
                <a:gd name="T3" fmla="*/ 2 h 314"/>
                <a:gd name="T4" fmla="*/ 206 w 241"/>
                <a:gd name="T5" fmla="*/ 10 h 314"/>
                <a:gd name="T6" fmla="*/ 221 w 241"/>
                <a:gd name="T7" fmla="*/ 21 h 314"/>
                <a:gd name="T8" fmla="*/ 232 w 241"/>
                <a:gd name="T9" fmla="*/ 34 h 314"/>
                <a:gd name="T10" fmla="*/ 239 w 241"/>
                <a:gd name="T11" fmla="*/ 51 h 314"/>
                <a:gd name="T12" fmla="*/ 241 w 241"/>
                <a:gd name="T13" fmla="*/ 68 h 314"/>
                <a:gd name="T14" fmla="*/ 239 w 241"/>
                <a:gd name="T15" fmla="*/ 86 h 314"/>
                <a:gd name="T16" fmla="*/ 232 w 241"/>
                <a:gd name="T17" fmla="*/ 103 h 314"/>
                <a:gd name="T18" fmla="*/ 129 w 241"/>
                <a:gd name="T19" fmla="*/ 280 h 314"/>
                <a:gd name="T20" fmla="*/ 117 w 241"/>
                <a:gd name="T21" fmla="*/ 295 h 314"/>
                <a:gd name="T22" fmla="*/ 103 w 241"/>
                <a:gd name="T23" fmla="*/ 306 h 314"/>
                <a:gd name="T24" fmla="*/ 87 w 241"/>
                <a:gd name="T25" fmla="*/ 312 h 314"/>
                <a:gd name="T26" fmla="*/ 69 w 241"/>
                <a:gd name="T27" fmla="*/ 314 h 314"/>
                <a:gd name="T28" fmla="*/ 52 w 241"/>
                <a:gd name="T29" fmla="*/ 312 h 314"/>
                <a:gd name="T30" fmla="*/ 35 w 241"/>
                <a:gd name="T31" fmla="*/ 305 h 314"/>
                <a:gd name="T32" fmla="*/ 19 w 241"/>
                <a:gd name="T33" fmla="*/ 294 h 314"/>
                <a:gd name="T34" fmla="*/ 9 w 241"/>
                <a:gd name="T35" fmla="*/ 280 h 314"/>
                <a:gd name="T36" fmla="*/ 2 w 241"/>
                <a:gd name="T37" fmla="*/ 264 h 314"/>
                <a:gd name="T38" fmla="*/ 0 w 241"/>
                <a:gd name="T39" fmla="*/ 247 h 314"/>
                <a:gd name="T40" fmla="*/ 2 w 241"/>
                <a:gd name="T41" fmla="*/ 229 h 314"/>
                <a:gd name="T42" fmla="*/ 9 w 241"/>
                <a:gd name="T43" fmla="*/ 212 h 314"/>
                <a:gd name="T44" fmla="*/ 113 w 241"/>
                <a:gd name="T45" fmla="*/ 34 h 314"/>
                <a:gd name="T46" fmla="*/ 124 w 241"/>
                <a:gd name="T47" fmla="*/ 20 h 314"/>
                <a:gd name="T48" fmla="*/ 139 w 241"/>
                <a:gd name="T49" fmla="*/ 9 h 314"/>
                <a:gd name="T50" fmla="*/ 154 w 241"/>
                <a:gd name="T51" fmla="*/ 2 h 314"/>
                <a:gd name="T52" fmla="*/ 171 w 241"/>
                <a:gd name="T5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314">
                  <a:moveTo>
                    <a:pt x="171" y="0"/>
                  </a:moveTo>
                  <a:lnTo>
                    <a:pt x="189" y="2"/>
                  </a:lnTo>
                  <a:lnTo>
                    <a:pt x="206" y="10"/>
                  </a:lnTo>
                  <a:lnTo>
                    <a:pt x="221" y="21"/>
                  </a:lnTo>
                  <a:lnTo>
                    <a:pt x="232" y="34"/>
                  </a:lnTo>
                  <a:lnTo>
                    <a:pt x="239" y="51"/>
                  </a:lnTo>
                  <a:lnTo>
                    <a:pt x="241" y="68"/>
                  </a:lnTo>
                  <a:lnTo>
                    <a:pt x="239" y="86"/>
                  </a:lnTo>
                  <a:lnTo>
                    <a:pt x="232" y="103"/>
                  </a:lnTo>
                  <a:lnTo>
                    <a:pt x="129" y="280"/>
                  </a:lnTo>
                  <a:lnTo>
                    <a:pt x="117" y="295"/>
                  </a:lnTo>
                  <a:lnTo>
                    <a:pt x="103" y="306"/>
                  </a:lnTo>
                  <a:lnTo>
                    <a:pt x="87" y="312"/>
                  </a:lnTo>
                  <a:lnTo>
                    <a:pt x="69" y="314"/>
                  </a:lnTo>
                  <a:lnTo>
                    <a:pt x="52" y="312"/>
                  </a:lnTo>
                  <a:lnTo>
                    <a:pt x="35" y="305"/>
                  </a:lnTo>
                  <a:lnTo>
                    <a:pt x="19" y="294"/>
                  </a:lnTo>
                  <a:lnTo>
                    <a:pt x="9" y="280"/>
                  </a:lnTo>
                  <a:lnTo>
                    <a:pt x="2" y="264"/>
                  </a:lnTo>
                  <a:lnTo>
                    <a:pt x="0" y="247"/>
                  </a:lnTo>
                  <a:lnTo>
                    <a:pt x="2" y="229"/>
                  </a:lnTo>
                  <a:lnTo>
                    <a:pt x="9" y="212"/>
                  </a:lnTo>
                  <a:lnTo>
                    <a:pt x="113" y="34"/>
                  </a:lnTo>
                  <a:lnTo>
                    <a:pt x="124" y="20"/>
                  </a:lnTo>
                  <a:lnTo>
                    <a:pt x="139" y="9"/>
                  </a:lnTo>
                  <a:lnTo>
                    <a:pt x="154" y="2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2390775" y="5449888"/>
              <a:ext cx="74613" cy="241300"/>
            </a:xfrm>
            <a:custGeom>
              <a:avLst/>
              <a:gdLst>
                <a:gd name="T0" fmla="*/ 166 w 331"/>
                <a:gd name="T1" fmla="*/ 0 h 1065"/>
                <a:gd name="T2" fmla="*/ 199 w 331"/>
                <a:gd name="T3" fmla="*/ 2 h 1065"/>
                <a:gd name="T4" fmla="*/ 229 w 331"/>
                <a:gd name="T5" fmla="*/ 8 h 1065"/>
                <a:gd name="T6" fmla="*/ 256 w 331"/>
                <a:gd name="T7" fmla="*/ 18 h 1065"/>
                <a:gd name="T8" fmla="*/ 278 w 331"/>
                <a:gd name="T9" fmla="*/ 32 h 1065"/>
                <a:gd name="T10" fmla="*/ 298 w 331"/>
                <a:gd name="T11" fmla="*/ 50 h 1065"/>
                <a:gd name="T12" fmla="*/ 312 w 331"/>
                <a:gd name="T13" fmla="*/ 71 h 1065"/>
                <a:gd name="T14" fmla="*/ 323 w 331"/>
                <a:gd name="T15" fmla="*/ 97 h 1065"/>
                <a:gd name="T16" fmla="*/ 329 w 331"/>
                <a:gd name="T17" fmla="*/ 127 h 1065"/>
                <a:gd name="T18" fmla="*/ 331 w 331"/>
                <a:gd name="T19" fmla="*/ 161 h 1065"/>
                <a:gd name="T20" fmla="*/ 331 w 331"/>
                <a:gd name="T21" fmla="*/ 402 h 1065"/>
                <a:gd name="T22" fmla="*/ 330 w 331"/>
                <a:gd name="T23" fmla="*/ 435 h 1065"/>
                <a:gd name="T24" fmla="*/ 327 w 331"/>
                <a:gd name="T25" fmla="*/ 467 h 1065"/>
                <a:gd name="T26" fmla="*/ 323 w 331"/>
                <a:gd name="T27" fmla="*/ 501 h 1065"/>
                <a:gd name="T28" fmla="*/ 258 w 331"/>
                <a:gd name="T29" fmla="*/ 988 h 1065"/>
                <a:gd name="T30" fmla="*/ 254 w 331"/>
                <a:gd name="T31" fmla="*/ 1012 h 1065"/>
                <a:gd name="T32" fmla="*/ 246 w 331"/>
                <a:gd name="T33" fmla="*/ 1031 h 1065"/>
                <a:gd name="T34" fmla="*/ 235 w 331"/>
                <a:gd name="T35" fmla="*/ 1044 h 1065"/>
                <a:gd name="T36" fmla="*/ 222 w 331"/>
                <a:gd name="T37" fmla="*/ 1054 h 1065"/>
                <a:gd name="T38" fmla="*/ 206 w 331"/>
                <a:gd name="T39" fmla="*/ 1061 h 1065"/>
                <a:gd name="T40" fmla="*/ 187 w 331"/>
                <a:gd name="T41" fmla="*/ 1064 h 1065"/>
                <a:gd name="T42" fmla="*/ 166 w 331"/>
                <a:gd name="T43" fmla="*/ 1065 h 1065"/>
                <a:gd name="T44" fmla="*/ 144 w 331"/>
                <a:gd name="T45" fmla="*/ 1064 h 1065"/>
                <a:gd name="T46" fmla="*/ 125 w 331"/>
                <a:gd name="T47" fmla="*/ 1061 h 1065"/>
                <a:gd name="T48" fmla="*/ 109 w 331"/>
                <a:gd name="T49" fmla="*/ 1054 h 1065"/>
                <a:gd name="T50" fmla="*/ 96 w 331"/>
                <a:gd name="T51" fmla="*/ 1044 h 1065"/>
                <a:gd name="T52" fmla="*/ 86 w 331"/>
                <a:gd name="T53" fmla="*/ 1031 h 1065"/>
                <a:gd name="T54" fmla="*/ 78 w 331"/>
                <a:gd name="T55" fmla="*/ 1012 h 1065"/>
                <a:gd name="T56" fmla="*/ 73 w 331"/>
                <a:gd name="T57" fmla="*/ 988 h 1065"/>
                <a:gd name="T58" fmla="*/ 8 w 331"/>
                <a:gd name="T59" fmla="*/ 501 h 1065"/>
                <a:gd name="T60" fmla="*/ 4 w 331"/>
                <a:gd name="T61" fmla="*/ 467 h 1065"/>
                <a:gd name="T62" fmla="*/ 1 w 331"/>
                <a:gd name="T63" fmla="*/ 435 h 1065"/>
                <a:gd name="T64" fmla="*/ 0 w 331"/>
                <a:gd name="T65" fmla="*/ 402 h 1065"/>
                <a:gd name="T66" fmla="*/ 0 w 331"/>
                <a:gd name="T67" fmla="*/ 161 h 1065"/>
                <a:gd name="T68" fmla="*/ 2 w 331"/>
                <a:gd name="T69" fmla="*/ 127 h 1065"/>
                <a:gd name="T70" fmla="*/ 8 w 331"/>
                <a:gd name="T71" fmla="*/ 97 h 1065"/>
                <a:gd name="T72" fmla="*/ 19 w 331"/>
                <a:gd name="T73" fmla="*/ 71 h 1065"/>
                <a:gd name="T74" fmla="*/ 34 w 331"/>
                <a:gd name="T75" fmla="*/ 50 h 1065"/>
                <a:gd name="T76" fmla="*/ 53 w 331"/>
                <a:gd name="T77" fmla="*/ 32 h 1065"/>
                <a:gd name="T78" fmla="*/ 75 w 331"/>
                <a:gd name="T79" fmla="*/ 18 h 1065"/>
                <a:gd name="T80" fmla="*/ 102 w 331"/>
                <a:gd name="T81" fmla="*/ 8 h 1065"/>
                <a:gd name="T82" fmla="*/ 132 w 331"/>
                <a:gd name="T83" fmla="*/ 2 h 1065"/>
                <a:gd name="T84" fmla="*/ 166 w 331"/>
                <a:gd name="T85" fmla="*/ 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1" h="1065">
                  <a:moveTo>
                    <a:pt x="166" y="0"/>
                  </a:moveTo>
                  <a:lnTo>
                    <a:pt x="199" y="2"/>
                  </a:lnTo>
                  <a:lnTo>
                    <a:pt x="229" y="8"/>
                  </a:lnTo>
                  <a:lnTo>
                    <a:pt x="256" y="18"/>
                  </a:lnTo>
                  <a:lnTo>
                    <a:pt x="278" y="32"/>
                  </a:lnTo>
                  <a:lnTo>
                    <a:pt x="298" y="50"/>
                  </a:lnTo>
                  <a:lnTo>
                    <a:pt x="312" y="71"/>
                  </a:lnTo>
                  <a:lnTo>
                    <a:pt x="323" y="97"/>
                  </a:lnTo>
                  <a:lnTo>
                    <a:pt x="329" y="127"/>
                  </a:lnTo>
                  <a:lnTo>
                    <a:pt x="331" y="161"/>
                  </a:lnTo>
                  <a:lnTo>
                    <a:pt x="331" y="402"/>
                  </a:lnTo>
                  <a:lnTo>
                    <a:pt x="330" y="435"/>
                  </a:lnTo>
                  <a:lnTo>
                    <a:pt x="327" y="467"/>
                  </a:lnTo>
                  <a:lnTo>
                    <a:pt x="323" y="501"/>
                  </a:lnTo>
                  <a:lnTo>
                    <a:pt x="258" y="988"/>
                  </a:lnTo>
                  <a:lnTo>
                    <a:pt x="254" y="1012"/>
                  </a:lnTo>
                  <a:lnTo>
                    <a:pt x="246" y="1031"/>
                  </a:lnTo>
                  <a:lnTo>
                    <a:pt x="235" y="1044"/>
                  </a:lnTo>
                  <a:lnTo>
                    <a:pt x="222" y="1054"/>
                  </a:lnTo>
                  <a:lnTo>
                    <a:pt x="206" y="1061"/>
                  </a:lnTo>
                  <a:lnTo>
                    <a:pt x="187" y="1064"/>
                  </a:lnTo>
                  <a:lnTo>
                    <a:pt x="166" y="1065"/>
                  </a:lnTo>
                  <a:lnTo>
                    <a:pt x="144" y="1064"/>
                  </a:lnTo>
                  <a:lnTo>
                    <a:pt x="125" y="1061"/>
                  </a:lnTo>
                  <a:lnTo>
                    <a:pt x="109" y="1054"/>
                  </a:lnTo>
                  <a:lnTo>
                    <a:pt x="96" y="1044"/>
                  </a:lnTo>
                  <a:lnTo>
                    <a:pt x="86" y="1031"/>
                  </a:lnTo>
                  <a:lnTo>
                    <a:pt x="78" y="1012"/>
                  </a:lnTo>
                  <a:lnTo>
                    <a:pt x="73" y="988"/>
                  </a:lnTo>
                  <a:lnTo>
                    <a:pt x="8" y="501"/>
                  </a:lnTo>
                  <a:lnTo>
                    <a:pt x="4" y="467"/>
                  </a:lnTo>
                  <a:lnTo>
                    <a:pt x="1" y="435"/>
                  </a:lnTo>
                  <a:lnTo>
                    <a:pt x="0" y="402"/>
                  </a:lnTo>
                  <a:lnTo>
                    <a:pt x="0" y="161"/>
                  </a:lnTo>
                  <a:lnTo>
                    <a:pt x="2" y="127"/>
                  </a:lnTo>
                  <a:lnTo>
                    <a:pt x="8" y="97"/>
                  </a:lnTo>
                  <a:lnTo>
                    <a:pt x="19" y="71"/>
                  </a:lnTo>
                  <a:lnTo>
                    <a:pt x="34" y="50"/>
                  </a:lnTo>
                  <a:lnTo>
                    <a:pt x="53" y="32"/>
                  </a:lnTo>
                  <a:lnTo>
                    <a:pt x="75" y="18"/>
                  </a:lnTo>
                  <a:lnTo>
                    <a:pt x="102" y="8"/>
                  </a:lnTo>
                  <a:lnTo>
                    <a:pt x="132" y="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2389188" y="5722938"/>
              <a:ext cx="77788" cy="76200"/>
            </a:xfrm>
            <a:custGeom>
              <a:avLst/>
              <a:gdLst>
                <a:gd name="T0" fmla="*/ 173 w 345"/>
                <a:gd name="T1" fmla="*/ 0 h 342"/>
                <a:gd name="T2" fmla="*/ 208 w 345"/>
                <a:gd name="T3" fmla="*/ 4 h 342"/>
                <a:gd name="T4" fmla="*/ 239 w 345"/>
                <a:gd name="T5" fmla="*/ 14 h 342"/>
                <a:gd name="T6" fmla="*/ 268 w 345"/>
                <a:gd name="T7" fmla="*/ 30 h 342"/>
                <a:gd name="T8" fmla="*/ 294 w 345"/>
                <a:gd name="T9" fmla="*/ 50 h 342"/>
                <a:gd name="T10" fmla="*/ 316 w 345"/>
                <a:gd name="T11" fmla="*/ 76 h 342"/>
                <a:gd name="T12" fmla="*/ 332 w 345"/>
                <a:gd name="T13" fmla="*/ 105 h 342"/>
                <a:gd name="T14" fmla="*/ 342 w 345"/>
                <a:gd name="T15" fmla="*/ 137 h 342"/>
                <a:gd name="T16" fmla="*/ 345 w 345"/>
                <a:gd name="T17" fmla="*/ 171 h 342"/>
                <a:gd name="T18" fmla="*/ 342 w 345"/>
                <a:gd name="T19" fmla="*/ 205 h 342"/>
                <a:gd name="T20" fmla="*/ 332 w 345"/>
                <a:gd name="T21" fmla="*/ 238 h 342"/>
                <a:gd name="T22" fmla="*/ 316 w 345"/>
                <a:gd name="T23" fmla="*/ 267 h 342"/>
                <a:gd name="T24" fmla="*/ 294 w 345"/>
                <a:gd name="T25" fmla="*/ 291 h 342"/>
                <a:gd name="T26" fmla="*/ 268 w 345"/>
                <a:gd name="T27" fmla="*/ 313 h 342"/>
                <a:gd name="T28" fmla="*/ 239 w 345"/>
                <a:gd name="T29" fmla="*/ 328 h 342"/>
                <a:gd name="T30" fmla="*/ 208 w 345"/>
                <a:gd name="T31" fmla="*/ 338 h 342"/>
                <a:gd name="T32" fmla="*/ 173 w 345"/>
                <a:gd name="T33" fmla="*/ 342 h 342"/>
                <a:gd name="T34" fmla="*/ 138 w 345"/>
                <a:gd name="T35" fmla="*/ 338 h 342"/>
                <a:gd name="T36" fmla="*/ 106 w 345"/>
                <a:gd name="T37" fmla="*/ 328 h 342"/>
                <a:gd name="T38" fmla="*/ 77 w 345"/>
                <a:gd name="T39" fmla="*/ 313 h 342"/>
                <a:gd name="T40" fmla="*/ 51 w 345"/>
                <a:gd name="T41" fmla="*/ 291 h 342"/>
                <a:gd name="T42" fmla="*/ 29 w 345"/>
                <a:gd name="T43" fmla="*/ 267 h 342"/>
                <a:gd name="T44" fmla="*/ 14 w 345"/>
                <a:gd name="T45" fmla="*/ 238 h 342"/>
                <a:gd name="T46" fmla="*/ 3 w 345"/>
                <a:gd name="T47" fmla="*/ 205 h 342"/>
                <a:gd name="T48" fmla="*/ 0 w 345"/>
                <a:gd name="T49" fmla="*/ 171 h 342"/>
                <a:gd name="T50" fmla="*/ 3 w 345"/>
                <a:gd name="T51" fmla="*/ 137 h 342"/>
                <a:gd name="T52" fmla="*/ 14 w 345"/>
                <a:gd name="T53" fmla="*/ 105 h 342"/>
                <a:gd name="T54" fmla="*/ 29 w 345"/>
                <a:gd name="T55" fmla="*/ 76 h 342"/>
                <a:gd name="T56" fmla="*/ 51 w 345"/>
                <a:gd name="T57" fmla="*/ 50 h 342"/>
                <a:gd name="T58" fmla="*/ 77 w 345"/>
                <a:gd name="T59" fmla="*/ 30 h 342"/>
                <a:gd name="T60" fmla="*/ 106 w 345"/>
                <a:gd name="T61" fmla="*/ 14 h 342"/>
                <a:gd name="T62" fmla="*/ 138 w 345"/>
                <a:gd name="T63" fmla="*/ 4 h 342"/>
                <a:gd name="T64" fmla="*/ 173 w 345"/>
                <a:gd name="T65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5" h="342">
                  <a:moveTo>
                    <a:pt x="173" y="0"/>
                  </a:moveTo>
                  <a:lnTo>
                    <a:pt x="208" y="4"/>
                  </a:lnTo>
                  <a:lnTo>
                    <a:pt x="239" y="14"/>
                  </a:lnTo>
                  <a:lnTo>
                    <a:pt x="268" y="30"/>
                  </a:lnTo>
                  <a:lnTo>
                    <a:pt x="294" y="50"/>
                  </a:lnTo>
                  <a:lnTo>
                    <a:pt x="316" y="76"/>
                  </a:lnTo>
                  <a:lnTo>
                    <a:pt x="332" y="105"/>
                  </a:lnTo>
                  <a:lnTo>
                    <a:pt x="342" y="137"/>
                  </a:lnTo>
                  <a:lnTo>
                    <a:pt x="345" y="171"/>
                  </a:lnTo>
                  <a:lnTo>
                    <a:pt x="342" y="205"/>
                  </a:lnTo>
                  <a:lnTo>
                    <a:pt x="332" y="238"/>
                  </a:lnTo>
                  <a:lnTo>
                    <a:pt x="316" y="267"/>
                  </a:lnTo>
                  <a:lnTo>
                    <a:pt x="294" y="291"/>
                  </a:lnTo>
                  <a:lnTo>
                    <a:pt x="268" y="313"/>
                  </a:lnTo>
                  <a:lnTo>
                    <a:pt x="239" y="328"/>
                  </a:lnTo>
                  <a:lnTo>
                    <a:pt x="208" y="338"/>
                  </a:lnTo>
                  <a:lnTo>
                    <a:pt x="173" y="342"/>
                  </a:lnTo>
                  <a:lnTo>
                    <a:pt x="138" y="338"/>
                  </a:lnTo>
                  <a:lnTo>
                    <a:pt x="106" y="328"/>
                  </a:lnTo>
                  <a:lnTo>
                    <a:pt x="77" y="313"/>
                  </a:lnTo>
                  <a:lnTo>
                    <a:pt x="51" y="291"/>
                  </a:lnTo>
                  <a:lnTo>
                    <a:pt x="29" y="267"/>
                  </a:lnTo>
                  <a:lnTo>
                    <a:pt x="14" y="238"/>
                  </a:lnTo>
                  <a:lnTo>
                    <a:pt x="3" y="205"/>
                  </a:lnTo>
                  <a:lnTo>
                    <a:pt x="0" y="171"/>
                  </a:lnTo>
                  <a:lnTo>
                    <a:pt x="3" y="137"/>
                  </a:lnTo>
                  <a:lnTo>
                    <a:pt x="14" y="105"/>
                  </a:lnTo>
                  <a:lnTo>
                    <a:pt x="29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6" y="14"/>
                  </a:lnTo>
                  <a:lnTo>
                    <a:pt x="138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534077" y="3273281"/>
            <a:ext cx="773349" cy="742720"/>
            <a:chOff x="3663950" y="4519613"/>
            <a:chExt cx="481013" cy="461962"/>
          </a:xfrm>
          <a:solidFill>
            <a:schemeClr val="bg1"/>
          </a:solidFill>
        </p:grpSpPr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3733800" y="4581525"/>
              <a:ext cx="109538" cy="107950"/>
            </a:xfrm>
            <a:custGeom>
              <a:avLst/>
              <a:gdLst>
                <a:gd name="T0" fmla="*/ 301 w 766"/>
                <a:gd name="T1" fmla="*/ 0 h 746"/>
                <a:gd name="T2" fmla="*/ 342 w 766"/>
                <a:gd name="T3" fmla="*/ 3 h 746"/>
                <a:gd name="T4" fmla="*/ 381 w 766"/>
                <a:gd name="T5" fmla="*/ 11 h 746"/>
                <a:gd name="T6" fmla="*/ 418 w 766"/>
                <a:gd name="T7" fmla="*/ 23 h 746"/>
                <a:gd name="T8" fmla="*/ 452 w 766"/>
                <a:gd name="T9" fmla="*/ 41 h 746"/>
                <a:gd name="T10" fmla="*/ 485 w 766"/>
                <a:gd name="T11" fmla="*/ 62 h 746"/>
                <a:gd name="T12" fmla="*/ 513 w 766"/>
                <a:gd name="T13" fmla="*/ 88 h 746"/>
                <a:gd name="T14" fmla="*/ 539 w 766"/>
                <a:gd name="T15" fmla="*/ 117 h 746"/>
                <a:gd name="T16" fmla="*/ 560 w 766"/>
                <a:gd name="T17" fmla="*/ 149 h 746"/>
                <a:gd name="T18" fmla="*/ 578 w 766"/>
                <a:gd name="T19" fmla="*/ 183 h 746"/>
                <a:gd name="T20" fmla="*/ 591 w 766"/>
                <a:gd name="T21" fmla="*/ 220 h 746"/>
                <a:gd name="T22" fmla="*/ 599 w 766"/>
                <a:gd name="T23" fmla="*/ 260 h 746"/>
                <a:gd name="T24" fmla="*/ 601 w 766"/>
                <a:gd name="T25" fmla="*/ 301 h 746"/>
                <a:gd name="T26" fmla="*/ 599 w 766"/>
                <a:gd name="T27" fmla="*/ 340 h 746"/>
                <a:gd name="T28" fmla="*/ 591 w 766"/>
                <a:gd name="T29" fmla="*/ 376 h 746"/>
                <a:gd name="T30" fmla="*/ 579 w 766"/>
                <a:gd name="T31" fmla="*/ 411 h 746"/>
                <a:gd name="T32" fmla="*/ 563 w 766"/>
                <a:gd name="T33" fmla="*/ 445 h 746"/>
                <a:gd name="T34" fmla="*/ 766 w 766"/>
                <a:gd name="T35" fmla="*/ 636 h 746"/>
                <a:gd name="T36" fmla="*/ 729 w 766"/>
                <a:gd name="T37" fmla="*/ 670 h 746"/>
                <a:gd name="T38" fmla="*/ 694 w 766"/>
                <a:gd name="T39" fmla="*/ 707 h 746"/>
                <a:gd name="T40" fmla="*/ 662 w 766"/>
                <a:gd name="T41" fmla="*/ 746 h 746"/>
                <a:gd name="T42" fmla="*/ 459 w 766"/>
                <a:gd name="T43" fmla="*/ 555 h 746"/>
                <a:gd name="T44" fmla="*/ 424 w 766"/>
                <a:gd name="T45" fmla="*/ 574 h 746"/>
                <a:gd name="T46" fmla="*/ 385 w 766"/>
                <a:gd name="T47" fmla="*/ 588 h 746"/>
                <a:gd name="T48" fmla="*/ 344 w 766"/>
                <a:gd name="T49" fmla="*/ 598 h 746"/>
                <a:gd name="T50" fmla="*/ 301 w 766"/>
                <a:gd name="T51" fmla="*/ 601 h 746"/>
                <a:gd name="T52" fmla="*/ 261 w 766"/>
                <a:gd name="T53" fmla="*/ 599 h 746"/>
                <a:gd name="T54" fmla="*/ 221 w 766"/>
                <a:gd name="T55" fmla="*/ 590 h 746"/>
                <a:gd name="T56" fmla="*/ 184 w 766"/>
                <a:gd name="T57" fmla="*/ 577 h 746"/>
                <a:gd name="T58" fmla="*/ 149 w 766"/>
                <a:gd name="T59" fmla="*/ 560 h 746"/>
                <a:gd name="T60" fmla="*/ 117 w 766"/>
                <a:gd name="T61" fmla="*/ 538 h 746"/>
                <a:gd name="T62" fmla="*/ 88 w 766"/>
                <a:gd name="T63" fmla="*/ 513 h 746"/>
                <a:gd name="T64" fmla="*/ 63 w 766"/>
                <a:gd name="T65" fmla="*/ 484 h 746"/>
                <a:gd name="T66" fmla="*/ 41 w 766"/>
                <a:gd name="T67" fmla="*/ 452 h 746"/>
                <a:gd name="T68" fmla="*/ 24 w 766"/>
                <a:gd name="T69" fmla="*/ 417 h 746"/>
                <a:gd name="T70" fmla="*/ 11 w 766"/>
                <a:gd name="T71" fmla="*/ 380 h 746"/>
                <a:gd name="T72" fmla="*/ 3 w 766"/>
                <a:gd name="T73" fmla="*/ 342 h 746"/>
                <a:gd name="T74" fmla="*/ 0 w 766"/>
                <a:gd name="T75" fmla="*/ 301 h 746"/>
                <a:gd name="T76" fmla="*/ 3 w 766"/>
                <a:gd name="T77" fmla="*/ 260 h 746"/>
                <a:gd name="T78" fmla="*/ 11 w 766"/>
                <a:gd name="T79" fmla="*/ 220 h 746"/>
                <a:gd name="T80" fmla="*/ 24 w 766"/>
                <a:gd name="T81" fmla="*/ 183 h 746"/>
                <a:gd name="T82" fmla="*/ 41 w 766"/>
                <a:gd name="T83" fmla="*/ 149 h 746"/>
                <a:gd name="T84" fmla="*/ 63 w 766"/>
                <a:gd name="T85" fmla="*/ 117 h 746"/>
                <a:gd name="T86" fmla="*/ 88 w 766"/>
                <a:gd name="T87" fmla="*/ 88 h 746"/>
                <a:gd name="T88" fmla="*/ 117 w 766"/>
                <a:gd name="T89" fmla="*/ 62 h 746"/>
                <a:gd name="T90" fmla="*/ 149 w 766"/>
                <a:gd name="T91" fmla="*/ 41 h 746"/>
                <a:gd name="T92" fmla="*/ 184 w 766"/>
                <a:gd name="T93" fmla="*/ 23 h 746"/>
                <a:gd name="T94" fmla="*/ 221 w 766"/>
                <a:gd name="T95" fmla="*/ 11 h 746"/>
                <a:gd name="T96" fmla="*/ 261 w 766"/>
                <a:gd name="T97" fmla="*/ 3 h 746"/>
                <a:gd name="T98" fmla="*/ 301 w 766"/>
                <a:gd name="T99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46">
                  <a:moveTo>
                    <a:pt x="301" y="0"/>
                  </a:moveTo>
                  <a:lnTo>
                    <a:pt x="342" y="3"/>
                  </a:lnTo>
                  <a:lnTo>
                    <a:pt x="381" y="11"/>
                  </a:lnTo>
                  <a:lnTo>
                    <a:pt x="418" y="23"/>
                  </a:lnTo>
                  <a:lnTo>
                    <a:pt x="452" y="41"/>
                  </a:lnTo>
                  <a:lnTo>
                    <a:pt x="485" y="62"/>
                  </a:lnTo>
                  <a:lnTo>
                    <a:pt x="513" y="88"/>
                  </a:lnTo>
                  <a:lnTo>
                    <a:pt x="539" y="117"/>
                  </a:lnTo>
                  <a:lnTo>
                    <a:pt x="560" y="149"/>
                  </a:lnTo>
                  <a:lnTo>
                    <a:pt x="578" y="183"/>
                  </a:lnTo>
                  <a:lnTo>
                    <a:pt x="591" y="220"/>
                  </a:lnTo>
                  <a:lnTo>
                    <a:pt x="599" y="260"/>
                  </a:lnTo>
                  <a:lnTo>
                    <a:pt x="601" y="301"/>
                  </a:lnTo>
                  <a:lnTo>
                    <a:pt x="599" y="340"/>
                  </a:lnTo>
                  <a:lnTo>
                    <a:pt x="591" y="376"/>
                  </a:lnTo>
                  <a:lnTo>
                    <a:pt x="579" y="411"/>
                  </a:lnTo>
                  <a:lnTo>
                    <a:pt x="563" y="445"/>
                  </a:lnTo>
                  <a:lnTo>
                    <a:pt x="766" y="636"/>
                  </a:lnTo>
                  <a:lnTo>
                    <a:pt x="729" y="670"/>
                  </a:lnTo>
                  <a:lnTo>
                    <a:pt x="694" y="707"/>
                  </a:lnTo>
                  <a:lnTo>
                    <a:pt x="662" y="746"/>
                  </a:lnTo>
                  <a:lnTo>
                    <a:pt x="459" y="555"/>
                  </a:lnTo>
                  <a:lnTo>
                    <a:pt x="424" y="574"/>
                  </a:lnTo>
                  <a:lnTo>
                    <a:pt x="385" y="588"/>
                  </a:lnTo>
                  <a:lnTo>
                    <a:pt x="344" y="598"/>
                  </a:lnTo>
                  <a:lnTo>
                    <a:pt x="301" y="601"/>
                  </a:lnTo>
                  <a:lnTo>
                    <a:pt x="261" y="599"/>
                  </a:lnTo>
                  <a:lnTo>
                    <a:pt x="221" y="590"/>
                  </a:lnTo>
                  <a:lnTo>
                    <a:pt x="184" y="577"/>
                  </a:lnTo>
                  <a:lnTo>
                    <a:pt x="149" y="560"/>
                  </a:lnTo>
                  <a:lnTo>
                    <a:pt x="117" y="538"/>
                  </a:lnTo>
                  <a:lnTo>
                    <a:pt x="88" y="513"/>
                  </a:lnTo>
                  <a:lnTo>
                    <a:pt x="63" y="484"/>
                  </a:lnTo>
                  <a:lnTo>
                    <a:pt x="41" y="452"/>
                  </a:lnTo>
                  <a:lnTo>
                    <a:pt x="24" y="417"/>
                  </a:lnTo>
                  <a:lnTo>
                    <a:pt x="11" y="380"/>
                  </a:lnTo>
                  <a:lnTo>
                    <a:pt x="3" y="342"/>
                  </a:lnTo>
                  <a:lnTo>
                    <a:pt x="0" y="301"/>
                  </a:lnTo>
                  <a:lnTo>
                    <a:pt x="3" y="260"/>
                  </a:lnTo>
                  <a:lnTo>
                    <a:pt x="11" y="220"/>
                  </a:lnTo>
                  <a:lnTo>
                    <a:pt x="24" y="183"/>
                  </a:lnTo>
                  <a:lnTo>
                    <a:pt x="41" y="149"/>
                  </a:lnTo>
                  <a:lnTo>
                    <a:pt x="63" y="117"/>
                  </a:lnTo>
                  <a:lnTo>
                    <a:pt x="88" y="88"/>
                  </a:lnTo>
                  <a:lnTo>
                    <a:pt x="117" y="62"/>
                  </a:lnTo>
                  <a:lnTo>
                    <a:pt x="149" y="41"/>
                  </a:lnTo>
                  <a:lnTo>
                    <a:pt x="184" y="23"/>
                  </a:lnTo>
                  <a:lnTo>
                    <a:pt x="221" y="11"/>
                  </a:lnTo>
                  <a:lnTo>
                    <a:pt x="261" y="3"/>
                  </a:lnTo>
                  <a:lnTo>
                    <a:pt x="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auto">
            <a:xfrm>
              <a:off x="3948113" y="4519613"/>
              <a:ext cx="112713" cy="149225"/>
            </a:xfrm>
            <a:custGeom>
              <a:avLst/>
              <a:gdLst>
                <a:gd name="T0" fmla="*/ 482 w 783"/>
                <a:gd name="T1" fmla="*/ 0 h 1042"/>
                <a:gd name="T2" fmla="*/ 482 w 783"/>
                <a:gd name="T3" fmla="*/ 0 h 1042"/>
                <a:gd name="T4" fmla="*/ 523 w 783"/>
                <a:gd name="T5" fmla="*/ 4 h 1042"/>
                <a:gd name="T6" fmla="*/ 562 w 783"/>
                <a:gd name="T7" fmla="*/ 12 h 1042"/>
                <a:gd name="T8" fmla="*/ 599 w 783"/>
                <a:gd name="T9" fmla="*/ 25 h 1042"/>
                <a:gd name="T10" fmla="*/ 634 w 783"/>
                <a:gd name="T11" fmla="*/ 42 h 1042"/>
                <a:gd name="T12" fmla="*/ 666 w 783"/>
                <a:gd name="T13" fmla="*/ 64 h 1042"/>
                <a:gd name="T14" fmla="*/ 694 w 783"/>
                <a:gd name="T15" fmla="*/ 89 h 1042"/>
                <a:gd name="T16" fmla="*/ 720 w 783"/>
                <a:gd name="T17" fmla="*/ 118 h 1042"/>
                <a:gd name="T18" fmla="*/ 741 w 783"/>
                <a:gd name="T19" fmla="*/ 149 h 1042"/>
                <a:gd name="T20" fmla="*/ 759 w 783"/>
                <a:gd name="T21" fmla="*/ 184 h 1042"/>
                <a:gd name="T22" fmla="*/ 772 w 783"/>
                <a:gd name="T23" fmla="*/ 222 h 1042"/>
                <a:gd name="T24" fmla="*/ 780 w 783"/>
                <a:gd name="T25" fmla="*/ 261 h 1042"/>
                <a:gd name="T26" fmla="*/ 783 w 783"/>
                <a:gd name="T27" fmla="*/ 301 h 1042"/>
                <a:gd name="T28" fmla="*/ 780 w 783"/>
                <a:gd name="T29" fmla="*/ 342 h 1042"/>
                <a:gd name="T30" fmla="*/ 772 w 783"/>
                <a:gd name="T31" fmla="*/ 381 h 1042"/>
                <a:gd name="T32" fmla="*/ 759 w 783"/>
                <a:gd name="T33" fmla="*/ 419 h 1042"/>
                <a:gd name="T34" fmla="*/ 741 w 783"/>
                <a:gd name="T35" fmla="*/ 453 h 1042"/>
                <a:gd name="T36" fmla="*/ 720 w 783"/>
                <a:gd name="T37" fmla="*/ 485 h 1042"/>
                <a:gd name="T38" fmla="*/ 694 w 783"/>
                <a:gd name="T39" fmla="*/ 514 h 1042"/>
                <a:gd name="T40" fmla="*/ 666 w 783"/>
                <a:gd name="T41" fmla="*/ 539 h 1042"/>
                <a:gd name="T42" fmla="*/ 634 w 783"/>
                <a:gd name="T43" fmla="*/ 560 h 1042"/>
                <a:gd name="T44" fmla="*/ 599 w 783"/>
                <a:gd name="T45" fmla="*/ 578 h 1042"/>
                <a:gd name="T46" fmla="*/ 562 w 783"/>
                <a:gd name="T47" fmla="*/ 591 h 1042"/>
                <a:gd name="T48" fmla="*/ 523 w 783"/>
                <a:gd name="T49" fmla="*/ 599 h 1042"/>
                <a:gd name="T50" fmla="*/ 482 w 783"/>
                <a:gd name="T51" fmla="*/ 602 h 1042"/>
                <a:gd name="T52" fmla="*/ 454 w 783"/>
                <a:gd name="T53" fmla="*/ 600 h 1042"/>
                <a:gd name="T54" fmla="*/ 426 w 783"/>
                <a:gd name="T55" fmla="*/ 595 h 1042"/>
                <a:gd name="T56" fmla="*/ 398 w 783"/>
                <a:gd name="T57" fmla="*/ 589 h 1042"/>
                <a:gd name="T58" fmla="*/ 130 w 783"/>
                <a:gd name="T59" fmla="*/ 1042 h 1042"/>
                <a:gd name="T60" fmla="*/ 88 w 783"/>
                <a:gd name="T61" fmla="*/ 1012 h 1042"/>
                <a:gd name="T62" fmla="*/ 46 w 783"/>
                <a:gd name="T63" fmla="*/ 987 h 1042"/>
                <a:gd name="T64" fmla="*/ 0 w 783"/>
                <a:gd name="T65" fmla="*/ 964 h 1042"/>
                <a:gd name="T66" fmla="*/ 268 w 783"/>
                <a:gd name="T67" fmla="*/ 513 h 1042"/>
                <a:gd name="T68" fmla="*/ 243 w 783"/>
                <a:gd name="T69" fmla="*/ 484 h 1042"/>
                <a:gd name="T70" fmla="*/ 222 w 783"/>
                <a:gd name="T71" fmla="*/ 452 h 1042"/>
                <a:gd name="T72" fmla="*/ 205 w 783"/>
                <a:gd name="T73" fmla="*/ 418 h 1042"/>
                <a:gd name="T74" fmla="*/ 192 w 783"/>
                <a:gd name="T75" fmla="*/ 381 h 1042"/>
                <a:gd name="T76" fmla="*/ 184 w 783"/>
                <a:gd name="T77" fmla="*/ 342 h 1042"/>
                <a:gd name="T78" fmla="*/ 181 w 783"/>
                <a:gd name="T79" fmla="*/ 301 h 1042"/>
                <a:gd name="T80" fmla="*/ 184 w 783"/>
                <a:gd name="T81" fmla="*/ 261 h 1042"/>
                <a:gd name="T82" fmla="*/ 192 w 783"/>
                <a:gd name="T83" fmla="*/ 221 h 1042"/>
                <a:gd name="T84" fmla="*/ 205 w 783"/>
                <a:gd name="T85" fmla="*/ 184 h 1042"/>
                <a:gd name="T86" fmla="*/ 222 w 783"/>
                <a:gd name="T87" fmla="*/ 149 h 1042"/>
                <a:gd name="T88" fmla="*/ 244 w 783"/>
                <a:gd name="T89" fmla="*/ 118 h 1042"/>
                <a:gd name="T90" fmla="*/ 269 w 783"/>
                <a:gd name="T91" fmla="*/ 89 h 1042"/>
                <a:gd name="T92" fmla="*/ 299 w 783"/>
                <a:gd name="T93" fmla="*/ 64 h 1042"/>
                <a:gd name="T94" fmla="*/ 330 w 783"/>
                <a:gd name="T95" fmla="*/ 42 h 1042"/>
                <a:gd name="T96" fmla="*/ 365 w 783"/>
                <a:gd name="T97" fmla="*/ 25 h 1042"/>
                <a:gd name="T98" fmla="*/ 402 w 783"/>
                <a:gd name="T99" fmla="*/ 12 h 1042"/>
                <a:gd name="T100" fmla="*/ 441 w 783"/>
                <a:gd name="T101" fmla="*/ 4 h 1042"/>
                <a:gd name="T102" fmla="*/ 482 w 783"/>
                <a:gd name="T103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83" h="1042">
                  <a:moveTo>
                    <a:pt x="482" y="0"/>
                  </a:moveTo>
                  <a:lnTo>
                    <a:pt x="482" y="0"/>
                  </a:lnTo>
                  <a:lnTo>
                    <a:pt x="523" y="4"/>
                  </a:lnTo>
                  <a:lnTo>
                    <a:pt x="562" y="12"/>
                  </a:lnTo>
                  <a:lnTo>
                    <a:pt x="599" y="25"/>
                  </a:lnTo>
                  <a:lnTo>
                    <a:pt x="634" y="42"/>
                  </a:lnTo>
                  <a:lnTo>
                    <a:pt x="666" y="64"/>
                  </a:lnTo>
                  <a:lnTo>
                    <a:pt x="694" y="89"/>
                  </a:lnTo>
                  <a:lnTo>
                    <a:pt x="720" y="118"/>
                  </a:lnTo>
                  <a:lnTo>
                    <a:pt x="741" y="149"/>
                  </a:lnTo>
                  <a:lnTo>
                    <a:pt x="759" y="184"/>
                  </a:lnTo>
                  <a:lnTo>
                    <a:pt x="772" y="222"/>
                  </a:lnTo>
                  <a:lnTo>
                    <a:pt x="780" y="261"/>
                  </a:lnTo>
                  <a:lnTo>
                    <a:pt x="783" y="301"/>
                  </a:lnTo>
                  <a:lnTo>
                    <a:pt x="780" y="342"/>
                  </a:lnTo>
                  <a:lnTo>
                    <a:pt x="772" y="381"/>
                  </a:lnTo>
                  <a:lnTo>
                    <a:pt x="759" y="419"/>
                  </a:lnTo>
                  <a:lnTo>
                    <a:pt x="741" y="453"/>
                  </a:lnTo>
                  <a:lnTo>
                    <a:pt x="720" y="485"/>
                  </a:lnTo>
                  <a:lnTo>
                    <a:pt x="694" y="514"/>
                  </a:lnTo>
                  <a:lnTo>
                    <a:pt x="666" y="539"/>
                  </a:lnTo>
                  <a:lnTo>
                    <a:pt x="634" y="560"/>
                  </a:lnTo>
                  <a:lnTo>
                    <a:pt x="599" y="578"/>
                  </a:lnTo>
                  <a:lnTo>
                    <a:pt x="562" y="591"/>
                  </a:lnTo>
                  <a:lnTo>
                    <a:pt x="523" y="599"/>
                  </a:lnTo>
                  <a:lnTo>
                    <a:pt x="482" y="602"/>
                  </a:lnTo>
                  <a:lnTo>
                    <a:pt x="454" y="600"/>
                  </a:lnTo>
                  <a:lnTo>
                    <a:pt x="426" y="595"/>
                  </a:lnTo>
                  <a:lnTo>
                    <a:pt x="398" y="589"/>
                  </a:lnTo>
                  <a:lnTo>
                    <a:pt x="130" y="1042"/>
                  </a:lnTo>
                  <a:lnTo>
                    <a:pt x="88" y="1012"/>
                  </a:lnTo>
                  <a:lnTo>
                    <a:pt x="46" y="987"/>
                  </a:lnTo>
                  <a:lnTo>
                    <a:pt x="0" y="964"/>
                  </a:lnTo>
                  <a:lnTo>
                    <a:pt x="268" y="513"/>
                  </a:lnTo>
                  <a:lnTo>
                    <a:pt x="243" y="484"/>
                  </a:lnTo>
                  <a:lnTo>
                    <a:pt x="222" y="452"/>
                  </a:lnTo>
                  <a:lnTo>
                    <a:pt x="205" y="418"/>
                  </a:lnTo>
                  <a:lnTo>
                    <a:pt x="192" y="381"/>
                  </a:lnTo>
                  <a:lnTo>
                    <a:pt x="184" y="342"/>
                  </a:lnTo>
                  <a:lnTo>
                    <a:pt x="181" y="301"/>
                  </a:lnTo>
                  <a:lnTo>
                    <a:pt x="184" y="261"/>
                  </a:lnTo>
                  <a:lnTo>
                    <a:pt x="192" y="221"/>
                  </a:lnTo>
                  <a:lnTo>
                    <a:pt x="205" y="184"/>
                  </a:lnTo>
                  <a:lnTo>
                    <a:pt x="222" y="149"/>
                  </a:lnTo>
                  <a:lnTo>
                    <a:pt x="244" y="118"/>
                  </a:lnTo>
                  <a:lnTo>
                    <a:pt x="269" y="89"/>
                  </a:lnTo>
                  <a:lnTo>
                    <a:pt x="299" y="64"/>
                  </a:lnTo>
                  <a:lnTo>
                    <a:pt x="330" y="42"/>
                  </a:lnTo>
                  <a:lnTo>
                    <a:pt x="365" y="25"/>
                  </a:lnTo>
                  <a:lnTo>
                    <a:pt x="402" y="12"/>
                  </a:lnTo>
                  <a:lnTo>
                    <a:pt x="441" y="4"/>
                  </a:lnTo>
                  <a:lnTo>
                    <a:pt x="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32"/>
            <p:cNvSpPr>
              <a:spLocks/>
            </p:cNvSpPr>
            <p:nvPr/>
          </p:nvSpPr>
          <p:spPr bwMode="auto">
            <a:xfrm>
              <a:off x="4005263" y="4724400"/>
              <a:ext cx="139700" cy="87313"/>
            </a:xfrm>
            <a:custGeom>
              <a:avLst/>
              <a:gdLst>
                <a:gd name="T0" fmla="*/ 670 w 970"/>
                <a:gd name="T1" fmla="*/ 0 h 601"/>
                <a:gd name="T2" fmla="*/ 711 w 970"/>
                <a:gd name="T3" fmla="*/ 2 h 601"/>
                <a:gd name="T4" fmla="*/ 750 w 970"/>
                <a:gd name="T5" fmla="*/ 11 h 601"/>
                <a:gd name="T6" fmla="*/ 787 w 970"/>
                <a:gd name="T7" fmla="*/ 24 h 601"/>
                <a:gd name="T8" fmla="*/ 821 w 970"/>
                <a:gd name="T9" fmla="*/ 41 h 601"/>
                <a:gd name="T10" fmla="*/ 854 w 970"/>
                <a:gd name="T11" fmla="*/ 63 h 601"/>
                <a:gd name="T12" fmla="*/ 883 w 970"/>
                <a:gd name="T13" fmla="*/ 88 h 601"/>
                <a:gd name="T14" fmla="*/ 908 w 970"/>
                <a:gd name="T15" fmla="*/ 117 h 601"/>
                <a:gd name="T16" fmla="*/ 930 w 970"/>
                <a:gd name="T17" fmla="*/ 149 h 601"/>
                <a:gd name="T18" fmla="*/ 947 w 970"/>
                <a:gd name="T19" fmla="*/ 184 h 601"/>
                <a:gd name="T20" fmla="*/ 960 w 970"/>
                <a:gd name="T21" fmla="*/ 221 h 601"/>
                <a:gd name="T22" fmla="*/ 968 w 970"/>
                <a:gd name="T23" fmla="*/ 259 h 601"/>
                <a:gd name="T24" fmla="*/ 970 w 970"/>
                <a:gd name="T25" fmla="*/ 300 h 601"/>
                <a:gd name="T26" fmla="*/ 968 w 970"/>
                <a:gd name="T27" fmla="*/ 341 h 601"/>
                <a:gd name="T28" fmla="*/ 960 w 970"/>
                <a:gd name="T29" fmla="*/ 381 h 601"/>
                <a:gd name="T30" fmla="*/ 947 w 970"/>
                <a:gd name="T31" fmla="*/ 418 h 601"/>
                <a:gd name="T32" fmla="*/ 930 w 970"/>
                <a:gd name="T33" fmla="*/ 452 h 601"/>
                <a:gd name="T34" fmla="*/ 908 w 970"/>
                <a:gd name="T35" fmla="*/ 484 h 601"/>
                <a:gd name="T36" fmla="*/ 883 w 970"/>
                <a:gd name="T37" fmla="*/ 513 h 601"/>
                <a:gd name="T38" fmla="*/ 854 w 970"/>
                <a:gd name="T39" fmla="*/ 538 h 601"/>
                <a:gd name="T40" fmla="*/ 821 w 970"/>
                <a:gd name="T41" fmla="*/ 560 h 601"/>
                <a:gd name="T42" fmla="*/ 787 w 970"/>
                <a:gd name="T43" fmla="*/ 578 h 601"/>
                <a:gd name="T44" fmla="*/ 750 w 970"/>
                <a:gd name="T45" fmla="*/ 590 h 601"/>
                <a:gd name="T46" fmla="*/ 711 w 970"/>
                <a:gd name="T47" fmla="*/ 598 h 601"/>
                <a:gd name="T48" fmla="*/ 670 w 970"/>
                <a:gd name="T49" fmla="*/ 601 h 601"/>
                <a:gd name="T50" fmla="*/ 630 w 970"/>
                <a:gd name="T51" fmla="*/ 598 h 601"/>
                <a:gd name="T52" fmla="*/ 592 w 970"/>
                <a:gd name="T53" fmla="*/ 591 h 601"/>
                <a:gd name="T54" fmla="*/ 555 w 970"/>
                <a:gd name="T55" fmla="*/ 578 h 601"/>
                <a:gd name="T56" fmla="*/ 520 w 970"/>
                <a:gd name="T57" fmla="*/ 561 h 601"/>
                <a:gd name="T58" fmla="*/ 489 w 970"/>
                <a:gd name="T59" fmla="*/ 540 h 601"/>
                <a:gd name="T60" fmla="*/ 460 w 970"/>
                <a:gd name="T61" fmla="*/ 515 h 601"/>
                <a:gd name="T62" fmla="*/ 436 w 970"/>
                <a:gd name="T63" fmla="*/ 487 h 601"/>
                <a:gd name="T64" fmla="*/ 413 w 970"/>
                <a:gd name="T65" fmla="*/ 455 h 601"/>
                <a:gd name="T66" fmla="*/ 396 w 970"/>
                <a:gd name="T67" fmla="*/ 422 h 601"/>
                <a:gd name="T68" fmla="*/ 383 w 970"/>
                <a:gd name="T69" fmla="*/ 386 h 601"/>
                <a:gd name="T70" fmla="*/ 375 w 970"/>
                <a:gd name="T71" fmla="*/ 347 h 601"/>
                <a:gd name="T72" fmla="*/ 0 w 970"/>
                <a:gd name="T73" fmla="*/ 310 h 601"/>
                <a:gd name="T74" fmla="*/ 8 w 970"/>
                <a:gd name="T75" fmla="*/ 265 h 601"/>
                <a:gd name="T76" fmla="*/ 14 w 970"/>
                <a:gd name="T77" fmla="*/ 217 h 601"/>
                <a:gd name="T78" fmla="*/ 16 w 970"/>
                <a:gd name="T79" fmla="*/ 168 h 601"/>
                <a:gd name="T80" fmla="*/ 15 w 970"/>
                <a:gd name="T81" fmla="*/ 159 h 601"/>
                <a:gd name="T82" fmla="*/ 389 w 970"/>
                <a:gd name="T83" fmla="*/ 197 h 601"/>
                <a:gd name="T84" fmla="*/ 405 w 970"/>
                <a:gd name="T85" fmla="*/ 159 h 601"/>
                <a:gd name="T86" fmla="*/ 427 w 970"/>
                <a:gd name="T87" fmla="*/ 126 h 601"/>
                <a:gd name="T88" fmla="*/ 452 w 970"/>
                <a:gd name="T89" fmla="*/ 95 h 601"/>
                <a:gd name="T90" fmla="*/ 482 w 970"/>
                <a:gd name="T91" fmla="*/ 68 h 601"/>
                <a:gd name="T92" fmla="*/ 513 w 970"/>
                <a:gd name="T93" fmla="*/ 44 h 601"/>
                <a:gd name="T94" fmla="*/ 549 w 970"/>
                <a:gd name="T95" fmla="*/ 26 h 601"/>
                <a:gd name="T96" fmla="*/ 588 w 970"/>
                <a:gd name="T97" fmla="*/ 12 h 601"/>
                <a:gd name="T98" fmla="*/ 628 w 970"/>
                <a:gd name="T99" fmla="*/ 3 h 601"/>
                <a:gd name="T100" fmla="*/ 670 w 970"/>
                <a:gd name="T101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0" h="601">
                  <a:moveTo>
                    <a:pt x="670" y="0"/>
                  </a:moveTo>
                  <a:lnTo>
                    <a:pt x="711" y="2"/>
                  </a:lnTo>
                  <a:lnTo>
                    <a:pt x="750" y="11"/>
                  </a:lnTo>
                  <a:lnTo>
                    <a:pt x="787" y="24"/>
                  </a:lnTo>
                  <a:lnTo>
                    <a:pt x="821" y="41"/>
                  </a:lnTo>
                  <a:lnTo>
                    <a:pt x="854" y="63"/>
                  </a:lnTo>
                  <a:lnTo>
                    <a:pt x="883" y="88"/>
                  </a:lnTo>
                  <a:lnTo>
                    <a:pt x="908" y="117"/>
                  </a:lnTo>
                  <a:lnTo>
                    <a:pt x="930" y="149"/>
                  </a:lnTo>
                  <a:lnTo>
                    <a:pt x="947" y="184"/>
                  </a:lnTo>
                  <a:lnTo>
                    <a:pt x="960" y="221"/>
                  </a:lnTo>
                  <a:lnTo>
                    <a:pt x="968" y="259"/>
                  </a:lnTo>
                  <a:lnTo>
                    <a:pt x="970" y="300"/>
                  </a:lnTo>
                  <a:lnTo>
                    <a:pt x="968" y="341"/>
                  </a:lnTo>
                  <a:lnTo>
                    <a:pt x="960" y="381"/>
                  </a:lnTo>
                  <a:lnTo>
                    <a:pt x="947" y="418"/>
                  </a:lnTo>
                  <a:lnTo>
                    <a:pt x="930" y="452"/>
                  </a:lnTo>
                  <a:lnTo>
                    <a:pt x="908" y="484"/>
                  </a:lnTo>
                  <a:lnTo>
                    <a:pt x="883" y="513"/>
                  </a:lnTo>
                  <a:lnTo>
                    <a:pt x="854" y="538"/>
                  </a:lnTo>
                  <a:lnTo>
                    <a:pt x="821" y="560"/>
                  </a:lnTo>
                  <a:lnTo>
                    <a:pt x="787" y="578"/>
                  </a:lnTo>
                  <a:lnTo>
                    <a:pt x="750" y="590"/>
                  </a:lnTo>
                  <a:lnTo>
                    <a:pt x="711" y="598"/>
                  </a:lnTo>
                  <a:lnTo>
                    <a:pt x="670" y="601"/>
                  </a:lnTo>
                  <a:lnTo>
                    <a:pt x="630" y="598"/>
                  </a:lnTo>
                  <a:lnTo>
                    <a:pt x="592" y="591"/>
                  </a:lnTo>
                  <a:lnTo>
                    <a:pt x="555" y="578"/>
                  </a:lnTo>
                  <a:lnTo>
                    <a:pt x="520" y="561"/>
                  </a:lnTo>
                  <a:lnTo>
                    <a:pt x="489" y="540"/>
                  </a:lnTo>
                  <a:lnTo>
                    <a:pt x="460" y="515"/>
                  </a:lnTo>
                  <a:lnTo>
                    <a:pt x="436" y="487"/>
                  </a:lnTo>
                  <a:lnTo>
                    <a:pt x="413" y="455"/>
                  </a:lnTo>
                  <a:lnTo>
                    <a:pt x="396" y="422"/>
                  </a:lnTo>
                  <a:lnTo>
                    <a:pt x="383" y="386"/>
                  </a:lnTo>
                  <a:lnTo>
                    <a:pt x="375" y="347"/>
                  </a:lnTo>
                  <a:lnTo>
                    <a:pt x="0" y="310"/>
                  </a:lnTo>
                  <a:lnTo>
                    <a:pt x="8" y="265"/>
                  </a:lnTo>
                  <a:lnTo>
                    <a:pt x="14" y="217"/>
                  </a:lnTo>
                  <a:lnTo>
                    <a:pt x="16" y="168"/>
                  </a:lnTo>
                  <a:lnTo>
                    <a:pt x="15" y="159"/>
                  </a:lnTo>
                  <a:lnTo>
                    <a:pt x="389" y="197"/>
                  </a:lnTo>
                  <a:lnTo>
                    <a:pt x="405" y="159"/>
                  </a:lnTo>
                  <a:lnTo>
                    <a:pt x="427" y="126"/>
                  </a:lnTo>
                  <a:lnTo>
                    <a:pt x="452" y="95"/>
                  </a:lnTo>
                  <a:lnTo>
                    <a:pt x="482" y="68"/>
                  </a:lnTo>
                  <a:lnTo>
                    <a:pt x="513" y="44"/>
                  </a:lnTo>
                  <a:lnTo>
                    <a:pt x="549" y="26"/>
                  </a:lnTo>
                  <a:lnTo>
                    <a:pt x="588" y="12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33"/>
            <p:cNvSpPr>
              <a:spLocks/>
            </p:cNvSpPr>
            <p:nvPr/>
          </p:nvSpPr>
          <p:spPr bwMode="auto">
            <a:xfrm>
              <a:off x="3906838" y="4841875"/>
              <a:ext cx="87313" cy="139700"/>
            </a:xfrm>
            <a:custGeom>
              <a:avLst/>
              <a:gdLst>
                <a:gd name="T0" fmla="*/ 227 w 602"/>
                <a:gd name="T1" fmla="*/ 0 h 965"/>
                <a:gd name="T2" fmla="*/ 310 w 602"/>
                <a:gd name="T3" fmla="*/ 365 h 965"/>
                <a:gd name="T4" fmla="*/ 353 w 602"/>
                <a:gd name="T5" fmla="*/ 370 h 965"/>
                <a:gd name="T6" fmla="*/ 395 w 602"/>
                <a:gd name="T7" fmla="*/ 380 h 965"/>
                <a:gd name="T8" fmla="*/ 434 w 602"/>
                <a:gd name="T9" fmla="*/ 396 h 965"/>
                <a:gd name="T10" fmla="*/ 469 w 602"/>
                <a:gd name="T11" fmla="*/ 416 h 965"/>
                <a:gd name="T12" fmla="*/ 502 w 602"/>
                <a:gd name="T13" fmla="*/ 442 h 965"/>
                <a:gd name="T14" fmla="*/ 531 w 602"/>
                <a:gd name="T15" fmla="*/ 472 h 965"/>
                <a:gd name="T16" fmla="*/ 555 w 602"/>
                <a:gd name="T17" fmla="*/ 504 h 965"/>
                <a:gd name="T18" fmla="*/ 574 w 602"/>
                <a:gd name="T19" fmla="*/ 541 h 965"/>
                <a:gd name="T20" fmla="*/ 590 w 602"/>
                <a:gd name="T21" fmla="*/ 580 h 965"/>
                <a:gd name="T22" fmla="*/ 599 w 602"/>
                <a:gd name="T23" fmla="*/ 622 h 965"/>
                <a:gd name="T24" fmla="*/ 602 w 602"/>
                <a:gd name="T25" fmla="*/ 665 h 965"/>
                <a:gd name="T26" fmla="*/ 599 w 602"/>
                <a:gd name="T27" fmla="*/ 706 h 965"/>
                <a:gd name="T28" fmla="*/ 591 w 602"/>
                <a:gd name="T29" fmla="*/ 745 h 965"/>
                <a:gd name="T30" fmla="*/ 578 w 602"/>
                <a:gd name="T31" fmla="*/ 782 h 965"/>
                <a:gd name="T32" fmla="*/ 560 w 602"/>
                <a:gd name="T33" fmla="*/ 816 h 965"/>
                <a:gd name="T34" fmla="*/ 539 w 602"/>
                <a:gd name="T35" fmla="*/ 849 h 965"/>
                <a:gd name="T36" fmla="*/ 513 w 602"/>
                <a:gd name="T37" fmla="*/ 878 h 965"/>
                <a:gd name="T38" fmla="*/ 485 w 602"/>
                <a:gd name="T39" fmla="*/ 903 h 965"/>
                <a:gd name="T40" fmla="*/ 453 w 602"/>
                <a:gd name="T41" fmla="*/ 924 h 965"/>
                <a:gd name="T42" fmla="*/ 418 w 602"/>
                <a:gd name="T43" fmla="*/ 942 h 965"/>
                <a:gd name="T44" fmla="*/ 381 w 602"/>
                <a:gd name="T45" fmla="*/ 955 h 965"/>
                <a:gd name="T46" fmla="*/ 342 w 602"/>
                <a:gd name="T47" fmla="*/ 963 h 965"/>
                <a:gd name="T48" fmla="*/ 301 w 602"/>
                <a:gd name="T49" fmla="*/ 965 h 965"/>
                <a:gd name="T50" fmla="*/ 260 w 602"/>
                <a:gd name="T51" fmla="*/ 963 h 965"/>
                <a:gd name="T52" fmla="*/ 221 w 602"/>
                <a:gd name="T53" fmla="*/ 955 h 965"/>
                <a:gd name="T54" fmla="*/ 184 w 602"/>
                <a:gd name="T55" fmla="*/ 942 h 965"/>
                <a:gd name="T56" fmla="*/ 149 w 602"/>
                <a:gd name="T57" fmla="*/ 924 h 965"/>
                <a:gd name="T58" fmla="*/ 117 w 602"/>
                <a:gd name="T59" fmla="*/ 903 h 965"/>
                <a:gd name="T60" fmla="*/ 89 w 602"/>
                <a:gd name="T61" fmla="*/ 878 h 965"/>
                <a:gd name="T62" fmla="*/ 63 w 602"/>
                <a:gd name="T63" fmla="*/ 849 h 965"/>
                <a:gd name="T64" fmla="*/ 42 w 602"/>
                <a:gd name="T65" fmla="*/ 816 h 965"/>
                <a:gd name="T66" fmla="*/ 25 w 602"/>
                <a:gd name="T67" fmla="*/ 782 h 965"/>
                <a:gd name="T68" fmla="*/ 11 w 602"/>
                <a:gd name="T69" fmla="*/ 745 h 965"/>
                <a:gd name="T70" fmla="*/ 3 w 602"/>
                <a:gd name="T71" fmla="*/ 706 h 965"/>
                <a:gd name="T72" fmla="*/ 0 w 602"/>
                <a:gd name="T73" fmla="*/ 665 h 965"/>
                <a:gd name="T74" fmla="*/ 3 w 602"/>
                <a:gd name="T75" fmla="*/ 623 h 965"/>
                <a:gd name="T76" fmla="*/ 12 w 602"/>
                <a:gd name="T77" fmla="*/ 582 h 965"/>
                <a:gd name="T78" fmla="*/ 27 w 602"/>
                <a:gd name="T79" fmla="*/ 544 h 965"/>
                <a:gd name="T80" fmla="*/ 46 w 602"/>
                <a:gd name="T81" fmla="*/ 508 h 965"/>
                <a:gd name="T82" fmla="*/ 69 w 602"/>
                <a:gd name="T83" fmla="*/ 476 h 965"/>
                <a:gd name="T84" fmla="*/ 97 w 602"/>
                <a:gd name="T85" fmla="*/ 446 h 965"/>
                <a:gd name="T86" fmla="*/ 129 w 602"/>
                <a:gd name="T87" fmla="*/ 421 h 965"/>
                <a:gd name="T88" fmla="*/ 163 w 602"/>
                <a:gd name="T89" fmla="*/ 400 h 965"/>
                <a:gd name="T90" fmla="*/ 79 w 602"/>
                <a:gd name="T91" fmla="*/ 34 h 965"/>
                <a:gd name="T92" fmla="*/ 130 w 602"/>
                <a:gd name="T93" fmla="*/ 26 h 965"/>
                <a:gd name="T94" fmla="*/ 179 w 602"/>
                <a:gd name="T95" fmla="*/ 15 h 965"/>
                <a:gd name="T96" fmla="*/ 227 w 602"/>
                <a:gd name="T97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2" h="965">
                  <a:moveTo>
                    <a:pt x="227" y="0"/>
                  </a:moveTo>
                  <a:lnTo>
                    <a:pt x="310" y="365"/>
                  </a:lnTo>
                  <a:lnTo>
                    <a:pt x="353" y="370"/>
                  </a:lnTo>
                  <a:lnTo>
                    <a:pt x="395" y="380"/>
                  </a:lnTo>
                  <a:lnTo>
                    <a:pt x="434" y="396"/>
                  </a:lnTo>
                  <a:lnTo>
                    <a:pt x="469" y="416"/>
                  </a:lnTo>
                  <a:lnTo>
                    <a:pt x="502" y="442"/>
                  </a:lnTo>
                  <a:lnTo>
                    <a:pt x="531" y="472"/>
                  </a:lnTo>
                  <a:lnTo>
                    <a:pt x="555" y="504"/>
                  </a:lnTo>
                  <a:lnTo>
                    <a:pt x="574" y="541"/>
                  </a:lnTo>
                  <a:lnTo>
                    <a:pt x="590" y="580"/>
                  </a:lnTo>
                  <a:lnTo>
                    <a:pt x="599" y="622"/>
                  </a:lnTo>
                  <a:lnTo>
                    <a:pt x="602" y="665"/>
                  </a:lnTo>
                  <a:lnTo>
                    <a:pt x="599" y="706"/>
                  </a:lnTo>
                  <a:lnTo>
                    <a:pt x="591" y="745"/>
                  </a:lnTo>
                  <a:lnTo>
                    <a:pt x="578" y="782"/>
                  </a:lnTo>
                  <a:lnTo>
                    <a:pt x="560" y="816"/>
                  </a:lnTo>
                  <a:lnTo>
                    <a:pt x="539" y="849"/>
                  </a:lnTo>
                  <a:lnTo>
                    <a:pt x="513" y="878"/>
                  </a:lnTo>
                  <a:lnTo>
                    <a:pt x="485" y="903"/>
                  </a:lnTo>
                  <a:lnTo>
                    <a:pt x="453" y="924"/>
                  </a:lnTo>
                  <a:lnTo>
                    <a:pt x="418" y="942"/>
                  </a:lnTo>
                  <a:lnTo>
                    <a:pt x="381" y="955"/>
                  </a:lnTo>
                  <a:lnTo>
                    <a:pt x="342" y="963"/>
                  </a:lnTo>
                  <a:lnTo>
                    <a:pt x="301" y="965"/>
                  </a:lnTo>
                  <a:lnTo>
                    <a:pt x="260" y="963"/>
                  </a:lnTo>
                  <a:lnTo>
                    <a:pt x="221" y="955"/>
                  </a:lnTo>
                  <a:lnTo>
                    <a:pt x="184" y="942"/>
                  </a:lnTo>
                  <a:lnTo>
                    <a:pt x="149" y="924"/>
                  </a:lnTo>
                  <a:lnTo>
                    <a:pt x="117" y="903"/>
                  </a:lnTo>
                  <a:lnTo>
                    <a:pt x="89" y="878"/>
                  </a:lnTo>
                  <a:lnTo>
                    <a:pt x="63" y="849"/>
                  </a:lnTo>
                  <a:lnTo>
                    <a:pt x="42" y="816"/>
                  </a:lnTo>
                  <a:lnTo>
                    <a:pt x="25" y="782"/>
                  </a:lnTo>
                  <a:lnTo>
                    <a:pt x="11" y="745"/>
                  </a:lnTo>
                  <a:lnTo>
                    <a:pt x="3" y="706"/>
                  </a:lnTo>
                  <a:lnTo>
                    <a:pt x="0" y="665"/>
                  </a:lnTo>
                  <a:lnTo>
                    <a:pt x="3" y="623"/>
                  </a:lnTo>
                  <a:lnTo>
                    <a:pt x="12" y="582"/>
                  </a:lnTo>
                  <a:lnTo>
                    <a:pt x="27" y="544"/>
                  </a:lnTo>
                  <a:lnTo>
                    <a:pt x="46" y="508"/>
                  </a:lnTo>
                  <a:lnTo>
                    <a:pt x="69" y="476"/>
                  </a:lnTo>
                  <a:lnTo>
                    <a:pt x="97" y="446"/>
                  </a:lnTo>
                  <a:lnTo>
                    <a:pt x="129" y="421"/>
                  </a:lnTo>
                  <a:lnTo>
                    <a:pt x="163" y="400"/>
                  </a:lnTo>
                  <a:lnTo>
                    <a:pt x="79" y="34"/>
                  </a:lnTo>
                  <a:lnTo>
                    <a:pt x="130" y="26"/>
                  </a:lnTo>
                  <a:lnTo>
                    <a:pt x="179" y="15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3663950" y="4768850"/>
              <a:ext cx="153988" cy="90488"/>
            </a:xfrm>
            <a:custGeom>
              <a:avLst/>
              <a:gdLst>
                <a:gd name="T0" fmla="*/ 1017 w 1066"/>
                <a:gd name="T1" fmla="*/ 0 h 621"/>
                <a:gd name="T2" fmla="*/ 1030 w 1066"/>
                <a:gd name="T3" fmla="*/ 49 h 621"/>
                <a:gd name="T4" fmla="*/ 1047 w 1066"/>
                <a:gd name="T5" fmla="*/ 97 h 621"/>
                <a:gd name="T6" fmla="*/ 1066 w 1066"/>
                <a:gd name="T7" fmla="*/ 143 h 621"/>
                <a:gd name="T8" fmla="*/ 599 w 1066"/>
                <a:gd name="T9" fmla="*/ 300 h 621"/>
                <a:gd name="T10" fmla="*/ 600 w 1066"/>
                <a:gd name="T11" fmla="*/ 310 h 621"/>
                <a:gd name="T12" fmla="*/ 601 w 1066"/>
                <a:gd name="T13" fmla="*/ 320 h 621"/>
                <a:gd name="T14" fmla="*/ 599 w 1066"/>
                <a:gd name="T15" fmla="*/ 361 h 621"/>
                <a:gd name="T16" fmla="*/ 591 w 1066"/>
                <a:gd name="T17" fmla="*/ 400 h 621"/>
                <a:gd name="T18" fmla="*/ 577 w 1066"/>
                <a:gd name="T19" fmla="*/ 437 h 621"/>
                <a:gd name="T20" fmla="*/ 560 w 1066"/>
                <a:gd name="T21" fmla="*/ 472 h 621"/>
                <a:gd name="T22" fmla="*/ 539 w 1066"/>
                <a:gd name="T23" fmla="*/ 503 h 621"/>
                <a:gd name="T24" fmla="*/ 513 w 1066"/>
                <a:gd name="T25" fmla="*/ 533 h 621"/>
                <a:gd name="T26" fmla="*/ 485 w 1066"/>
                <a:gd name="T27" fmla="*/ 558 h 621"/>
                <a:gd name="T28" fmla="*/ 452 w 1066"/>
                <a:gd name="T29" fmla="*/ 580 h 621"/>
                <a:gd name="T30" fmla="*/ 417 w 1066"/>
                <a:gd name="T31" fmla="*/ 597 h 621"/>
                <a:gd name="T32" fmla="*/ 380 w 1066"/>
                <a:gd name="T33" fmla="*/ 610 h 621"/>
                <a:gd name="T34" fmla="*/ 341 w 1066"/>
                <a:gd name="T35" fmla="*/ 618 h 621"/>
                <a:gd name="T36" fmla="*/ 300 w 1066"/>
                <a:gd name="T37" fmla="*/ 621 h 621"/>
                <a:gd name="T38" fmla="*/ 259 w 1066"/>
                <a:gd name="T39" fmla="*/ 618 h 621"/>
                <a:gd name="T40" fmla="*/ 220 w 1066"/>
                <a:gd name="T41" fmla="*/ 610 h 621"/>
                <a:gd name="T42" fmla="*/ 184 w 1066"/>
                <a:gd name="T43" fmla="*/ 597 h 621"/>
                <a:gd name="T44" fmla="*/ 149 w 1066"/>
                <a:gd name="T45" fmla="*/ 580 h 621"/>
                <a:gd name="T46" fmla="*/ 116 w 1066"/>
                <a:gd name="T47" fmla="*/ 558 h 621"/>
                <a:gd name="T48" fmla="*/ 88 w 1066"/>
                <a:gd name="T49" fmla="*/ 533 h 621"/>
                <a:gd name="T50" fmla="*/ 62 w 1066"/>
                <a:gd name="T51" fmla="*/ 503 h 621"/>
                <a:gd name="T52" fmla="*/ 41 w 1066"/>
                <a:gd name="T53" fmla="*/ 472 h 621"/>
                <a:gd name="T54" fmla="*/ 23 w 1066"/>
                <a:gd name="T55" fmla="*/ 437 h 621"/>
                <a:gd name="T56" fmla="*/ 11 w 1066"/>
                <a:gd name="T57" fmla="*/ 400 h 621"/>
                <a:gd name="T58" fmla="*/ 3 w 1066"/>
                <a:gd name="T59" fmla="*/ 361 h 621"/>
                <a:gd name="T60" fmla="*/ 0 w 1066"/>
                <a:gd name="T61" fmla="*/ 320 h 621"/>
                <a:gd name="T62" fmla="*/ 3 w 1066"/>
                <a:gd name="T63" fmla="*/ 279 h 621"/>
                <a:gd name="T64" fmla="*/ 11 w 1066"/>
                <a:gd name="T65" fmla="*/ 240 h 621"/>
                <a:gd name="T66" fmla="*/ 23 w 1066"/>
                <a:gd name="T67" fmla="*/ 203 h 621"/>
                <a:gd name="T68" fmla="*/ 41 w 1066"/>
                <a:gd name="T69" fmla="*/ 169 h 621"/>
                <a:gd name="T70" fmla="*/ 62 w 1066"/>
                <a:gd name="T71" fmla="*/ 136 h 621"/>
                <a:gd name="T72" fmla="*/ 88 w 1066"/>
                <a:gd name="T73" fmla="*/ 108 h 621"/>
                <a:gd name="T74" fmla="*/ 116 w 1066"/>
                <a:gd name="T75" fmla="*/ 82 h 621"/>
                <a:gd name="T76" fmla="*/ 149 w 1066"/>
                <a:gd name="T77" fmla="*/ 61 h 621"/>
                <a:gd name="T78" fmla="*/ 184 w 1066"/>
                <a:gd name="T79" fmla="*/ 43 h 621"/>
                <a:gd name="T80" fmla="*/ 220 w 1066"/>
                <a:gd name="T81" fmla="*/ 30 h 621"/>
                <a:gd name="T82" fmla="*/ 259 w 1066"/>
                <a:gd name="T83" fmla="*/ 23 h 621"/>
                <a:gd name="T84" fmla="*/ 300 w 1066"/>
                <a:gd name="T85" fmla="*/ 20 h 621"/>
                <a:gd name="T86" fmla="*/ 340 w 1066"/>
                <a:gd name="T87" fmla="*/ 22 h 621"/>
                <a:gd name="T88" fmla="*/ 376 w 1066"/>
                <a:gd name="T89" fmla="*/ 30 h 621"/>
                <a:gd name="T90" fmla="*/ 412 w 1066"/>
                <a:gd name="T91" fmla="*/ 41 h 621"/>
                <a:gd name="T92" fmla="*/ 446 w 1066"/>
                <a:gd name="T93" fmla="*/ 58 h 621"/>
                <a:gd name="T94" fmla="*/ 476 w 1066"/>
                <a:gd name="T95" fmla="*/ 77 h 621"/>
                <a:gd name="T96" fmla="*/ 505 w 1066"/>
                <a:gd name="T97" fmla="*/ 100 h 621"/>
                <a:gd name="T98" fmla="*/ 530 w 1066"/>
                <a:gd name="T99" fmla="*/ 127 h 621"/>
                <a:gd name="T100" fmla="*/ 552 w 1066"/>
                <a:gd name="T101" fmla="*/ 157 h 621"/>
                <a:gd name="T102" fmla="*/ 1017 w 1066"/>
                <a:gd name="T10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6" h="621">
                  <a:moveTo>
                    <a:pt x="1017" y="0"/>
                  </a:moveTo>
                  <a:lnTo>
                    <a:pt x="1030" y="49"/>
                  </a:lnTo>
                  <a:lnTo>
                    <a:pt x="1047" y="97"/>
                  </a:lnTo>
                  <a:lnTo>
                    <a:pt x="1066" y="143"/>
                  </a:lnTo>
                  <a:lnTo>
                    <a:pt x="599" y="300"/>
                  </a:lnTo>
                  <a:lnTo>
                    <a:pt x="600" y="310"/>
                  </a:lnTo>
                  <a:lnTo>
                    <a:pt x="601" y="320"/>
                  </a:lnTo>
                  <a:lnTo>
                    <a:pt x="599" y="361"/>
                  </a:lnTo>
                  <a:lnTo>
                    <a:pt x="591" y="400"/>
                  </a:lnTo>
                  <a:lnTo>
                    <a:pt x="577" y="437"/>
                  </a:lnTo>
                  <a:lnTo>
                    <a:pt x="560" y="472"/>
                  </a:lnTo>
                  <a:lnTo>
                    <a:pt x="539" y="503"/>
                  </a:lnTo>
                  <a:lnTo>
                    <a:pt x="513" y="533"/>
                  </a:lnTo>
                  <a:lnTo>
                    <a:pt x="485" y="558"/>
                  </a:lnTo>
                  <a:lnTo>
                    <a:pt x="452" y="580"/>
                  </a:lnTo>
                  <a:lnTo>
                    <a:pt x="417" y="597"/>
                  </a:lnTo>
                  <a:lnTo>
                    <a:pt x="380" y="610"/>
                  </a:lnTo>
                  <a:lnTo>
                    <a:pt x="341" y="618"/>
                  </a:lnTo>
                  <a:lnTo>
                    <a:pt x="300" y="621"/>
                  </a:lnTo>
                  <a:lnTo>
                    <a:pt x="259" y="618"/>
                  </a:lnTo>
                  <a:lnTo>
                    <a:pt x="220" y="610"/>
                  </a:lnTo>
                  <a:lnTo>
                    <a:pt x="184" y="597"/>
                  </a:lnTo>
                  <a:lnTo>
                    <a:pt x="149" y="580"/>
                  </a:lnTo>
                  <a:lnTo>
                    <a:pt x="116" y="558"/>
                  </a:lnTo>
                  <a:lnTo>
                    <a:pt x="88" y="533"/>
                  </a:lnTo>
                  <a:lnTo>
                    <a:pt x="62" y="503"/>
                  </a:lnTo>
                  <a:lnTo>
                    <a:pt x="41" y="472"/>
                  </a:lnTo>
                  <a:lnTo>
                    <a:pt x="23" y="437"/>
                  </a:lnTo>
                  <a:lnTo>
                    <a:pt x="11" y="400"/>
                  </a:lnTo>
                  <a:lnTo>
                    <a:pt x="3" y="361"/>
                  </a:lnTo>
                  <a:lnTo>
                    <a:pt x="0" y="320"/>
                  </a:lnTo>
                  <a:lnTo>
                    <a:pt x="3" y="279"/>
                  </a:lnTo>
                  <a:lnTo>
                    <a:pt x="11" y="240"/>
                  </a:lnTo>
                  <a:lnTo>
                    <a:pt x="23" y="203"/>
                  </a:lnTo>
                  <a:lnTo>
                    <a:pt x="41" y="169"/>
                  </a:lnTo>
                  <a:lnTo>
                    <a:pt x="62" y="136"/>
                  </a:lnTo>
                  <a:lnTo>
                    <a:pt x="88" y="108"/>
                  </a:lnTo>
                  <a:lnTo>
                    <a:pt x="116" y="82"/>
                  </a:lnTo>
                  <a:lnTo>
                    <a:pt x="149" y="61"/>
                  </a:lnTo>
                  <a:lnTo>
                    <a:pt x="184" y="43"/>
                  </a:lnTo>
                  <a:lnTo>
                    <a:pt x="220" y="30"/>
                  </a:lnTo>
                  <a:lnTo>
                    <a:pt x="259" y="23"/>
                  </a:lnTo>
                  <a:lnTo>
                    <a:pt x="300" y="20"/>
                  </a:lnTo>
                  <a:lnTo>
                    <a:pt x="340" y="22"/>
                  </a:lnTo>
                  <a:lnTo>
                    <a:pt x="376" y="30"/>
                  </a:lnTo>
                  <a:lnTo>
                    <a:pt x="412" y="41"/>
                  </a:lnTo>
                  <a:lnTo>
                    <a:pt x="446" y="58"/>
                  </a:lnTo>
                  <a:lnTo>
                    <a:pt x="476" y="77"/>
                  </a:lnTo>
                  <a:lnTo>
                    <a:pt x="505" y="100"/>
                  </a:lnTo>
                  <a:lnTo>
                    <a:pt x="530" y="127"/>
                  </a:lnTo>
                  <a:lnTo>
                    <a:pt x="552" y="157"/>
                  </a:lnTo>
                  <a:lnTo>
                    <a:pt x="10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833813" y="4673600"/>
              <a:ext cx="147638" cy="149225"/>
            </a:xfrm>
            <a:custGeom>
              <a:avLst/>
              <a:gdLst>
                <a:gd name="T0" fmla="*/ 515 w 1031"/>
                <a:gd name="T1" fmla="*/ 0 h 1031"/>
                <a:gd name="T2" fmla="*/ 571 w 1031"/>
                <a:gd name="T3" fmla="*/ 3 h 1031"/>
                <a:gd name="T4" fmla="*/ 626 w 1031"/>
                <a:gd name="T5" fmla="*/ 12 h 1031"/>
                <a:gd name="T6" fmla="*/ 678 w 1031"/>
                <a:gd name="T7" fmla="*/ 26 h 1031"/>
                <a:gd name="T8" fmla="*/ 728 w 1031"/>
                <a:gd name="T9" fmla="*/ 45 h 1031"/>
                <a:gd name="T10" fmla="*/ 775 w 1031"/>
                <a:gd name="T11" fmla="*/ 70 h 1031"/>
                <a:gd name="T12" fmla="*/ 820 w 1031"/>
                <a:gd name="T13" fmla="*/ 99 h 1031"/>
                <a:gd name="T14" fmla="*/ 861 w 1031"/>
                <a:gd name="T15" fmla="*/ 133 h 1031"/>
                <a:gd name="T16" fmla="*/ 898 w 1031"/>
                <a:gd name="T17" fmla="*/ 170 h 1031"/>
                <a:gd name="T18" fmla="*/ 931 w 1031"/>
                <a:gd name="T19" fmla="*/ 211 h 1031"/>
                <a:gd name="T20" fmla="*/ 961 w 1031"/>
                <a:gd name="T21" fmla="*/ 256 h 1031"/>
                <a:gd name="T22" fmla="*/ 985 w 1031"/>
                <a:gd name="T23" fmla="*/ 302 h 1031"/>
                <a:gd name="T24" fmla="*/ 1005 w 1031"/>
                <a:gd name="T25" fmla="*/ 352 h 1031"/>
                <a:gd name="T26" fmla="*/ 1019 w 1031"/>
                <a:gd name="T27" fmla="*/ 404 h 1031"/>
                <a:gd name="T28" fmla="*/ 1028 w 1031"/>
                <a:gd name="T29" fmla="*/ 459 h 1031"/>
                <a:gd name="T30" fmla="*/ 1031 w 1031"/>
                <a:gd name="T31" fmla="*/ 515 h 1031"/>
                <a:gd name="T32" fmla="*/ 1028 w 1031"/>
                <a:gd name="T33" fmla="*/ 571 h 1031"/>
                <a:gd name="T34" fmla="*/ 1019 w 1031"/>
                <a:gd name="T35" fmla="*/ 626 h 1031"/>
                <a:gd name="T36" fmla="*/ 1005 w 1031"/>
                <a:gd name="T37" fmla="*/ 678 h 1031"/>
                <a:gd name="T38" fmla="*/ 985 w 1031"/>
                <a:gd name="T39" fmla="*/ 728 h 1031"/>
                <a:gd name="T40" fmla="*/ 961 w 1031"/>
                <a:gd name="T41" fmla="*/ 775 h 1031"/>
                <a:gd name="T42" fmla="*/ 931 w 1031"/>
                <a:gd name="T43" fmla="*/ 820 h 1031"/>
                <a:gd name="T44" fmla="*/ 898 w 1031"/>
                <a:gd name="T45" fmla="*/ 860 h 1031"/>
                <a:gd name="T46" fmla="*/ 861 w 1031"/>
                <a:gd name="T47" fmla="*/ 898 h 1031"/>
                <a:gd name="T48" fmla="*/ 820 w 1031"/>
                <a:gd name="T49" fmla="*/ 931 h 1031"/>
                <a:gd name="T50" fmla="*/ 775 w 1031"/>
                <a:gd name="T51" fmla="*/ 960 h 1031"/>
                <a:gd name="T52" fmla="*/ 728 w 1031"/>
                <a:gd name="T53" fmla="*/ 985 h 1031"/>
                <a:gd name="T54" fmla="*/ 678 w 1031"/>
                <a:gd name="T55" fmla="*/ 1004 h 1031"/>
                <a:gd name="T56" fmla="*/ 626 w 1031"/>
                <a:gd name="T57" fmla="*/ 1018 h 1031"/>
                <a:gd name="T58" fmla="*/ 571 w 1031"/>
                <a:gd name="T59" fmla="*/ 1028 h 1031"/>
                <a:gd name="T60" fmla="*/ 515 w 1031"/>
                <a:gd name="T61" fmla="*/ 1031 h 1031"/>
                <a:gd name="T62" fmla="*/ 459 w 1031"/>
                <a:gd name="T63" fmla="*/ 1028 h 1031"/>
                <a:gd name="T64" fmla="*/ 405 w 1031"/>
                <a:gd name="T65" fmla="*/ 1018 h 1031"/>
                <a:gd name="T66" fmla="*/ 353 w 1031"/>
                <a:gd name="T67" fmla="*/ 1004 h 1031"/>
                <a:gd name="T68" fmla="*/ 303 w 1031"/>
                <a:gd name="T69" fmla="*/ 985 h 1031"/>
                <a:gd name="T70" fmla="*/ 256 w 1031"/>
                <a:gd name="T71" fmla="*/ 960 h 1031"/>
                <a:gd name="T72" fmla="*/ 211 w 1031"/>
                <a:gd name="T73" fmla="*/ 931 h 1031"/>
                <a:gd name="T74" fmla="*/ 170 w 1031"/>
                <a:gd name="T75" fmla="*/ 898 h 1031"/>
                <a:gd name="T76" fmla="*/ 133 w 1031"/>
                <a:gd name="T77" fmla="*/ 860 h 1031"/>
                <a:gd name="T78" fmla="*/ 100 w 1031"/>
                <a:gd name="T79" fmla="*/ 820 h 1031"/>
                <a:gd name="T80" fmla="*/ 70 w 1031"/>
                <a:gd name="T81" fmla="*/ 775 h 1031"/>
                <a:gd name="T82" fmla="*/ 46 w 1031"/>
                <a:gd name="T83" fmla="*/ 728 h 1031"/>
                <a:gd name="T84" fmla="*/ 27 w 1031"/>
                <a:gd name="T85" fmla="*/ 678 h 1031"/>
                <a:gd name="T86" fmla="*/ 12 w 1031"/>
                <a:gd name="T87" fmla="*/ 626 h 1031"/>
                <a:gd name="T88" fmla="*/ 3 w 1031"/>
                <a:gd name="T89" fmla="*/ 571 h 1031"/>
                <a:gd name="T90" fmla="*/ 0 w 1031"/>
                <a:gd name="T91" fmla="*/ 515 h 1031"/>
                <a:gd name="T92" fmla="*/ 3 w 1031"/>
                <a:gd name="T93" fmla="*/ 459 h 1031"/>
                <a:gd name="T94" fmla="*/ 12 w 1031"/>
                <a:gd name="T95" fmla="*/ 404 h 1031"/>
                <a:gd name="T96" fmla="*/ 27 w 1031"/>
                <a:gd name="T97" fmla="*/ 352 h 1031"/>
                <a:gd name="T98" fmla="*/ 46 w 1031"/>
                <a:gd name="T99" fmla="*/ 302 h 1031"/>
                <a:gd name="T100" fmla="*/ 70 w 1031"/>
                <a:gd name="T101" fmla="*/ 256 h 1031"/>
                <a:gd name="T102" fmla="*/ 100 w 1031"/>
                <a:gd name="T103" fmla="*/ 211 h 1031"/>
                <a:gd name="T104" fmla="*/ 133 w 1031"/>
                <a:gd name="T105" fmla="*/ 170 h 1031"/>
                <a:gd name="T106" fmla="*/ 170 w 1031"/>
                <a:gd name="T107" fmla="*/ 133 h 1031"/>
                <a:gd name="T108" fmla="*/ 211 w 1031"/>
                <a:gd name="T109" fmla="*/ 99 h 1031"/>
                <a:gd name="T110" fmla="*/ 256 w 1031"/>
                <a:gd name="T111" fmla="*/ 70 h 1031"/>
                <a:gd name="T112" fmla="*/ 303 w 1031"/>
                <a:gd name="T113" fmla="*/ 45 h 1031"/>
                <a:gd name="T114" fmla="*/ 353 w 1031"/>
                <a:gd name="T115" fmla="*/ 26 h 1031"/>
                <a:gd name="T116" fmla="*/ 405 w 1031"/>
                <a:gd name="T117" fmla="*/ 12 h 1031"/>
                <a:gd name="T118" fmla="*/ 459 w 1031"/>
                <a:gd name="T119" fmla="*/ 3 h 1031"/>
                <a:gd name="T120" fmla="*/ 515 w 1031"/>
                <a:gd name="T121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1" h="1031">
                  <a:moveTo>
                    <a:pt x="515" y="0"/>
                  </a:moveTo>
                  <a:lnTo>
                    <a:pt x="571" y="3"/>
                  </a:lnTo>
                  <a:lnTo>
                    <a:pt x="626" y="12"/>
                  </a:lnTo>
                  <a:lnTo>
                    <a:pt x="678" y="26"/>
                  </a:lnTo>
                  <a:lnTo>
                    <a:pt x="728" y="45"/>
                  </a:lnTo>
                  <a:lnTo>
                    <a:pt x="775" y="70"/>
                  </a:lnTo>
                  <a:lnTo>
                    <a:pt x="820" y="99"/>
                  </a:lnTo>
                  <a:lnTo>
                    <a:pt x="861" y="133"/>
                  </a:lnTo>
                  <a:lnTo>
                    <a:pt x="898" y="170"/>
                  </a:lnTo>
                  <a:lnTo>
                    <a:pt x="931" y="211"/>
                  </a:lnTo>
                  <a:lnTo>
                    <a:pt x="961" y="256"/>
                  </a:lnTo>
                  <a:lnTo>
                    <a:pt x="985" y="302"/>
                  </a:lnTo>
                  <a:lnTo>
                    <a:pt x="1005" y="352"/>
                  </a:lnTo>
                  <a:lnTo>
                    <a:pt x="1019" y="404"/>
                  </a:lnTo>
                  <a:lnTo>
                    <a:pt x="1028" y="459"/>
                  </a:lnTo>
                  <a:lnTo>
                    <a:pt x="1031" y="515"/>
                  </a:lnTo>
                  <a:lnTo>
                    <a:pt x="1028" y="571"/>
                  </a:lnTo>
                  <a:lnTo>
                    <a:pt x="1019" y="626"/>
                  </a:lnTo>
                  <a:lnTo>
                    <a:pt x="1005" y="678"/>
                  </a:lnTo>
                  <a:lnTo>
                    <a:pt x="985" y="728"/>
                  </a:lnTo>
                  <a:lnTo>
                    <a:pt x="961" y="775"/>
                  </a:lnTo>
                  <a:lnTo>
                    <a:pt x="931" y="820"/>
                  </a:lnTo>
                  <a:lnTo>
                    <a:pt x="898" y="860"/>
                  </a:lnTo>
                  <a:lnTo>
                    <a:pt x="861" y="898"/>
                  </a:lnTo>
                  <a:lnTo>
                    <a:pt x="820" y="931"/>
                  </a:lnTo>
                  <a:lnTo>
                    <a:pt x="775" y="960"/>
                  </a:lnTo>
                  <a:lnTo>
                    <a:pt x="728" y="985"/>
                  </a:lnTo>
                  <a:lnTo>
                    <a:pt x="678" y="1004"/>
                  </a:lnTo>
                  <a:lnTo>
                    <a:pt x="626" y="1018"/>
                  </a:lnTo>
                  <a:lnTo>
                    <a:pt x="571" y="1028"/>
                  </a:lnTo>
                  <a:lnTo>
                    <a:pt x="515" y="1031"/>
                  </a:lnTo>
                  <a:lnTo>
                    <a:pt x="459" y="1028"/>
                  </a:lnTo>
                  <a:lnTo>
                    <a:pt x="405" y="1018"/>
                  </a:lnTo>
                  <a:lnTo>
                    <a:pt x="353" y="1004"/>
                  </a:lnTo>
                  <a:lnTo>
                    <a:pt x="303" y="985"/>
                  </a:lnTo>
                  <a:lnTo>
                    <a:pt x="256" y="960"/>
                  </a:lnTo>
                  <a:lnTo>
                    <a:pt x="211" y="931"/>
                  </a:lnTo>
                  <a:lnTo>
                    <a:pt x="170" y="898"/>
                  </a:lnTo>
                  <a:lnTo>
                    <a:pt x="133" y="860"/>
                  </a:lnTo>
                  <a:lnTo>
                    <a:pt x="100" y="820"/>
                  </a:lnTo>
                  <a:lnTo>
                    <a:pt x="70" y="775"/>
                  </a:lnTo>
                  <a:lnTo>
                    <a:pt x="46" y="728"/>
                  </a:lnTo>
                  <a:lnTo>
                    <a:pt x="27" y="678"/>
                  </a:lnTo>
                  <a:lnTo>
                    <a:pt x="12" y="626"/>
                  </a:lnTo>
                  <a:lnTo>
                    <a:pt x="3" y="571"/>
                  </a:lnTo>
                  <a:lnTo>
                    <a:pt x="0" y="515"/>
                  </a:lnTo>
                  <a:lnTo>
                    <a:pt x="3" y="459"/>
                  </a:lnTo>
                  <a:lnTo>
                    <a:pt x="12" y="404"/>
                  </a:lnTo>
                  <a:lnTo>
                    <a:pt x="27" y="352"/>
                  </a:lnTo>
                  <a:lnTo>
                    <a:pt x="46" y="302"/>
                  </a:lnTo>
                  <a:lnTo>
                    <a:pt x="70" y="256"/>
                  </a:lnTo>
                  <a:lnTo>
                    <a:pt x="100" y="211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1" y="99"/>
                  </a:lnTo>
                  <a:lnTo>
                    <a:pt x="256" y="70"/>
                  </a:lnTo>
                  <a:lnTo>
                    <a:pt x="303" y="45"/>
                  </a:lnTo>
                  <a:lnTo>
                    <a:pt x="353" y="26"/>
                  </a:lnTo>
                  <a:lnTo>
                    <a:pt x="405" y="12"/>
                  </a:lnTo>
                  <a:lnTo>
                    <a:pt x="459" y="3"/>
                  </a:lnTo>
                  <a:lnTo>
                    <a:pt x="5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73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Arrow Origami Template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389526" y="4721692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940823" y="1676400"/>
            <a:ext cx="2858475" cy="918477"/>
            <a:chOff x="7161212" y="2438400"/>
            <a:chExt cx="2858475" cy="918477"/>
          </a:xfrm>
        </p:grpSpPr>
        <p:sp>
          <p:nvSpPr>
            <p:cNvPr id="27" name="TextBox 26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Freeform 6"/>
          <p:cNvSpPr>
            <a:spLocks/>
          </p:cNvSpPr>
          <p:nvPr/>
        </p:nvSpPr>
        <p:spPr bwMode="auto">
          <a:xfrm>
            <a:off x="3389526" y="1143000"/>
            <a:ext cx="1565067" cy="3027982"/>
          </a:xfrm>
          <a:custGeom>
            <a:avLst/>
            <a:gdLst>
              <a:gd name="T0" fmla="*/ 726 w 1625"/>
              <a:gd name="T1" fmla="*/ 0 h 3143"/>
              <a:gd name="T2" fmla="*/ 1625 w 1625"/>
              <a:gd name="T3" fmla="*/ 1144 h 3143"/>
              <a:gd name="T4" fmla="*/ 1406 w 1625"/>
              <a:gd name="T5" fmla="*/ 2077 h 3143"/>
              <a:gd name="T6" fmla="*/ 1158 w 1625"/>
              <a:gd name="T7" fmla="*/ 3143 h 3143"/>
              <a:gd name="T8" fmla="*/ 0 w 1625"/>
              <a:gd name="T9" fmla="*/ 3143 h 3143"/>
              <a:gd name="T10" fmla="*/ 704 w 1625"/>
              <a:gd name="T11" fmla="*/ 5 h 3143"/>
              <a:gd name="T12" fmla="*/ 726 w 1625"/>
              <a:gd name="T13" fmla="*/ 0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5" h="3143">
                <a:moveTo>
                  <a:pt x="726" y="0"/>
                </a:moveTo>
                <a:lnTo>
                  <a:pt x="1625" y="1144"/>
                </a:lnTo>
                <a:lnTo>
                  <a:pt x="1406" y="2077"/>
                </a:lnTo>
                <a:lnTo>
                  <a:pt x="1158" y="3143"/>
                </a:lnTo>
                <a:lnTo>
                  <a:pt x="0" y="3143"/>
                </a:lnTo>
                <a:lnTo>
                  <a:pt x="704" y="5"/>
                </a:lnTo>
                <a:lnTo>
                  <a:pt x="72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7236158" y="4194574"/>
            <a:ext cx="1335703" cy="2002592"/>
          </a:xfrm>
          <a:custGeom>
            <a:avLst/>
            <a:gdLst>
              <a:gd name="T0" fmla="*/ 1385 w 1385"/>
              <a:gd name="T1" fmla="*/ 0 h 2077"/>
              <a:gd name="T2" fmla="*/ 921 w 1385"/>
              <a:gd name="T3" fmla="*/ 2074 h 2077"/>
              <a:gd name="T4" fmla="*/ 899 w 1385"/>
              <a:gd name="T5" fmla="*/ 2077 h 2077"/>
              <a:gd name="T6" fmla="*/ 0 w 1385"/>
              <a:gd name="T7" fmla="*/ 934 h 2077"/>
              <a:gd name="T8" fmla="*/ 217 w 1385"/>
              <a:gd name="T9" fmla="*/ 1 h 2077"/>
              <a:gd name="T10" fmla="*/ 1385 w 1385"/>
              <a:gd name="T11" fmla="*/ 1 h 2077"/>
              <a:gd name="T12" fmla="*/ 1385 w 1385"/>
              <a:gd name="T13" fmla="*/ 0 h 2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5" h="2077">
                <a:moveTo>
                  <a:pt x="1385" y="0"/>
                </a:moveTo>
                <a:lnTo>
                  <a:pt x="921" y="2074"/>
                </a:lnTo>
                <a:lnTo>
                  <a:pt x="899" y="2077"/>
                </a:lnTo>
                <a:lnTo>
                  <a:pt x="0" y="934"/>
                </a:lnTo>
                <a:lnTo>
                  <a:pt x="217" y="1"/>
                </a:lnTo>
                <a:lnTo>
                  <a:pt x="1385" y="1"/>
                </a:lnTo>
                <a:lnTo>
                  <a:pt x="138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365760" rIns="182880" bIns="4572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4531720" y="3145591"/>
            <a:ext cx="1962115" cy="1025387"/>
          </a:xfrm>
          <a:custGeom>
            <a:avLst/>
            <a:gdLst>
              <a:gd name="T0" fmla="*/ 248 w 2036"/>
              <a:gd name="T1" fmla="*/ 0 h 1066"/>
              <a:gd name="T2" fmla="*/ 1199 w 2036"/>
              <a:gd name="T3" fmla="*/ 0 h 1066"/>
              <a:gd name="T4" fmla="*/ 1428 w 2036"/>
              <a:gd name="T5" fmla="*/ 291 h 1066"/>
              <a:gd name="T6" fmla="*/ 2036 w 2036"/>
              <a:gd name="T7" fmla="*/ 1066 h 1066"/>
              <a:gd name="T8" fmla="*/ 0 w 2036"/>
              <a:gd name="T9" fmla="*/ 1066 h 1066"/>
              <a:gd name="T10" fmla="*/ 248 w 2036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6" h="1066">
                <a:moveTo>
                  <a:pt x="248" y="0"/>
                </a:moveTo>
                <a:lnTo>
                  <a:pt x="1199" y="0"/>
                </a:lnTo>
                <a:lnTo>
                  <a:pt x="1428" y="291"/>
                </a:lnTo>
                <a:lnTo>
                  <a:pt x="2036" y="1066"/>
                </a:lnTo>
                <a:lnTo>
                  <a:pt x="0" y="1066"/>
                </a:lnTo>
                <a:lnTo>
                  <a:pt x="248" y="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365760" rIns="274320" bIns="4572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5721205" y="3145591"/>
            <a:ext cx="3078093" cy="1027316"/>
          </a:xfrm>
          <a:custGeom>
            <a:avLst/>
            <a:gdLst>
              <a:gd name="T0" fmla="*/ 0 w 3196"/>
              <a:gd name="T1" fmla="*/ 0 h 1067"/>
              <a:gd name="T2" fmla="*/ 1229 w 3196"/>
              <a:gd name="T3" fmla="*/ 0 h 1067"/>
              <a:gd name="T4" fmla="*/ 1229 w 3196"/>
              <a:gd name="T5" fmla="*/ 2 h 1067"/>
              <a:gd name="T6" fmla="*/ 3196 w 3196"/>
              <a:gd name="T7" fmla="*/ 2 h 1067"/>
              <a:gd name="T8" fmla="*/ 2958 w 3196"/>
              <a:gd name="T9" fmla="*/ 1067 h 1067"/>
              <a:gd name="T10" fmla="*/ 229 w 3196"/>
              <a:gd name="T11" fmla="*/ 1067 h 1067"/>
              <a:gd name="T12" fmla="*/ 229 w 3196"/>
              <a:gd name="T13" fmla="*/ 1066 h 1067"/>
              <a:gd name="T14" fmla="*/ 837 w 3196"/>
              <a:gd name="T15" fmla="*/ 1066 h 1067"/>
              <a:gd name="T16" fmla="*/ 229 w 3196"/>
              <a:gd name="T17" fmla="*/ 291 h 1067"/>
              <a:gd name="T18" fmla="*/ 0 w 3196"/>
              <a:gd name="T19" fmla="*/ 0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96" h="1067">
                <a:moveTo>
                  <a:pt x="0" y="0"/>
                </a:moveTo>
                <a:lnTo>
                  <a:pt x="1229" y="0"/>
                </a:lnTo>
                <a:lnTo>
                  <a:pt x="1229" y="2"/>
                </a:lnTo>
                <a:lnTo>
                  <a:pt x="3196" y="2"/>
                </a:lnTo>
                <a:lnTo>
                  <a:pt x="2958" y="1067"/>
                </a:lnTo>
                <a:lnTo>
                  <a:pt x="229" y="1067"/>
                </a:lnTo>
                <a:lnTo>
                  <a:pt x="229" y="1066"/>
                </a:lnTo>
                <a:lnTo>
                  <a:pt x="837" y="1066"/>
                </a:lnTo>
                <a:lnTo>
                  <a:pt x="229" y="29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08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3740768" y="3386462"/>
            <a:ext cx="677244" cy="589517"/>
            <a:chOff x="3870325" y="4321175"/>
            <a:chExt cx="919163" cy="80010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4483100" y="4435475"/>
              <a:ext cx="125413" cy="257175"/>
            </a:xfrm>
            <a:custGeom>
              <a:avLst/>
              <a:gdLst>
                <a:gd name="T0" fmla="*/ 274 w 476"/>
                <a:gd name="T1" fmla="*/ 3 h 971"/>
                <a:gd name="T2" fmla="*/ 297 w 476"/>
                <a:gd name="T3" fmla="*/ 38 h 971"/>
                <a:gd name="T4" fmla="*/ 299 w 476"/>
                <a:gd name="T5" fmla="*/ 112 h 971"/>
                <a:gd name="T6" fmla="*/ 302 w 476"/>
                <a:gd name="T7" fmla="*/ 115 h 971"/>
                <a:gd name="T8" fmla="*/ 315 w 476"/>
                <a:gd name="T9" fmla="*/ 117 h 971"/>
                <a:gd name="T10" fmla="*/ 360 w 476"/>
                <a:gd name="T11" fmla="*/ 126 h 971"/>
                <a:gd name="T12" fmla="*/ 414 w 476"/>
                <a:gd name="T13" fmla="*/ 141 h 971"/>
                <a:gd name="T14" fmla="*/ 444 w 476"/>
                <a:gd name="T15" fmla="*/ 162 h 971"/>
                <a:gd name="T16" fmla="*/ 426 w 476"/>
                <a:gd name="T17" fmla="*/ 233 h 971"/>
                <a:gd name="T18" fmla="*/ 403 w 476"/>
                <a:gd name="T19" fmla="*/ 255 h 971"/>
                <a:gd name="T20" fmla="*/ 375 w 476"/>
                <a:gd name="T21" fmla="*/ 252 h 971"/>
                <a:gd name="T22" fmla="*/ 354 w 476"/>
                <a:gd name="T23" fmla="*/ 243 h 971"/>
                <a:gd name="T24" fmla="*/ 301 w 476"/>
                <a:gd name="T25" fmla="*/ 229 h 971"/>
                <a:gd name="T26" fmla="*/ 228 w 476"/>
                <a:gd name="T27" fmla="*/ 226 h 971"/>
                <a:gd name="T28" fmla="*/ 177 w 476"/>
                <a:gd name="T29" fmla="*/ 246 h 971"/>
                <a:gd name="T30" fmla="*/ 153 w 476"/>
                <a:gd name="T31" fmla="*/ 278 h 971"/>
                <a:gd name="T32" fmla="*/ 149 w 476"/>
                <a:gd name="T33" fmla="*/ 317 h 971"/>
                <a:gd name="T34" fmla="*/ 169 w 476"/>
                <a:gd name="T35" fmla="*/ 355 h 971"/>
                <a:gd name="T36" fmla="*/ 223 w 476"/>
                <a:gd name="T37" fmla="*/ 390 h 971"/>
                <a:gd name="T38" fmla="*/ 324 w 476"/>
                <a:gd name="T39" fmla="*/ 434 h 971"/>
                <a:gd name="T40" fmla="*/ 419 w 476"/>
                <a:gd name="T41" fmla="*/ 497 h 971"/>
                <a:gd name="T42" fmla="*/ 467 w 476"/>
                <a:gd name="T43" fmla="*/ 576 h 971"/>
                <a:gd name="T44" fmla="*/ 474 w 476"/>
                <a:gd name="T45" fmla="*/ 674 h 971"/>
                <a:gd name="T46" fmla="*/ 438 w 476"/>
                <a:gd name="T47" fmla="*/ 761 h 971"/>
                <a:gd name="T48" fmla="*/ 364 w 476"/>
                <a:gd name="T49" fmla="*/ 824 h 971"/>
                <a:gd name="T50" fmla="*/ 296 w 476"/>
                <a:gd name="T51" fmla="*/ 848 h 971"/>
                <a:gd name="T52" fmla="*/ 292 w 476"/>
                <a:gd name="T53" fmla="*/ 851 h 971"/>
                <a:gd name="T54" fmla="*/ 291 w 476"/>
                <a:gd name="T55" fmla="*/ 933 h 971"/>
                <a:gd name="T56" fmla="*/ 266 w 476"/>
                <a:gd name="T57" fmla="*/ 969 h 971"/>
                <a:gd name="T58" fmla="*/ 201 w 476"/>
                <a:gd name="T59" fmla="*/ 969 h 971"/>
                <a:gd name="T60" fmla="*/ 177 w 476"/>
                <a:gd name="T61" fmla="*/ 933 h 971"/>
                <a:gd name="T62" fmla="*/ 176 w 476"/>
                <a:gd name="T63" fmla="*/ 856 h 971"/>
                <a:gd name="T64" fmla="*/ 171 w 476"/>
                <a:gd name="T65" fmla="*/ 852 h 971"/>
                <a:gd name="T66" fmla="*/ 155 w 476"/>
                <a:gd name="T67" fmla="*/ 850 h 971"/>
                <a:gd name="T68" fmla="*/ 100 w 476"/>
                <a:gd name="T69" fmla="*/ 839 h 971"/>
                <a:gd name="T70" fmla="*/ 36 w 476"/>
                <a:gd name="T71" fmla="*/ 819 h 971"/>
                <a:gd name="T72" fmla="*/ 2 w 476"/>
                <a:gd name="T73" fmla="*/ 795 h 971"/>
                <a:gd name="T74" fmla="*/ 20 w 476"/>
                <a:gd name="T75" fmla="*/ 722 h 971"/>
                <a:gd name="T76" fmla="*/ 43 w 476"/>
                <a:gd name="T77" fmla="*/ 700 h 971"/>
                <a:gd name="T78" fmla="*/ 65 w 476"/>
                <a:gd name="T79" fmla="*/ 700 h 971"/>
                <a:gd name="T80" fmla="*/ 80 w 476"/>
                <a:gd name="T81" fmla="*/ 707 h 971"/>
                <a:gd name="T82" fmla="*/ 120 w 476"/>
                <a:gd name="T83" fmla="*/ 721 h 971"/>
                <a:gd name="T84" fmla="*/ 176 w 476"/>
                <a:gd name="T85" fmla="*/ 737 h 971"/>
                <a:gd name="T86" fmla="*/ 243 w 476"/>
                <a:gd name="T87" fmla="*/ 739 h 971"/>
                <a:gd name="T88" fmla="*/ 310 w 476"/>
                <a:gd name="T89" fmla="*/ 708 h 971"/>
                <a:gd name="T90" fmla="*/ 335 w 476"/>
                <a:gd name="T91" fmla="*/ 649 h 971"/>
                <a:gd name="T92" fmla="*/ 314 w 476"/>
                <a:gd name="T93" fmla="*/ 592 h 971"/>
                <a:gd name="T94" fmla="*/ 247 w 476"/>
                <a:gd name="T95" fmla="*/ 546 h 971"/>
                <a:gd name="T96" fmla="*/ 157 w 476"/>
                <a:gd name="T97" fmla="*/ 507 h 971"/>
                <a:gd name="T98" fmla="*/ 81 w 476"/>
                <a:gd name="T99" fmla="*/ 463 h 971"/>
                <a:gd name="T100" fmla="*/ 27 w 476"/>
                <a:gd name="T101" fmla="*/ 401 h 971"/>
                <a:gd name="T102" fmla="*/ 7 w 476"/>
                <a:gd name="T103" fmla="*/ 317 h 971"/>
                <a:gd name="T104" fmla="*/ 28 w 476"/>
                <a:gd name="T105" fmla="*/ 229 h 971"/>
                <a:gd name="T106" fmla="*/ 86 w 476"/>
                <a:gd name="T107" fmla="*/ 161 h 971"/>
                <a:gd name="T108" fmla="*/ 177 w 476"/>
                <a:gd name="T109" fmla="*/ 120 h 971"/>
                <a:gd name="T110" fmla="*/ 182 w 476"/>
                <a:gd name="T111" fmla="*/ 118 h 971"/>
                <a:gd name="T112" fmla="*/ 185 w 476"/>
                <a:gd name="T113" fmla="*/ 112 h 971"/>
                <a:gd name="T114" fmla="*/ 197 w 476"/>
                <a:gd name="T115" fmla="*/ 11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6" h="971">
                  <a:moveTo>
                    <a:pt x="224" y="0"/>
                  </a:moveTo>
                  <a:lnTo>
                    <a:pt x="258" y="0"/>
                  </a:lnTo>
                  <a:lnTo>
                    <a:pt x="274" y="3"/>
                  </a:lnTo>
                  <a:lnTo>
                    <a:pt x="286" y="11"/>
                  </a:lnTo>
                  <a:lnTo>
                    <a:pt x="295" y="23"/>
                  </a:lnTo>
                  <a:lnTo>
                    <a:pt x="297" y="38"/>
                  </a:lnTo>
                  <a:lnTo>
                    <a:pt x="298" y="107"/>
                  </a:lnTo>
                  <a:lnTo>
                    <a:pt x="298" y="111"/>
                  </a:lnTo>
                  <a:lnTo>
                    <a:pt x="299" y="112"/>
                  </a:lnTo>
                  <a:lnTo>
                    <a:pt x="300" y="113"/>
                  </a:lnTo>
                  <a:lnTo>
                    <a:pt x="301" y="114"/>
                  </a:lnTo>
                  <a:lnTo>
                    <a:pt x="302" y="115"/>
                  </a:lnTo>
                  <a:lnTo>
                    <a:pt x="303" y="115"/>
                  </a:lnTo>
                  <a:lnTo>
                    <a:pt x="306" y="115"/>
                  </a:lnTo>
                  <a:lnTo>
                    <a:pt x="315" y="117"/>
                  </a:lnTo>
                  <a:lnTo>
                    <a:pt x="327" y="119"/>
                  </a:lnTo>
                  <a:lnTo>
                    <a:pt x="342" y="122"/>
                  </a:lnTo>
                  <a:lnTo>
                    <a:pt x="360" y="126"/>
                  </a:lnTo>
                  <a:lnTo>
                    <a:pt x="378" y="130"/>
                  </a:lnTo>
                  <a:lnTo>
                    <a:pt x="397" y="136"/>
                  </a:lnTo>
                  <a:lnTo>
                    <a:pt x="414" y="141"/>
                  </a:lnTo>
                  <a:lnTo>
                    <a:pt x="430" y="147"/>
                  </a:lnTo>
                  <a:lnTo>
                    <a:pt x="438" y="152"/>
                  </a:lnTo>
                  <a:lnTo>
                    <a:pt x="444" y="162"/>
                  </a:lnTo>
                  <a:lnTo>
                    <a:pt x="447" y="172"/>
                  </a:lnTo>
                  <a:lnTo>
                    <a:pt x="445" y="185"/>
                  </a:lnTo>
                  <a:lnTo>
                    <a:pt x="426" y="233"/>
                  </a:lnTo>
                  <a:lnTo>
                    <a:pt x="421" y="243"/>
                  </a:lnTo>
                  <a:lnTo>
                    <a:pt x="413" y="250"/>
                  </a:lnTo>
                  <a:lnTo>
                    <a:pt x="403" y="255"/>
                  </a:lnTo>
                  <a:lnTo>
                    <a:pt x="393" y="256"/>
                  </a:lnTo>
                  <a:lnTo>
                    <a:pt x="383" y="255"/>
                  </a:lnTo>
                  <a:lnTo>
                    <a:pt x="375" y="252"/>
                  </a:lnTo>
                  <a:lnTo>
                    <a:pt x="373" y="251"/>
                  </a:lnTo>
                  <a:lnTo>
                    <a:pt x="365" y="248"/>
                  </a:lnTo>
                  <a:lnTo>
                    <a:pt x="354" y="243"/>
                  </a:lnTo>
                  <a:lnTo>
                    <a:pt x="339" y="239"/>
                  </a:lnTo>
                  <a:lnTo>
                    <a:pt x="321" y="233"/>
                  </a:lnTo>
                  <a:lnTo>
                    <a:pt x="301" y="229"/>
                  </a:lnTo>
                  <a:lnTo>
                    <a:pt x="278" y="226"/>
                  </a:lnTo>
                  <a:lnTo>
                    <a:pt x="253" y="225"/>
                  </a:lnTo>
                  <a:lnTo>
                    <a:pt x="228" y="226"/>
                  </a:lnTo>
                  <a:lnTo>
                    <a:pt x="208" y="230"/>
                  </a:lnTo>
                  <a:lnTo>
                    <a:pt x="192" y="237"/>
                  </a:lnTo>
                  <a:lnTo>
                    <a:pt x="177" y="246"/>
                  </a:lnTo>
                  <a:lnTo>
                    <a:pt x="166" y="255"/>
                  </a:lnTo>
                  <a:lnTo>
                    <a:pt x="158" y="267"/>
                  </a:lnTo>
                  <a:lnTo>
                    <a:pt x="153" y="278"/>
                  </a:lnTo>
                  <a:lnTo>
                    <a:pt x="148" y="291"/>
                  </a:lnTo>
                  <a:lnTo>
                    <a:pt x="147" y="304"/>
                  </a:lnTo>
                  <a:lnTo>
                    <a:pt x="149" y="317"/>
                  </a:lnTo>
                  <a:lnTo>
                    <a:pt x="153" y="331"/>
                  </a:lnTo>
                  <a:lnTo>
                    <a:pt x="159" y="343"/>
                  </a:lnTo>
                  <a:lnTo>
                    <a:pt x="169" y="355"/>
                  </a:lnTo>
                  <a:lnTo>
                    <a:pt x="183" y="367"/>
                  </a:lnTo>
                  <a:lnTo>
                    <a:pt x="201" y="378"/>
                  </a:lnTo>
                  <a:lnTo>
                    <a:pt x="223" y="390"/>
                  </a:lnTo>
                  <a:lnTo>
                    <a:pt x="249" y="402"/>
                  </a:lnTo>
                  <a:lnTo>
                    <a:pt x="282" y="415"/>
                  </a:lnTo>
                  <a:lnTo>
                    <a:pt x="324" y="434"/>
                  </a:lnTo>
                  <a:lnTo>
                    <a:pt x="361" y="454"/>
                  </a:lnTo>
                  <a:lnTo>
                    <a:pt x="393" y="475"/>
                  </a:lnTo>
                  <a:lnTo>
                    <a:pt x="419" y="497"/>
                  </a:lnTo>
                  <a:lnTo>
                    <a:pt x="440" y="522"/>
                  </a:lnTo>
                  <a:lnTo>
                    <a:pt x="456" y="548"/>
                  </a:lnTo>
                  <a:lnTo>
                    <a:pt x="467" y="576"/>
                  </a:lnTo>
                  <a:lnTo>
                    <a:pt x="474" y="607"/>
                  </a:lnTo>
                  <a:lnTo>
                    <a:pt x="476" y="640"/>
                  </a:lnTo>
                  <a:lnTo>
                    <a:pt x="474" y="674"/>
                  </a:lnTo>
                  <a:lnTo>
                    <a:pt x="466" y="706"/>
                  </a:lnTo>
                  <a:lnTo>
                    <a:pt x="455" y="734"/>
                  </a:lnTo>
                  <a:lnTo>
                    <a:pt x="438" y="761"/>
                  </a:lnTo>
                  <a:lnTo>
                    <a:pt x="417" y="785"/>
                  </a:lnTo>
                  <a:lnTo>
                    <a:pt x="393" y="806"/>
                  </a:lnTo>
                  <a:lnTo>
                    <a:pt x="364" y="824"/>
                  </a:lnTo>
                  <a:lnTo>
                    <a:pt x="332" y="838"/>
                  </a:lnTo>
                  <a:lnTo>
                    <a:pt x="297" y="848"/>
                  </a:lnTo>
                  <a:lnTo>
                    <a:pt x="296" y="848"/>
                  </a:lnTo>
                  <a:lnTo>
                    <a:pt x="295" y="849"/>
                  </a:lnTo>
                  <a:lnTo>
                    <a:pt x="293" y="850"/>
                  </a:lnTo>
                  <a:lnTo>
                    <a:pt x="292" y="851"/>
                  </a:lnTo>
                  <a:lnTo>
                    <a:pt x="291" y="854"/>
                  </a:lnTo>
                  <a:lnTo>
                    <a:pt x="291" y="857"/>
                  </a:lnTo>
                  <a:lnTo>
                    <a:pt x="291" y="933"/>
                  </a:lnTo>
                  <a:lnTo>
                    <a:pt x="287" y="948"/>
                  </a:lnTo>
                  <a:lnTo>
                    <a:pt x="279" y="961"/>
                  </a:lnTo>
                  <a:lnTo>
                    <a:pt x="266" y="969"/>
                  </a:lnTo>
                  <a:lnTo>
                    <a:pt x="252" y="971"/>
                  </a:lnTo>
                  <a:lnTo>
                    <a:pt x="216" y="971"/>
                  </a:lnTo>
                  <a:lnTo>
                    <a:pt x="201" y="969"/>
                  </a:lnTo>
                  <a:lnTo>
                    <a:pt x="188" y="961"/>
                  </a:lnTo>
                  <a:lnTo>
                    <a:pt x="180" y="948"/>
                  </a:lnTo>
                  <a:lnTo>
                    <a:pt x="177" y="933"/>
                  </a:lnTo>
                  <a:lnTo>
                    <a:pt x="177" y="861"/>
                  </a:lnTo>
                  <a:lnTo>
                    <a:pt x="177" y="858"/>
                  </a:lnTo>
                  <a:lnTo>
                    <a:pt x="176" y="856"/>
                  </a:lnTo>
                  <a:lnTo>
                    <a:pt x="174" y="855"/>
                  </a:lnTo>
                  <a:lnTo>
                    <a:pt x="173" y="854"/>
                  </a:lnTo>
                  <a:lnTo>
                    <a:pt x="171" y="852"/>
                  </a:lnTo>
                  <a:lnTo>
                    <a:pt x="169" y="852"/>
                  </a:lnTo>
                  <a:lnTo>
                    <a:pt x="165" y="852"/>
                  </a:lnTo>
                  <a:lnTo>
                    <a:pt x="155" y="850"/>
                  </a:lnTo>
                  <a:lnTo>
                    <a:pt x="140" y="847"/>
                  </a:lnTo>
                  <a:lnTo>
                    <a:pt x="121" y="843"/>
                  </a:lnTo>
                  <a:lnTo>
                    <a:pt x="100" y="839"/>
                  </a:lnTo>
                  <a:lnTo>
                    <a:pt x="79" y="833"/>
                  </a:lnTo>
                  <a:lnTo>
                    <a:pt x="57" y="826"/>
                  </a:lnTo>
                  <a:lnTo>
                    <a:pt x="36" y="819"/>
                  </a:lnTo>
                  <a:lnTo>
                    <a:pt x="18" y="810"/>
                  </a:lnTo>
                  <a:lnTo>
                    <a:pt x="9" y="804"/>
                  </a:lnTo>
                  <a:lnTo>
                    <a:pt x="2" y="795"/>
                  </a:lnTo>
                  <a:lnTo>
                    <a:pt x="0" y="784"/>
                  </a:lnTo>
                  <a:lnTo>
                    <a:pt x="2" y="772"/>
                  </a:lnTo>
                  <a:lnTo>
                    <a:pt x="20" y="722"/>
                  </a:lnTo>
                  <a:lnTo>
                    <a:pt x="25" y="713"/>
                  </a:lnTo>
                  <a:lnTo>
                    <a:pt x="34" y="706"/>
                  </a:lnTo>
                  <a:lnTo>
                    <a:pt x="43" y="700"/>
                  </a:lnTo>
                  <a:lnTo>
                    <a:pt x="55" y="698"/>
                  </a:lnTo>
                  <a:lnTo>
                    <a:pt x="60" y="699"/>
                  </a:lnTo>
                  <a:lnTo>
                    <a:pt x="65" y="700"/>
                  </a:lnTo>
                  <a:lnTo>
                    <a:pt x="71" y="702"/>
                  </a:lnTo>
                  <a:lnTo>
                    <a:pt x="74" y="703"/>
                  </a:lnTo>
                  <a:lnTo>
                    <a:pt x="80" y="707"/>
                  </a:lnTo>
                  <a:lnTo>
                    <a:pt x="91" y="711"/>
                  </a:lnTo>
                  <a:lnTo>
                    <a:pt x="104" y="716"/>
                  </a:lnTo>
                  <a:lnTo>
                    <a:pt x="120" y="721"/>
                  </a:lnTo>
                  <a:lnTo>
                    <a:pt x="138" y="728"/>
                  </a:lnTo>
                  <a:lnTo>
                    <a:pt x="157" y="733"/>
                  </a:lnTo>
                  <a:lnTo>
                    <a:pt x="176" y="737"/>
                  </a:lnTo>
                  <a:lnTo>
                    <a:pt x="196" y="740"/>
                  </a:lnTo>
                  <a:lnTo>
                    <a:pt x="214" y="741"/>
                  </a:lnTo>
                  <a:lnTo>
                    <a:pt x="243" y="739"/>
                  </a:lnTo>
                  <a:lnTo>
                    <a:pt x="269" y="732"/>
                  </a:lnTo>
                  <a:lnTo>
                    <a:pt x="292" y="721"/>
                  </a:lnTo>
                  <a:lnTo>
                    <a:pt x="310" y="708"/>
                  </a:lnTo>
                  <a:lnTo>
                    <a:pt x="323" y="691"/>
                  </a:lnTo>
                  <a:lnTo>
                    <a:pt x="332" y="671"/>
                  </a:lnTo>
                  <a:lnTo>
                    <a:pt x="335" y="649"/>
                  </a:lnTo>
                  <a:lnTo>
                    <a:pt x="333" y="628"/>
                  </a:lnTo>
                  <a:lnTo>
                    <a:pt x="325" y="610"/>
                  </a:lnTo>
                  <a:lnTo>
                    <a:pt x="314" y="592"/>
                  </a:lnTo>
                  <a:lnTo>
                    <a:pt x="298" y="576"/>
                  </a:lnTo>
                  <a:lnTo>
                    <a:pt x="276" y="561"/>
                  </a:lnTo>
                  <a:lnTo>
                    <a:pt x="247" y="546"/>
                  </a:lnTo>
                  <a:lnTo>
                    <a:pt x="214" y="531"/>
                  </a:lnTo>
                  <a:lnTo>
                    <a:pt x="185" y="520"/>
                  </a:lnTo>
                  <a:lnTo>
                    <a:pt x="157" y="507"/>
                  </a:lnTo>
                  <a:lnTo>
                    <a:pt x="129" y="494"/>
                  </a:lnTo>
                  <a:lnTo>
                    <a:pt x="104" y="479"/>
                  </a:lnTo>
                  <a:lnTo>
                    <a:pt x="81" y="463"/>
                  </a:lnTo>
                  <a:lnTo>
                    <a:pt x="60" y="444"/>
                  </a:lnTo>
                  <a:lnTo>
                    <a:pt x="42" y="424"/>
                  </a:lnTo>
                  <a:lnTo>
                    <a:pt x="27" y="401"/>
                  </a:lnTo>
                  <a:lnTo>
                    <a:pt x="17" y="376"/>
                  </a:lnTo>
                  <a:lnTo>
                    <a:pt x="9" y="348"/>
                  </a:lnTo>
                  <a:lnTo>
                    <a:pt x="7" y="317"/>
                  </a:lnTo>
                  <a:lnTo>
                    <a:pt x="9" y="286"/>
                  </a:lnTo>
                  <a:lnTo>
                    <a:pt x="17" y="256"/>
                  </a:lnTo>
                  <a:lnTo>
                    <a:pt x="28" y="229"/>
                  </a:lnTo>
                  <a:lnTo>
                    <a:pt x="44" y="204"/>
                  </a:lnTo>
                  <a:lnTo>
                    <a:pt x="63" y="181"/>
                  </a:lnTo>
                  <a:lnTo>
                    <a:pt x="86" y="161"/>
                  </a:lnTo>
                  <a:lnTo>
                    <a:pt x="114" y="144"/>
                  </a:lnTo>
                  <a:lnTo>
                    <a:pt x="143" y="130"/>
                  </a:lnTo>
                  <a:lnTo>
                    <a:pt x="177" y="120"/>
                  </a:lnTo>
                  <a:lnTo>
                    <a:pt x="178" y="120"/>
                  </a:lnTo>
                  <a:lnTo>
                    <a:pt x="180" y="119"/>
                  </a:lnTo>
                  <a:lnTo>
                    <a:pt x="182" y="118"/>
                  </a:lnTo>
                  <a:lnTo>
                    <a:pt x="183" y="116"/>
                  </a:lnTo>
                  <a:lnTo>
                    <a:pt x="185" y="114"/>
                  </a:lnTo>
                  <a:lnTo>
                    <a:pt x="185" y="112"/>
                  </a:lnTo>
                  <a:lnTo>
                    <a:pt x="185" y="38"/>
                  </a:lnTo>
                  <a:lnTo>
                    <a:pt x="188" y="23"/>
                  </a:lnTo>
                  <a:lnTo>
                    <a:pt x="197" y="11"/>
                  </a:lnTo>
                  <a:lnTo>
                    <a:pt x="209" y="3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4303713" y="4321175"/>
              <a:ext cx="485775" cy="484188"/>
            </a:xfrm>
            <a:custGeom>
              <a:avLst/>
              <a:gdLst>
                <a:gd name="T0" fmla="*/ 784 w 1836"/>
                <a:gd name="T1" fmla="*/ 226 h 1831"/>
                <a:gd name="T2" fmla="*/ 600 w 1836"/>
                <a:gd name="T3" fmla="*/ 289 h 1831"/>
                <a:gd name="T4" fmla="*/ 442 w 1836"/>
                <a:gd name="T5" fmla="*/ 397 h 1831"/>
                <a:gd name="T6" fmla="*/ 320 w 1836"/>
                <a:gd name="T7" fmla="*/ 543 h 1831"/>
                <a:gd name="T8" fmla="*/ 241 w 1836"/>
                <a:gd name="T9" fmla="*/ 718 h 1831"/>
                <a:gd name="T10" fmla="*/ 213 w 1836"/>
                <a:gd name="T11" fmla="*/ 916 h 1831"/>
                <a:gd name="T12" fmla="*/ 241 w 1836"/>
                <a:gd name="T13" fmla="*/ 1113 h 1831"/>
                <a:gd name="T14" fmla="*/ 320 w 1836"/>
                <a:gd name="T15" fmla="*/ 1289 h 1831"/>
                <a:gd name="T16" fmla="*/ 442 w 1836"/>
                <a:gd name="T17" fmla="*/ 1435 h 1831"/>
                <a:gd name="T18" fmla="*/ 600 w 1836"/>
                <a:gd name="T19" fmla="*/ 1544 h 1831"/>
                <a:gd name="T20" fmla="*/ 784 w 1836"/>
                <a:gd name="T21" fmla="*/ 1606 h 1831"/>
                <a:gd name="T22" fmla="*/ 986 w 1836"/>
                <a:gd name="T23" fmla="*/ 1615 h 1831"/>
                <a:gd name="T24" fmla="*/ 1178 w 1836"/>
                <a:gd name="T25" fmla="*/ 1570 h 1831"/>
                <a:gd name="T26" fmla="*/ 1344 w 1836"/>
                <a:gd name="T27" fmla="*/ 1476 h 1831"/>
                <a:gd name="T28" fmla="*/ 1479 w 1836"/>
                <a:gd name="T29" fmla="*/ 1341 h 1831"/>
                <a:gd name="T30" fmla="*/ 1574 w 1836"/>
                <a:gd name="T31" fmla="*/ 1174 h 1831"/>
                <a:gd name="T32" fmla="*/ 1620 w 1836"/>
                <a:gd name="T33" fmla="*/ 983 h 1831"/>
                <a:gd name="T34" fmla="*/ 1611 w 1836"/>
                <a:gd name="T35" fmla="*/ 782 h 1831"/>
                <a:gd name="T36" fmla="*/ 1547 w 1836"/>
                <a:gd name="T37" fmla="*/ 598 h 1831"/>
                <a:gd name="T38" fmla="*/ 1439 w 1836"/>
                <a:gd name="T39" fmla="*/ 442 h 1831"/>
                <a:gd name="T40" fmla="*/ 1293 w 1836"/>
                <a:gd name="T41" fmla="*/ 320 h 1831"/>
                <a:gd name="T42" fmla="*/ 1116 w 1836"/>
                <a:gd name="T43" fmla="*/ 240 h 1831"/>
                <a:gd name="T44" fmla="*/ 918 w 1836"/>
                <a:gd name="T45" fmla="*/ 213 h 1831"/>
                <a:gd name="T46" fmla="*/ 1066 w 1836"/>
                <a:gd name="T47" fmla="*/ 13 h 1831"/>
                <a:gd name="T48" fmla="*/ 1275 w 1836"/>
                <a:gd name="T49" fmla="*/ 72 h 1831"/>
                <a:gd name="T50" fmla="*/ 1460 w 1836"/>
                <a:gd name="T51" fmla="*/ 177 h 1831"/>
                <a:gd name="T52" fmla="*/ 1615 w 1836"/>
                <a:gd name="T53" fmla="*/ 320 h 1831"/>
                <a:gd name="T54" fmla="*/ 1734 w 1836"/>
                <a:gd name="T55" fmla="*/ 495 h 1831"/>
                <a:gd name="T56" fmla="*/ 1810 w 1836"/>
                <a:gd name="T57" fmla="*/ 696 h 1831"/>
                <a:gd name="T58" fmla="*/ 1836 w 1836"/>
                <a:gd name="T59" fmla="*/ 916 h 1831"/>
                <a:gd name="T60" fmla="*/ 1810 w 1836"/>
                <a:gd name="T61" fmla="*/ 1136 h 1831"/>
                <a:gd name="T62" fmla="*/ 1734 w 1836"/>
                <a:gd name="T63" fmla="*/ 1336 h 1831"/>
                <a:gd name="T64" fmla="*/ 1615 w 1836"/>
                <a:gd name="T65" fmla="*/ 1511 h 1831"/>
                <a:gd name="T66" fmla="*/ 1460 w 1836"/>
                <a:gd name="T67" fmla="*/ 1654 h 1831"/>
                <a:gd name="T68" fmla="*/ 1275 w 1836"/>
                <a:gd name="T69" fmla="*/ 1759 h 1831"/>
                <a:gd name="T70" fmla="*/ 1066 w 1836"/>
                <a:gd name="T71" fmla="*/ 1819 h 1831"/>
                <a:gd name="T72" fmla="*/ 842 w 1836"/>
                <a:gd name="T73" fmla="*/ 1828 h 1831"/>
                <a:gd name="T74" fmla="*/ 627 w 1836"/>
                <a:gd name="T75" fmla="*/ 1784 h 1831"/>
                <a:gd name="T76" fmla="*/ 435 w 1836"/>
                <a:gd name="T77" fmla="*/ 1694 h 1831"/>
                <a:gd name="T78" fmla="*/ 268 w 1836"/>
                <a:gd name="T79" fmla="*/ 1563 h 1831"/>
                <a:gd name="T80" fmla="*/ 138 w 1836"/>
                <a:gd name="T81" fmla="*/ 1398 h 1831"/>
                <a:gd name="T82" fmla="*/ 46 w 1836"/>
                <a:gd name="T83" fmla="*/ 1205 h 1831"/>
                <a:gd name="T84" fmla="*/ 3 w 1836"/>
                <a:gd name="T85" fmla="*/ 991 h 1831"/>
                <a:gd name="T86" fmla="*/ 12 w 1836"/>
                <a:gd name="T87" fmla="*/ 767 h 1831"/>
                <a:gd name="T88" fmla="*/ 72 w 1836"/>
                <a:gd name="T89" fmla="*/ 559 h 1831"/>
                <a:gd name="T90" fmla="*/ 177 w 1836"/>
                <a:gd name="T91" fmla="*/ 375 h 1831"/>
                <a:gd name="T92" fmla="*/ 320 w 1836"/>
                <a:gd name="T93" fmla="*/ 220 h 1831"/>
                <a:gd name="T94" fmla="*/ 496 w 1836"/>
                <a:gd name="T95" fmla="*/ 103 h 1831"/>
                <a:gd name="T96" fmla="*/ 697 w 1836"/>
                <a:gd name="T97" fmla="*/ 27 h 1831"/>
                <a:gd name="T98" fmla="*/ 918 w 1836"/>
                <a:gd name="T99" fmla="*/ 0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36" h="1831">
                  <a:moveTo>
                    <a:pt x="918" y="213"/>
                  </a:moveTo>
                  <a:lnTo>
                    <a:pt x="849" y="216"/>
                  </a:lnTo>
                  <a:lnTo>
                    <a:pt x="784" y="226"/>
                  </a:lnTo>
                  <a:lnTo>
                    <a:pt x="720" y="240"/>
                  </a:lnTo>
                  <a:lnTo>
                    <a:pt x="658" y="261"/>
                  </a:lnTo>
                  <a:lnTo>
                    <a:pt x="600" y="289"/>
                  </a:lnTo>
                  <a:lnTo>
                    <a:pt x="543" y="320"/>
                  </a:lnTo>
                  <a:lnTo>
                    <a:pt x="492" y="356"/>
                  </a:lnTo>
                  <a:lnTo>
                    <a:pt x="442" y="397"/>
                  </a:lnTo>
                  <a:lnTo>
                    <a:pt x="397" y="442"/>
                  </a:lnTo>
                  <a:lnTo>
                    <a:pt x="357" y="490"/>
                  </a:lnTo>
                  <a:lnTo>
                    <a:pt x="320" y="543"/>
                  </a:lnTo>
                  <a:lnTo>
                    <a:pt x="288" y="598"/>
                  </a:lnTo>
                  <a:lnTo>
                    <a:pt x="262" y="657"/>
                  </a:lnTo>
                  <a:lnTo>
                    <a:pt x="241" y="718"/>
                  </a:lnTo>
                  <a:lnTo>
                    <a:pt x="225" y="782"/>
                  </a:lnTo>
                  <a:lnTo>
                    <a:pt x="216" y="848"/>
                  </a:lnTo>
                  <a:lnTo>
                    <a:pt x="213" y="916"/>
                  </a:lnTo>
                  <a:lnTo>
                    <a:pt x="216" y="983"/>
                  </a:lnTo>
                  <a:lnTo>
                    <a:pt x="225" y="1049"/>
                  </a:lnTo>
                  <a:lnTo>
                    <a:pt x="241" y="1113"/>
                  </a:lnTo>
                  <a:lnTo>
                    <a:pt x="262" y="1174"/>
                  </a:lnTo>
                  <a:lnTo>
                    <a:pt x="288" y="1233"/>
                  </a:lnTo>
                  <a:lnTo>
                    <a:pt x="320" y="1289"/>
                  </a:lnTo>
                  <a:lnTo>
                    <a:pt x="357" y="1341"/>
                  </a:lnTo>
                  <a:lnTo>
                    <a:pt x="397" y="1389"/>
                  </a:lnTo>
                  <a:lnTo>
                    <a:pt x="442" y="1435"/>
                  </a:lnTo>
                  <a:lnTo>
                    <a:pt x="492" y="1476"/>
                  </a:lnTo>
                  <a:lnTo>
                    <a:pt x="543" y="1512"/>
                  </a:lnTo>
                  <a:lnTo>
                    <a:pt x="600" y="1544"/>
                  </a:lnTo>
                  <a:lnTo>
                    <a:pt x="658" y="1570"/>
                  </a:lnTo>
                  <a:lnTo>
                    <a:pt x="720" y="1591"/>
                  </a:lnTo>
                  <a:lnTo>
                    <a:pt x="784" y="1606"/>
                  </a:lnTo>
                  <a:lnTo>
                    <a:pt x="849" y="1615"/>
                  </a:lnTo>
                  <a:lnTo>
                    <a:pt x="918" y="1619"/>
                  </a:lnTo>
                  <a:lnTo>
                    <a:pt x="986" y="1615"/>
                  </a:lnTo>
                  <a:lnTo>
                    <a:pt x="1052" y="1606"/>
                  </a:lnTo>
                  <a:lnTo>
                    <a:pt x="1116" y="1591"/>
                  </a:lnTo>
                  <a:lnTo>
                    <a:pt x="1178" y="1570"/>
                  </a:lnTo>
                  <a:lnTo>
                    <a:pt x="1236" y="1544"/>
                  </a:lnTo>
                  <a:lnTo>
                    <a:pt x="1293" y="1512"/>
                  </a:lnTo>
                  <a:lnTo>
                    <a:pt x="1344" y="1476"/>
                  </a:lnTo>
                  <a:lnTo>
                    <a:pt x="1394" y="1435"/>
                  </a:lnTo>
                  <a:lnTo>
                    <a:pt x="1439" y="1389"/>
                  </a:lnTo>
                  <a:lnTo>
                    <a:pt x="1479" y="1341"/>
                  </a:lnTo>
                  <a:lnTo>
                    <a:pt x="1516" y="1289"/>
                  </a:lnTo>
                  <a:lnTo>
                    <a:pt x="1547" y="1233"/>
                  </a:lnTo>
                  <a:lnTo>
                    <a:pt x="1574" y="1174"/>
                  </a:lnTo>
                  <a:lnTo>
                    <a:pt x="1595" y="1113"/>
                  </a:lnTo>
                  <a:lnTo>
                    <a:pt x="1611" y="1049"/>
                  </a:lnTo>
                  <a:lnTo>
                    <a:pt x="1620" y="983"/>
                  </a:lnTo>
                  <a:lnTo>
                    <a:pt x="1623" y="916"/>
                  </a:lnTo>
                  <a:lnTo>
                    <a:pt x="1620" y="848"/>
                  </a:lnTo>
                  <a:lnTo>
                    <a:pt x="1611" y="782"/>
                  </a:lnTo>
                  <a:lnTo>
                    <a:pt x="1595" y="718"/>
                  </a:lnTo>
                  <a:lnTo>
                    <a:pt x="1574" y="657"/>
                  </a:lnTo>
                  <a:lnTo>
                    <a:pt x="1547" y="598"/>
                  </a:lnTo>
                  <a:lnTo>
                    <a:pt x="1516" y="543"/>
                  </a:lnTo>
                  <a:lnTo>
                    <a:pt x="1479" y="490"/>
                  </a:lnTo>
                  <a:lnTo>
                    <a:pt x="1439" y="442"/>
                  </a:lnTo>
                  <a:lnTo>
                    <a:pt x="1394" y="397"/>
                  </a:lnTo>
                  <a:lnTo>
                    <a:pt x="1344" y="356"/>
                  </a:lnTo>
                  <a:lnTo>
                    <a:pt x="1293" y="320"/>
                  </a:lnTo>
                  <a:lnTo>
                    <a:pt x="1236" y="289"/>
                  </a:lnTo>
                  <a:lnTo>
                    <a:pt x="1178" y="261"/>
                  </a:lnTo>
                  <a:lnTo>
                    <a:pt x="1116" y="240"/>
                  </a:lnTo>
                  <a:lnTo>
                    <a:pt x="1052" y="226"/>
                  </a:lnTo>
                  <a:lnTo>
                    <a:pt x="986" y="216"/>
                  </a:lnTo>
                  <a:lnTo>
                    <a:pt x="918" y="213"/>
                  </a:lnTo>
                  <a:close/>
                  <a:moveTo>
                    <a:pt x="918" y="0"/>
                  </a:moveTo>
                  <a:lnTo>
                    <a:pt x="994" y="3"/>
                  </a:lnTo>
                  <a:lnTo>
                    <a:pt x="1066" y="13"/>
                  </a:lnTo>
                  <a:lnTo>
                    <a:pt x="1139" y="27"/>
                  </a:lnTo>
                  <a:lnTo>
                    <a:pt x="1208" y="47"/>
                  </a:lnTo>
                  <a:lnTo>
                    <a:pt x="1275" y="72"/>
                  </a:lnTo>
                  <a:lnTo>
                    <a:pt x="1340" y="103"/>
                  </a:lnTo>
                  <a:lnTo>
                    <a:pt x="1401" y="138"/>
                  </a:lnTo>
                  <a:lnTo>
                    <a:pt x="1460" y="177"/>
                  </a:lnTo>
                  <a:lnTo>
                    <a:pt x="1516" y="220"/>
                  </a:lnTo>
                  <a:lnTo>
                    <a:pt x="1567" y="269"/>
                  </a:lnTo>
                  <a:lnTo>
                    <a:pt x="1615" y="320"/>
                  </a:lnTo>
                  <a:lnTo>
                    <a:pt x="1659" y="375"/>
                  </a:lnTo>
                  <a:lnTo>
                    <a:pt x="1698" y="433"/>
                  </a:lnTo>
                  <a:lnTo>
                    <a:pt x="1734" y="495"/>
                  </a:lnTo>
                  <a:lnTo>
                    <a:pt x="1764" y="559"/>
                  </a:lnTo>
                  <a:lnTo>
                    <a:pt x="1790" y="627"/>
                  </a:lnTo>
                  <a:lnTo>
                    <a:pt x="1810" y="696"/>
                  </a:lnTo>
                  <a:lnTo>
                    <a:pt x="1824" y="767"/>
                  </a:lnTo>
                  <a:lnTo>
                    <a:pt x="1833" y="841"/>
                  </a:lnTo>
                  <a:lnTo>
                    <a:pt x="1836" y="916"/>
                  </a:lnTo>
                  <a:lnTo>
                    <a:pt x="1833" y="991"/>
                  </a:lnTo>
                  <a:lnTo>
                    <a:pt x="1824" y="1064"/>
                  </a:lnTo>
                  <a:lnTo>
                    <a:pt x="1810" y="1136"/>
                  </a:lnTo>
                  <a:lnTo>
                    <a:pt x="1790" y="1205"/>
                  </a:lnTo>
                  <a:lnTo>
                    <a:pt x="1764" y="1272"/>
                  </a:lnTo>
                  <a:lnTo>
                    <a:pt x="1734" y="1336"/>
                  </a:lnTo>
                  <a:lnTo>
                    <a:pt x="1698" y="1398"/>
                  </a:lnTo>
                  <a:lnTo>
                    <a:pt x="1659" y="1457"/>
                  </a:lnTo>
                  <a:lnTo>
                    <a:pt x="1615" y="1511"/>
                  </a:lnTo>
                  <a:lnTo>
                    <a:pt x="1567" y="1563"/>
                  </a:lnTo>
                  <a:lnTo>
                    <a:pt x="1516" y="1611"/>
                  </a:lnTo>
                  <a:lnTo>
                    <a:pt x="1460" y="1654"/>
                  </a:lnTo>
                  <a:lnTo>
                    <a:pt x="1401" y="1694"/>
                  </a:lnTo>
                  <a:lnTo>
                    <a:pt x="1340" y="1728"/>
                  </a:lnTo>
                  <a:lnTo>
                    <a:pt x="1275" y="1759"/>
                  </a:lnTo>
                  <a:lnTo>
                    <a:pt x="1208" y="1784"/>
                  </a:lnTo>
                  <a:lnTo>
                    <a:pt x="1139" y="1804"/>
                  </a:lnTo>
                  <a:lnTo>
                    <a:pt x="1066" y="1819"/>
                  </a:lnTo>
                  <a:lnTo>
                    <a:pt x="994" y="1828"/>
                  </a:lnTo>
                  <a:lnTo>
                    <a:pt x="918" y="1831"/>
                  </a:lnTo>
                  <a:lnTo>
                    <a:pt x="842" y="1828"/>
                  </a:lnTo>
                  <a:lnTo>
                    <a:pt x="769" y="1819"/>
                  </a:lnTo>
                  <a:lnTo>
                    <a:pt x="697" y="1804"/>
                  </a:lnTo>
                  <a:lnTo>
                    <a:pt x="627" y="1784"/>
                  </a:lnTo>
                  <a:lnTo>
                    <a:pt x="561" y="1759"/>
                  </a:lnTo>
                  <a:lnTo>
                    <a:pt x="496" y="1728"/>
                  </a:lnTo>
                  <a:lnTo>
                    <a:pt x="435" y="1694"/>
                  </a:lnTo>
                  <a:lnTo>
                    <a:pt x="376" y="1654"/>
                  </a:lnTo>
                  <a:lnTo>
                    <a:pt x="320" y="1611"/>
                  </a:lnTo>
                  <a:lnTo>
                    <a:pt x="268" y="1563"/>
                  </a:lnTo>
                  <a:lnTo>
                    <a:pt x="221" y="1511"/>
                  </a:lnTo>
                  <a:lnTo>
                    <a:pt x="177" y="1457"/>
                  </a:lnTo>
                  <a:lnTo>
                    <a:pt x="138" y="1398"/>
                  </a:lnTo>
                  <a:lnTo>
                    <a:pt x="102" y="1336"/>
                  </a:lnTo>
                  <a:lnTo>
                    <a:pt x="72" y="1272"/>
                  </a:lnTo>
                  <a:lnTo>
                    <a:pt x="46" y="1205"/>
                  </a:lnTo>
                  <a:lnTo>
                    <a:pt x="26" y="1136"/>
                  </a:lnTo>
                  <a:lnTo>
                    <a:pt x="12" y="1064"/>
                  </a:lnTo>
                  <a:lnTo>
                    <a:pt x="3" y="991"/>
                  </a:lnTo>
                  <a:lnTo>
                    <a:pt x="0" y="916"/>
                  </a:lnTo>
                  <a:lnTo>
                    <a:pt x="3" y="841"/>
                  </a:lnTo>
                  <a:lnTo>
                    <a:pt x="12" y="767"/>
                  </a:lnTo>
                  <a:lnTo>
                    <a:pt x="26" y="696"/>
                  </a:lnTo>
                  <a:lnTo>
                    <a:pt x="46" y="627"/>
                  </a:lnTo>
                  <a:lnTo>
                    <a:pt x="72" y="559"/>
                  </a:lnTo>
                  <a:lnTo>
                    <a:pt x="102" y="495"/>
                  </a:lnTo>
                  <a:lnTo>
                    <a:pt x="138" y="433"/>
                  </a:lnTo>
                  <a:lnTo>
                    <a:pt x="177" y="375"/>
                  </a:lnTo>
                  <a:lnTo>
                    <a:pt x="221" y="320"/>
                  </a:lnTo>
                  <a:lnTo>
                    <a:pt x="268" y="269"/>
                  </a:lnTo>
                  <a:lnTo>
                    <a:pt x="320" y="220"/>
                  </a:lnTo>
                  <a:lnTo>
                    <a:pt x="376" y="177"/>
                  </a:lnTo>
                  <a:lnTo>
                    <a:pt x="435" y="138"/>
                  </a:lnTo>
                  <a:lnTo>
                    <a:pt x="496" y="103"/>
                  </a:lnTo>
                  <a:lnTo>
                    <a:pt x="561" y="72"/>
                  </a:lnTo>
                  <a:lnTo>
                    <a:pt x="627" y="47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4122738" y="4829175"/>
              <a:ext cx="665163" cy="292100"/>
            </a:xfrm>
            <a:custGeom>
              <a:avLst/>
              <a:gdLst>
                <a:gd name="T0" fmla="*/ 796 w 2516"/>
                <a:gd name="T1" fmla="*/ 14 h 1104"/>
                <a:gd name="T2" fmla="*/ 988 w 2516"/>
                <a:gd name="T3" fmla="*/ 57 h 1104"/>
                <a:gd name="T4" fmla="*/ 1196 w 2516"/>
                <a:gd name="T5" fmla="*/ 115 h 1104"/>
                <a:gd name="T6" fmla="*/ 1388 w 2516"/>
                <a:gd name="T7" fmla="*/ 176 h 1104"/>
                <a:gd name="T8" fmla="*/ 1537 w 2516"/>
                <a:gd name="T9" fmla="*/ 223 h 1104"/>
                <a:gd name="T10" fmla="*/ 1619 w 2516"/>
                <a:gd name="T11" fmla="*/ 247 h 1104"/>
                <a:gd name="T12" fmla="*/ 1669 w 2516"/>
                <a:gd name="T13" fmla="*/ 297 h 1104"/>
                <a:gd name="T14" fmla="*/ 1676 w 2516"/>
                <a:gd name="T15" fmla="*/ 371 h 1104"/>
                <a:gd name="T16" fmla="*/ 1626 w 2516"/>
                <a:gd name="T17" fmla="*/ 444 h 1104"/>
                <a:gd name="T18" fmla="*/ 1509 w 2516"/>
                <a:gd name="T19" fmla="*/ 489 h 1104"/>
                <a:gd name="T20" fmla="*/ 1356 w 2516"/>
                <a:gd name="T21" fmla="*/ 498 h 1104"/>
                <a:gd name="T22" fmla="*/ 1197 w 2516"/>
                <a:gd name="T23" fmla="*/ 482 h 1104"/>
                <a:gd name="T24" fmla="*/ 1055 w 2516"/>
                <a:gd name="T25" fmla="*/ 458 h 1104"/>
                <a:gd name="T26" fmla="*/ 952 w 2516"/>
                <a:gd name="T27" fmla="*/ 440 h 1104"/>
                <a:gd name="T28" fmla="*/ 914 w 2516"/>
                <a:gd name="T29" fmla="*/ 446 h 1104"/>
                <a:gd name="T30" fmla="*/ 967 w 2516"/>
                <a:gd name="T31" fmla="*/ 510 h 1104"/>
                <a:gd name="T32" fmla="*/ 1103 w 2516"/>
                <a:gd name="T33" fmla="*/ 564 h 1104"/>
                <a:gd name="T34" fmla="*/ 1284 w 2516"/>
                <a:gd name="T35" fmla="*/ 600 h 1104"/>
                <a:gd name="T36" fmla="*/ 1474 w 2516"/>
                <a:gd name="T37" fmla="*/ 613 h 1104"/>
                <a:gd name="T38" fmla="*/ 1700 w 2516"/>
                <a:gd name="T39" fmla="*/ 587 h 1104"/>
                <a:gd name="T40" fmla="*/ 2085 w 2516"/>
                <a:gd name="T41" fmla="*/ 472 h 1104"/>
                <a:gd name="T42" fmla="*/ 2360 w 2516"/>
                <a:gd name="T43" fmla="*/ 344 h 1104"/>
                <a:gd name="T44" fmla="*/ 2459 w 2516"/>
                <a:gd name="T45" fmla="*/ 352 h 1104"/>
                <a:gd name="T46" fmla="*/ 2513 w 2516"/>
                <a:gd name="T47" fmla="*/ 430 h 1104"/>
                <a:gd name="T48" fmla="*/ 2488 w 2516"/>
                <a:gd name="T49" fmla="*/ 547 h 1104"/>
                <a:gd name="T50" fmla="*/ 2397 w 2516"/>
                <a:gd name="T51" fmla="*/ 645 h 1104"/>
                <a:gd name="T52" fmla="*/ 2271 w 2516"/>
                <a:gd name="T53" fmla="*/ 732 h 1104"/>
                <a:gd name="T54" fmla="*/ 2100 w 2516"/>
                <a:gd name="T55" fmla="*/ 838 h 1104"/>
                <a:gd name="T56" fmla="*/ 1910 w 2516"/>
                <a:gd name="T57" fmla="*/ 944 h 1104"/>
                <a:gd name="T58" fmla="*/ 1729 w 2516"/>
                <a:gd name="T59" fmla="*/ 1034 h 1104"/>
                <a:gd name="T60" fmla="*/ 1583 w 2516"/>
                <a:gd name="T61" fmla="*/ 1093 h 1104"/>
                <a:gd name="T62" fmla="*/ 1481 w 2516"/>
                <a:gd name="T63" fmla="*/ 1104 h 1104"/>
                <a:gd name="T64" fmla="*/ 1311 w 2516"/>
                <a:gd name="T65" fmla="*/ 1090 h 1104"/>
                <a:gd name="T66" fmla="*/ 1089 w 2516"/>
                <a:gd name="T67" fmla="*/ 1060 h 1104"/>
                <a:gd name="T68" fmla="*/ 844 w 2516"/>
                <a:gd name="T69" fmla="*/ 1023 h 1104"/>
                <a:gd name="T70" fmla="*/ 608 w 2516"/>
                <a:gd name="T71" fmla="*/ 983 h 1104"/>
                <a:gd name="T72" fmla="*/ 413 w 2516"/>
                <a:gd name="T73" fmla="*/ 947 h 1104"/>
                <a:gd name="T74" fmla="*/ 290 w 2516"/>
                <a:gd name="T75" fmla="*/ 924 h 1104"/>
                <a:gd name="T76" fmla="*/ 188 w 2516"/>
                <a:gd name="T77" fmla="*/ 927 h 1104"/>
                <a:gd name="T78" fmla="*/ 82 w 2516"/>
                <a:gd name="T79" fmla="*/ 988 h 1104"/>
                <a:gd name="T80" fmla="*/ 26 w 2516"/>
                <a:gd name="T81" fmla="*/ 1023 h 1104"/>
                <a:gd name="T82" fmla="*/ 5 w 2516"/>
                <a:gd name="T83" fmla="*/ 1004 h 1104"/>
                <a:gd name="T84" fmla="*/ 0 w 2516"/>
                <a:gd name="T85" fmla="*/ 984 h 1104"/>
                <a:gd name="T86" fmla="*/ 17 w 2516"/>
                <a:gd name="T87" fmla="*/ 729 h 1104"/>
                <a:gd name="T88" fmla="*/ 36 w 2516"/>
                <a:gd name="T89" fmla="*/ 433 h 1104"/>
                <a:gd name="T90" fmla="*/ 52 w 2516"/>
                <a:gd name="T91" fmla="*/ 168 h 1104"/>
                <a:gd name="T92" fmla="*/ 70 w 2516"/>
                <a:gd name="T93" fmla="*/ 81 h 1104"/>
                <a:gd name="T94" fmla="*/ 120 w 2516"/>
                <a:gd name="T95" fmla="*/ 67 h 1104"/>
                <a:gd name="T96" fmla="*/ 252 w 2516"/>
                <a:gd name="T97" fmla="*/ 46 h 1104"/>
                <a:gd name="T98" fmla="*/ 440 w 2516"/>
                <a:gd name="T99" fmla="*/ 19 h 1104"/>
                <a:gd name="T100" fmla="*/ 614 w 2516"/>
                <a:gd name="T101" fmla="*/ 3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16" h="1104">
                  <a:moveTo>
                    <a:pt x="679" y="0"/>
                  </a:moveTo>
                  <a:lnTo>
                    <a:pt x="715" y="3"/>
                  </a:lnTo>
                  <a:lnTo>
                    <a:pt x="754" y="8"/>
                  </a:lnTo>
                  <a:lnTo>
                    <a:pt x="796" y="14"/>
                  </a:lnTo>
                  <a:lnTo>
                    <a:pt x="841" y="22"/>
                  </a:lnTo>
                  <a:lnTo>
                    <a:pt x="888" y="33"/>
                  </a:lnTo>
                  <a:lnTo>
                    <a:pt x="938" y="44"/>
                  </a:lnTo>
                  <a:lnTo>
                    <a:pt x="988" y="57"/>
                  </a:lnTo>
                  <a:lnTo>
                    <a:pt x="1040" y="71"/>
                  </a:lnTo>
                  <a:lnTo>
                    <a:pt x="1093" y="85"/>
                  </a:lnTo>
                  <a:lnTo>
                    <a:pt x="1144" y="100"/>
                  </a:lnTo>
                  <a:lnTo>
                    <a:pt x="1196" y="115"/>
                  </a:lnTo>
                  <a:lnTo>
                    <a:pt x="1246" y="131"/>
                  </a:lnTo>
                  <a:lnTo>
                    <a:pt x="1296" y="146"/>
                  </a:lnTo>
                  <a:lnTo>
                    <a:pt x="1343" y="161"/>
                  </a:lnTo>
                  <a:lnTo>
                    <a:pt x="1388" y="176"/>
                  </a:lnTo>
                  <a:lnTo>
                    <a:pt x="1430" y="189"/>
                  </a:lnTo>
                  <a:lnTo>
                    <a:pt x="1469" y="202"/>
                  </a:lnTo>
                  <a:lnTo>
                    <a:pt x="1505" y="212"/>
                  </a:lnTo>
                  <a:lnTo>
                    <a:pt x="1537" y="223"/>
                  </a:lnTo>
                  <a:lnTo>
                    <a:pt x="1563" y="230"/>
                  </a:lnTo>
                  <a:lnTo>
                    <a:pt x="1585" y="237"/>
                  </a:lnTo>
                  <a:lnTo>
                    <a:pt x="1602" y="241"/>
                  </a:lnTo>
                  <a:lnTo>
                    <a:pt x="1619" y="247"/>
                  </a:lnTo>
                  <a:lnTo>
                    <a:pt x="1635" y="256"/>
                  </a:lnTo>
                  <a:lnTo>
                    <a:pt x="1648" y="268"/>
                  </a:lnTo>
                  <a:lnTo>
                    <a:pt x="1660" y="282"/>
                  </a:lnTo>
                  <a:lnTo>
                    <a:pt x="1669" y="297"/>
                  </a:lnTo>
                  <a:lnTo>
                    <a:pt x="1675" y="314"/>
                  </a:lnTo>
                  <a:lnTo>
                    <a:pt x="1679" y="333"/>
                  </a:lnTo>
                  <a:lnTo>
                    <a:pt x="1679" y="352"/>
                  </a:lnTo>
                  <a:lnTo>
                    <a:pt x="1676" y="371"/>
                  </a:lnTo>
                  <a:lnTo>
                    <a:pt x="1668" y="391"/>
                  </a:lnTo>
                  <a:lnTo>
                    <a:pt x="1659" y="410"/>
                  </a:lnTo>
                  <a:lnTo>
                    <a:pt x="1644" y="428"/>
                  </a:lnTo>
                  <a:lnTo>
                    <a:pt x="1626" y="444"/>
                  </a:lnTo>
                  <a:lnTo>
                    <a:pt x="1603" y="459"/>
                  </a:lnTo>
                  <a:lnTo>
                    <a:pt x="1576" y="472"/>
                  </a:lnTo>
                  <a:lnTo>
                    <a:pt x="1544" y="482"/>
                  </a:lnTo>
                  <a:lnTo>
                    <a:pt x="1509" y="489"/>
                  </a:lnTo>
                  <a:lnTo>
                    <a:pt x="1473" y="495"/>
                  </a:lnTo>
                  <a:lnTo>
                    <a:pt x="1435" y="498"/>
                  </a:lnTo>
                  <a:lnTo>
                    <a:pt x="1396" y="499"/>
                  </a:lnTo>
                  <a:lnTo>
                    <a:pt x="1356" y="498"/>
                  </a:lnTo>
                  <a:lnTo>
                    <a:pt x="1316" y="496"/>
                  </a:lnTo>
                  <a:lnTo>
                    <a:pt x="1275" y="493"/>
                  </a:lnTo>
                  <a:lnTo>
                    <a:pt x="1236" y="487"/>
                  </a:lnTo>
                  <a:lnTo>
                    <a:pt x="1197" y="482"/>
                  </a:lnTo>
                  <a:lnTo>
                    <a:pt x="1158" y="476"/>
                  </a:lnTo>
                  <a:lnTo>
                    <a:pt x="1122" y="470"/>
                  </a:lnTo>
                  <a:lnTo>
                    <a:pt x="1087" y="463"/>
                  </a:lnTo>
                  <a:lnTo>
                    <a:pt x="1055" y="458"/>
                  </a:lnTo>
                  <a:lnTo>
                    <a:pt x="1024" y="452"/>
                  </a:lnTo>
                  <a:lnTo>
                    <a:pt x="997" y="447"/>
                  </a:lnTo>
                  <a:lnTo>
                    <a:pt x="972" y="443"/>
                  </a:lnTo>
                  <a:lnTo>
                    <a:pt x="952" y="440"/>
                  </a:lnTo>
                  <a:lnTo>
                    <a:pt x="936" y="439"/>
                  </a:lnTo>
                  <a:lnTo>
                    <a:pt x="924" y="439"/>
                  </a:lnTo>
                  <a:lnTo>
                    <a:pt x="916" y="442"/>
                  </a:lnTo>
                  <a:lnTo>
                    <a:pt x="914" y="446"/>
                  </a:lnTo>
                  <a:lnTo>
                    <a:pt x="917" y="463"/>
                  </a:lnTo>
                  <a:lnTo>
                    <a:pt x="927" y="479"/>
                  </a:lnTo>
                  <a:lnTo>
                    <a:pt x="944" y="495"/>
                  </a:lnTo>
                  <a:lnTo>
                    <a:pt x="967" y="510"/>
                  </a:lnTo>
                  <a:lnTo>
                    <a:pt x="995" y="525"/>
                  </a:lnTo>
                  <a:lnTo>
                    <a:pt x="1027" y="539"/>
                  </a:lnTo>
                  <a:lnTo>
                    <a:pt x="1063" y="551"/>
                  </a:lnTo>
                  <a:lnTo>
                    <a:pt x="1103" y="564"/>
                  </a:lnTo>
                  <a:lnTo>
                    <a:pt x="1145" y="574"/>
                  </a:lnTo>
                  <a:lnTo>
                    <a:pt x="1190" y="584"/>
                  </a:lnTo>
                  <a:lnTo>
                    <a:pt x="1237" y="592"/>
                  </a:lnTo>
                  <a:lnTo>
                    <a:pt x="1284" y="600"/>
                  </a:lnTo>
                  <a:lnTo>
                    <a:pt x="1333" y="606"/>
                  </a:lnTo>
                  <a:lnTo>
                    <a:pt x="1380" y="610"/>
                  </a:lnTo>
                  <a:lnTo>
                    <a:pt x="1427" y="612"/>
                  </a:lnTo>
                  <a:lnTo>
                    <a:pt x="1474" y="613"/>
                  </a:lnTo>
                  <a:lnTo>
                    <a:pt x="1519" y="612"/>
                  </a:lnTo>
                  <a:lnTo>
                    <a:pt x="1561" y="610"/>
                  </a:lnTo>
                  <a:lnTo>
                    <a:pt x="1600" y="605"/>
                  </a:lnTo>
                  <a:lnTo>
                    <a:pt x="1700" y="587"/>
                  </a:lnTo>
                  <a:lnTo>
                    <a:pt x="1800" y="564"/>
                  </a:lnTo>
                  <a:lnTo>
                    <a:pt x="1898" y="537"/>
                  </a:lnTo>
                  <a:lnTo>
                    <a:pt x="1993" y="505"/>
                  </a:lnTo>
                  <a:lnTo>
                    <a:pt x="2085" y="472"/>
                  </a:lnTo>
                  <a:lnTo>
                    <a:pt x="2173" y="435"/>
                  </a:lnTo>
                  <a:lnTo>
                    <a:pt x="2255" y="396"/>
                  </a:lnTo>
                  <a:lnTo>
                    <a:pt x="2332" y="356"/>
                  </a:lnTo>
                  <a:lnTo>
                    <a:pt x="2360" y="344"/>
                  </a:lnTo>
                  <a:lnTo>
                    <a:pt x="2387" y="338"/>
                  </a:lnTo>
                  <a:lnTo>
                    <a:pt x="2413" y="337"/>
                  </a:lnTo>
                  <a:lnTo>
                    <a:pt x="2437" y="343"/>
                  </a:lnTo>
                  <a:lnTo>
                    <a:pt x="2459" y="352"/>
                  </a:lnTo>
                  <a:lnTo>
                    <a:pt x="2478" y="366"/>
                  </a:lnTo>
                  <a:lnTo>
                    <a:pt x="2494" y="383"/>
                  </a:lnTo>
                  <a:lnTo>
                    <a:pt x="2505" y="405"/>
                  </a:lnTo>
                  <a:lnTo>
                    <a:pt x="2513" y="430"/>
                  </a:lnTo>
                  <a:lnTo>
                    <a:pt x="2516" y="456"/>
                  </a:lnTo>
                  <a:lnTo>
                    <a:pt x="2513" y="485"/>
                  </a:lnTo>
                  <a:lnTo>
                    <a:pt x="2503" y="516"/>
                  </a:lnTo>
                  <a:lnTo>
                    <a:pt x="2488" y="547"/>
                  </a:lnTo>
                  <a:lnTo>
                    <a:pt x="2465" y="580"/>
                  </a:lnTo>
                  <a:lnTo>
                    <a:pt x="2436" y="612"/>
                  </a:lnTo>
                  <a:lnTo>
                    <a:pt x="2419" y="627"/>
                  </a:lnTo>
                  <a:lnTo>
                    <a:pt x="2397" y="645"/>
                  </a:lnTo>
                  <a:lnTo>
                    <a:pt x="2372" y="664"/>
                  </a:lnTo>
                  <a:lnTo>
                    <a:pt x="2341" y="685"/>
                  </a:lnTo>
                  <a:lnTo>
                    <a:pt x="2307" y="708"/>
                  </a:lnTo>
                  <a:lnTo>
                    <a:pt x="2271" y="732"/>
                  </a:lnTo>
                  <a:lnTo>
                    <a:pt x="2232" y="758"/>
                  </a:lnTo>
                  <a:lnTo>
                    <a:pt x="2189" y="783"/>
                  </a:lnTo>
                  <a:lnTo>
                    <a:pt x="2145" y="811"/>
                  </a:lnTo>
                  <a:lnTo>
                    <a:pt x="2100" y="838"/>
                  </a:lnTo>
                  <a:lnTo>
                    <a:pt x="2054" y="865"/>
                  </a:lnTo>
                  <a:lnTo>
                    <a:pt x="2006" y="891"/>
                  </a:lnTo>
                  <a:lnTo>
                    <a:pt x="1958" y="918"/>
                  </a:lnTo>
                  <a:lnTo>
                    <a:pt x="1910" y="944"/>
                  </a:lnTo>
                  <a:lnTo>
                    <a:pt x="1863" y="969"/>
                  </a:lnTo>
                  <a:lnTo>
                    <a:pt x="1818" y="992"/>
                  </a:lnTo>
                  <a:lnTo>
                    <a:pt x="1773" y="1014"/>
                  </a:lnTo>
                  <a:lnTo>
                    <a:pt x="1729" y="1034"/>
                  </a:lnTo>
                  <a:lnTo>
                    <a:pt x="1688" y="1053"/>
                  </a:lnTo>
                  <a:lnTo>
                    <a:pt x="1650" y="1069"/>
                  </a:lnTo>
                  <a:lnTo>
                    <a:pt x="1615" y="1082"/>
                  </a:lnTo>
                  <a:lnTo>
                    <a:pt x="1583" y="1093"/>
                  </a:lnTo>
                  <a:lnTo>
                    <a:pt x="1555" y="1100"/>
                  </a:lnTo>
                  <a:lnTo>
                    <a:pt x="1536" y="1103"/>
                  </a:lnTo>
                  <a:lnTo>
                    <a:pt x="1511" y="1104"/>
                  </a:lnTo>
                  <a:lnTo>
                    <a:pt x="1481" y="1104"/>
                  </a:lnTo>
                  <a:lnTo>
                    <a:pt x="1445" y="1102"/>
                  </a:lnTo>
                  <a:lnTo>
                    <a:pt x="1405" y="1099"/>
                  </a:lnTo>
                  <a:lnTo>
                    <a:pt x="1360" y="1095"/>
                  </a:lnTo>
                  <a:lnTo>
                    <a:pt x="1311" y="1090"/>
                  </a:lnTo>
                  <a:lnTo>
                    <a:pt x="1260" y="1083"/>
                  </a:lnTo>
                  <a:lnTo>
                    <a:pt x="1205" y="1077"/>
                  </a:lnTo>
                  <a:lnTo>
                    <a:pt x="1148" y="1069"/>
                  </a:lnTo>
                  <a:lnTo>
                    <a:pt x="1089" y="1060"/>
                  </a:lnTo>
                  <a:lnTo>
                    <a:pt x="1028" y="1052"/>
                  </a:lnTo>
                  <a:lnTo>
                    <a:pt x="967" y="1042"/>
                  </a:lnTo>
                  <a:lnTo>
                    <a:pt x="906" y="1033"/>
                  </a:lnTo>
                  <a:lnTo>
                    <a:pt x="844" y="1023"/>
                  </a:lnTo>
                  <a:lnTo>
                    <a:pt x="783" y="1013"/>
                  </a:lnTo>
                  <a:lnTo>
                    <a:pt x="723" y="1003"/>
                  </a:lnTo>
                  <a:lnTo>
                    <a:pt x="665" y="992"/>
                  </a:lnTo>
                  <a:lnTo>
                    <a:pt x="608" y="983"/>
                  </a:lnTo>
                  <a:lnTo>
                    <a:pt x="555" y="973"/>
                  </a:lnTo>
                  <a:lnTo>
                    <a:pt x="504" y="964"/>
                  </a:lnTo>
                  <a:lnTo>
                    <a:pt x="457" y="955"/>
                  </a:lnTo>
                  <a:lnTo>
                    <a:pt x="413" y="947"/>
                  </a:lnTo>
                  <a:lnTo>
                    <a:pt x="375" y="940"/>
                  </a:lnTo>
                  <a:lnTo>
                    <a:pt x="341" y="933"/>
                  </a:lnTo>
                  <a:lnTo>
                    <a:pt x="312" y="928"/>
                  </a:lnTo>
                  <a:lnTo>
                    <a:pt x="290" y="924"/>
                  </a:lnTo>
                  <a:lnTo>
                    <a:pt x="275" y="920"/>
                  </a:lnTo>
                  <a:lnTo>
                    <a:pt x="246" y="917"/>
                  </a:lnTo>
                  <a:lnTo>
                    <a:pt x="217" y="920"/>
                  </a:lnTo>
                  <a:lnTo>
                    <a:pt x="188" y="927"/>
                  </a:lnTo>
                  <a:lnTo>
                    <a:pt x="161" y="939"/>
                  </a:lnTo>
                  <a:lnTo>
                    <a:pt x="133" y="953"/>
                  </a:lnTo>
                  <a:lnTo>
                    <a:pt x="107" y="970"/>
                  </a:lnTo>
                  <a:lnTo>
                    <a:pt x="82" y="988"/>
                  </a:lnTo>
                  <a:lnTo>
                    <a:pt x="60" y="1007"/>
                  </a:lnTo>
                  <a:lnTo>
                    <a:pt x="46" y="1016"/>
                  </a:lnTo>
                  <a:lnTo>
                    <a:pt x="35" y="1022"/>
                  </a:lnTo>
                  <a:lnTo>
                    <a:pt x="26" y="1023"/>
                  </a:lnTo>
                  <a:lnTo>
                    <a:pt x="19" y="1020"/>
                  </a:lnTo>
                  <a:lnTo>
                    <a:pt x="12" y="1016"/>
                  </a:lnTo>
                  <a:lnTo>
                    <a:pt x="8" y="1011"/>
                  </a:lnTo>
                  <a:lnTo>
                    <a:pt x="5" y="1004"/>
                  </a:lnTo>
                  <a:lnTo>
                    <a:pt x="2" y="997"/>
                  </a:lnTo>
                  <a:lnTo>
                    <a:pt x="1" y="991"/>
                  </a:lnTo>
                  <a:lnTo>
                    <a:pt x="1" y="986"/>
                  </a:lnTo>
                  <a:lnTo>
                    <a:pt x="0" y="984"/>
                  </a:lnTo>
                  <a:lnTo>
                    <a:pt x="4" y="928"/>
                  </a:lnTo>
                  <a:lnTo>
                    <a:pt x="8" y="866"/>
                  </a:lnTo>
                  <a:lnTo>
                    <a:pt x="12" y="800"/>
                  </a:lnTo>
                  <a:lnTo>
                    <a:pt x="17" y="729"/>
                  </a:lnTo>
                  <a:lnTo>
                    <a:pt x="22" y="656"/>
                  </a:lnTo>
                  <a:lnTo>
                    <a:pt x="26" y="582"/>
                  </a:lnTo>
                  <a:lnTo>
                    <a:pt x="31" y="506"/>
                  </a:lnTo>
                  <a:lnTo>
                    <a:pt x="36" y="433"/>
                  </a:lnTo>
                  <a:lnTo>
                    <a:pt x="41" y="360"/>
                  </a:lnTo>
                  <a:lnTo>
                    <a:pt x="45" y="292"/>
                  </a:lnTo>
                  <a:lnTo>
                    <a:pt x="49" y="227"/>
                  </a:lnTo>
                  <a:lnTo>
                    <a:pt x="52" y="168"/>
                  </a:lnTo>
                  <a:lnTo>
                    <a:pt x="57" y="116"/>
                  </a:lnTo>
                  <a:lnTo>
                    <a:pt x="59" y="101"/>
                  </a:lnTo>
                  <a:lnTo>
                    <a:pt x="63" y="90"/>
                  </a:lnTo>
                  <a:lnTo>
                    <a:pt x="70" y="81"/>
                  </a:lnTo>
                  <a:lnTo>
                    <a:pt x="80" y="76"/>
                  </a:lnTo>
                  <a:lnTo>
                    <a:pt x="91" y="72"/>
                  </a:lnTo>
                  <a:lnTo>
                    <a:pt x="104" y="69"/>
                  </a:lnTo>
                  <a:lnTo>
                    <a:pt x="120" y="67"/>
                  </a:lnTo>
                  <a:lnTo>
                    <a:pt x="137" y="63"/>
                  </a:lnTo>
                  <a:lnTo>
                    <a:pt x="171" y="58"/>
                  </a:lnTo>
                  <a:lnTo>
                    <a:pt x="210" y="52"/>
                  </a:lnTo>
                  <a:lnTo>
                    <a:pt x="252" y="46"/>
                  </a:lnTo>
                  <a:lnTo>
                    <a:pt x="298" y="38"/>
                  </a:lnTo>
                  <a:lnTo>
                    <a:pt x="344" y="32"/>
                  </a:lnTo>
                  <a:lnTo>
                    <a:pt x="392" y="26"/>
                  </a:lnTo>
                  <a:lnTo>
                    <a:pt x="440" y="19"/>
                  </a:lnTo>
                  <a:lnTo>
                    <a:pt x="487" y="14"/>
                  </a:lnTo>
                  <a:lnTo>
                    <a:pt x="532" y="9"/>
                  </a:lnTo>
                  <a:lnTo>
                    <a:pt x="575" y="5"/>
                  </a:lnTo>
                  <a:lnTo>
                    <a:pt x="614" y="3"/>
                  </a:lnTo>
                  <a:lnTo>
                    <a:pt x="649" y="0"/>
                  </a:lnTo>
                  <a:lnTo>
                    <a:pt x="6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3870325" y="4837113"/>
              <a:ext cx="211138" cy="271463"/>
            </a:xfrm>
            <a:custGeom>
              <a:avLst/>
              <a:gdLst>
                <a:gd name="T0" fmla="*/ 414 w 798"/>
                <a:gd name="T1" fmla="*/ 614 h 1025"/>
                <a:gd name="T2" fmla="*/ 383 w 798"/>
                <a:gd name="T3" fmla="*/ 617 h 1025"/>
                <a:gd name="T4" fmla="*/ 356 w 798"/>
                <a:gd name="T5" fmla="*/ 625 h 1025"/>
                <a:gd name="T6" fmla="*/ 331 w 798"/>
                <a:gd name="T7" fmla="*/ 639 h 1025"/>
                <a:gd name="T8" fmla="*/ 308 w 798"/>
                <a:gd name="T9" fmla="*/ 657 h 1025"/>
                <a:gd name="T10" fmla="*/ 291 w 798"/>
                <a:gd name="T11" fmla="*/ 679 h 1025"/>
                <a:gd name="T12" fmla="*/ 277 w 798"/>
                <a:gd name="T13" fmla="*/ 703 h 1025"/>
                <a:gd name="T14" fmla="*/ 268 w 798"/>
                <a:gd name="T15" fmla="*/ 731 h 1025"/>
                <a:gd name="T16" fmla="*/ 265 w 798"/>
                <a:gd name="T17" fmla="*/ 761 h 1025"/>
                <a:gd name="T18" fmla="*/ 268 w 798"/>
                <a:gd name="T19" fmla="*/ 790 h 1025"/>
                <a:gd name="T20" fmla="*/ 277 w 798"/>
                <a:gd name="T21" fmla="*/ 818 h 1025"/>
                <a:gd name="T22" fmla="*/ 291 w 798"/>
                <a:gd name="T23" fmla="*/ 843 h 1025"/>
                <a:gd name="T24" fmla="*/ 308 w 798"/>
                <a:gd name="T25" fmla="*/ 866 h 1025"/>
                <a:gd name="T26" fmla="*/ 331 w 798"/>
                <a:gd name="T27" fmla="*/ 883 h 1025"/>
                <a:gd name="T28" fmla="*/ 356 w 798"/>
                <a:gd name="T29" fmla="*/ 897 h 1025"/>
                <a:gd name="T30" fmla="*/ 383 w 798"/>
                <a:gd name="T31" fmla="*/ 905 h 1025"/>
                <a:gd name="T32" fmla="*/ 414 w 798"/>
                <a:gd name="T33" fmla="*/ 909 h 1025"/>
                <a:gd name="T34" fmla="*/ 443 w 798"/>
                <a:gd name="T35" fmla="*/ 905 h 1025"/>
                <a:gd name="T36" fmla="*/ 471 w 798"/>
                <a:gd name="T37" fmla="*/ 897 h 1025"/>
                <a:gd name="T38" fmla="*/ 496 w 798"/>
                <a:gd name="T39" fmla="*/ 883 h 1025"/>
                <a:gd name="T40" fmla="*/ 518 w 798"/>
                <a:gd name="T41" fmla="*/ 866 h 1025"/>
                <a:gd name="T42" fmla="*/ 536 w 798"/>
                <a:gd name="T43" fmla="*/ 843 h 1025"/>
                <a:gd name="T44" fmla="*/ 550 w 798"/>
                <a:gd name="T45" fmla="*/ 818 h 1025"/>
                <a:gd name="T46" fmla="*/ 558 w 798"/>
                <a:gd name="T47" fmla="*/ 790 h 1025"/>
                <a:gd name="T48" fmla="*/ 561 w 798"/>
                <a:gd name="T49" fmla="*/ 761 h 1025"/>
                <a:gd name="T50" fmla="*/ 558 w 798"/>
                <a:gd name="T51" fmla="*/ 731 h 1025"/>
                <a:gd name="T52" fmla="*/ 550 w 798"/>
                <a:gd name="T53" fmla="*/ 703 h 1025"/>
                <a:gd name="T54" fmla="*/ 536 w 798"/>
                <a:gd name="T55" fmla="*/ 679 h 1025"/>
                <a:gd name="T56" fmla="*/ 518 w 798"/>
                <a:gd name="T57" fmla="*/ 657 h 1025"/>
                <a:gd name="T58" fmla="*/ 496 w 798"/>
                <a:gd name="T59" fmla="*/ 639 h 1025"/>
                <a:gd name="T60" fmla="*/ 471 w 798"/>
                <a:gd name="T61" fmla="*/ 625 h 1025"/>
                <a:gd name="T62" fmla="*/ 443 w 798"/>
                <a:gd name="T63" fmla="*/ 617 h 1025"/>
                <a:gd name="T64" fmla="*/ 414 w 798"/>
                <a:gd name="T65" fmla="*/ 614 h 1025"/>
                <a:gd name="T66" fmla="*/ 194 w 798"/>
                <a:gd name="T67" fmla="*/ 0 h 1025"/>
                <a:gd name="T68" fmla="*/ 728 w 798"/>
                <a:gd name="T69" fmla="*/ 26 h 1025"/>
                <a:gd name="T70" fmla="*/ 748 w 798"/>
                <a:gd name="T71" fmla="*/ 30 h 1025"/>
                <a:gd name="T72" fmla="*/ 765 w 798"/>
                <a:gd name="T73" fmla="*/ 39 h 1025"/>
                <a:gd name="T74" fmla="*/ 780 w 798"/>
                <a:gd name="T75" fmla="*/ 51 h 1025"/>
                <a:gd name="T76" fmla="*/ 791 w 798"/>
                <a:gd name="T77" fmla="*/ 67 h 1025"/>
                <a:gd name="T78" fmla="*/ 797 w 798"/>
                <a:gd name="T79" fmla="*/ 85 h 1025"/>
                <a:gd name="T80" fmla="*/ 798 w 798"/>
                <a:gd name="T81" fmla="*/ 105 h 1025"/>
                <a:gd name="T82" fmla="*/ 733 w 798"/>
                <a:gd name="T83" fmla="*/ 953 h 1025"/>
                <a:gd name="T84" fmla="*/ 728 w 798"/>
                <a:gd name="T85" fmla="*/ 973 h 1025"/>
                <a:gd name="T86" fmla="*/ 719 w 798"/>
                <a:gd name="T87" fmla="*/ 990 h 1025"/>
                <a:gd name="T88" fmla="*/ 706 w 798"/>
                <a:gd name="T89" fmla="*/ 1005 h 1025"/>
                <a:gd name="T90" fmla="*/ 691 w 798"/>
                <a:gd name="T91" fmla="*/ 1016 h 1025"/>
                <a:gd name="T92" fmla="*/ 672 w 798"/>
                <a:gd name="T93" fmla="*/ 1023 h 1025"/>
                <a:gd name="T94" fmla="*/ 652 w 798"/>
                <a:gd name="T95" fmla="*/ 1025 h 1025"/>
                <a:gd name="T96" fmla="*/ 59 w 798"/>
                <a:gd name="T97" fmla="*/ 1025 h 1025"/>
                <a:gd name="T98" fmla="*/ 40 w 798"/>
                <a:gd name="T99" fmla="*/ 1022 h 1025"/>
                <a:gd name="T100" fmla="*/ 23 w 798"/>
                <a:gd name="T101" fmla="*/ 1013 h 1025"/>
                <a:gd name="T102" fmla="*/ 12 w 798"/>
                <a:gd name="T103" fmla="*/ 1002 h 1025"/>
                <a:gd name="T104" fmla="*/ 3 w 798"/>
                <a:gd name="T105" fmla="*/ 986 h 1025"/>
                <a:gd name="T106" fmla="*/ 0 w 798"/>
                <a:gd name="T107" fmla="*/ 968 h 1025"/>
                <a:gd name="T108" fmla="*/ 2 w 798"/>
                <a:gd name="T109" fmla="*/ 949 h 1025"/>
                <a:gd name="T110" fmla="*/ 100 w 798"/>
                <a:gd name="T111" fmla="*/ 69 h 1025"/>
                <a:gd name="T112" fmla="*/ 107 w 798"/>
                <a:gd name="T113" fmla="*/ 50 h 1025"/>
                <a:gd name="T114" fmla="*/ 119 w 798"/>
                <a:gd name="T115" fmla="*/ 33 h 1025"/>
                <a:gd name="T116" fmla="*/ 135 w 798"/>
                <a:gd name="T117" fmla="*/ 19 h 1025"/>
                <a:gd name="T118" fmla="*/ 153 w 798"/>
                <a:gd name="T119" fmla="*/ 8 h 1025"/>
                <a:gd name="T120" fmla="*/ 173 w 798"/>
                <a:gd name="T121" fmla="*/ 2 h 1025"/>
                <a:gd name="T122" fmla="*/ 194 w 798"/>
                <a:gd name="T123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8" h="1025">
                  <a:moveTo>
                    <a:pt x="414" y="614"/>
                  </a:moveTo>
                  <a:lnTo>
                    <a:pt x="383" y="617"/>
                  </a:lnTo>
                  <a:lnTo>
                    <a:pt x="356" y="625"/>
                  </a:lnTo>
                  <a:lnTo>
                    <a:pt x="331" y="639"/>
                  </a:lnTo>
                  <a:lnTo>
                    <a:pt x="308" y="657"/>
                  </a:lnTo>
                  <a:lnTo>
                    <a:pt x="291" y="679"/>
                  </a:lnTo>
                  <a:lnTo>
                    <a:pt x="277" y="703"/>
                  </a:lnTo>
                  <a:lnTo>
                    <a:pt x="268" y="731"/>
                  </a:lnTo>
                  <a:lnTo>
                    <a:pt x="265" y="761"/>
                  </a:lnTo>
                  <a:lnTo>
                    <a:pt x="268" y="790"/>
                  </a:lnTo>
                  <a:lnTo>
                    <a:pt x="277" y="818"/>
                  </a:lnTo>
                  <a:lnTo>
                    <a:pt x="291" y="843"/>
                  </a:lnTo>
                  <a:lnTo>
                    <a:pt x="308" y="866"/>
                  </a:lnTo>
                  <a:lnTo>
                    <a:pt x="331" y="883"/>
                  </a:lnTo>
                  <a:lnTo>
                    <a:pt x="356" y="897"/>
                  </a:lnTo>
                  <a:lnTo>
                    <a:pt x="383" y="905"/>
                  </a:lnTo>
                  <a:lnTo>
                    <a:pt x="414" y="909"/>
                  </a:lnTo>
                  <a:lnTo>
                    <a:pt x="443" y="905"/>
                  </a:lnTo>
                  <a:lnTo>
                    <a:pt x="471" y="897"/>
                  </a:lnTo>
                  <a:lnTo>
                    <a:pt x="496" y="883"/>
                  </a:lnTo>
                  <a:lnTo>
                    <a:pt x="518" y="866"/>
                  </a:lnTo>
                  <a:lnTo>
                    <a:pt x="536" y="843"/>
                  </a:lnTo>
                  <a:lnTo>
                    <a:pt x="550" y="818"/>
                  </a:lnTo>
                  <a:lnTo>
                    <a:pt x="558" y="790"/>
                  </a:lnTo>
                  <a:lnTo>
                    <a:pt x="561" y="761"/>
                  </a:lnTo>
                  <a:lnTo>
                    <a:pt x="558" y="731"/>
                  </a:lnTo>
                  <a:lnTo>
                    <a:pt x="550" y="703"/>
                  </a:lnTo>
                  <a:lnTo>
                    <a:pt x="536" y="679"/>
                  </a:lnTo>
                  <a:lnTo>
                    <a:pt x="518" y="657"/>
                  </a:lnTo>
                  <a:lnTo>
                    <a:pt x="496" y="639"/>
                  </a:lnTo>
                  <a:lnTo>
                    <a:pt x="471" y="625"/>
                  </a:lnTo>
                  <a:lnTo>
                    <a:pt x="443" y="617"/>
                  </a:lnTo>
                  <a:lnTo>
                    <a:pt x="414" y="614"/>
                  </a:lnTo>
                  <a:close/>
                  <a:moveTo>
                    <a:pt x="194" y="0"/>
                  </a:moveTo>
                  <a:lnTo>
                    <a:pt x="728" y="26"/>
                  </a:lnTo>
                  <a:lnTo>
                    <a:pt x="748" y="30"/>
                  </a:lnTo>
                  <a:lnTo>
                    <a:pt x="765" y="39"/>
                  </a:lnTo>
                  <a:lnTo>
                    <a:pt x="780" y="51"/>
                  </a:lnTo>
                  <a:lnTo>
                    <a:pt x="791" y="67"/>
                  </a:lnTo>
                  <a:lnTo>
                    <a:pt x="797" y="85"/>
                  </a:lnTo>
                  <a:lnTo>
                    <a:pt x="798" y="105"/>
                  </a:lnTo>
                  <a:lnTo>
                    <a:pt x="733" y="953"/>
                  </a:lnTo>
                  <a:lnTo>
                    <a:pt x="728" y="973"/>
                  </a:lnTo>
                  <a:lnTo>
                    <a:pt x="719" y="990"/>
                  </a:lnTo>
                  <a:lnTo>
                    <a:pt x="706" y="1005"/>
                  </a:lnTo>
                  <a:lnTo>
                    <a:pt x="691" y="1016"/>
                  </a:lnTo>
                  <a:lnTo>
                    <a:pt x="672" y="1023"/>
                  </a:lnTo>
                  <a:lnTo>
                    <a:pt x="652" y="1025"/>
                  </a:lnTo>
                  <a:lnTo>
                    <a:pt x="59" y="1025"/>
                  </a:lnTo>
                  <a:lnTo>
                    <a:pt x="40" y="1022"/>
                  </a:lnTo>
                  <a:lnTo>
                    <a:pt x="23" y="1013"/>
                  </a:lnTo>
                  <a:lnTo>
                    <a:pt x="12" y="1002"/>
                  </a:lnTo>
                  <a:lnTo>
                    <a:pt x="3" y="986"/>
                  </a:lnTo>
                  <a:lnTo>
                    <a:pt x="0" y="968"/>
                  </a:lnTo>
                  <a:lnTo>
                    <a:pt x="2" y="949"/>
                  </a:lnTo>
                  <a:lnTo>
                    <a:pt x="100" y="69"/>
                  </a:lnTo>
                  <a:lnTo>
                    <a:pt x="107" y="50"/>
                  </a:lnTo>
                  <a:lnTo>
                    <a:pt x="119" y="33"/>
                  </a:lnTo>
                  <a:lnTo>
                    <a:pt x="135" y="19"/>
                  </a:lnTo>
                  <a:lnTo>
                    <a:pt x="153" y="8"/>
                  </a:lnTo>
                  <a:lnTo>
                    <a:pt x="173" y="2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Freeform 48"/>
          <p:cNvSpPr>
            <a:spLocks noEditPoints="1"/>
          </p:cNvSpPr>
          <p:nvPr/>
        </p:nvSpPr>
        <p:spPr bwMode="auto">
          <a:xfrm>
            <a:off x="7847013" y="3342519"/>
            <a:ext cx="516124" cy="633460"/>
          </a:xfrm>
          <a:custGeom>
            <a:avLst/>
            <a:gdLst>
              <a:gd name="T0" fmla="*/ 1835 w 2692"/>
              <a:gd name="T1" fmla="*/ 2652 h 3304"/>
              <a:gd name="T2" fmla="*/ 1703 w 2692"/>
              <a:gd name="T3" fmla="*/ 2717 h 3304"/>
              <a:gd name="T4" fmla="*/ 2011 w 2692"/>
              <a:gd name="T5" fmla="*/ 3019 h 3304"/>
              <a:gd name="T6" fmla="*/ 2500 w 2692"/>
              <a:gd name="T7" fmla="*/ 2527 h 3304"/>
              <a:gd name="T8" fmla="*/ 2413 w 2692"/>
              <a:gd name="T9" fmla="*/ 2407 h 3304"/>
              <a:gd name="T10" fmla="*/ 1370 w 2692"/>
              <a:gd name="T11" fmla="*/ 2407 h 3304"/>
              <a:gd name="T12" fmla="*/ 870 w 2692"/>
              <a:gd name="T13" fmla="*/ 2445 h 3304"/>
              <a:gd name="T14" fmla="*/ 883 w 2692"/>
              <a:gd name="T15" fmla="*/ 2315 h 3304"/>
              <a:gd name="T16" fmla="*/ 767 w 2692"/>
              <a:gd name="T17" fmla="*/ 2267 h 3304"/>
              <a:gd name="T18" fmla="*/ 418 w 2692"/>
              <a:gd name="T19" fmla="*/ 2392 h 3304"/>
              <a:gd name="T20" fmla="*/ 447 w 2692"/>
              <a:gd name="T21" fmla="*/ 2315 h 3304"/>
              <a:gd name="T22" fmla="*/ 2079 w 2692"/>
              <a:gd name="T23" fmla="*/ 2077 h 3304"/>
              <a:gd name="T24" fmla="*/ 2513 w 2692"/>
              <a:gd name="T25" fmla="*/ 2257 h 3304"/>
              <a:gd name="T26" fmla="*/ 2692 w 2692"/>
              <a:gd name="T27" fmla="*/ 2690 h 3304"/>
              <a:gd name="T28" fmla="*/ 2513 w 2692"/>
              <a:gd name="T29" fmla="*/ 3124 h 3304"/>
              <a:gd name="T30" fmla="*/ 2079 w 2692"/>
              <a:gd name="T31" fmla="*/ 3304 h 3304"/>
              <a:gd name="T32" fmla="*/ 1644 w 2692"/>
              <a:gd name="T33" fmla="*/ 3124 h 3304"/>
              <a:gd name="T34" fmla="*/ 1465 w 2692"/>
              <a:gd name="T35" fmla="*/ 2690 h 3304"/>
              <a:gd name="T36" fmla="*/ 1644 w 2692"/>
              <a:gd name="T37" fmla="*/ 2257 h 3304"/>
              <a:gd name="T38" fmla="*/ 2079 w 2692"/>
              <a:gd name="T39" fmla="*/ 2077 h 3304"/>
              <a:gd name="T40" fmla="*/ 1465 w 2692"/>
              <a:gd name="T41" fmla="*/ 1982 h 3304"/>
              <a:gd name="T42" fmla="*/ 870 w 2692"/>
              <a:gd name="T43" fmla="*/ 2020 h 3304"/>
              <a:gd name="T44" fmla="*/ 883 w 2692"/>
              <a:gd name="T45" fmla="*/ 1890 h 3304"/>
              <a:gd name="T46" fmla="*/ 767 w 2692"/>
              <a:gd name="T47" fmla="*/ 1862 h 3304"/>
              <a:gd name="T48" fmla="*/ 418 w 2692"/>
              <a:gd name="T49" fmla="*/ 1987 h 3304"/>
              <a:gd name="T50" fmla="*/ 447 w 2692"/>
              <a:gd name="T51" fmla="*/ 1910 h 3304"/>
              <a:gd name="T52" fmla="*/ 898 w 2692"/>
              <a:gd name="T53" fmla="*/ 1511 h 3304"/>
              <a:gd name="T54" fmla="*/ 1698 w 2692"/>
              <a:gd name="T55" fmla="*/ 1620 h 3304"/>
              <a:gd name="T56" fmla="*/ 860 w 2692"/>
              <a:gd name="T57" fmla="*/ 1633 h 3304"/>
              <a:gd name="T58" fmla="*/ 898 w 2692"/>
              <a:gd name="T59" fmla="*/ 1511 h 3304"/>
              <a:gd name="T60" fmla="*/ 760 w 2692"/>
              <a:gd name="T61" fmla="*/ 1473 h 3304"/>
              <a:gd name="T62" fmla="*/ 409 w 2692"/>
              <a:gd name="T63" fmla="*/ 1576 h 3304"/>
              <a:gd name="T64" fmla="*/ 460 w 2692"/>
              <a:gd name="T65" fmla="*/ 1512 h 3304"/>
              <a:gd name="T66" fmla="*/ 1653 w 2692"/>
              <a:gd name="T67" fmla="*/ 1085 h 3304"/>
              <a:gd name="T68" fmla="*/ 1691 w 2692"/>
              <a:gd name="T69" fmla="*/ 1207 h 3304"/>
              <a:gd name="T70" fmla="*/ 853 w 2692"/>
              <a:gd name="T71" fmla="*/ 1194 h 3304"/>
              <a:gd name="T72" fmla="*/ 731 w 2692"/>
              <a:gd name="T73" fmla="*/ 980 h 3304"/>
              <a:gd name="T74" fmla="*/ 586 w 2692"/>
              <a:gd name="T75" fmla="*/ 1249 h 3304"/>
              <a:gd name="T76" fmla="*/ 403 w 2692"/>
              <a:gd name="T77" fmla="*/ 1143 h 3304"/>
              <a:gd name="T78" fmla="*/ 472 w 2692"/>
              <a:gd name="T79" fmla="*/ 1098 h 3304"/>
              <a:gd name="T80" fmla="*/ 521 w 2692"/>
              <a:gd name="T81" fmla="*/ 354 h 3304"/>
              <a:gd name="T82" fmla="*/ 647 w 2692"/>
              <a:gd name="T83" fmla="*/ 588 h 3304"/>
              <a:gd name="T84" fmla="*/ 1510 w 2692"/>
              <a:gd name="T85" fmla="*/ 568 h 3304"/>
              <a:gd name="T86" fmla="*/ 1601 w 2692"/>
              <a:gd name="T87" fmla="*/ 330 h 3304"/>
              <a:gd name="T88" fmla="*/ 2093 w 2692"/>
              <a:gd name="T89" fmla="*/ 417 h 3304"/>
              <a:gd name="T90" fmla="*/ 2014 w 2692"/>
              <a:gd name="T91" fmla="*/ 1938 h 3304"/>
              <a:gd name="T92" fmla="*/ 1342 w 2692"/>
              <a:gd name="T93" fmla="*/ 2859 h 3304"/>
              <a:gd name="T94" fmla="*/ 45 w 2692"/>
              <a:gd name="T95" fmla="*/ 2907 h 3304"/>
              <a:gd name="T96" fmla="*/ 20 w 2692"/>
              <a:gd name="T97" fmla="*/ 433 h 3304"/>
              <a:gd name="T98" fmla="*/ 1063 w 2692"/>
              <a:gd name="T99" fmla="*/ 94 h 3304"/>
              <a:gd name="T100" fmla="*/ 1002 w 2692"/>
              <a:gd name="T101" fmla="*/ 201 h 3304"/>
              <a:gd name="T102" fmla="*/ 1124 w 2692"/>
              <a:gd name="T103" fmla="*/ 201 h 3304"/>
              <a:gd name="T104" fmla="*/ 1063 w 2692"/>
              <a:gd name="T105" fmla="*/ 94 h 3304"/>
              <a:gd name="T106" fmla="*/ 1206 w 2692"/>
              <a:gd name="T107" fmla="*/ 81 h 3304"/>
              <a:gd name="T108" fmla="*/ 1263 w 2692"/>
              <a:gd name="T109" fmla="*/ 226 h 3304"/>
              <a:gd name="T110" fmla="*/ 1488 w 2692"/>
              <a:gd name="T111" fmla="*/ 297 h 3304"/>
              <a:gd name="T112" fmla="*/ 1471 w 2692"/>
              <a:gd name="T113" fmla="*/ 479 h 3304"/>
              <a:gd name="T114" fmla="*/ 676 w 2692"/>
              <a:gd name="T115" fmla="*/ 496 h 3304"/>
              <a:gd name="T116" fmla="*/ 625 w 2692"/>
              <a:gd name="T117" fmla="*/ 321 h 3304"/>
              <a:gd name="T118" fmla="*/ 846 w 2692"/>
              <a:gd name="T119" fmla="*/ 233 h 3304"/>
              <a:gd name="T120" fmla="*/ 908 w 2692"/>
              <a:gd name="T121" fmla="*/ 106 h 3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92" h="3304">
                <a:moveTo>
                  <a:pt x="2413" y="2407"/>
                </a:moveTo>
                <a:lnTo>
                  <a:pt x="2393" y="2409"/>
                </a:lnTo>
                <a:lnTo>
                  <a:pt x="2373" y="2414"/>
                </a:lnTo>
                <a:lnTo>
                  <a:pt x="2354" y="2424"/>
                </a:lnTo>
                <a:lnTo>
                  <a:pt x="2338" y="2439"/>
                </a:lnTo>
                <a:lnTo>
                  <a:pt x="2020" y="2796"/>
                </a:lnTo>
                <a:lnTo>
                  <a:pt x="1854" y="2664"/>
                </a:lnTo>
                <a:lnTo>
                  <a:pt x="1835" y="2652"/>
                </a:lnTo>
                <a:lnTo>
                  <a:pt x="1815" y="2645"/>
                </a:lnTo>
                <a:lnTo>
                  <a:pt x="1795" y="2643"/>
                </a:lnTo>
                <a:lnTo>
                  <a:pt x="1774" y="2645"/>
                </a:lnTo>
                <a:lnTo>
                  <a:pt x="1754" y="2652"/>
                </a:lnTo>
                <a:lnTo>
                  <a:pt x="1736" y="2663"/>
                </a:lnTo>
                <a:lnTo>
                  <a:pt x="1721" y="2678"/>
                </a:lnTo>
                <a:lnTo>
                  <a:pt x="1709" y="2697"/>
                </a:lnTo>
                <a:lnTo>
                  <a:pt x="1703" y="2717"/>
                </a:lnTo>
                <a:lnTo>
                  <a:pt x="1700" y="2737"/>
                </a:lnTo>
                <a:lnTo>
                  <a:pt x="1703" y="2758"/>
                </a:lnTo>
                <a:lnTo>
                  <a:pt x="1709" y="2778"/>
                </a:lnTo>
                <a:lnTo>
                  <a:pt x="1720" y="2795"/>
                </a:lnTo>
                <a:lnTo>
                  <a:pt x="1736" y="2811"/>
                </a:lnTo>
                <a:lnTo>
                  <a:pt x="1972" y="3000"/>
                </a:lnTo>
                <a:lnTo>
                  <a:pt x="1991" y="3012"/>
                </a:lnTo>
                <a:lnTo>
                  <a:pt x="2011" y="3019"/>
                </a:lnTo>
                <a:lnTo>
                  <a:pt x="2031" y="3021"/>
                </a:lnTo>
                <a:lnTo>
                  <a:pt x="2051" y="3019"/>
                </a:lnTo>
                <a:lnTo>
                  <a:pt x="2069" y="3013"/>
                </a:lnTo>
                <a:lnTo>
                  <a:pt x="2087" y="3003"/>
                </a:lnTo>
                <a:lnTo>
                  <a:pt x="2102" y="2990"/>
                </a:lnTo>
                <a:lnTo>
                  <a:pt x="2480" y="2564"/>
                </a:lnTo>
                <a:lnTo>
                  <a:pt x="2492" y="2546"/>
                </a:lnTo>
                <a:lnTo>
                  <a:pt x="2500" y="2527"/>
                </a:lnTo>
                <a:lnTo>
                  <a:pt x="2504" y="2506"/>
                </a:lnTo>
                <a:lnTo>
                  <a:pt x="2502" y="2486"/>
                </a:lnTo>
                <a:lnTo>
                  <a:pt x="2497" y="2466"/>
                </a:lnTo>
                <a:lnTo>
                  <a:pt x="2487" y="2447"/>
                </a:lnTo>
                <a:lnTo>
                  <a:pt x="2472" y="2431"/>
                </a:lnTo>
                <a:lnTo>
                  <a:pt x="2454" y="2419"/>
                </a:lnTo>
                <a:lnTo>
                  <a:pt x="2435" y="2411"/>
                </a:lnTo>
                <a:lnTo>
                  <a:pt x="2413" y="2407"/>
                </a:lnTo>
                <a:close/>
                <a:moveTo>
                  <a:pt x="898" y="2313"/>
                </a:moveTo>
                <a:lnTo>
                  <a:pt x="1322" y="2313"/>
                </a:lnTo>
                <a:lnTo>
                  <a:pt x="1337" y="2315"/>
                </a:lnTo>
                <a:lnTo>
                  <a:pt x="1351" y="2322"/>
                </a:lnTo>
                <a:lnTo>
                  <a:pt x="1361" y="2332"/>
                </a:lnTo>
                <a:lnTo>
                  <a:pt x="1368" y="2345"/>
                </a:lnTo>
                <a:lnTo>
                  <a:pt x="1370" y="2360"/>
                </a:lnTo>
                <a:lnTo>
                  <a:pt x="1370" y="2407"/>
                </a:lnTo>
                <a:lnTo>
                  <a:pt x="1368" y="2422"/>
                </a:lnTo>
                <a:lnTo>
                  <a:pt x="1361" y="2435"/>
                </a:lnTo>
                <a:lnTo>
                  <a:pt x="1351" y="2445"/>
                </a:lnTo>
                <a:lnTo>
                  <a:pt x="1337" y="2452"/>
                </a:lnTo>
                <a:lnTo>
                  <a:pt x="1322" y="2454"/>
                </a:lnTo>
                <a:lnTo>
                  <a:pt x="898" y="2454"/>
                </a:lnTo>
                <a:lnTo>
                  <a:pt x="883" y="2452"/>
                </a:lnTo>
                <a:lnTo>
                  <a:pt x="870" y="2445"/>
                </a:lnTo>
                <a:lnTo>
                  <a:pt x="860" y="2435"/>
                </a:lnTo>
                <a:lnTo>
                  <a:pt x="853" y="2422"/>
                </a:lnTo>
                <a:lnTo>
                  <a:pt x="851" y="2407"/>
                </a:lnTo>
                <a:lnTo>
                  <a:pt x="851" y="2360"/>
                </a:lnTo>
                <a:lnTo>
                  <a:pt x="853" y="2345"/>
                </a:lnTo>
                <a:lnTo>
                  <a:pt x="860" y="2332"/>
                </a:lnTo>
                <a:lnTo>
                  <a:pt x="870" y="2322"/>
                </a:lnTo>
                <a:lnTo>
                  <a:pt x="883" y="2315"/>
                </a:lnTo>
                <a:lnTo>
                  <a:pt x="898" y="2313"/>
                </a:lnTo>
                <a:close/>
                <a:moveTo>
                  <a:pt x="731" y="2207"/>
                </a:moveTo>
                <a:lnTo>
                  <a:pt x="744" y="2210"/>
                </a:lnTo>
                <a:lnTo>
                  <a:pt x="756" y="2218"/>
                </a:lnTo>
                <a:lnTo>
                  <a:pt x="765" y="2228"/>
                </a:lnTo>
                <a:lnTo>
                  <a:pt x="770" y="2241"/>
                </a:lnTo>
                <a:lnTo>
                  <a:pt x="770" y="2254"/>
                </a:lnTo>
                <a:lnTo>
                  <a:pt x="767" y="2267"/>
                </a:lnTo>
                <a:lnTo>
                  <a:pt x="760" y="2279"/>
                </a:lnTo>
                <a:lnTo>
                  <a:pt x="586" y="2474"/>
                </a:lnTo>
                <a:lnTo>
                  <a:pt x="576" y="2482"/>
                </a:lnTo>
                <a:lnTo>
                  <a:pt x="565" y="2487"/>
                </a:lnTo>
                <a:lnTo>
                  <a:pt x="553" y="2489"/>
                </a:lnTo>
                <a:lnTo>
                  <a:pt x="539" y="2486"/>
                </a:lnTo>
                <a:lnTo>
                  <a:pt x="526" y="2479"/>
                </a:lnTo>
                <a:lnTo>
                  <a:pt x="418" y="2392"/>
                </a:lnTo>
                <a:lnTo>
                  <a:pt x="409" y="2382"/>
                </a:lnTo>
                <a:lnTo>
                  <a:pt x="403" y="2370"/>
                </a:lnTo>
                <a:lnTo>
                  <a:pt x="402" y="2357"/>
                </a:lnTo>
                <a:lnTo>
                  <a:pt x="404" y="2344"/>
                </a:lnTo>
                <a:lnTo>
                  <a:pt x="411" y="2331"/>
                </a:lnTo>
                <a:lnTo>
                  <a:pt x="421" y="2322"/>
                </a:lnTo>
                <a:lnTo>
                  <a:pt x="434" y="2317"/>
                </a:lnTo>
                <a:lnTo>
                  <a:pt x="447" y="2315"/>
                </a:lnTo>
                <a:lnTo>
                  <a:pt x="460" y="2318"/>
                </a:lnTo>
                <a:lnTo>
                  <a:pt x="472" y="2325"/>
                </a:lnTo>
                <a:lnTo>
                  <a:pt x="548" y="2386"/>
                </a:lnTo>
                <a:lnTo>
                  <a:pt x="695" y="2221"/>
                </a:lnTo>
                <a:lnTo>
                  <a:pt x="705" y="2212"/>
                </a:lnTo>
                <a:lnTo>
                  <a:pt x="718" y="2208"/>
                </a:lnTo>
                <a:lnTo>
                  <a:pt x="731" y="2207"/>
                </a:lnTo>
                <a:close/>
                <a:moveTo>
                  <a:pt x="2079" y="2077"/>
                </a:moveTo>
                <a:lnTo>
                  <a:pt x="2141" y="2080"/>
                </a:lnTo>
                <a:lnTo>
                  <a:pt x="2202" y="2090"/>
                </a:lnTo>
                <a:lnTo>
                  <a:pt x="2261" y="2105"/>
                </a:lnTo>
                <a:lnTo>
                  <a:pt x="2317" y="2125"/>
                </a:lnTo>
                <a:lnTo>
                  <a:pt x="2371" y="2151"/>
                </a:lnTo>
                <a:lnTo>
                  <a:pt x="2421" y="2182"/>
                </a:lnTo>
                <a:lnTo>
                  <a:pt x="2469" y="2217"/>
                </a:lnTo>
                <a:lnTo>
                  <a:pt x="2513" y="2257"/>
                </a:lnTo>
                <a:lnTo>
                  <a:pt x="2552" y="2300"/>
                </a:lnTo>
                <a:lnTo>
                  <a:pt x="2588" y="2347"/>
                </a:lnTo>
                <a:lnTo>
                  <a:pt x="2618" y="2398"/>
                </a:lnTo>
                <a:lnTo>
                  <a:pt x="2644" y="2452"/>
                </a:lnTo>
                <a:lnTo>
                  <a:pt x="2665" y="2508"/>
                </a:lnTo>
                <a:lnTo>
                  <a:pt x="2680" y="2567"/>
                </a:lnTo>
                <a:lnTo>
                  <a:pt x="2689" y="2627"/>
                </a:lnTo>
                <a:lnTo>
                  <a:pt x="2692" y="2690"/>
                </a:lnTo>
                <a:lnTo>
                  <a:pt x="2689" y="2753"/>
                </a:lnTo>
                <a:lnTo>
                  <a:pt x="2680" y="2814"/>
                </a:lnTo>
                <a:lnTo>
                  <a:pt x="2665" y="2872"/>
                </a:lnTo>
                <a:lnTo>
                  <a:pt x="2644" y="2930"/>
                </a:lnTo>
                <a:lnTo>
                  <a:pt x="2618" y="2983"/>
                </a:lnTo>
                <a:lnTo>
                  <a:pt x="2588" y="3034"/>
                </a:lnTo>
                <a:lnTo>
                  <a:pt x="2552" y="3081"/>
                </a:lnTo>
                <a:lnTo>
                  <a:pt x="2513" y="3124"/>
                </a:lnTo>
                <a:lnTo>
                  <a:pt x="2469" y="3164"/>
                </a:lnTo>
                <a:lnTo>
                  <a:pt x="2421" y="3199"/>
                </a:lnTo>
                <a:lnTo>
                  <a:pt x="2371" y="3230"/>
                </a:lnTo>
                <a:lnTo>
                  <a:pt x="2317" y="3256"/>
                </a:lnTo>
                <a:lnTo>
                  <a:pt x="2261" y="3276"/>
                </a:lnTo>
                <a:lnTo>
                  <a:pt x="2202" y="3292"/>
                </a:lnTo>
                <a:lnTo>
                  <a:pt x="2141" y="3301"/>
                </a:lnTo>
                <a:lnTo>
                  <a:pt x="2079" y="3304"/>
                </a:lnTo>
                <a:lnTo>
                  <a:pt x="2016" y="3301"/>
                </a:lnTo>
                <a:lnTo>
                  <a:pt x="1955" y="3292"/>
                </a:lnTo>
                <a:lnTo>
                  <a:pt x="1896" y="3276"/>
                </a:lnTo>
                <a:lnTo>
                  <a:pt x="1839" y="3256"/>
                </a:lnTo>
                <a:lnTo>
                  <a:pt x="1785" y="3230"/>
                </a:lnTo>
                <a:lnTo>
                  <a:pt x="1735" y="3199"/>
                </a:lnTo>
                <a:lnTo>
                  <a:pt x="1688" y="3164"/>
                </a:lnTo>
                <a:lnTo>
                  <a:pt x="1644" y="3124"/>
                </a:lnTo>
                <a:lnTo>
                  <a:pt x="1605" y="3081"/>
                </a:lnTo>
                <a:lnTo>
                  <a:pt x="1569" y="3034"/>
                </a:lnTo>
                <a:lnTo>
                  <a:pt x="1539" y="2983"/>
                </a:lnTo>
                <a:lnTo>
                  <a:pt x="1513" y="2930"/>
                </a:lnTo>
                <a:lnTo>
                  <a:pt x="1492" y="2872"/>
                </a:lnTo>
                <a:lnTo>
                  <a:pt x="1477" y="2814"/>
                </a:lnTo>
                <a:lnTo>
                  <a:pt x="1468" y="2753"/>
                </a:lnTo>
                <a:lnTo>
                  <a:pt x="1465" y="2690"/>
                </a:lnTo>
                <a:lnTo>
                  <a:pt x="1468" y="2627"/>
                </a:lnTo>
                <a:lnTo>
                  <a:pt x="1477" y="2567"/>
                </a:lnTo>
                <a:lnTo>
                  <a:pt x="1492" y="2508"/>
                </a:lnTo>
                <a:lnTo>
                  <a:pt x="1513" y="2452"/>
                </a:lnTo>
                <a:lnTo>
                  <a:pt x="1539" y="2398"/>
                </a:lnTo>
                <a:lnTo>
                  <a:pt x="1569" y="2347"/>
                </a:lnTo>
                <a:lnTo>
                  <a:pt x="1605" y="2300"/>
                </a:lnTo>
                <a:lnTo>
                  <a:pt x="1644" y="2257"/>
                </a:lnTo>
                <a:lnTo>
                  <a:pt x="1688" y="2217"/>
                </a:lnTo>
                <a:lnTo>
                  <a:pt x="1735" y="2182"/>
                </a:lnTo>
                <a:lnTo>
                  <a:pt x="1785" y="2151"/>
                </a:lnTo>
                <a:lnTo>
                  <a:pt x="1839" y="2125"/>
                </a:lnTo>
                <a:lnTo>
                  <a:pt x="1896" y="2105"/>
                </a:lnTo>
                <a:lnTo>
                  <a:pt x="1955" y="2090"/>
                </a:lnTo>
                <a:lnTo>
                  <a:pt x="2016" y="2080"/>
                </a:lnTo>
                <a:lnTo>
                  <a:pt x="2079" y="2077"/>
                </a:lnTo>
                <a:close/>
                <a:moveTo>
                  <a:pt x="898" y="1888"/>
                </a:moveTo>
                <a:lnTo>
                  <a:pt x="1418" y="1888"/>
                </a:lnTo>
                <a:lnTo>
                  <a:pt x="1432" y="1890"/>
                </a:lnTo>
                <a:lnTo>
                  <a:pt x="1445" y="1897"/>
                </a:lnTo>
                <a:lnTo>
                  <a:pt x="1456" y="1907"/>
                </a:lnTo>
                <a:lnTo>
                  <a:pt x="1462" y="1920"/>
                </a:lnTo>
                <a:lnTo>
                  <a:pt x="1465" y="1935"/>
                </a:lnTo>
                <a:lnTo>
                  <a:pt x="1465" y="1982"/>
                </a:lnTo>
                <a:lnTo>
                  <a:pt x="1462" y="1997"/>
                </a:lnTo>
                <a:lnTo>
                  <a:pt x="1456" y="2010"/>
                </a:lnTo>
                <a:lnTo>
                  <a:pt x="1445" y="2020"/>
                </a:lnTo>
                <a:lnTo>
                  <a:pt x="1432" y="2027"/>
                </a:lnTo>
                <a:lnTo>
                  <a:pt x="1418" y="2029"/>
                </a:lnTo>
                <a:lnTo>
                  <a:pt x="898" y="2029"/>
                </a:lnTo>
                <a:lnTo>
                  <a:pt x="883" y="2027"/>
                </a:lnTo>
                <a:lnTo>
                  <a:pt x="870" y="2020"/>
                </a:lnTo>
                <a:lnTo>
                  <a:pt x="860" y="2010"/>
                </a:lnTo>
                <a:lnTo>
                  <a:pt x="853" y="1997"/>
                </a:lnTo>
                <a:lnTo>
                  <a:pt x="851" y="1982"/>
                </a:lnTo>
                <a:lnTo>
                  <a:pt x="851" y="1935"/>
                </a:lnTo>
                <a:lnTo>
                  <a:pt x="853" y="1920"/>
                </a:lnTo>
                <a:lnTo>
                  <a:pt x="860" y="1907"/>
                </a:lnTo>
                <a:lnTo>
                  <a:pt x="870" y="1897"/>
                </a:lnTo>
                <a:lnTo>
                  <a:pt x="883" y="1890"/>
                </a:lnTo>
                <a:lnTo>
                  <a:pt x="898" y="1888"/>
                </a:lnTo>
                <a:close/>
                <a:moveTo>
                  <a:pt x="731" y="1802"/>
                </a:moveTo>
                <a:lnTo>
                  <a:pt x="744" y="1805"/>
                </a:lnTo>
                <a:lnTo>
                  <a:pt x="756" y="1813"/>
                </a:lnTo>
                <a:lnTo>
                  <a:pt x="765" y="1823"/>
                </a:lnTo>
                <a:lnTo>
                  <a:pt x="770" y="1836"/>
                </a:lnTo>
                <a:lnTo>
                  <a:pt x="770" y="1849"/>
                </a:lnTo>
                <a:lnTo>
                  <a:pt x="767" y="1862"/>
                </a:lnTo>
                <a:lnTo>
                  <a:pt x="760" y="1874"/>
                </a:lnTo>
                <a:lnTo>
                  <a:pt x="586" y="2070"/>
                </a:lnTo>
                <a:lnTo>
                  <a:pt x="576" y="2078"/>
                </a:lnTo>
                <a:lnTo>
                  <a:pt x="565" y="2083"/>
                </a:lnTo>
                <a:lnTo>
                  <a:pt x="553" y="2085"/>
                </a:lnTo>
                <a:lnTo>
                  <a:pt x="539" y="2082"/>
                </a:lnTo>
                <a:lnTo>
                  <a:pt x="526" y="2075"/>
                </a:lnTo>
                <a:lnTo>
                  <a:pt x="418" y="1987"/>
                </a:lnTo>
                <a:lnTo>
                  <a:pt x="409" y="1977"/>
                </a:lnTo>
                <a:lnTo>
                  <a:pt x="403" y="1965"/>
                </a:lnTo>
                <a:lnTo>
                  <a:pt x="402" y="1952"/>
                </a:lnTo>
                <a:lnTo>
                  <a:pt x="404" y="1939"/>
                </a:lnTo>
                <a:lnTo>
                  <a:pt x="411" y="1926"/>
                </a:lnTo>
                <a:lnTo>
                  <a:pt x="421" y="1917"/>
                </a:lnTo>
                <a:lnTo>
                  <a:pt x="434" y="1912"/>
                </a:lnTo>
                <a:lnTo>
                  <a:pt x="447" y="1910"/>
                </a:lnTo>
                <a:lnTo>
                  <a:pt x="460" y="1913"/>
                </a:lnTo>
                <a:lnTo>
                  <a:pt x="472" y="1920"/>
                </a:lnTo>
                <a:lnTo>
                  <a:pt x="548" y="1981"/>
                </a:lnTo>
                <a:lnTo>
                  <a:pt x="695" y="1816"/>
                </a:lnTo>
                <a:lnTo>
                  <a:pt x="705" y="1807"/>
                </a:lnTo>
                <a:lnTo>
                  <a:pt x="718" y="1803"/>
                </a:lnTo>
                <a:lnTo>
                  <a:pt x="731" y="1802"/>
                </a:lnTo>
                <a:close/>
                <a:moveTo>
                  <a:pt x="898" y="1511"/>
                </a:moveTo>
                <a:lnTo>
                  <a:pt x="1653" y="1511"/>
                </a:lnTo>
                <a:lnTo>
                  <a:pt x="1668" y="1513"/>
                </a:lnTo>
                <a:lnTo>
                  <a:pt x="1681" y="1520"/>
                </a:lnTo>
                <a:lnTo>
                  <a:pt x="1691" y="1530"/>
                </a:lnTo>
                <a:lnTo>
                  <a:pt x="1698" y="1543"/>
                </a:lnTo>
                <a:lnTo>
                  <a:pt x="1700" y="1558"/>
                </a:lnTo>
                <a:lnTo>
                  <a:pt x="1700" y="1605"/>
                </a:lnTo>
                <a:lnTo>
                  <a:pt x="1698" y="1620"/>
                </a:lnTo>
                <a:lnTo>
                  <a:pt x="1691" y="1633"/>
                </a:lnTo>
                <a:lnTo>
                  <a:pt x="1681" y="1643"/>
                </a:lnTo>
                <a:lnTo>
                  <a:pt x="1668" y="1650"/>
                </a:lnTo>
                <a:lnTo>
                  <a:pt x="1653" y="1652"/>
                </a:lnTo>
                <a:lnTo>
                  <a:pt x="898" y="1652"/>
                </a:lnTo>
                <a:lnTo>
                  <a:pt x="883" y="1650"/>
                </a:lnTo>
                <a:lnTo>
                  <a:pt x="870" y="1643"/>
                </a:lnTo>
                <a:lnTo>
                  <a:pt x="860" y="1633"/>
                </a:lnTo>
                <a:lnTo>
                  <a:pt x="853" y="1620"/>
                </a:lnTo>
                <a:lnTo>
                  <a:pt x="851" y="1605"/>
                </a:lnTo>
                <a:lnTo>
                  <a:pt x="851" y="1558"/>
                </a:lnTo>
                <a:lnTo>
                  <a:pt x="853" y="1543"/>
                </a:lnTo>
                <a:lnTo>
                  <a:pt x="860" y="1530"/>
                </a:lnTo>
                <a:lnTo>
                  <a:pt x="870" y="1520"/>
                </a:lnTo>
                <a:lnTo>
                  <a:pt x="883" y="1513"/>
                </a:lnTo>
                <a:lnTo>
                  <a:pt x="898" y="1511"/>
                </a:lnTo>
                <a:close/>
                <a:moveTo>
                  <a:pt x="731" y="1401"/>
                </a:moveTo>
                <a:lnTo>
                  <a:pt x="744" y="1404"/>
                </a:lnTo>
                <a:lnTo>
                  <a:pt x="756" y="1412"/>
                </a:lnTo>
                <a:lnTo>
                  <a:pt x="765" y="1422"/>
                </a:lnTo>
                <a:lnTo>
                  <a:pt x="770" y="1435"/>
                </a:lnTo>
                <a:lnTo>
                  <a:pt x="770" y="1448"/>
                </a:lnTo>
                <a:lnTo>
                  <a:pt x="767" y="1461"/>
                </a:lnTo>
                <a:lnTo>
                  <a:pt x="760" y="1473"/>
                </a:lnTo>
                <a:lnTo>
                  <a:pt x="586" y="1668"/>
                </a:lnTo>
                <a:lnTo>
                  <a:pt x="576" y="1676"/>
                </a:lnTo>
                <a:lnTo>
                  <a:pt x="565" y="1681"/>
                </a:lnTo>
                <a:lnTo>
                  <a:pt x="553" y="1683"/>
                </a:lnTo>
                <a:lnTo>
                  <a:pt x="539" y="1680"/>
                </a:lnTo>
                <a:lnTo>
                  <a:pt x="526" y="1673"/>
                </a:lnTo>
                <a:lnTo>
                  <a:pt x="418" y="1586"/>
                </a:lnTo>
                <a:lnTo>
                  <a:pt x="409" y="1576"/>
                </a:lnTo>
                <a:lnTo>
                  <a:pt x="403" y="1564"/>
                </a:lnTo>
                <a:lnTo>
                  <a:pt x="402" y="1551"/>
                </a:lnTo>
                <a:lnTo>
                  <a:pt x="404" y="1537"/>
                </a:lnTo>
                <a:lnTo>
                  <a:pt x="411" y="1525"/>
                </a:lnTo>
                <a:lnTo>
                  <a:pt x="421" y="1516"/>
                </a:lnTo>
                <a:lnTo>
                  <a:pt x="434" y="1511"/>
                </a:lnTo>
                <a:lnTo>
                  <a:pt x="447" y="1509"/>
                </a:lnTo>
                <a:lnTo>
                  <a:pt x="460" y="1512"/>
                </a:lnTo>
                <a:lnTo>
                  <a:pt x="472" y="1519"/>
                </a:lnTo>
                <a:lnTo>
                  <a:pt x="548" y="1580"/>
                </a:lnTo>
                <a:lnTo>
                  <a:pt x="695" y="1415"/>
                </a:lnTo>
                <a:lnTo>
                  <a:pt x="705" y="1406"/>
                </a:lnTo>
                <a:lnTo>
                  <a:pt x="718" y="1402"/>
                </a:lnTo>
                <a:lnTo>
                  <a:pt x="731" y="1401"/>
                </a:lnTo>
                <a:close/>
                <a:moveTo>
                  <a:pt x="898" y="1085"/>
                </a:moveTo>
                <a:lnTo>
                  <a:pt x="1653" y="1085"/>
                </a:lnTo>
                <a:lnTo>
                  <a:pt x="1668" y="1088"/>
                </a:lnTo>
                <a:lnTo>
                  <a:pt x="1681" y="1094"/>
                </a:lnTo>
                <a:lnTo>
                  <a:pt x="1691" y="1105"/>
                </a:lnTo>
                <a:lnTo>
                  <a:pt x="1698" y="1118"/>
                </a:lnTo>
                <a:lnTo>
                  <a:pt x="1700" y="1132"/>
                </a:lnTo>
                <a:lnTo>
                  <a:pt x="1700" y="1180"/>
                </a:lnTo>
                <a:lnTo>
                  <a:pt x="1698" y="1194"/>
                </a:lnTo>
                <a:lnTo>
                  <a:pt x="1691" y="1207"/>
                </a:lnTo>
                <a:lnTo>
                  <a:pt x="1681" y="1218"/>
                </a:lnTo>
                <a:lnTo>
                  <a:pt x="1668" y="1224"/>
                </a:lnTo>
                <a:lnTo>
                  <a:pt x="1653" y="1227"/>
                </a:lnTo>
                <a:lnTo>
                  <a:pt x="898" y="1227"/>
                </a:lnTo>
                <a:lnTo>
                  <a:pt x="883" y="1224"/>
                </a:lnTo>
                <a:lnTo>
                  <a:pt x="870" y="1218"/>
                </a:lnTo>
                <a:lnTo>
                  <a:pt x="860" y="1207"/>
                </a:lnTo>
                <a:lnTo>
                  <a:pt x="853" y="1194"/>
                </a:lnTo>
                <a:lnTo>
                  <a:pt x="851" y="1180"/>
                </a:lnTo>
                <a:lnTo>
                  <a:pt x="851" y="1132"/>
                </a:lnTo>
                <a:lnTo>
                  <a:pt x="853" y="1118"/>
                </a:lnTo>
                <a:lnTo>
                  <a:pt x="860" y="1105"/>
                </a:lnTo>
                <a:lnTo>
                  <a:pt x="870" y="1094"/>
                </a:lnTo>
                <a:lnTo>
                  <a:pt x="883" y="1088"/>
                </a:lnTo>
                <a:lnTo>
                  <a:pt x="898" y="1085"/>
                </a:lnTo>
                <a:close/>
                <a:moveTo>
                  <a:pt x="731" y="980"/>
                </a:moveTo>
                <a:lnTo>
                  <a:pt x="744" y="984"/>
                </a:lnTo>
                <a:lnTo>
                  <a:pt x="756" y="991"/>
                </a:lnTo>
                <a:lnTo>
                  <a:pt x="765" y="1002"/>
                </a:lnTo>
                <a:lnTo>
                  <a:pt x="770" y="1014"/>
                </a:lnTo>
                <a:lnTo>
                  <a:pt x="770" y="1028"/>
                </a:lnTo>
                <a:lnTo>
                  <a:pt x="767" y="1041"/>
                </a:lnTo>
                <a:lnTo>
                  <a:pt x="760" y="1052"/>
                </a:lnTo>
                <a:lnTo>
                  <a:pt x="586" y="1249"/>
                </a:lnTo>
                <a:lnTo>
                  <a:pt x="576" y="1257"/>
                </a:lnTo>
                <a:lnTo>
                  <a:pt x="565" y="1262"/>
                </a:lnTo>
                <a:lnTo>
                  <a:pt x="553" y="1263"/>
                </a:lnTo>
                <a:lnTo>
                  <a:pt x="539" y="1261"/>
                </a:lnTo>
                <a:lnTo>
                  <a:pt x="526" y="1254"/>
                </a:lnTo>
                <a:lnTo>
                  <a:pt x="418" y="1166"/>
                </a:lnTo>
                <a:lnTo>
                  <a:pt x="409" y="1156"/>
                </a:lnTo>
                <a:lnTo>
                  <a:pt x="403" y="1143"/>
                </a:lnTo>
                <a:lnTo>
                  <a:pt x="402" y="1130"/>
                </a:lnTo>
                <a:lnTo>
                  <a:pt x="404" y="1117"/>
                </a:lnTo>
                <a:lnTo>
                  <a:pt x="411" y="1105"/>
                </a:lnTo>
                <a:lnTo>
                  <a:pt x="421" y="1096"/>
                </a:lnTo>
                <a:lnTo>
                  <a:pt x="434" y="1090"/>
                </a:lnTo>
                <a:lnTo>
                  <a:pt x="447" y="1089"/>
                </a:lnTo>
                <a:lnTo>
                  <a:pt x="460" y="1091"/>
                </a:lnTo>
                <a:lnTo>
                  <a:pt x="472" y="1098"/>
                </a:lnTo>
                <a:lnTo>
                  <a:pt x="548" y="1159"/>
                </a:lnTo>
                <a:lnTo>
                  <a:pt x="695" y="995"/>
                </a:lnTo>
                <a:lnTo>
                  <a:pt x="705" y="986"/>
                </a:lnTo>
                <a:lnTo>
                  <a:pt x="718" y="981"/>
                </a:lnTo>
                <a:lnTo>
                  <a:pt x="731" y="980"/>
                </a:lnTo>
                <a:close/>
                <a:moveTo>
                  <a:pt x="142" y="330"/>
                </a:moveTo>
                <a:lnTo>
                  <a:pt x="525" y="330"/>
                </a:lnTo>
                <a:lnTo>
                  <a:pt x="521" y="354"/>
                </a:lnTo>
                <a:lnTo>
                  <a:pt x="520" y="379"/>
                </a:lnTo>
                <a:lnTo>
                  <a:pt x="523" y="418"/>
                </a:lnTo>
                <a:lnTo>
                  <a:pt x="532" y="454"/>
                </a:lnTo>
                <a:lnTo>
                  <a:pt x="546" y="487"/>
                </a:lnTo>
                <a:lnTo>
                  <a:pt x="565" y="518"/>
                </a:lnTo>
                <a:lnTo>
                  <a:pt x="588" y="545"/>
                </a:lnTo>
                <a:lnTo>
                  <a:pt x="616" y="569"/>
                </a:lnTo>
                <a:lnTo>
                  <a:pt x="647" y="588"/>
                </a:lnTo>
                <a:lnTo>
                  <a:pt x="680" y="602"/>
                </a:lnTo>
                <a:lnTo>
                  <a:pt x="716" y="611"/>
                </a:lnTo>
                <a:lnTo>
                  <a:pt x="754" y="614"/>
                </a:lnTo>
                <a:lnTo>
                  <a:pt x="1372" y="614"/>
                </a:lnTo>
                <a:lnTo>
                  <a:pt x="1410" y="611"/>
                </a:lnTo>
                <a:lnTo>
                  <a:pt x="1446" y="602"/>
                </a:lnTo>
                <a:lnTo>
                  <a:pt x="1479" y="588"/>
                </a:lnTo>
                <a:lnTo>
                  <a:pt x="1510" y="568"/>
                </a:lnTo>
                <a:lnTo>
                  <a:pt x="1537" y="545"/>
                </a:lnTo>
                <a:lnTo>
                  <a:pt x="1561" y="517"/>
                </a:lnTo>
                <a:lnTo>
                  <a:pt x="1580" y="486"/>
                </a:lnTo>
                <a:lnTo>
                  <a:pt x="1594" y="452"/>
                </a:lnTo>
                <a:lnTo>
                  <a:pt x="1603" y="415"/>
                </a:lnTo>
                <a:lnTo>
                  <a:pt x="1606" y="376"/>
                </a:lnTo>
                <a:lnTo>
                  <a:pt x="1605" y="353"/>
                </a:lnTo>
                <a:lnTo>
                  <a:pt x="1601" y="330"/>
                </a:lnTo>
                <a:lnTo>
                  <a:pt x="1890" y="330"/>
                </a:lnTo>
                <a:lnTo>
                  <a:pt x="1930" y="332"/>
                </a:lnTo>
                <a:lnTo>
                  <a:pt x="1966" y="338"/>
                </a:lnTo>
                <a:lnTo>
                  <a:pt x="1998" y="348"/>
                </a:lnTo>
                <a:lnTo>
                  <a:pt x="2028" y="360"/>
                </a:lnTo>
                <a:lnTo>
                  <a:pt x="2053" y="376"/>
                </a:lnTo>
                <a:lnTo>
                  <a:pt x="2075" y="395"/>
                </a:lnTo>
                <a:lnTo>
                  <a:pt x="2093" y="417"/>
                </a:lnTo>
                <a:lnTo>
                  <a:pt x="2107" y="440"/>
                </a:lnTo>
                <a:lnTo>
                  <a:pt x="2117" y="465"/>
                </a:lnTo>
                <a:lnTo>
                  <a:pt x="2124" y="492"/>
                </a:lnTo>
                <a:lnTo>
                  <a:pt x="2126" y="520"/>
                </a:lnTo>
                <a:lnTo>
                  <a:pt x="2126" y="1937"/>
                </a:lnTo>
                <a:lnTo>
                  <a:pt x="2102" y="1936"/>
                </a:lnTo>
                <a:lnTo>
                  <a:pt x="2079" y="1935"/>
                </a:lnTo>
                <a:lnTo>
                  <a:pt x="2014" y="1938"/>
                </a:lnTo>
                <a:lnTo>
                  <a:pt x="1951" y="1946"/>
                </a:lnTo>
                <a:lnTo>
                  <a:pt x="1890" y="1960"/>
                </a:lnTo>
                <a:lnTo>
                  <a:pt x="1890" y="850"/>
                </a:lnTo>
                <a:lnTo>
                  <a:pt x="236" y="850"/>
                </a:lnTo>
                <a:lnTo>
                  <a:pt x="236" y="2737"/>
                </a:lnTo>
                <a:lnTo>
                  <a:pt x="1325" y="2737"/>
                </a:lnTo>
                <a:lnTo>
                  <a:pt x="1331" y="2799"/>
                </a:lnTo>
                <a:lnTo>
                  <a:pt x="1342" y="2859"/>
                </a:lnTo>
                <a:lnTo>
                  <a:pt x="1359" y="2918"/>
                </a:lnTo>
                <a:lnTo>
                  <a:pt x="1379" y="2974"/>
                </a:lnTo>
                <a:lnTo>
                  <a:pt x="189" y="2974"/>
                </a:lnTo>
                <a:lnTo>
                  <a:pt x="155" y="2971"/>
                </a:lnTo>
                <a:lnTo>
                  <a:pt x="123" y="2962"/>
                </a:lnTo>
                <a:lnTo>
                  <a:pt x="94" y="2948"/>
                </a:lnTo>
                <a:lnTo>
                  <a:pt x="67" y="2930"/>
                </a:lnTo>
                <a:lnTo>
                  <a:pt x="45" y="2907"/>
                </a:lnTo>
                <a:lnTo>
                  <a:pt x="26" y="2880"/>
                </a:lnTo>
                <a:lnTo>
                  <a:pt x="12" y="2850"/>
                </a:lnTo>
                <a:lnTo>
                  <a:pt x="3" y="2818"/>
                </a:lnTo>
                <a:lnTo>
                  <a:pt x="0" y="2784"/>
                </a:lnTo>
                <a:lnTo>
                  <a:pt x="0" y="520"/>
                </a:lnTo>
                <a:lnTo>
                  <a:pt x="3" y="489"/>
                </a:lnTo>
                <a:lnTo>
                  <a:pt x="9" y="460"/>
                </a:lnTo>
                <a:lnTo>
                  <a:pt x="20" y="433"/>
                </a:lnTo>
                <a:lnTo>
                  <a:pt x="34" y="407"/>
                </a:lnTo>
                <a:lnTo>
                  <a:pt x="50" y="385"/>
                </a:lnTo>
                <a:lnTo>
                  <a:pt x="67" y="366"/>
                </a:lnTo>
                <a:lnTo>
                  <a:pt x="86" y="351"/>
                </a:lnTo>
                <a:lnTo>
                  <a:pt x="105" y="340"/>
                </a:lnTo>
                <a:lnTo>
                  <a:pt x="124" y="332"/>
                </a:lnTo>
                <a:lnTo>
                  <a:pt x="142" y="330"/>
                </a:lnTo>
                <a:close/>
                <a:moveTo>
                  <a:pt x="1063" y="94"/>
                </a:moveTo>
                <a:lnTo>
                  <a:pt x="1044" y="97"/>
                </a:lnTo>
                <a:lnTo>
                  <a:pt x="1027" y="104"/>
                </a:lnTo>
                <a:lnTo>
                  <a:pt x="1013" y="115"/>
                </a:lnTo>
                <a:lnTo>
                  <a:pt x="1002" y="129"/>
                </a:lnTo>
                <a:lnTo>
                  <a:pt x="995" y="146"/>
                </a:lnTo>
                <a:lnTo>
                  <a:pt x="992" y="165"/>
                </a:lnTo>
                <a:lnTo>
                  <a:pt x="995" y="184"/>
                </a:lnTo>
                <a:lnTo>
                  <a:pt x="1002" y="201"/>
                </a:lnTo>
                <a:lnTo>
                  <a:pt x="1013" y="215"/>
                </a:lnTo>
                <a:lnTo>
                  <a:pt x="1027" y="226"/>
                </a:lnTo>
                <a:lnTo>
                  <a:pt x="1044" y="233"/>
                </a:lnTo>
                <a:lnTo>
                  <a:pt x="1063" y="236"/>
                </a:lnTo>
                <a:lnTo>
                  <a:pt x="1082" y="233"/>
                </a:lnTo>
                <a:lnTo>
                  <a:pt x="1099" y="226"/>
                </a:lnTo>
                <a:lnTo>
                  <a:pt x="1113" y="215"/>
                </a:lnTo>
                <a:lnTo>
                  <a:pt x="1124" y="201"/>
                </a:lnTo>
                <a:lnTo>
                  <a:pt x="1131" y="184"/>
                </a:lnTo>
                <a:lnTo>
                  <a:pt x="1134" y="165"/>
                </a:lnTo>
                <a:lnTo>
                  <a:pt x="1131" y="146"/>
                </a:lnTo>
                <a:lnTo>
                  <a:pt x="1124" y="129"/>
                </a:lnTo>
                <a:lnTo>
                  <a:pt x="1113" y="115"/>
                </a:lnTo>
                <a:lnTo>
                  <a:pt x="1099" y="104"/>
                </a:lnTo>
                <a:lnTo>
                  <a:pt x="1082" y="97"/>
                </a:lnTo>
                <a:lnTo>
                  <a:pt x="1063" y="94"/>
                </a:lnTo>
                <a:close/>
                <a:moveTo>
                  <a:pt x="1061" y="0"/>
                </a:moveTo>
                <a:lnTo>
                  <a:pt x="1065" y="0"/>
                </a:lnTo>
                <a:lnTo>
                  <a:pt x="1094" y="3"/>
                </a:lnTo>
                <a:lnTo>
                  <a:pt x="1122" y="10"/>
                </a:lnTo>
                <a:lnTo>
                  <a:pt x="1147" y="22"/>
                </a:lnTo>
                <a:lnTo>
                  <a:pt x="1170" y="38"/>
                </a:lnTo>
                <a:lnTo>
                  <a:pt x="1190" y="58"/>
                </a:lnTo>
                <a:lnTo>
                  <a:pt x="1206" y="81"/>
                </a:lnTo>
                <a:lnTo>
                  <a:pt x="1218" y="106"/>
                </a:lnTo>
                <a:lnTo>
                  <a:pt x="1225" y="134"/>
                </a:lnTo>
                <a:lnTo>
                  <a:pt x="1228" y="163"/>
                </a:lnTo>
                <a:lnTo>
                  <a:pt x="1228" y="165"/>
                </a:lnTo>
                <a:lnTo>
                  <a:pt x="1230" y="184"/>
                </a:lnTo>
                <a:lnTo>
                  <a:pt x="1238" y="201"/>
                </a:lnTo>
                <a:lnTo>
                  <a:pt x="1249" y="215"/>
                </a:lnTo>
                <a:lnTo>
                  <a:pt x="1263" y="226"/>
                </a:lnTo>
                <a:lnTo>
                  <a:pt x="1279" y="233"/>
                </a:lnTo>
                <a:lnTo>
                  <a:pt x="1298" y="236"/>
                </a:lnTo>
                <a:lnTo>
                  <a:pt x="1372" y="236"/>
                </a:lnTo>
                <a:lnTo>
                  <a:pt x="1400" y="239"/>
                </a:lnTo>
                <a:lnTo>
                  <a:pt x="1426" y="247"/>
                </a:lnTo>
                <a:lnTo>
                  <a:pt x="1450" y="260"/>
                </a:lnTo>
                <a:lnTo>
                  <a:pt x="1471" y="277"/>
                </a:lnTo>
                <a:lnTo>
                  <a:pt x="1488" y="297"/>
                </a:lnTo>
                <a:lnTo>
                  <a:pt x="1501" y="321"/>
                </a:lnTo>
                <a:lnTo>
                  <a:pt x="1509" y="348"/>
                </a:lnTo>
                <a:lnTo>
                  <a:pt x="1512" y="376"/>
                </a:lnTo>
                <a:lnTo>
                  <a:pt x="1512" y="379"/>
                </a:lnTo>
                <a:lnTo>
                  <a:pt x="1509" y="407"/>
                </a:lnTo>
                <a:lnTo>
                  <a:pt x="1501" y="434"/>
                </a:lnTo>
                <a:lnTo>
                  <a:pt x="1488" y="458"/>
                </a:lnTo>
                <a:lnTo>
                  <a:pt x="1471" y="479"/>
                </a:lnTo>
                <a:lnTo>
                  <a:pt x="1450" y="496"/>
                </a:lnTo>
                <a:lnTo>
                  <a:pt x="1426" y="509"/>
                </a:lnTo>
                <a:lnTo>
                  <a:pt x="1400" y="517"/>
                </a:lnTo>
                <a:lnTo>
                  <a:pt x="1372" y="520"/>
                </a:lnTo>
                <a:lnTo>
                  <a:pt x="754" y="520"/>
                </a:lnTo>
                <a:lnTo>
                  <a:pt x="726" y="517"/>
                </a:lnTo>
                <a:lnTo>
                  <a:pt x="700" y="509"/>
                </a:lnTo>
                <a:lnTo>
                  <a:pt x="676" y="496"/>
                </a:lnTo>
                <a:lnTo>
                  <a:pt x="655" y="479"/>
                </a:lnTo>
                <a:lnTo>
                  <a:pt x="638" y="458"/>
                </a:lnTo>
                <a:lnTo>
                  <a:pt x="625" y="434"/>
                </a:lnTo>
                <a:lnTo>
                  <a:pt x="617" y="407"/>
                </a:lnTo>
                <a:lnTo>
                  <a:pt x="614" y="379"/>
                </a:lnTo>
                <a:lnTo>
                  <a:pt x="614" y="376"/>
                </a:lnTo>
                <a:lnTo>
                  <a:pt x="617" y="348"/>
                </a:lnTo>
                <a:lnTo>
                  <a:pt x="625" y="321"/>
                </a:lnTo>
                <a:lnTo>
                  <a:pt x="638" y="297"/>
                </a:lnTo>
                <a:lnTo>
                  <a:pt x="655" y="277"/>
                </a:lnTo>
                <a:lnTo>
                  <a:pt x="676" y="260"/>
                </a:lnTo>
                <a:lnTo>
                  <a:pt x="700" y="247"/>
                </a:lnTo>
                <a:lnTo>
                  <a:pt x="726" y="239"/>
                </a:lnTo>
                <a:lnTo>
                  <a:pt x="754" y="236"/>
                </a:lnTo>
                <a:lnTo>
                  <a:pt x="828" y="236"/>
                </a:lnTo>
                <a:lnTo>
                  <a:pt x="846" y="233"/>
                </a:lnTo>
                <a:lnTo>
                  <a:pt x="863" y="226"/>
                </a:lnTo>
                <a:lnTo>
                  <a:pt x="877" y="215"/>
                </a:lnTo>
                <a:lnTo>
                  <a:pt x="888" y="201"/>
                </a:lnTo>
                <a:lnTo>
                  <a:pt x="895" y="184"/>
                </a:lnTo>
                <a:lnTo>
                  <a:pt x="898" y="165"/>
                </a:lnTo>
                <a:lnTo>
                  <a:pt x="898" y="163"/>
                </a:lnTo>
                <a:lnTo>
                  <a:pt x="901" y="134"/>
                </a:lnTo>
                <a:lnTo>
                  <a:pt x="908" y="106"/>
                </a:lnTo>
                <a:lnTo>
                  <a:pt x="920" y="81"/>
                </a:lnTo>
                <a:lnTo>
                  <a:pt x="936" y="58"/>
                </a:lnTo>
                <a:lnTo>
                  <a:pt x="956" y="38"/>
                </a:lnTo>
                <a:lnTo>
                  <a:pt x="979" y="22"/>
                </a:lnTo>
                <a:lnTo>
                  <a:pt x="1004" y="10"/>
                </a:lnTo>
                <a:lnTo>
                  <a:pt x="1032" y="3"/>
                </a:lnTo>
                <a:lnTo>
                  <a:pt x="10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368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06962" y="925409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65" name="Freeform 6"/>
          <p:cNvSpPr>
            <a:spLocks/>
          </p:cNvSpPr>
          <p:nvPr/>
        </p:nvSpPr>
        <p:spPr bwMode="auto">
          <a:xfrm>
            <a:off x="1310528" y="1092161"/>
            <a:ext cx="500339" cy="844829"/>
          </a:xfrm>
          <a:custGeom>
            <a:avLst/>
            <a:gdLst>
              <a:gd name="T0" fmla="*/ 726 w 1625"/>
              <a:gd name="T1" fmla="*/ 0 h 3143"/>
              <a:gd name="T2" fmla="*/ 1625 w 1625"/>
              <a:gd name="T3" fmla="*/ 1144 h 3143"/>
              <a:gd name="T4" fmla="*/ 1406 w 1625"/>
              <a:gd name="T5" fmla="*/ 2077 h 3143"/>
              <a:gd name="T6" fmla="*/ 1158 w 1625"/>
              <a:gd name="T7" fmla="*/ 3143 h 3143"/>
              <a:gd name="T8" fmla="*/ 0 w 1625"/>
              <a:gd name="T9" fmla="*/ 3143 h 3143"/>
              <a:gd name="T10" fmla="*/ 704 w 1625"/>
              <a:gd name="T11" fmla="*/ 5 h 3143"/>
              <a:gd name="T12" fmla="*/ 726 w 1625"/>
              <a:gd name="T13" fmla="*/ 0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5" h="3143">
                <a:moveTo>
                  <a:pt x="726" y="0"/>
                </a:moveTo>
                <a:lnTo>
                  <a:pt x="1625" y="1144"/>
                </a:lnTo>
                <a:lnTo>
                  <a:pt x="1406" y="2077"/>
                </a:lnTo>
                <a:lnTo>
                  <a:pt x="1158" y="3143"/>
                </a:lnTo>
                <a:lnTo>
                  <a:pt x="0" y="3143"/>
                </a:lnTo>
                <a:lnTo>
                  <a:pt x="704" y="5"/>
                </a:lnTo>
                <a:lnTo>
                  <a:pt x="726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Freeform 7"/>
          <p:cNvSpPr>
            <a:spLocks/>
          </p:cNvSpPr>
          <p:nvPr/>
        </p:nvSpPr>
        <p:spPr bwMode="auto">
          <a:xfrm>
            <a:off x="2540265" y="1955863"/>
            <a:ext cx="427014" cy="558737"/>
          </a:xfrm>
          <a:custGeom>
            <a:avLst/>
            <a:gdLst>
              <a:gd name="T0" fmla="*/ 1385 w 1385"/>
              <a:gd name="T1" fmla="*/ 0 h 2077"/>
              <a:gd name="T2" fmla="*/ 921 w 1385"/>
              <a:gd name="T3" fmla="*/ 2074 h 2077"/>
              <a:gd name="T4" fmla="*/ 899 w 1385"/>
              <a:gd name="T5" fmla="*/ 2077 h 2077"/>
              <a:gd name="T6" fmla="*/ 0 w 1385"/>
              <a:gd name="T7" fmla="*/ 934 h 2077"/>
              <a:gd name="T8" fmla="*/ 217 w 1385"/>
              <a:gd name="T9" fmla="*/ 1 h 2077"/>
              <a:gd name="T10" fmla="*/ 1385 w 1385"/>
              <a:gd name="T11" fmla="*/ 1 h 2077"/>
              <a:gd name="T12" fmla="*/ 1385 w 1385"/>
              <a:gd name="T13" fmla="*/ 0 h 2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5" h="2077">
                <a:moveTo>
                  <a:pt x="1385" y="0"/>
                </a:moveTo>
                <a:lnTo>
                  <a:pt x="921" y="2074"/>
                </a:lnTo>
                <a:lnTo>
                  <a:pt x="899" y="2077"/>
                </a:lnTo>
                <a:lnTo>
                  <a:pt x="0" y="934"/>
                </a:lnTo>
                <a:lnTo>
                  <a:pt x="217" y="1"/>
                </a:lnTo>
                <a:lnTo>
                  <a:pt x="1385" y="1"/>
                </a:lnTo>
                <a:lnTo>
                  <a:pt x="138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45720" numCol="1" anchor="t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Freeform 8"/>
          <p:cNvSpPr>
            <a:spLocks/>
          </p:cNvSpPr>
          <p:nvPr/>
        </p:nvSpPr>
        <p:spPr bwMode="auto">
          <a:xfrm>
            <a:off x="1675678" y="1650898"/>
            <a:ext cx="627273" cy="286090"/>
          </a:xfrm>
          <a:custGeom>
            <a:avLst/>
            <a:gdLst>
              <a:gd name="T0" fmla="*/ 248 w 2036"/>
              <a:gd name="T1" fmla="*/ 0 h 1066"/>
              <a:gd name="T2" fmla="*/ 1199 w 2036"/>
              <a:gd name="T3" fmla="*/ 0 h 1066"/>
              <a:gd name="T4" fmla="*/ 1428 w 2036"/>
              <a:gd name="T5" fmla="*/ 291 h 1066"/>
              <a:gd name="T6" fmla="*/ 2036 w 2036"/>
              <a:gd name="T7" fmla="*/ 1066 h 1066"/>
              <a:gd name="T8" fmla="*/ 0 w 2036"/>
              <a:gd name="T9" fmla="*/ 1066 h 1066"/>
              <a:gd name="T10" fmla="*/ 248 w 2036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6" h="1066">
                <a:moveTo>
                  <a:pt x="248" y="0"/>
                </a:moveTo>
                <a:lnTo>
                  <a:pt x="1199" y="0"/>
                </a:lnTo>
                <a:lnTo>
                  <a:pt x="1428" y="291"/>
                </a:lnTo>
                <a:lnTo>
                  <a:pt x="2036" y="1066"/>
                </a:lnTo>
                <a:lnTo>
                  <a:pt x="0" y="1066"/>
                </a:lnTo>
                <a:lnTo>
                  <a:pt x="248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274320" bIns="45720" numCol="1" anchor="t" anchorCtr="1" compatLnSpc="1">
            <a:prstTxWarp prst="textNoShape">
              <a:avLst/>
            </a:prstTxWarp>
          </a:bodyPr>
          <a:lstStyle/>
          <a:p>
            <a:pPr algn="ctr"/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9"/>
          <p:cNvSpPr>
            <a:spLocks/>
          </p:cNvSpPr>
          <p:nvPr/>
        </p:nvSpPr>
        <p:spPr bwMode="auto">
          <a:xfrm>
            <a:off x="2055947" y="1650898"/>
            <a:ext cx="984042" cy="286629"/>
          </a:xfrm>
          <a:custGeom>
            <a:avLst/>
            <a:gdLst>
              <a:gd name="T0" fmla="*/ 0 w 3196"/>
              <a:gd name="T1" fmla="*/ 0 h 1067"/>
              <a:gd name="T2" fmla="*/ 1229 w 3196"/>
              <a:gd name="T3" fmla="*/ 0 h 1067"/>
              <a:gd name="T4" fmla="*/ 1229 w 3196"/>
              <a:gd name="T5" fmla="*/ 2 h 1067"/>
              <a:gd name="T6" fmla="*/ 3196 w 3196"/>
              <a:gd name="T7" fmla="*/ 2 h 1067"/>
              <a:gd name="T8" fmla="*/ 2958 w 3196"/>
              <a:gd name="T9" fmla="*/ 1067 h 1067"/>
              <a:gd name="T10" fmla="*/ 229 w 3196"/>
              <a:gd name="T11" fmla="*/ 1067 h 1067"/>
              <a:gd name="T12" fmla="*/ 229 w 3196"/>
              <a:gd name="T13" fmla="*/ 1066 h 1067"/>
              <a:gd name="T14" fmla="*/ 837 w 3196"/>
              <a:gd name="T15" fmla="*/ 1066 h 1067"/>
              <a:gd name="T16" fmla="*/ 229 w 3196"/>
              <a:gd name="T17" fmla="*/ 291 h 1067"/>
              <a:gd name="T18" fmla="*/ 0 w 3196"/>
              <a:gd name="T19" fmla="*/ 0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96" h="1067">
                <a:moveTo>
                  <a:pt x="0" y="0"/>
                </a:moveTo>
                <a:lnTo>
                  <a:pt x="1229" y="0"/>
                </a:lnTo>
                <a:lnTo>
                  <a:pt x="1229" y="2"/>
                </a:lnTo>
                <a:lnTo>
                  <a:pt x="3196" y="2"/>
                </a:lnTo>
                <a:lnTo>
                  <a:pt x="2958" y="1067"/>
                </a:lnTo>
                <a:lnTo>
                  <a:pt x="229" y="1067"/>
                </a:lnTo>
                <a:lnTo>
                  <a:pt x="229" y="1066"/>
                </a:lnTo>
                <a:lnTo>
                  <a:pt x="837" y="1066"/>
                </a:lnTo>
                <a:lnTo>
                  <a:pt x="229" y="29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2917151" y="1673612"/>
            <a:ext cx="500339" cy="844829"/>
          </a:xfrm>
          <a:custGeom>
            <a:avLst/>
            <a:gdLst>
              <a:gd name="T0" fmla="*/ 726 w 1625"/>
              <a:gd name="T1" fmla="*/ 0 h 3143"/>
              <a:gd name="T2" fmla="*/ 1625 w 1625"/>
              <a:gd name="T3" fmla="*/ 1144 h 3143"/>
              <a:gd name="T4" fmla="*/ 1406 w 1625"/>
              <a:gd name="T5" fmla="*/ 2077 h 3143"/>
              <a:gd name="T6" fmla="*/ 1158 w 1625"/>
              <a:gd name="T7" fmla="*/ 3143 h 3143"/>
              <a:gd name="T8" fmla="*/ 0 w 1625"/>
              <a:gd name="T9" fmla="*/ 3143 h 3143"/>
              <a:gd name="T10" fmla="*/ 704 w 1625"/>
              <a:gd name="T11" fmla="*/ 5 h 3143"/>
              <a:gd name="T12" fmla="*/ 726 w 1625"/>
              <a:gd name="T13" fmla="*/ 0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5" h="3143">
                <a:moveTo>
                  <a:pt x="726" y="0"/>
                </a:moveTo>
                <a:lnTo>
                  <a:pt x="1625" y="1144"/>
                </a:lnTo>
                <a:lnTo>
                  <a:pt x="1406" y="2077"/>
                </a:lnTo>
                <a:lnTo>
                  <a:pt x="1158" y="3143"/>
                </a:lnTo>
                <a:lnTo>
                  <a:pt x="0" y="3143"/>
                </a:lnTo>
                <a:lnTo>
                  <a:pt x="704" y="5"/>
                </a:lnTo>
                <a:lnTo>
                  <a:pt x="72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>
            <a:off x="4129715" y="2542352"/>
            <a:ext cx="427014" cy="558737"/>
          </a:xfrm>
          <a:custGeom>
            <a:avLst/>
            <a:gdLst>
              <a:gd name="T0" fmla="*/ 1385 w 1385"/>
              <a:gd name="T1" fmla="*/ 0 h 2077"/>
              <a:gd name="T2" fmla="*/ 921 w 1385"/>
              <a:gd name="T3" fmla="*/ 2074 h 2077"/>
              <a:gd name="T4" fmla="*/ 899 w 1385"/>
              <a:gd name="T5" fmla="*/ 2077 h 2077"/>
              <a:gd name="T6" fmla="*/ 0 w 1385"/>
              <a:gd name="T7" fmla="*/ 934 h 2077"/>
              <a:gd name="T8" fmla="*/ 217 w 1385"/>
              <a:gd name="T9" fmla="*/ 1 h 2077"/>
              <a:gd name="T10" fmla="*/ 1385 w 1385"/>
              <a:gd name="T11" fmla="*/ 1 h 2077"/>
              <a:gd name="T12" fmla="*/ 1385 w 1385"/>
              <a:gd name="T13" fmla="*/ 0 h 2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5" h="2077">
                <a:moveTo>
                  <a:pt x="1385" y="0"/>
                </a:moveTo>
                <a:lnTo>
                  <a:pt x="921" y="2074"/>
                </a:lnTo>
                <a:lnTo>
                  <a:pt x="899" y="2077"/>
                </a:lnTo>
                <a:lnTo>
                  <a:pt x="0" y="934"/>
                </a:lnTo>
                <a:lnTo>
                  <a:pt x="217" y="1"/>
                </a:lnTo>
                <a:lnTo>
                  <a:pt x="1385" y="1"/>
                </a:lnTo>
                <a:lnTo>
                  <a:pt x="138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274320" rIns="182880" bIns="45720" numCol="1" anchor="t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3282302" y="2232349"/>
            <a:ext cx="627273" cy="286090"/>
          </a:xfrm>
          <a:custGeom>
            <a:avLst/>
            <a:gdLst>
              <a:gd name="T0" fmla="*/ 248 w 2036"/>
              <a:gd name="T1" fmla="*/ 0 h 1066"/>
              <a:gd name="T2" fmla="*/ 1199 w 2036"/>
              <a:gd name="T3" fmla="*/ 0 h 1066"/>
              <a:gd name="T4" fmla="*/ 1428 w 2036"/>
              <a:gd name="T5" fmla="*/ 291 h 1066"/>
              <a:gd name="T6" fmla="*/ 2036 w 2036"/>
              <a:gd name="T7" fmla="*/ 1066 h 1066"/>
              <a:gd name="T8" fmla="*/ 0 w 2036"/>
              <a:gd name="T9" fmla="*/ 1066 h 1066"/>
              <a:gd name="T10" fmla="*/ 248 w 2036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6" h="1066">
                <a:moveTo>
                  <a:pt x="248" y="0"/>
                </a:moveTo>
                <a:lnTo>
                  <a:pt x="1199" y="0"/>
                </a:lnTo>
                <a:lnTo>
                  <a:pt x="1428" y="291"/>
                </a:lnTo>
                <a:lnTo>
                  <a:pt x="2036" y="1066"/>
                </a:lnTo>
                <a:lnTo>
                  <a:pt x="0" y="1066"/>
                </a:lnTo>
                <a:lnTo>
                  <a:pt x="2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182880" tIns="182880" rIns="274320" bIns="45720" numCol="1" anchor="t" anchorCtr="1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3662570" y="2232349"/>
            <a:ext cx="984042" cy="286629"/>
          </a:xfrm>
          <a:custGeom>
            <a:avLst/>
            <a:gdLst>
              <a:gd name="T0" fmla="*/ 0 w 3196"/>
              <a:gd name="T1" fmla="*/ 0 h 1067"/>
              <a:gd name="T2" fmla="*/ 1229 w 3196"/>
              <a:gd name="T3" fmla="*/ 0 h 1067"/>
              <a:gd name="T4" fmla="*/ 1229 w 3196"/>
              <a:gd name="T5" fmla="*/ 2 h 1067"/>
              <a:gd name="T6" fmla="*/ 3196 w 3196"/>
              <a:gd name="T7" fmla="*/ 2 h 1067"/>
              <a:gd name="T8" fmla="*/ 2958 w 3196"/>
              <a:gd name="T9" fmla="*/ 1067 h 1067"/>
              <a:gd name="T10" fmla="*/ 229 w 3196"/>
              <a:gd name="T11" fmla="*/ 1067 h 1067"/>
              <a:gd name="T12" fmla="*/ 229 w 3196"/>
              <a:gd name="T13" fmla="*/ 1066 h 1067"/>
              <a:gd name="T14" fmla="*/ 837 w 3196"/>
              <a:gd name="T15" fmla="*/ 1066 h 1067"/>
              <a:gd name="T16" fmla="*/ 229 w 3196"/>
              <a:gd name="T17" fmla="*/ 291 h 1067"/>
              <a:gd name="T18" fmla="*/ 0 w 3196"/>
              <a:gd name="T19" fmla="*/ 0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96" h="1067">
                <a:moveTo>
                  <a:pt x="0" y="0"/>
                </a:moveTo>
                <a:lnTo>
                  <a:pt x="1229" y="0"/>
                </a:lnTo>
                <a:lnTo>
                  <a:pt x="1229" y="2"/>
                </a:lnTo>
                <a:lnTo>
                  <a:pt x="3196" y="2"/>
                </a:lnTo>
                <a:lnTo>
                  <a:pt x="2958" y="1067"/>
                </a:lnTo>
                <a:lnTo>
                  <a:pt x="229" y="1067"/>
                </a:lnTo>
                <a:lnTo>
                  <a:pt x="229" y="1066"/>
                </a:lnTo>
                <a:lnTo>
                  <a:pt x="837" y="1066"/>
                </a:lnTo>
                <a:lnTo>
                  <a:pt x="229" y="29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08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401798" y="1679363"/>
            <a:ext cx="231366" cy="221547"/>
            <a:chOff x="2060575" y="5214938"/>
            <a:chExt cx="735013" cy="80645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87" name="Freeform 14"/>
            <p:cNvSpPr>
              <a:spLocks noEditPoints="1"/>
            </p:cNvSpPr>
            <p:nvPr/>
          </p:nvSpPr>
          <p:spPr bwMode="auto">
            <a:xfrm>
              <a:off x="2181225" y="5340350"/>
              <a:ext cx="495300" cy="681038"/>
            </a:xfrm>
            <a:custGeom>
              <a:avLst/>
              <a:gdLst>
                <a:gd name="T0" fmla="*/ 807 w 2183"/>
                <a:gd name="T1" fmla="*/ 322 h 3009"/>
                <a:gd name="T2" fmla="*/ 515 w 2183"/>
                <a:gd name="T3" fmla="*/ 500 h 3009"/>
                <a:gd name="T4" fmla="*/ 327 w 2183"/>
                <a:gd name="T5" fmla="*/ 777 h 3009"/>
                <a:gd name="T6" fmla="*/ 279 w 2183"/>
                <a:gd name="T7" fmla="*/ 1111 h 3009"/>
                <a:gd name="T8" fmla="*/ 337 w 2183"/>
                <a:gd name="T9" fmla="*/ 1379 h 3009"/>
                <a:gd name="T10" fmla="*/ 445 w 2183"/>
                <a:gd name="T11" fmla="*/ 1581 h 3009"/>
                <a:gd name="T12" fmla="*/ 571 w 2183"/>
                <a:gd name="T13" fmla="*/ 1769 h 3009"/>
                <a:gd name="T14" fmla="*/ 648 w 2183"/>
                <a:gd name="T15" fmla="*/ 1981 h 3009"/>
                <a:gd name="T16" fmla="*/ 696 w 2183"/>
                <a:gd name="T17" fmla="*/ 2126 h 3009"/>
                <a:gd name="T18" fmla="*/ 1448 w 2183"/>
                <a:gd name="T19" fmla="*/ 2162 h 3009"/>
                <a:gd name="T20" fmla="*/ 1529 w 2183"/>
                <a:gd name="T21" fmla="*/ 2055 h 3009"/>
                <a:gd name="T22" fmla="*/ 1571 w 2183"/>
                <a:gd name="T23" fmla="*/ 1850 h 3009"/>
                <a:gd name="T24" fmla="*/ 1689 w 2183"/>
                <a:gd name="T25" fmla="*/ 1653 h 3009"/>
                <a:gd name="T26" fmla="*/ 1805 w 2183"/>
                <a:gd name="T27" fmla="*/ 1466 h 3009"/>
                <a:gd name="T28" fmla="*/ 1890 w 2183"/>
                <a:gd name="T29" fmla="*/ 1228 h 3009"/>
                <a:gd name="T30" fmla="*/ 1894 w 2183"/>
                <a:gd name="T31" fmla="*/ 907 h 3009"/>
                <a:gd name="T32" fmla="*/ 1758 w 2183"/>
                <a:gd name="T33" fmla="*/ 601 h 3009"/>
                <a:gd name="T34" fmla="*/ 1503 w 2183"/>
                <a:gd name="T35" fmla="*/ 379 h 3009"/>
                <a:gd name="T36" fmla="*/ 1166 w 2183"/>
                <a:gd name="T37" fmla="*/ 277 h 3009"/>
                <a:gd name="T38" fmla="*/ 1353 w 2183"/>
                <a:gd name="T39" fmla="*/ 31 h 3009"/>
                <a:gd name="T40" fmla="*/ 1735 w 2183"/>
                <a:gd name="T41" fmla="*/ 202 h 3009"/>
                <a:gd name="T42" fmla="*/ 2020 w 2183"/>
                <a:gd name="T43" fmla="*/ 495 h 3009"/>
                <a:gd name="T44" fmla="*/ 2168 w 2183"/>
                <a:gd name="T45" fmla="*/ 876 h 3009"/>
                <a:gd name="T46" fmla="*/ 2166 w 2183"/>
                <a:gd name="T47" fmla="*/ 1253 h 3009"/>
                <a:gd name="T48" fmla="*/ 2082 w 2183"/>
                <a:gd name="T49" fmla="*/ 1530 h 3009"/>
                <a:gd name="T50" fmla="*/ 1964 w 2183"/>
                <a:gd name="T51" fmla="*/ 1738 h 3009"/>
                <a:gd name="T52" fmla="*/ 1845 w 2183"/>
                <a:gd name="T53" fmla="*/ 1918 h 3009"/>
                <a:gd name="T54" fmla="*/ 1804 w 2183"/>
                <a:gd name="T55" fmla="*/ 2079 h 3009"/>
                <a:gd name="T56" fmla="*/ 1691 w 2183"/>
                <a:gd name="T57" fmla="*/ 2310 h 3009"/>
                <a:gd name="T58" fmla="*/ 1600 w 2183"/>
                <a:gd name="T59" fmla="*/ 2466 h 3009"/>
                <a:gd name="T60" fmla="*/ 1592 w 2183"/>
                <a:gd name="T61" fmla="*/ 2611 h 3009"/>
                <a:gd name="T62" fmla="*/ 1589 w 2183"/>
                <a:gd name="T63" fmla="*/ 2678 h 3009"/>
                <a:gd name="T64" fmla="*/ 1556 w 2183"/>
                <a:gd name="T65" fmla="*/ 2768 h 3009"/>
                <a:gd name="T66" fmla="*/ 1442 w 2183"/>
                <a:gd name="T67" fmla="*/ 2866 h 3009"/>
                <a:gd name="T68" fmla="*/ 1274 w 2183"/>
                <a:gd name="T69" fmla="*/ 2987 h 3009"/>
                <a:gd name="T70" fmla="*/ 959 w 2183"/>
                <a:gd name="T71" fmla="*/ 3007 h 3009"/>
                <a:gd name="T72" fmla="*/ 820 w 2183"/>
                <a:gd name="T73" fmla="*/ 2899 h 3009"/>
                <a:gd name="T74" fmla="*/ 653 w 2183"/>
                <a:gd name="T75" fmla="*/ 2801 h 3009"/>
                <a:gd name="T76" fmla="*/ 598 w 2183"/>
                <a:gd name="T77" fmla="*/ 2697 h 3009"/>
                <a:gd name="T78" fmla="*/ 593 w 2183"/>
                <a:gd name="T79" fmla="*/ 2650 h 3009"/>
                <a:gd name="T80" fmla="*/ 586 w 2183"/>
                <a:gd name="T81" fmla="*/ 2526 h 3009"/>
                <a:gd name="T82" fmla="*/ 578 w 2183"/>
                <a:gd name="T83" fmla="*/ 2387 h 3009"/>
                <a:gd name="T84" fmla="*/ 405 w 2183"/>
                <a:gd name="T85" fmla="*/ 2176 h 3009"/>
                <a:gd name="T86" fmla="*/ 365 w 2183"/>
                <a:gd name="T87" fmla="*/ 1976 h 3009"/>
                <a:gd name="T88" fmla="*/ 266 w 2183"/>
                <a:gd name="T89" fmla="*/ 1807 h 3009"/>
                <a:gd name="T90" fmla="*/ 148 w 2183"/>
                <a:gd name="T91" fmla="*/ 1621 h 3009"/>
                <a:gd name="T92" fmla="*/ 44 w 2183"/>
                <a:gd name="T93" fmla="*/ 1374 h 3009"/>
                <a:gd name="T94" fmla="*/ 0 w 2183"/>
                <a:gd name="T95" fmla="*/ 1046 h 3009"/>
                <a:gd name="T96" fmla="*/ 86 w 2183"/>
                <a:gd name="T97" fmla="*/ 639 h 3009"/>
                <a:gd name="T98" fmla="*/ 320 w 2183"/>
                <a:gd name="T99" fmla="*/ 307 h 3009"/>
                <a:gd name="T100" fmla="*/ 668 w 2183"/>
                <a:gd name="T101" fmla="*/ 82 h 3009"/>
                <a:gd name="T102" fmla="*/ 1092 w 2183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83" h="3009">
                  <a:moveTo>
                    <a:pt x="1092" y="274"/>
                  </a:moveTo>
                  <a:lnTo>
                    <a:pt x="1017" y="277"/>
                  </a:lnTo>
                  <a:lnTo>
                    <a:pt x="945" y="286"/>
                  </a:lnTo>
                  <a:lnTo>
                    <a:pt x="875" y="301"/>
                  </a:lnTo>
                  <a:lnTo>
                    <a:pt x="807" y="322"/>
                  </a:lnTo>
                  <a:lnTo>
                    <a:pt x="742" y="348"/>
                  </a:lnTo>
                  <a:lnTo>
                    <a:pt x="680" y="380"/>
                  </a:lnTo>
                  <a:lnTo>
                    <a:pt x="621" y="416"/>
                  </a:lnTo>
                  <a:lnTo>
                    <a:pt x="567" y="456"/>
                  </a:lnTo>
                  <a:lnTo>
                    <a:pt x="515" y="500"/>
                  </a:lnTo>
                  <a:lnTo>
                    <a:pt x="468" y="549"/>
                  </a:lnTo>
                  <a:lnTo>
                    <a:pt x="426" y="601"/>
                  </a:lnTo>
                  <a:lnTo>
                    <a:pt x="388" y="657"/>
                  </a:lnTo>
                  <a:lnTo>
                    <a:pt x="355" y="715"/>
                  </a:lnTo>
                  <a:lnTo>
                    <a:pt x="327" y="777"/>
                  </a:lnTo>
                  <a:lnTo>
                    <a:pt x="306" y="841"/>
                  </a:lnTo>
                  <a:lnTo>
                    <a:pt x="290" y="907"/>
                  </a:lnTo>
                  <a:lnTo>
                    <a:pt x="280" y="976"/>
                  </a:lnTo>
                  <a:lnTo>
                    <a:pt x="276" y="1046"/>
                  </a:lnTo>
                  <a:lnTo>
                    <a:pt x="279" y="1111"/>
                  </a:lnTo>
                  <a:lnTo>
                    <a:pt x="284" y="1171"/>
                  </a:lnTo>
                  <a:lnTo>
                    <a:pt x="293" y="1228"/>
                  </a:lnTo>
                  <a:lnTo>
                    <a:pt x="306" y="1282"/>
                  </a:lnTo>
                  <a:lnTo>
                    <a:pt x="320" y="1332"/>
                  </a:lnTo>
                  <a:lnTo>
                    <a:pt x="337" y="1379"/>
                  </a:lnTo>
                  <a:lnTo>
                    <a:pt x="356" y="1424"/>
                  </a:lnTo>
                  <a:lnTo>
                    <a:pt x="378" y="1466"/>
                  </a:lnTo>
                  <a:lnTo>
                    <a:pt x="399" y="1507"/>
                  </a:lnTo>
                  <a:lnTo>
                    <a:pt x="423" y="1545"/>
                  </a:lnTo>
                  <a:lnTo>
                    <a:pt x="445" y="1581"/>
                  </a:lnTo>
                  <a:lnTo>
                    <a:pt x="470" y="1617"/>
                  </a:lnTo>
                  <a:lnTo>
                    <a:pt x="493" y="1652"/>
                  </a:lnTo>
                  <a:lnTo>
                    <a:pt x="520" y="1691"/>
                  </a:lnTo>
                  <a:lnTo>
                    <a:pt x="546" y="1730"/>
                  </a:lnTo>
                  <a:lnTo>
                    <a:pt x="571" y="1769"/>
                  </a:lnTo>
                  <a:lnTo>
                    <a:pt x="593" y="1808"/>
                  </a:lnTo>
                  <a:lnTo>
                    <a:pt x="612" y="1850"/>
                  </a:lnTo>
                  <a:lnTo>
                    <a:pt x="628" y="1891"/>
                  </a:lnTo>
                  <a:lnTo>
                    <a:pt x="641" y="1935"/>
                  </a:lnTo>
                  <a:lnTo>
                    <a:pt x="648" y="1981"/>
                  </a:lnTo>
                  <a:lnTo>
                    <a:pt x="651" y="2029"/>
                  </a:lnTo>
                  <a:lnTo>
                    <a:pt x="654" y="2055"/>
                  </a:lnTo>
                  <a:lnTo>
                    <a:pt x="664" y="2081"/>
                  </a:lnTo>
                  <a:lnTo>
                    <a:pt x="678" y="2105"/>
                  </a:lnTo>
                  <a:lnTo>
                    <a:pt x="696" y="2126"/>
                  </a:lnTo>
                  <a:lnTo>
                    <a:pt x="715" y="2145"/>
                  </a:lnTo>
                  <a:lnTo>
                    <a:pt x="735" y="2162"/>
                  </a:lnTo>
                  <a:lnTo>
                    <a:pt x="754" y="2176"/>
                  </a:lnTo>
                  <a:lnTo>
                    <a:pt x="1429" y="2176"/>
                  </a:lnTo>
                  <a:lnTo>
                    <a:pt x="1448" y="2162"/>
                  </a:lnTo>
                  <a:lnTo>
                    <a:pt x="1468" y="2145"/>
                  </a:lnTo>
                  <a:lnTo>
                    <a:pt x="1489" y="2126"/>
                  </a:lnTo>
                  <a:lnTo>
                    <a:pt x="1505" y="2105"/>
                  </a:lnTo>
                  <a:lnTo>
                    <a:pt x="1519" y="2081"/>
                  </a:lnTo>
                  <a:lnTo>
                    <a:pt x="1529" y="2055"/>
                  </a:lnTo>
                  <a:lnTo>
                    <a:pt x="1532" y="2029"/>
                  </a:lnTo>
                  <a:lnTo>
                    <a:pt x="1535" y="1981"/>
                  </a:lnTo>
                  <a:lnTo>
                    <a:pt x="1543" y="1935"/>
                  </a:lnTo>
                  <a:lnTo>
                    <a:pt x="1555" y="1891"/>
                  </a:lnTo>
                  <a:lnTo>
                    <a:pt x="1571" y="1850"/>
                  </a:lnTo>
                  <a:lnTo>
                    <a:pt x="1590" y="1809"/>
                  </a:lnTo>
                  <a:lnTo>
                    <a:pt x="1613" y="1769"/>
                  </a:lnTo>
                  <a:lnTo>
                    <a:pt x="1636" y="1730"/>
                  </a:lnTo>
                  <a:lnTo>
                    <a:pt x="1662" y="1692"/>
                  </a:lnTo>
                  <a:lnTo>
                    <a:pt x="1689" y="1653"/>
                  </a:lnTo>
                  <a:lnTo>
                    <a:pt x="1713" y="1618"/>
                  </a:lnTo>
                  <a:lnTo>
                    <a:pt x="1737" y="1583"/>
                  </a:lnTo>
                  <a:lnTo>
                    <a:pt x="1760" y="1546"/>
                  </a:lnTo>
                  <a:lnTo>
                    <a:pt x="1784" y="1507"/>
                  </a:lnTo>
                  <a:lnTo>
                    <a:pt x="1805" y="1466"/>
                  </a:lnTo>
                  <a:lnTo>
                    <a:pt x="1827" y="1424"/>
                  </a:lnTo>
                  <a:lnTo>
                    <a:pt x="1846" y="1379"/>
                  </a:lnTo>
                  <a:lnTo>
                    <a:pt x="1863" y="1332"/>
                  </a:lnTo>
                  <a:lnTo>
                    <a:pt x="1878" y="1282"/>
                  </a:lnTo>
                  <a:lnTo>
                    <a:pt x="1890" y="1228"/>
                  </a:lnTo>
                  <a:lnTo>
                    <a:pt x="1899" y="1171"/>
                  </a:lnTo>
                  <a:lnTo>
                    <a:pt x="1905" y="1111"/>
                  </a:lnTo>
                  <a:lnTo>
                    <a:pt x="1907" y="1046"/>
                  </a:lnTo>
                  <a:lnTo>
                    <a:pt x="1903" y="976"/>
                  </a:lnTo>
                  <a:lnTo>
                    <a:pt x="1894" y="907"/>
                  </a:lnTo>
                  <a:lnTo>
                    <a:pt x="1878" y="840"/>
                  </a:lnTo>
                  <a:lnTo>
                    <a:pt x="1856" y="777"/>
                  </a:lnTo>
                  <a:lnTo>
                    <a:pt x="1829" y="715"/>
                  </a:lnTo>
                  <a:lnTo>
                    <a:pt x="1795" y="656"/>
                  </a:lnTo>
                  <a:lnTo>
                    <a:pt x="1758" y="601"/>
                  </a:lnTo>
                  <a:lnTo>
                    <a:pt x="1715" y="549"/>
                  </a:lnTo>
                  <a:lnTo>
                    <a:pt x="1668" y="500"/>
                  </a:lnTo>
                  <a:lnTo>
                    <a:pt x="1617" y="456"/>
                  </a:lnTo>
                  <a:lnTo>
                    <a:pt x="1562" y="414"/>
                  </a:lnTo>
                  <a:lnTo>
                    <a:pt x="1503" y="379"/>
                  </a:lnTo>
                  <a:lnTo>
                    <a:pt x="1441" y="348"/>
                  </a:lnTo>
                  <a:lnTo>
                    <a:pt x="1376" y="322"/>
                  </a:lnTo>
                  <a:lnTo>
                    <a:pt x="1308" y="301"/>
                  </a:lnTo>
                  <a:lnTo>
                    <a:pt x="1238" y="286"/>
                  </a:lnTo>
                  <a:lnTo>
                    <a:pt x="1166" y="277"/>
                  </a:lnTo>
                  <a:lnTo>
                    <a:pt x="1092" y="274"/>
                  </a:lnTo>
                  <a:close/>
                  <a:moveTo>
                    <a:pt x="1092" y="0"/>
                  </a:moveTo>
                  <a:lnTo>
                    <a:pt x="1181" y="3"/>
                  </a:lnTo>
                  <a:lnTo>
                    <a:pt x="1269" y="14"/>
                  </a:lnTo>
                  <a:lnTo>
                    <a:pt x="1353" y="31"/>
                  </a:lnTo>
                  <a:lnTo>
                    <a:pt x="1437" y="53"/>
                  </a:lnTo>
                  <a:lnTo>
                    <a:pt x="1516" y="82"/>
                  </a:lnTo>
                  <a:lnTo>
                    <a:pt x="1592" y="117"/>
                  </a:lnTo>
                  <a:lnTo>
                    <a:pt x="1666" y="157"/>
                  </a:lnTo>
                  <a:lnTo>
                    <a:pt x="1735" y="202"/>
                  </a:lnTo>
                  <a:lnTo>
                    <a:pt x="1801" y="252"/>
                  </a:lnTo>
                  <a:lnTo>
                    <a:pt x="1863" y="307"/>
                  </a:lnTo>
                  <a:lnTo>
                    <a:pt x="1919" y="365"/>
                  </a:lnTo>
                  <a:lnTo>
                    <a:pt x="1972" y="429"/>
                  </a:lnTo>
                  <a:lnTo>
                    <a:pt x="2020" y="495"/>
                  </a:lnTo>
                  <a:lnTo>
                    <a:pt x="2061" y="565"/>
                  </a:lnTo>
                  <a:lnTo>
                    <a:pt x="2097" y="639"/>
                  </a:lnTo>
                  <a:lnTo>
                    <a:pt x="2127" y="716"/>
                  </a:lnTo>
                  <a:lnTo>
                    <a:pt x="2152" y="794"/>
                  </a:lnTo>
                  <a:lnTo>
                    <a:pt x="2168" y="876"/>
                  </a:lnTo>
                  <a:lnTo>
                    <a:pt x="2180" y="960"/>
                  </a:lnTo>
                  <a:lnTo>
                    <a:pt x="2183" y="1046"/>
                  </a:lnTo>
                  <a:lnTo>
                    <a:pt x="2181" y="1119"/>
                  </a:lnTo>
                  <a:lnTo>
                    <a:pt x="2175" y="1188"/>
                  </a:lnTo>
                  <a:lnTo>
                    <a:pt x="2166" y="1253"/>
                  </a:lnTo>
                  <a:lnTo>
                    <a:pt x="2154" y="1315"/>
                  </a:lnTo>
                  <a:lnTo>
                    <a:pt x="2139" y="1374"/>
                  </a:lnTo>
                  <a:lnTo>
                    <a:pt x="2122" y="1428"/>
                  </a:lnTo>
                  <a:lnTo>
                    <a:pt x="2102" y="1481"/>
                  </a:lnTo>
                  <a:lnTo>
                    <a:pt x="2082" y="1530"/>
                  </a:lnTo>
                  <a:lnTo>
                    <a:pt x="2059" y="1576"/>
                  </a:lnTo>
                  <a:lnTo>
                    <a:pt x="2037" y="1619"/>
                  </a:lnTo>
                  <a:lnTo>
                    <a:pt x="2012" y="1662"/>
                  </a:lnTo>
                  <a:lnTo>
                    <a:pt x="1988" y="1701"/>
                  </a:lnTo>
                  <a:lnTo>
                    <a:pt x="1964" y="1738"/>
                  </a:lnTo>
                  <a:lnTo>
                    <a:pt x="1941" y="1773"/>
                  </a:lnTo>
                  <a:lnTo>
                    <a:pt x="1917" y="1806"/>
                  </a:lnTo>
                  <a:lnTo>
                    <a:pt x="1890" y="1848"/>
                  </a:lnTo>
                  <a:lnTo>
                    <a:pt x="1865" y="1884"/>
                  </a:lnTo>
                  <a:lnTo>
                    <a:pt x="1845" y="1918"/>
                  </a:lnTo>
                  <a:lnTo>
                    <a:pt x="1829" y="1948"/>
                  </a:lnTo>
                  <a:lnTo>
                    <a:pt x="1818" y="1976"/>
                  </a:lnTo>
                  <a:lnTo>
                    <a:pt x="1810" y="2003"/>
                  </a:lnTo>
                  <a:lnTo>
                    <a:pt x="1808" y="2029"/>
                  </a:lnTo>
                  <a:lnTo>
                    <a:pt x="1804" y="2079"/>
                  </a:lnTo>
                  <a:lnTo>
                    <a:pt x="1794" y="2128"/>
                  </a:lnTo>
                  <a:lnTo>
                    <a:pt x="1778" y="2176"/>
                  </a:lnTo>
                  <a:lnTo>
                    <a:pt x="1755" y="2223"/>
                  </a:lnTo>
                  <a:lnTo>
                    <a:pt x="1726" y="2268"/>
                  </a:lnTo>
                  <a:lnTo>
                    <a:pt x="1691" y="2310"/>
                  </a:lnTo>
                  <a:lnTo>
                    <a:pt x="1651" y="2351"/>
                  </a:lnTo>
                  <a:lnTo>
                    <a:pt x="1605" y="2387"/>
                  </a:lnTo>
                  <a:lnTo>
                    <a:pt x="1604" y="2410"/>
                  </a:lnTo>
                  <a:lnTo>
                    <a:pt x="1602" y="2437"/>
                  </a:lnTo>
                  <a:lnTo>
                    <a:pt x="1600" y="2466"/>
                  </a:lnTo>
                  <a:lnTo>
                    <a:pt x="1599" y="2496"/>
                  </a:lnTo>
                  <a:lnTo>
                    <a:pt x="1597" y="2526"/>
                  </a:lnTo>
                  <a:lnTo>
                    <a:pt x="1596" y="2556"/>
                  </a:lnTo>
                  <a:lnTo>
                    <a:pt x="1593" y="2585"/>
                  </a:lnTo>
                  <a:lnTo>
                    <a:pt x="1592" y="2611"/>
                  </a:lnTo>
                  <a:lnTo>
                    <a:pt x="1591" y="2632"/>
                  </a:lnTo>
                  <a:lnTo>
                    <a:pt x="1590" y="2650"/>
                  </a:lnTo>
                  <a:lnTo>
                    <a:pt x="1590" y="2661"/>
                  </a:lnTo>
                  <a:lnTo>
                    <a:pt x="1589" y="2665"/>
                  </a:lnTo>
                  <a:lnTo>
                    <a:pt x="1589" y="2678"/>
                  </a:lnTo>
                  <a:lnTo>
                    <a:pt x="1587" y="2694"/>
                  </a:lnTo>
                  <a:lnTo>
                    <a:pt x="1582" y="2711"/>
                  </a:lnTo>
                  <a:lnTo>
                    <a:pt x="1576" y="2728"/>
                  </a:lnTo>
                  <a:lnTo>
                    <a:pt x="1567" y="2749"/>
                  </a:lnTo>
                  <a:lnTo>
                    <a:pt x="1556" y="2768"/>
                  </a:lnTo>
                  <a:lnTo>
                    <a:pt x="1542" y="2788"/>
                  </a:lnTo>
                  <a:lnTo>
                    <a:pt x="1523" y="2809"/>
                  </a:lnTo>
                  <a:lnTo>
                    <a:pt x="1501" y="2828"/>
                  </a:lnTo>
                  <a:lnTo>
                    <a:pt x="1474" y="2848"/>
                  </a:lnTo>
                  <a:lnTo>
                    <a:pt x="1442" y="2866"/>
                  </a:lnTo>
                  <a:lnTo>
                    <a:pt x="1406" y="2884"/>
                  </a:lnTo>
                  <a:lnTo>
                    <a:pt x="1363" y="2899"/>
                  </a:lnTo>
                  <a:lnTo>
                    <a:pt x="1339" y="2931"/>
                  </a:lnTo>
                  <a:lnTo>
                    <a:pt x="1308" y="2960"/>
                  </a:lnTo>
                  <a:lnTo>
                    <a:pt x="1274" y="2987"/>
                  </a:lnTo>
                  <a:lnTo>
                    <a:pt x="1251" y="2999"/>
                  </a:lnTo>
                  <a:lnTo>
                    <a:pt x="1225" y="3007"/>
                  </a:lnTo>
                  <a:lnTo>
                    <a:pt x="1198" y="3009"/>
                  </a:lnTo>
                  <a:lnTo>
                    <a:pt x="986" y="3009"/>
                  </a:lnTo>
                  <a:lnTo>
                    <a:pt x="959" y="3007"/>
                  </a:lnTo>
                  <a:lnTo>
                    <a:pt x="933" y="2999"/>
                  </a:lnTo>
                  <a:lnTo>
                    <a:pt x="909" y="2987"/>
                  </a:lnTo>
                  <a:lnTo>
                    <a:pt x="875" y="2960"/>
                  </a:lnTo>
                  <a:lnTo>
                    <a:pt x="845" y="2931"/>
                  </a:lnTo>
                  <a:lnTo>
                    <a:pt x="820" y="2899"/>
                  </a:lnTo>
                  <a:lnTo>
                    <a:pt x="775" y="2882"/>
                  </a:lnTo>
                  <a:lnTo>
                    <a:pt x="736" y="2864"/>
                  </a:lnTo>
                  <a:lnTo>
                    <a:pt x="703" y="2844"/>
                  </a:lnTo>
                  <a:lnTo>
                    <a:pt x="675" y="2822"/>
                  </a:lnTo>
                  <a:lnTo>
                    <a:pt x="653" y="2801"/>
                  </a:lnTo>
                  <a:lnTo>
                    <a:pt x="635" y="2779"/>
                  </a:lnTo>
                  <a:lnTo>
                    <a:pt x="621" y="2757"/>
                  </a:lnTo>
                  <a:lnTo>
                    <a:pt x="610" y="2736"/>
                  </a:lnTo>
                  <a:lnTo>
                    <a:pt x="603" y="2716"/>
                  </a:lnTo>
                  <a:lnTo>
                    <a:pt x="598" y="2697"/>
                  </a:lnTo>
                  <a:lnTo>
                    <a:pt x="595" y="2680"/>
                  </a:lnTo>
                  <a:lnTo>
                    <a:pt x="594" y="2665"/>
                  </a:lnTo>
                  <a:lnTo>
                    <a:pt x="594" y="2665"/>
                  </a:lnTo>
                  <a:lnTo>
                    <a:pt x="594" y="2661"/>
                  </a:lnTo>
                  <a:lnTo>
                    <a:pt x="593" y="2650"/>
                  </a:lnTo>
                  <a:lnTo>
                    <a:pt x="592" y="2632"/>
                  </a:lnTo>
                  <a:lnTo>
                    <a:pt x="591" y="2611"/>
                  </a:lnTo>
                  <a:lnTo>
                    <a:pt x="590" y="2585"/>
                  </a:lnTo>
                  <a:lnTo>
                    <a:pt x="588" y="2556"/>
                  </a:lnTo>
                  <a:lnTo>
                    <a:pt x="586" y="2526"/>
                  </a:lnTo>
                  <a:lnTo>
                    <a:pt x="584" y="2496"/>
                  </a:lnTo>
                  <a:lnTo>
                    <a:pt x="583" y="2466"/>
                  </a:lnTo>
                  <a:lnTo>
                    <a:pt x="581" y="2437"/>
                  </a:lnTo>
                  <a:lnTo>
                    <a:pt x="580" y="2410"/>
                  </a:lnTo>
                  <a:lnTo>
                    <a:pt x="578" y="2387"/>
                  </a:lnTo>
                  <a:lnTo>
                    <a:pt x="532" y="2351"/>
                  </a:lnTo>
                  <a:lnTo>
                    <a:pt x="492" y="2310"/>
                  </a:lnTo>
                  <a:lnTo>
                    <a:pt x="457" y="2268"/>
                  </a:lnTo>
                  <a:lnTo>
                    <a:pt x="429" y="2223"/>
                  </a:lnTo>
                  <a:lnTo>
                    <a:pt x="405" y="2176"/>
                  </a:lnTo>
                  <a:lnTo>
                    <a:pt x="389" y="2128"/>
                  </a:lnTo>
                  <a:lnTo>
                    <a:pt x="379" y="2079"/>
                  </a:lnTo>
                  <a:lnTo>
                    <a:pt x="376" y="2029"/>
                  </a:lnTo>
                  <a:lnTo>
                    <a:pt x="373" y="2003"/>
                  </a:lnTo>
                  <a:lnTo>
                    <a:pt x="365" y="1976"/>
                  </a:lnTo>
                  <a:lnTo>
                    <a:pt x="354" y="1948"/>
                  </a:lnTo>
                  <a:lnTo>
                    <a:pt x="338" y="1918"/>
                  </a:lnTo>
                  <a:lnTo>
                    <a:pt x="318" y="1884"/>
                  </a:lnTo>
                  <a:lnTo>
                    <a:pt x="294" y="1848"/>
                  </a:lnTo>
                  <a:lnTo>
                    <a:pt x="266" y="1807"/>
                  </a:lnTo>
                  <a:lnTo>
                    <a:pt x="244" y="1774"/>
                  </a:lnTo>
                  <a:lnTo>
                    <a:pt x="220" y="1738"/>
                  </a:lnTo>
                  <a:lnTo>
                    <a:pt x="195" y="1701"/>
                  </a:lnTo>
                  <a:lnTo>
                    <a:pt x="171" y="1662"/>
                  </a:lnTo>
                  <a:lnTo>
                    <a:pt x="148" y="1621"/>
                  </a:lnTo>
                  <a:lnTo>
                    <a:pt x="124" y="1576"/>
                  </a:lnTo>
                  <a:lnTo>
                    <a:pt x="101" y="1530"/>
                  </a:lnTo>
                  <a:lnTo>
                    <a:pt x="81" y="1481"/>
                  </a:lnTo>
                  <a:lnTo>
                    <a:pt x="61" y="1428"/>
                  </a:lnTo>
                  <a:lnTo>
                    <a:pt x="44" y="1374"/>
                  </a:lnTo>
                  <a:lnTo>
                    <a:pt x="29" y="1315"/>
                  </a:lnTo>
                  <a:lnTo>
                    <a:pt x="17" y="1253"/>
                  </a:lnTo>
                  <a:lnTo>
                    <a:pt x="8" y="1188"/>
                  </a:lnTo>
                  <a:lnTo>
                    <a:pt x="2" y="1119"/>
                  </a:lnTo>
                  <a:lnTo>
                    <a:pt x="0" y="1046"/>
                  </a:lnTo>
                  <a:lnTo>
                    <a:pt x="3" y="960"/>
                  </a:lnTo>
                  <a:lnTo>
                    <a:pt x="15" y="876"/>
                  </a:lnTo>
                  <a:lnTo>
                    <a:pt x="32" y="794"/>
                  </a:lnTo>
                  <a:lnTo>
                    <a:pt x="56" y="716"/>
                  </a:lnTo>
                  <a:lnTo>
                    <a:pt x="86" y="639"/>
                  </a:lnTo>
                  <a:lnTo>
                    <a:pt x="122" y="565"/>
                  </a:lnTo>
                  <a:lnTo>
                    <a:pt x="164" y="495"/>
                  </a:lnTo>
                  <a:lnTo>
                    <a:pt x="211" y="429"/>
                  </a:lnTo>
                  <a:lnTo>
                    <a:pt x="264" y="365"/>
                  </a:lnTo>
                  <a:lnTo>
                    <a:pt x="320" y="307"/>
                  </a:lnTo>
                  <a:lnTo>
                    <a:pt x="382" y="252"/>
                  </a:lnTo>
                  <a:lnTo>
                    <a:pt x="448" y="202"/>
                  </a:lnTo>
                  <a:lnTo>
                    <a:pt x="518" y="157"/>
                  </a:lnTo>
                  <a:lnTo>
                    <a:pt x="591" y="117"/>
                  </a:lnTo>
                  <a:lnTo>
                    <a:pt x="668" y="82"/>
                  </a:lnTo>
                  <a:lnTo>
                    <a:pt x="748" y="53"/>
                  </a:lnTo>
                  <a:lnTo>
                    <a:pt x="830" y="31"/>
                  </a:lnTo>
                  <a:lnTo>
                    <a:pt x="915" y="14"/>
                  </a:lnTo>
                  <a:lnTo>
                    <a:pt x="1002" y="3"/>
                  </a:lnTo>
                  <a:lnTo>
                    <a:pt x="10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2413000" y="5214938"/>
              <a:ext cx="30163" cy="77788"/>
            </a:xfrm>
            <a:custGeom>
              <a:avLst/>
              <a:gdLst>
                <a:gd name="T0" fmla="*/ 69 w 137"/>
                <a:gd name="T1" fmla="*/ 0 h 341"/>
                <a:gd name="T2" fmla="*/ 69 w 137"/>
                <a:gd name="T3" fmla="*/ 0 h 341"/>
                <a:gd name="T4" fmla="*/ 87 w 137"/>
                <a:gd name="T5" fmla="*/ 2 h 341"/>
                <a:gd name="T6" fmla="*/ 104 w 137"/>
                <a:gd name="T7" fmla="*/ 9 h 341"/>
                <a:gd name="T8" fmla="*/ 117 w 137"/>
                <a:gd name="T9" fmla="*/ 20 h 341"/>
                <a:gd name="T10" fmla="*/ 128 w 137"/>
                <a:gd name="T11" fmla="*/ 34 h 341"/>
                <a:gd name="T12" fmla="*/ 135 w 137"/>
                <a:gd name="T13" fmla="*/ 50 h 341"/>
                <a:gd name="T14" fmla="*/ 137 w 137"/>
                <a:gd name="T15" fmla="*/ 68 h 341"/>
                <a:gd name="T16" fmla="*/ 137 w 137"/>
                <a:gd name="T17" fmla="*/ 273 h 341"/>
                <a:gd name="T18" fmla="*/ 135 w 137"/>
                <a:gd name="T19" fmla="*/ 292 h 341"/>
                <a:gd name="T20" fmla="*/ 128 w 137"/>
                <a:gd name="T21" fmla="*/ 307 h 341"/>
                <a:gd name="T22" fmla="*/ 117 w 137"/>
                <a:gd name="T23" fmla="*/ 322 h 341"/>
                <a:gd name="T24" fmla="*/ 104 w 137"/>
                <a:gd name="T25" fmla="*/ 332 h 341"/>
                <a:gd name="T26" fmla="*/ 87 w 137"/>
                <a:gd name="T27" fmla="*/ 339 h 341"/>
                <a:gd name="T28" fmla="*/ 69 w 137"/>
                <a:gd name="T29" fmla="*/ 341 h 341"/>
                <a:gd name="T30" fmla="*/ 51 w 137"/>
                <a:gd name="T31" fmla="*/ 339 h 341"/>
                <a:gd name="T32" fmla="*/ 34 w 137"/>
                <a:gd name="T33" fmla="*/ 332 h 341"/>
                <a:gd name="T34" fmla="*/ 20 w 137"/>
                <a:gd name="T35" fmla="*/ 322 h 341"/>
                <a:gd name="T36" fmla="*/ 9 w 137"/>
                <a:gd name="T37" fmla="*/ 307 h 341"/>
                <a:gd name="T38" fmla="*/ 2 w 137"/>
                <a:gd name="T39" fmla="*/ 292 h 341"/>
                <a:gd name="T40" fmla="*/ 0 w 137"/>
                <a:gd name="T41" fmla="*/ 273 h 341"/>
                <a:gd name="T42" fmla="*/ 0 w 137"/>
                <a:gd name="T43" fmla="*/ 68 h 341"/>
                <a:gd name="T44" fmla="*/ 2 w 137"/>
                <a:gd name="T45" fmla="*/ 50 h 341"/>
                <a:gd name="T46" fmla="*/ 9 w 137"/>
                <a:gd name="T47" fmla="*/ 34 h 341"/>
                <a:gd name="T48" fmla="*/ 20 w 137"/>
                <a:gd name="T49" fmla="*/ 20 h 341"/>
                <a:gd name="T50" fmla="*/ 34 w 137"/>
                <a:gd name="T51" fmla="*/ 9 h 341"/>
                <a:gd name="T52" fmla="*/ 51 w 137"/>
                <a:gd name="T53" fmla="*/ 2 h 341"/>
                <a:gd name="T54" fmla="*/ 69 w 137"/>
                <a:gd name="T5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7" h="341">
                  <a:moveTo>
                    <a:pt x="69" y="0"/>
                  </a:moveTo>
                  <a:lnTo>
                    <a:pt x="69" y="0"/>
                  </a:lnTo>
                  <a:lnTo>
                    <a:pt x="87" y="2"/>
                  </a:lnTo>
                  <a:lnTo>
                    <a:pt x="104" y="9"/>
                  </a:lnTo>
                  <a:lnTo>
                    <a:pt x="117" y="20"/>
                  </a:lnTo>
                  <a:lnTo>
                    <a:pt x="128" y="34"/>
                  </a:lnTo>
                  <a:lnTo>
                    <a:pt x="135" y="50"/>
                  </a:lnTo>
                  <a:lnTo>
                    <a:pt x="137" y="68"/>
                  </a:lnTo>
                  <a:lnTo>
                    <a:pt x="137" y="273"/>
                  </a:lnTo>
                  <a:lnTo>
                    <a:pt x="135" y="292"/>
                  </a:lnTo>
                  <a:lnTo>
                    <a:pt x="128" y="307"/>
                  </a:lnTo>
                  <a:lnTo>
                    <a:pt x="117" y="322"/>
                  </a:lnTo>
                  <a:lnTo>
                    <a:pt x="104" y="332"/>
                  </a:lnTo>
                  <a:lnTo>
                    <a:pt x="87" y="339"/>
                  </a:lnTo>
                  <a:lnTo>
                    <a:pt x="69" y="341"/>
                  </a:lnTo>
                  <a:lnTo>
                    <a:pt x="51" y="339"/>
                  </a:lnTo>
                  <a:lnTo>
                    <a:pt x="34" y="332"/>
                  </a:lnTo>
                  <a:lnTo>
                    <a:pt x="20" y="322"/>
                  </a:lnTo>
                  <a:lnTo>
                    <a:pt x="9" y="307"/>
                  </a:lnTo>
                  <a:lnTo>
                    <a:pt x="2" y="292"/>
                  </a:lnTo>
                  <a:lnTo>
                    <a:pt x="0" y="273"/>
                  </a:lnTo>
                  <a:lnTo>
                    <a:pt x="0" y="68"/>
                  </a:lnTo>
                  <a:lnTo>
                    <a:pt x="2" y="50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4" y="9"/>
                  </a:lnTo>
                  <a:lnTo>
                    <a:pt x="51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2236788" y="5262563"/>
              <a:ext cx="53975" cy="71438"/>
            </a:xfrm>
            <a:custGeom>
              <a:avLst/>
              <a:gdLst>
                <a:gd name="T0" fmla="*/ 69 w 241"/>
                <a:gd name="T1" fmla="*/ 0 h 315"/>
                <a:gd name="T2" fmla="*/ 87 w 241"/>
                <a:gd name="T3" fmla="*/ 2 h 315"/>
                <a:gd name="T4" fmla="*/ 102 w 241"/>
                <a:gd name="T5" fmla="*/ 9 h 315"/>
                <a:gd name="T6" fmla="*/ 117 w 241"/>
                <a:gd name="T7" fmla="*/ 20 h 315"/>
                <a:gd name="T8" fmla="*/ 128 w 241"/>
                <a:gd name="T9" fmla="*/ 34 h 315"/>
                <a:gd name="T10" fmla="*/ 232 w 241"/>
                <a:gd name="T11" fmla="*/ 212 h 315"/>
                <a:gd name="T12" fmla="*/ 239 w 241"/>
                <a:gd name="T13" fmla="*/ 229 h 315"/>
                <a:gd name="T14" fmla="*/ 241 w 241"/>
                <a:gd name="T15" fmla="*/ 247 h 315"/>
                <a:gd name="T16" fmla="*/ 239 w 241"/>
                <a:gd name="T17" fmla="*/ 264 h 315"/>
                <a:gd name="T18" fmla="*/ 232 w 241"/>
                <a:gd name="T19" fmla="*/ 280 h 315"/>
                <a:gd name="T20" fmla="*/ 222 w 241"/>
                <a:gd name="T21" fmla="*/ 295 h 315"/>
                <a:gd name="T22" fmla="*/ 207 w 241"/>
                <a:gd name="T23" fmla="*/ 306 h 315"/>
                <a:gd name="T24" fmla="*/ 190 w 241"/>
                <a:gd name="T25" fmla="*/ 313 h 315"/>
                <a:gd name="T26" fmla="*/ 172 w 241"/>
                <a:gd name="T27" fmla="*/ 315 h 315"/>
                <a:gd name="T28" fmla="*/ 154 w 241"/>
                <a:gd name="T29" fmla="*/ 313 h 315"/>
                <a:gd name="T30" fmla="*/ 139 w 241"/>
                <a:gd name="T31" fmla="*/ 306 h 315"/>
                <a:gd name="T32" fmla="*/ 124 w 241"/>
                <a:gd name="T33" fmla="*/ 295 h 315"/>
                <a:gd name="T34" fmla="*/ 113 w 241"/>
                <a:gd name="T35" fmla="*/ 280 h 315"/>
                <a:gd name="T36" fmla="*/ 9 w 241"/>
                <a:gd name="T37" fmla="*/ 103 h 315"/>
                <a:gd name="T38" fmla="*/ 2 w 241"/>
                <a:gd name="T39" fmla="*/ 86 h 315"/>
                <a:gd name="T40" fmla="*/ 0 w 241"/>
                <a:gd name="T41" fmla="*/ 68 h 315"/>
                <a:gd name="T42" fmla="*/ 2 w 241"/>
                <a:gd name="T43" fmla="*/ 51 h 315"/>
                <a:gd name="T44" fmla="*/ 9 w 241"/>
                <a:gd name="T45" fmla="*/ 34 h 315"/>
                <a:gd name="T46" fmla="*/ 20 w 241"/>
                <a:gd name="T47" fmla="*/ 21 h 315"/>
                <a:gd name="T48" fmla="*/ 34 w 241"/>
                <a:gd name="T49" fmla="*/ 10 h 315"/>
                <a:gd name="T50" fmla="*/ 52 w 241"/>
                <a:gd name="T51" fmla="*/ 2 h 315"/>
                <a:gd name="T52" fmla="*/ 69 w 241"/>
                <a:gd name="T53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315">
                  <a:moveTo>
                    <a:pt x="69" y="0"/>
                  </a:moveTo>
                  <a:lnTo>
                    <a:pt x="87" y="2"/>
                  </a:lnTo>
                  <a:lnTo>
                    <a:pt x="102" y="9"/>
                  </a:lnTo>
                  <a:lnTo>
                    <a:pt x="117" y="20"/>
                  </a:lnTo>
                  <a:lnTo>
                    <a:pt x="128" y="34"/>
                  </a:lnTo>
                  <a:lnTo>
                    <a:pt x="232" y="212"/>
                  </a:lnTo>
                  <a:lnTo>
                    <a:pt x="239" y="229"/>
                  </a:lnTo>
                  <a:lnTo>
                    <a:pt x="241" y="247"/>
                  </a:lnTo>
                  <a:lnTo>
                    <a:pt x="239" y="264"/>
                  </a:lnTo>
                  <a:lnTo>
                    <a:pt x="232" y="280"/>
                  </a:lnTo>
                  <a:lnTo>
                    <a:pt x="222" y="295"/>
                  </a:lnTo>
                  <a:lnTo>
                    <a:pt x="207" y="306"/>
                  </a:lnTo>
                  <a:lnTo>
                    <a:pt x="190" y="313"/>
                  </a:lnTo>
                  <a:lnTo>
                    <a:pt x="172" y="315"/>
                  </a:lnTo>
                  <a:lnTo>
                    <a:pt x="154" y="313"/>
                  </a:lnTo>
                  <a:lnTo>
                    <a:pt x="139" y="306"/>
                  </a:lnTo>
                  <a:lnTo>
                    <a:pt x="124" y="295"/>
                  </a:lnTo>
                  <a:lnTo>
                    <a:pt x="113" y="280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2108200" y="5389563"/>
              <a:ext cx="71438" cy="55563"/>
            </a:xfrm>
            <a:custGeom>
              <a:avLst/>
              <a:gdLst>
                <a:gd name="T0" fmla="*/ 69 w 317"/>
                <a:gd name="T1" fmla="*/ 0 h 239"/>
                <a:gd name="T2" fmla="*/ 86 w 317"/>
                <a:gd name="T3" fmla="*/ 2 h 239"/>
                <a:gd name="T4" fmla="*/ 104 w 317"/>
                <a:gd name="T5" fmla="*/ 9 h 239"/>
                <a:gd name="T6" fmla="*/ 284 w 317"/>
                <a:gd name="T7" fmla="*/ 111 h 239"/>
                <a:gd name="T8" fmla="*/ 298 w 317"/>
                <a:gd name="T9" fmla="*/ 123 h 239"/>
                <a:gd name="T10" fmla="*/ 308 w 317"/>
                <a:gd name="T11" fmla="*/ 137 h 239"/>
                <a:gd name="T12" fmla="*/ 315 w 317"/>
                <a:gd name="T13" fmla="*/ 153 h 239"/>
                <a:gd name="T14" fmla="*/ 317 w 317"/>
                <a:gd name="T15" fmla="*/ 170 h 239"/>
                <a:gd name="T16" fmla="*/ 315 w 317"/>
                <a:gd name="T17" fmla="*/ 188 h 239"/>
                <a:gd name="T18" fmla="*/ 308 w 317"/>
                <a:gd name="T19" fmla="*/ 205 h 239"/>
                <a:gd name="T20" fmla="*/ 297 w 317"/>
                <a:gd name="T21" fmla="*/ 219 h 239"/>
                <a:gd name="T22" fmla="*/ 282 w 317"/>
                <a:gd name="T23" fmla="*/ 231 h 239"/>
                <a:gd name="T24" fmla="*/ 265 w 317"/>
                <a:gd name="T25" fmla="*/ 237 h 239"/>
                <a:gd name="T26" fmla="*/ 249 w 317"/>
                <a:gd name="T27" fmla="*/ 239 h 239"/>
                <a:gd name="T28" fmla="*/ 231 w 317"/>
                <a:gd name="T29" fmla="*/ 237 h 239"/>
                <a:gd name="T30" fmla="*/ 214 w 317"/>
                <a:gd name="T31" fmla="*/ 229 h 239"/>
                <a:gd name="T32" fmla="*/ 34 w 317"/>
                <a:gd name="T33" fmla="*/ 128 h 239"/>
                <a:gd name="T34" fmla="*/ 20 w 317"/>
                <a:gd name="T35" fmla="*/ 116 h 239"/>
                <a:gd name="T36" fmla="*/ 10 w 317"/>
                <a:gd name="T37" fmla="*/ 102 h 239"/>
                <a:gd name="T38" fmla="*/ 3 w 317"/>
                <a:gd name="T39" fmla="*/ 86 h 239"/>
                <a:gd name="T40" fmla="*/ 0 w 317"/>
                <a:gd name="T41" fmla="*/ 68 h 239"/>
                <a:gd name="T42" fmla="*/ 3 w 317"/>
                <a:gd name="T43" fmla="*/ 51 h 239"/>
                <a:gd name="T44" fmla="*/ 10 w 317"/>
                <a:gd name="T45" fmla="*/ 34 h 239"/>
                <a:gd name="T46" fmla="*/ 21 w 317"/>
                <a:gd name="T47" fmla="*/ 19 h 239"/>
                <a:gd name="T48" fmla="*/ 35 w 317"/>
                <a:gd name="T49" fmla="*/ 9 h 239"/>
                <a:gd name="T50" fmla="*/ 51 w 317"/>
                <a:gd name="T51" fmla="*/ 2 h 239"/>
                <a:gd name="T52" fmla="*/ 69 w 317"/>
                <a:gd name="T5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39">
                  <a:moveTo>
                    <a:pt x="69" y="0"/>
                  </a:moveTo>
                  <a:lnTo>
                    <a:pt x="86" y="2"/>
                  </a:lnTo>
                  <a:lnTo>
                    <a:pt x="104" y="9"/>
                  </a:lnTo>
                  <a:lnTo>
                    <a:pt x="284" y="111"/>
                  </a:lnTo>
                  <a:lnTo>
                    <a:pt x="298" y="123"/>
                  </a:lnTo>
                  <a:lnTo>
                    <a:pt x="308" y="137"/>
                  </a:lnTo>
                  <a:lnTo>
                    <a:pt x="315" y="153"/>
                  </a:lnTo>
                  <a:lnTo>
                    <a:pt x="317" y="170"/>
                  </a:lnTo>
                  <a:lnTo>
                    <a:pt x="315" y="188"/>
                  </a:lnTo>
                  <a:lnTo>
                    <a:pt x="308" y="205"/>
                  </a:lnTo>
                  <a:lnTo>
                    <a:pt x="297" y="219"/>
                  </a:lnTo>
                  <a:lnTo>
                    <a:pt x="282" y="231"/>
                  </a:lnTo>
                  <a:lnTo>
                    <a:pt x="265" y="237"/>
                  </a:lnTo>
                  <a:lnTo>
                    <a:pt x="249" y="239"/>
                  </a:lnTo>
                  <a:lnTo>
                    <a:pt x="231" y="237"/>
                  </a:lnTo>
                  <a:lnTo>
                    <a:pt x="214" y="229"/>
                  </a:lnTo>
                  <a:lnTo>
                    <a:pt x="34" y="128"/>
                  </a:lnTo>
                  <a:lnTo>
                    <a:pt x="20" y="116"/>
                  </a:lnTo>
                  <a:lnTo>
                    <a:pt x="10" y="102"/>
                  </a:lnTo>
                  <a:lnTo>
                    <a:pt x="3" y="86"/>
                  </a:lnTo>
                  <a:lnTo>
                    <a:pt x="0" y="68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19"/>
                  </a:lnTo>
                  <a:lnTo>
                    <a:pt x="35" y="9"/>
                  </a:lnTo>
                  <a:lnTo>
                    <a:pt x="51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2060575" y="5564188"/>
              <a:ext cx="77788" cy="31750"/>
            </a:xfrm>
            <a:custGeom>
              <a:avLst/>
              <a:gdLst>
                <a:gd name="T0" fmla="*/ 69 w 345"/>
                <a:gd name="T1" fmla="*/ 0 h 138"/>
                <a:gd name="T2" fmla="*/ 276 w 345"/>
                <a:gd name="T3" fmla="*/ 0 h 138"/>
                <a:gd name="T4" fmla="*/ 294 w 345"/>
                <a:gd name="T5" fmla="*/ 4 h 138"/>
                <a:gd name="T6" fmla="*/ 311 w 345"/>
                <a:gd name="T7" fmla="*/ 10 h 138"/>
                <a:gd name="T8" fmla="*/ 325 w 345"/>
                <a:gd name="T9" fmla="*/ 20 h 138"/>
                <a:gd name="T10" fmla="*/ 336 w 345"/>
                <a:gd name="T11" fmla="*/ 35 h 138"/>
                <a:gd name="T12" fmla="*/ 343 w 345"/>
                <a:gd name="T13" fmla="*/ 51 h 138"/>
                <a:gd name="T14" fmla="*/ 345 w 345"/>
                <a:gd name="T15" fmla="*/ 70 h 138"/>
                <a:gd name="T16" fmla="*/ 343 w 345"/>
                <a:gd name="T17" fmla="*/ 88 h 138"/>
                <a:gd name="T18" fmla="*/ 336 w 345"/>
                <a:gd name="T19" fmla="*/ 103 h 138"/>
                <a:gd name="T20" fmla="*/ 325 w 345"/>
                <a:gd name="T21" fmla="*/ 118 h 138"/>
                <a:gd name="T22" fmla="*/ 311 w 345"/>
                <a:gd name="T23" fmla="*/ 128 h 138"/>
                <a:gd name="T24" fmla="*/ 294 w 345"/>
                <a:gd name="T25" fmla="*/ 136 h 138"/>
                <a:gd name="T26" fmla="*/ 276 w 345"/>
                <a:gd name="T27" fmla="*/ 138 h 138"/>
                <a:gd name="T28" fmla="*/ 69 w 345"/>
                <a:gd name="T29" fmla="*/ 138 h 138"/>
                <a:gd name="T30" fmla="*/ 51 w 345"/>
                <a:gd name="T31" fmla="*/ 136 h 138"/>
                <a:gd name="T32" fmla="*/ 35 w 345"/>
                <a:gd name="T33" fmla="*/ 128 h 138"/>
                <a:gd name="T34" fmla="*/ 20 w 345"/>
                <a:gd name="T35" fmla="*/ 118 h 138"/>
                <a:gd name="T36" fmla="*/ 10 w 345"/>
                <a:gd name="T37" fmla="*/ 103 h 138"/>
                <a:gd name="T38" fmla="*/ 2 w 345"/>
                <a:gd name="T39" fmla="*/ 88 h 138"/>
                <a:gd name="T40" fmla="*/ 0 w 345"/>
                <a:gd name="T41" fmla="*/ 70 h 138"/>
                <a:gd name="T42" fmla="*/ 2 w 345"/>
                <a:gd name="T43" fmla="*/ 51 h 138"/>
                <a:gd name="T44" fmla="*/ 10 w 345"/>
                <a:gd name="T45" fmla="*/ 35 h 138"/>
                <a:gd name="T46" fmla="*/ 20 w 345"/>
                <a:gd name="T47" fmla="*/ 20 h 138"/>
                <a:gd name="T48" fmla="*/ 35 w 345"/>
                <a:gd name="T49" fmla="*/ 10 h 138"/>
                <a:gd name="T50" fmla="*/ 51 w 345"/>
                <a:gd name="T51" fmla="*/ 4 h 138"/>
                <a:gd name="T52" fmla="*/ 69 w 345"/>
                <a:gd name="T5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5" h="138">
                  <a:moveTo>
                    <a:pt x="69" y="0"/>
                  </a:moveTo>
                  <a:lnTo>
                    <a:pt x="276" y="0"/>
                  </a:lnTo>
                  <a:lnTo>
                    <a:pt x="294" y="4"/>
                  </a:lnTo>
                  <a:lnTo>
                    <a:pt x="311" y="10"/>
                  </a:lnTo>
                  <a:lnTo>
                    <a:pt x="325" y="20"/>
                  </a:lnTo>
                  <a:lnTo>
                    <a:pt x="336" y="35"/>
                  </a:lnTo>
                  <a:lnTo>
                    <a:pt x="343" y="51"/>
                  </a:lnTo>
                  <a:lnTo>
                    <a:pt x="345" y="70"/>
                  </a:lnTo>
                  <a:lnTo>
                    <a:pt x="343" y="88"/>
                  </a:lnTo>
                  <a:lnTo>
                    <a:pt x="336" y="103"/>
                  </a:lnTo>
                  <a:lnTo>
                    <a:pt x="325" y="118"/>
                  </a:lnTo>
                  <a:lnTo>
                    <a:pt x="311" y="128"/>
                  </a:lnTo>
                  <a:lnTo>
                    <a:pt x="294" y="136"/>
                  </a:lnTo>
                  <a:lnTo>
                    <a:pt x="276" y="138"/>
                  </a:lnTo>
                  <a:lnTo>
                    <a:pt x="69" y="138"/>
                  </a:lnTo>
                  <a:lnTo>
                    <a:pt x="51" y="136"/>
                  </a:lnTo>
                  <a:lnTo>
                    <a:pt x="35" y="128"/>
                  </a:lnTo>
                  <a:lnTo>
                    <a:pt x="20" y="118"/>
                  </a:lnTo>
                  <a:lnTo>
                    <a:pt x="10" y="103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2108200" y="5716588"/>
              <a:ext cx="71438" cy="53975"/>
            </a:xfrm>
            <a:custGeom>
              <a:avLst/>
              <a:gdLst>
                <a:gd name="T0" fmla="*/ 249 w 317"/>
                <a:gd name="T1" fmla="*/ 0 h 240"/>
                <a:gd name="T2" fmla="*/ 267 w 317"/>
                <a:gd name="T3" fmla="*/ 3 h 240"/>
                <a:gd name="T4" fmla="*/ 282 w 317"/>
                <a:gd name="T5" fmla="*/ 9 h 240"/>
                <a:gd name="T6" fmla="*/ 297 w 317"/>
                <a:gd name="T7" fmla="*/ 20 h 240"/>
                <a:gd name="T8" fmla="*/ 308 w 317"/>
                <a:gd name="T9" fmla="*/ 34 h 240"/>
                <a:gd name="T10" fmla="*/ 315 w 317"/>
                <a:gd name="T11" fmla="*/ 51 h 240"/>
                <a:gd name="T12" fmla="*/ 317 w 317"/>
                <a:gd name="T13" fmla="*/ 69 h 240"/>
                <a:gd name="T14" fmla="*/ 315 w 317"/>
                <a:gd name="T15" fmla="*/ 86 h 240"/>
                <a:gd name="T16" fmla="*/ 308 w 317"/>
                <a:gd name="T17" fmla="*/ 103 h 240"/>
                <a:gd name="T18" fmla="*/ 297 w 317"/>
                <a:gd name="T19" fmla="*/ 117 h 240"/>
                <a:gd name="T20" fmla="*/ 284 w 317"/>
                <a:gd name="T21" fmla="*/ 128 h 240"/>
                <a:gd name="T22" fmla="*/ 104 w 317"/>
                <a:gd name="T23" fmla="*/ 230 h 240"/>
                <a:gd name="T24" fmla="*/ 87 w 317"/>
                <a:gd name="T25" fmla="*/ 237 h 240"/>
                <a:gd name="T26" fmla="*/ 69 w 317"/>
                <a:gd name="T27" fmla="*/ 240 h 240"/>
                <a:gd name="T28" fmla="*/ 51 w 317"/>
                <a:gd name="T29" fmla="*/ 237 h 240"/>
                <a:gd name="T30" fmla="*/ 35 w 317"/>
                <a:gd name="T31" fmla="*/ 231 h 240"/>
                <a:gd name="T32" fmla="*/ 21 w 317"/>
                <a:gd name="T33" fmla="*/ 220 h 240"/>
                <a:gd name="T34" fmla="*/ 10 w 317"/>
                <a:gd name="T35" fmla="*/ 205 h 240"/>
                <a:gd name="T36" fmla="*/ 3 w 317"/>
                <a:gd name="T37" fmla="*/ 189 h 240"/>
                <a:gd name="T38" fmla="*/ 0 w 317"/>
                <a:gd name="T39" fmla="*/ 171 h 240"/>
                <a:gd name="T40" fmla="*/ 3 w 317"/>
                <a:gd name="T41" fmla="*/ 154 h 240"/>
                <a:gd name="T42" fmla="*/ 10 w 317"/>
                <a:gd name="T43" fmla="*/ 137 h 240"/>
                <a:gd name="T44" fmla="*/ 20 w 317"/>
                <a:gd name="T45" fmla="*/ 124 h 240"/>
                <a:gd name="T46" fmla="*/ 34 w 317"/>
                <a:gd name="T47" fmla="*/ 113 h 240"/>
                <a:gd name="T48" fmla="*/ 214 w 317"/>
                <a:gd name="T49" fmla="*/ 10 h 240"/>
                <a:gd name="T50" fmla="*/ 232 w 317"/>
                <a:gd name="T51" fmla="*/ 2 h 240"/>
                <a:gd name="T52" fmla="*/ 249 w 317"/>
                <a:gd name="T5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40">
                  <a:moveTo>
                    <a:pt x="249" y="0"/>
                  </a:moveTo>
                  <a:lnTo>
                    <a:pt x="267" y="3"/>
                  </a:lnTo>
                  <a:lnTo>
                    <a:pt x="282" y="9"/>
                  </a:lnTo>
                  <a:lnTo>
                    <a:pt x="297" y="20"/>
                  </a:lnTo>
                  <a:lnTo>
                    <a:pt x="308" y="34"/>
                  </a:lnTo>
                  <a:lnTo>
                    <a:pt x="315" y="51"/>
                  </a:lnTo>
                  <a:lnTo>
                    <a:pt x="317" y="69"/>
                  </a:lnTo>
                  <a:lnTo>
                    <a:pt x="315" y="86"/>
                  </a:lnTo>
                  <a:lnTo>
                    <a:pt x="308" y="103"/>
                  </a:lnTo>
                  <a:lnTo>
                    <a:pt x="297" y="117"/>
                  </a:lnTo>
                  <a:lnTo>
                    <a:pt x="284" y="128"/>
                  </a:lnTo>
                  <a:lnTo>
                    <a:pt x="104" y="230"/>
                  </a:lnTo>
                  <a:lnTo>
                    <a:pt x="87" y="237"/>
                  </a:lnTo>
                  <a:lnTo>
                    <a:pt x="69" y="240"/>
                  </a:lnTo>
                  <a:lnTo>
                    <a:pt x="51" y="237"/>
                  </a:lnTo>
                  <a:lnTo>
                    <a:pt x="35" y="231"/>
                  </a:lnTo>
                  <a:lnTo>
                    <a:pt x="21" y="220"/>
                  </a:lnTo>
                  <a:lnTo>
                    <a:pt x="10" y="205"/>
                  </a:lnTo>
                  <a:lnTo>
                    <a:pt x="3" y="189"/>
                  </a:lnTo>
                  <a:lnTo>
                    <a:pt x="0" y="171"/>
                  </a:lnTo>
                  <a:lnTo>
                    <a:pt x="3" y="154"/>
                  </a:lnTo>
                  <a:lnTo>
                    <a:pt x="10" y="137"/>
                  </a:lnTo>
                  <a:lnTo>
                    <a:pt x="20" y="124"/>
                  </a:lnTo>
                  <a:lnTo>
                    <a:pt x="34" y="113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2676525" y="5716588"/>
              <a:ext cx="73025" cy="53975"/>
            </a:xfrm>
            <a:custGeom>
              <a:avLst/>
              <a:gdLst>
                <a:gd name="T0" fmla="*/ 69 w 317"/>
                <a:gd name="T1" fmla="*/ 0 h 240"/>
                <a:gd name="T2" fmla="*/ 87 w 317"/>
                <a:gd name="T3" fmla="*/ 2 h 240"/>
                <a:gd name="T4" fmla="*/ 104 w 317"/>
                <a:gd name="T5" fmla="*/ 10 h 240"/>
                <a:gd name="T6" fmla="*/ 283 w 317"/>
                <a:gd name="T7" fmla="*/ 113 h 240"/>
                <a:gd name="T8" fmla="*/ 297 w 317"/>
                <a:gd name="T9" fmla="*/ 124 h 240"/>
                <a:gd name="T10" fmla="*/ 308 w 317"/>
                <a:gd name="T11" fmla="*/ 137 h 240"/>
                <a:gd name="T12" fmla="*/ 314 w 317"/>
                <a:gd name="T13" fmla="*/ 154 h 240"/>
                <a:gd name="T14" fmla="*/ 317 w 317"/>
                <a:gd name="T15" fmla="*/ 171 h 240"/>
                <a:gd name="T16" fmla="*/ 314 w 317"/>
                <a:gd name="T17" fmla="*/ 189 h 240"/>
                <a:gd name="T18" fmla="*/ 308 w 317"/>
                <a:gd name="T19" fmla="*/ 205 h 240"/>
                <a:gd name="T20" fmla="*/ 296 w 317"/>
                <a:gd name="T21" fmla="*/ 220 h 240"/>
                <a:gd name="T22" fmla="*/ 282 w 317"/>
                <a:gd name="T23" fmla="*/ 231 h 240"/>
                <a:gd name="T24" fmla="*/ 266 w 317"/>
                <a:gd name="T25" fmla="*/ 237 h 240"/>
                <a:gd name="T26" fmla="*/ 248 w 317"/>
                <a:gd name="T27" fmla="*/ 240 h 240"/>
                <a:gd name="T28" fmla="*/ 230 w 317"/>
                <a:gd name="T29" fmla="*/ 237 h 240"/>
                <a:gd name="T30" fmla="*/ 213 w 317"/>
                <a:gd name="T31" fmla="*/ 230 h 240"/>
                <a:gd name="T32" fmla="*/ 34 w 317"/>
                <a:gd name="T33" fmla="*/ 128 h 240"/>
                <a:gd name="T34" fmla="*/ 20 w 317"/>
                <a:gd name="T35" fmla="*/ 117 h 240"/>
                <a:gd name="T36" fmla="*/ 9 w 317"/>
                <a:gd name="T37" fmla="*/ 103 h 240"/>
                <a:gd name="T38" fmla="*/ 2 w 317"/>
                <a:gd name="T39" fmla="*/ 86 h 240"/>
                <a:gd name="T40" fmla="*/ 0 w 317"/>
                <a:gd name="T41" fmla="*/ 69 h 240"/>
                <a:gd name="T42" fmla="*/ 2 w 317"/>
                <a:gd name="T43" fmla="*/ 51 h 240"/>
                <a:gd name="T44" fmla="*/ 9 w 317"/>
                <a:gd name="T45" fmla="*/ 34 h 240"/>
                <a:gd name="T46" fmla="*/ 20 w 317"/>
                <a:gd name="T47" fmla="*/ 20 h 240"/>
                <a:gd name="T48" fmla="*/ 35 w 317"/>
                <a:gd name="T49" fmla="*/ 9 h 240"/>
                <a:gd name="T50" fmla="*/ 51 w 317"/>
                <a:gd name="T51" fmla="*/ 3 h 240"/>
                <a:gd name="T52" fmla="*/ 69 w 317"/>
                <a:gd name="T5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40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3" y="113"/>
                  </a:lnTo>
                  <a:lnTo>
                    <a:pt x="297" y="124"/>
                  </a:lnTo>
                  <a:lnTo>
                    <a:pt x="308" y="137"/>
                  </a:lnTo>
                  <a:lnTo>
                    <a:pt x="314" y="154"/>
                  </a:lnTo>
                  <a:lnTo>
                    <a:pt x="317" y="171"/>
                  </a:lnTo>
                  <a:lnTo>
                    <a:pt x="314" y="189"/>
                  </a:lnTo>
                  <a:lnTo>
                    <a:pt x="308" y="205"/>
                  </a:lnTo>
                  <a:lnTo>
                    <a:pt x="296" y="220"/>
                  </a:lnTo>
                  <a:lnTo>
                    <a:pt x="282" y="231"/>
                  </a:lnTo>
                  <a:lnTo>
                    <a:pt x="266" y="237"/>
                  </a:lnTo>
                  <a:lnTo>
                    <a:pt x="248" y="240"/>
                  </a:lnTo>
                  <a:lnTo>
                    <a:pt x="230" y="237"/>
                  </a:lnTo>
                  <a:lnTo>
                    <a:pt x="213" y="230"/>
                  </a:lnTo>
                  <a:lnTo>
                    <a:pt x="34" y="128"/>
                  </a:lnTo>
                  <a:lnTo>
                    <a:pt x="20" y="117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2717800" y="5564188"/>
              <a:ext cx="77788" cy="31750"/>
            </a:xfrm>
            <a:custGeom>
              <a:avLst/>
              <a:gdLst>
                <a:gd name="T0" fmla="*/ 69 w 345"/>
                <a:gd name="T1" fmla="*/ 0 h 138"/>
                <a:gd name="T2" fmla="*/ 276 w 345"/>
                <a:gd name="T3" fmla="*/ 0 h 138"/>
                <a:gd name="T4" fmla="*/ 295 w 345"/>
                <a:gd name="T5" fmla="*/ 4 h 138"/>
                <a:gd name="T6" fmla="*/ 311 w 345"/>
                <a:gd name="T7" fmla="*/ 10 h 138"/>
                <a:gd name="T8" fmla="*/ 325 w 345"/>
                <a:gd name="T9" fmla="*/ 20 h 138"/>
                <a:gd name="T10" fmla="*/ 335 w 345"/>
                <a:gd name="T11" fmla="*/ 35 h 138"/>
                <a:gd name="T12" fmla="*/ 343 w 345"/>
                <a:gd name="T13" fmla="*/ 51 h 138"/>
                <a:gd name="T14" fmla="*/ 345 w 345"/>
                <a:gd name="T15" fmla="*/ 70 h 138"/>
                <a:gd name="T16" fmla="*/ 343 w 345"/>
                <a:gd name="T17" fmla="*/ 88 h 138"/>
                <a:gd name="T18" fmla="*/ 335 w 345"/>
                <a:gd name="T19" fmla="*/ 103 h 138"/>
                <a:gd name="T20" fmla="*/ 325 w 345"/>
                <a:gd name="T21" fmla="*/ 118 h 138"/>
                <a:gd name="T22" fmla="*/ 311 w 345"/>
                <a:gd name="T23" fmla="*/ 128 h 138"/>
                <a:gd name="T24" fmla="*/ 295 w 345"/>
                <a:gd name="T25" fmla="*/ 136 h 138"/>
                <a:gd name="T26" fmla="*/ 276 w 345"/>
                <a:gd name="T27" fmla="*/ 138 h 138"/>
                <a:gd name="T28" fmla="*/ 69 w 345"/>
                <a:gd name="T29" fmla="*/ 138 h 138"/>
                <a:gd name="T30" fmla="*/ 51 w 345"/>
                <a:gd name="T31" fmla="*/ 136 h 138"/>
                <a:gd name="T32" fmla="*/ 34 w 345"/>
                <a:gd name="T33" fmla="*/ 128 h 138"/>
                <a:gd name="T34" fmla="*/ 21 w 345"/>
                <a:gd name="T35" fmla="*/ 118 h 138"/>
                <a:gd name="T36" fmla="*/ 9 w 345"/>
                <a:gd name="T37" fmla="*/ 103 h 138"/>
                <a:gd name="T38" fmla="*/ 2 w 345"/>
                <a:gd name="T39" fmla="*/ 88 h 138"/>
                <a:gd name="T40" fmla="*/ 0 w 345"/>
                <a:gd name="T41" fmla="*/ 70 h 138"/>
                <a:gd name="T42" fmla="*/ 2 w 345"/>
                <a:gd name="T43" fmla="*/ 51 h 138"/>
                <a:gd name="T44" fmla="*/ 9 w 345"/>
                <a:gd name="T45" fmla="*/ 35 h 138"/>
                <a:gd name="T46" fmla="*/ 21 w 345"/>
                <a:gd name="T47" fmla="*/ 20 h 138"/>
                <a:gd name="T48" fmla="*/ 34 w 345"/>
                <a:gd name="T49" fmla="*/ 10 h 138"/>
                <a:gd name="T50" fmla="*/ 51 w 345"/>
                <a:gd name="T51" fmla="*/ 4 h 138"/>
                <a:gd name="T52" fmla="*/ 69 w 345"/>
                <a:gd name="T5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5" h="138">
                  <a:moveTo>
                    <a:pt x="69" y="0"/>
                  </a:moveTo>
                  <a:lnTo>
                    <a:pt x="276" y="0"/>
                  </a:lnTo>
                  <a:lnTo>
                    <a:pt x="295" y="4"/>
                  </a:lnTo>
                  <a:lnTo>
                    <a:pt x="311" y="10"/>
                  </a:lnTo>
                  <a:lnTo>
                    <a:pt x="325" y="20"/>
                  </a:lnTo>
                  <a:lnTo>
                    <a:pt x="335" y="35"/>
                  </a:lnTo>
                  <a:lnTo>
                    <a:pt x="343" y="51"/>
                  </a:lnTo>
                  <a:lnTo>
                    <a:pt x="345" y="70"/>
                  </a:lnTo>
                  <a:lnTo>
                    <a:pt x="343" y="88"/>
                  </a:lnTo>
                  <a:lnTo>
                    <a:pt x="335" y="103"/>
                  </a:lnTo>
                  <a:lnTo>
                    <a:pt x="325" y="118"/>
                  </a:lnTo>
                  <a:lnTo>
                    <a:pt x="311" y="128"/>
                  </a:lnTo>
                  <a:lnTo>
                    <a:pt x="295" y="136"/>
                  </a:lnTo>
                  <a:lnTo>
                    <a:pt x="276" y="138"/>
                  </a:lnTo>
                  <a:lnTo>
                    <a:pt x="69" y="138"/>
                  </a:lnTo>
                  <a:lnTo>
                    <a:pt x="51" y="136"/>
                  </a:lnTo>
                  <a:lnTo>
                    <a:pt x="34" y="128"/>
                  </a:lnTo>
                  <a:lnTo>
                    <a:pt x="21" y="118"/>
                  </a:lnTo>
                  <a:lnTo>
                    <a:pt x="9" y="103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9" y="35"/>
                  </a:lnTo>
                  <a:lnTo>
                    <a:pt x="21" y="20"/>
                  </a:lnTo>
                  <a:lnTo>
                    <a:pt x="34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2676525" y="5389563"/>
              <a:ext cx="73025" cy="55563"/>
            </a:xfrm>
            <a:custGeom>
              <a:avLst/>
              <a:gdLst>
                <a:gd name="T0" fmla="*/ 248 w 317"/>
                <a:gd name="T1" fmla="*/ 0 h 239"/>
                <a:gd name="T2" fmla="*/ 266 w 317"/>
                <a:gd name="T3" fmla="*/ 2 h 239"/>
                <a:gd name="T4" fmla="*/ 282 w 317"/>
                <a:gd name="T5" fmla="*/ 9 h 239"/>
                <a:gd name="T6" fmla="*/ 296 w 317"/>
                <a:gd name="T7" fmla="*/ 19 h 239"/>
                <a:gd name="T8" fmla="*/ 308 w 317"/>
                <a:gd name="T9" fmla="*/ 34 h 239"/>
                <a:gd name="T10" fmla="*/ 314 w 317"/>
                <a:gd name="T11" fmla="*/ 51 h 239"/>
                <a:gd name="T12" fmla="*/ 317 w 317"/>
                <a:gd name="T13" fmla="*/ 68 h 239"/>
                <a:gd name="T14" fmla="*/ 314 w 317"/>
                <a:gd name="T15" fmla="*/ 86 h 239"/>
                <a:gd name="T16" fmla="*/ 308 w 317"/>
                <a:gd name="T17" fmla="*/ 102 h 239"/>
                <a:gd name="T18" fmla="*/ 297 w 317"/>
                <a:gd name="T19" fmla="*/ 116 h 239"/>
                <a:gd name="T20" fmla="*/ 283 w 317"/>
                <a:gd name="T21" fmla="*/ 128 h 239"/>
                <a:gd name="T22" fmla="*/ 104 w 317"/>
                <a:gd name="T23" fmla="*/ 229 h 239"/>
                <a:gd name="T24" fmla="*/ 87 w 317"/>
                <a:gd name="T25" fmla="*/ 237 h 239"/>
                <a:gd name="T26" fmla="*/ 69 w 317"/>
                <a:gd name="T27" fmla="*/ 239 h 239"/>
                <a:gd name="T28" fmla="*/ 52 w 317"/>
                <a:gd name="T29" fmla="*/ 237 h 239"/>
                <a:gd name="T30" fmla="*/ 35 w 317"/>
                <a:gd name="T31" fmla="*/ 231 h 239"/>
                <a:gd name="T32" fmla="*/ 20 w 317"/>
                <a:gd name="T33" fmla="*/ 219 h 239"/>
                <a:gd name="T34" fmla="*/ 9 w 317"/>
                <a:gd name="T35" fmla="*/ 205 h 239"/>
                <a:gd name="T36" fmla="*/ 2 w 317"/>
                <a:gd name="T37" fmla="*/ 188 h 239"/>
                <a:gd name="T38" fmla="*/ 0 w 317"/>
                <a:gd name="T39" fmla="*/ 170 h 239"/>
                <a:gd name="T40" fmla="*/ 2 w 317"/>
                <a:gd name="T41" fmla="*/ 153 h 239"/>
                <a:gd name="T42" fmla="*/ 9 w 317"/>
                <a:gd name="T43" fmla="*/ 137 h 239"/>
                <a:gd name="T44" fmla="*/ 20 w 317"/>
                <a:gd name="T45" fmla="*/ 123 h 239"/>
                <a:gd name="T46" fmla="*/ 34 w 317"/>
                <a:gd name="T47" fmla="*/ 111 h 239"/>
                <a:gd name="T48" fmla="*/ 213 w 317"/>
                <a:gd name="T49" fmla="*/ 9 h 239"/>
                <a:gd name="T50" fmla="*/ 231 w 317"/>
                <a:gd name="T51" fmla="*/ 2 h 239"/>
                <a:gd name="T52" fmla="*/ 248 w 317"/>
                <a:gd name="T5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239">
                  <a:moveTo>
                    <a:pt x="248" y="0"/>
                  </a:moveTo>
                  <a:lnTo>
                    <a:pt x="266" y="2"/>
                  </a:lnTo>
                  <a:lnTo>
                    <a:pt x="282" y="9"/>
                  </a:lnTo>
                  <a:lnTo>
                    <a:pt x="296" y="19"/>
                  </a:lnTo>
                  <a:lnTo>
                    <a:pt x="308" y="34"/>
                  </a:lnTo>
                  <a:lnTo>
                    <a:pt x="314" y="51"/>
                  </a:lnTo>
                  <a:lnTo>
                    <a:pt x="317" y="68"/>
                  </a:lnTo>
                  <a:lnTo>
                    <a:pt x="314" y="86"/>
                  </a:lnTo>
                  <a:lnTo>
                    <a:pt x="308" y="102"/>
                  </a:lnTo>
                  <a:lnTo>
                    <a:pt x="297" y="116"/>
                  </a:lnTo>
                  <a:lnTo>
                    <a:pt x="283" y="128"/>
                  </a:lnTo>
                  <a:lnTo>
                    <a:pt x="104" y="229"/>
                  </a:lnTo>
                  <a:lnTo>
                    <a:pt x="87" y="237"/>
                  </a:lnTo>
                  <a:lnTo>
                    <a:pt x="69" y="239"/>
                  </a:lnTo>
                  <a:lnTo>
                    <a:pt x="52" y="237"/>
                  </a:lnTo>
                  <a:lnTo>
                    <a:pt x="35" y="231"/>
                  </a:lnTo>
                  <a:lnTo>
                    <a:pt x="20" y="219"/>
                  </a:lnTo>
                  <a:lnTo>
                    <a:pt x="9" y="205"/>
                  </a:lnTo>
                  <a:lnTo>
                    <a:pt x="2" y="188"/>
                  </a:lnTo>
                  <a:lnTo>
                    <a:pt x="0" y="170"/>
                  </a:lnTo>
                  <a:lnTo>
                    <a:pt x="2" y="153"/>
                  </a:lnTo>
                  <a:lnTo>
                    <a:pt x="9" y="137"/>
                  </a:lnTo>
                  <a:lnTo>
                    <a:pt x="20" y="123"/>
                  </a:lnTo>
                  <a:lnTo>
                    <a:pt x="34" y="111"/>
                  </a:lnTo>
                  <a:lnTo>
                    <a:pt x="213" y="9"/>
                  </a:lnTo>
                  <a:lnTo>
                    <a:pt x="231" y="2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2565400" y="5262563"/>
              <a:ext cx="53975" cy="71438"/>
            </a:xfrm>
            <a:custGeom>
              <a:avLst/>
              <a:gdLst>
                <a:gd name="T0" fmla="*/ 171 w 241"/>
                <a:gd name="T1" fmla="*/ 0 h 314"/>
                <a:gd name="T2" fmla="*/ 189 w 241"/>
                <a:gd name="T3" fmla="*/ 2 h 314"/>
                <a:gd name="T4" fmla="*/ 206 w 241"/>
                <a:gd name="T5" fmla="*/ 10 h 314"/>
                <a:gd name="T6" fmla="*/ 221 w 241"/>
                <a:gd name="T7" fmla="*/ 21 h 314"/>
                <a:gd name="T8" fmla="*/ 232 w 241"/>
                <a:gd name="T9" fmla="*/ 34 h 314"/>
                <a:gd name="T10" fmla="*/ 239 w 241"/>
                <a:gd name="T11" fmla="*/ 51 h 314"/>
                <a:gd name="T12" fmla="*/ 241 w 241"/>
                <a:gd name="T13" fmla="*/ 68 h 314"/>
                <a:gd name="T14" fmla="*/ 239 w 241"/>
                <a:gd name="T15" fmla="*/ 86 h 314"/>
                <a:gd name="T16" fmla="*/ 232 w 241"/>
                <a:gd name="T17" fmla="*/ 103 h 314"/>
                <a:gd name="T18" fmla="*/ 129 w 241"/>
                <a:gd name="T19" fmla="*/ 280 h 314"/>
                <a:gd name="T20" fmla="*/ 117 w 241"/>
                <a:gd name="T21" fmla="*/ 295 h 314"/>
                <a:gd name="T22" fmla="*/ 103 w 241"/>
                <a:gd name="T23" fmla="*/ 306 h 314"/>
                <a:gd name="T24" fmla="*/ 87 w 241"/>
                <a:gd name="T25" fmla="*/ 312 h 314"/>
                <a:gd name="T26" fmla="*/ 69 w 241"/>
                <a:gd name="T27" fmla="*/ 314 h 314"/>
                <a:gd name="T28" fmla="*/ 52 w 241"/>
                <a:gd name="T29" fmla="*/ 312 h 314"/>
                <a:gd name="T30" fmla="*/ 35 w 241"/>
                <a:gd name="T31" fmla="*/ 305 h 314"/>
                <a:gd name="T32" fmla="*/ 19 w 241"/>
                <a:gd name="T33" fmla="*/ 294 h 314"/>
                <a:gd name="T34" fmla="*/ 9 w 241"/>
                <a:gd name="T35" fmla="*/ 280 h 314"/>
                <a:gd name="T36" fmla="*/ 2 w 241"/>
                <a:gd name="T37" fmla="*/ 264 h 314"/>
                <a:gd name="T38" fmla="*/ 0 w 241"/>
                <a:gd name="T39" fmla="*/ 247 h 314"/>
                <a:gd name="T40" fmla="*/ 2 w 241"/>
                <a:gd name="T41" fmla="*/ 229 h 314"/>
                <a:gd name="T42" fmla="*/ 9 w 241"/>
                <a:gd name="T43" fmla="*/ 212 h 314"/>
                <a:gd name="T44" fmla="*/ 113 w 241"/>
                <a:gd name="T45" fmla="*/ 34 h 314"/>
                <a:gd name="T46" fmla="*/ 124 w 241"/>
                <a:gd name="T47" fmla="*/ 20 h 314"/>
                <a:gd name="T48" fmla="*/ 139 w 241"/>
                <a:gd name="T49" fmla="*/ 9 h 314"/>
                <a:gd name="T50" fmla="*/ 154 w 241"/>
                <a:gd name="T51" fmla="*/ 2 h 314"/>
                <a:gd name="T52" fmla="*/ 171 w 241"/>
                <a:gd name="T5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314">
                  <a:moveTo>
                    <a:pt x="171" y="0"/>
                  </a:moveTo>
                  <a:lnTo>
                    <a:pt x="189" y="2"/>
                  </a:lnTo>
                  <a:lnTo>
                    <a:pt x="206" y="10"/>
                  </a:lnTo>
                  <a:lnTo>
                    <a:pt x="221" y="21"/>
                  </a:lnTo>
                  <a:lnTo>
                    <a:pt x="232" y="34"/>
                  </a:lnTo>
                  <a:lnTo>
                    <a:pt x="239" y="51"/>
                  </a:lnTo>
                  <a:lnTo>
                    <a:pt x="241" y="68"/>
                  </a:lnTo>
                  <a:lnTo>
                    <a:pt x="239" y="86"/>
                  </a:lnTo>
                  <a:lnTo>
                    <a:pt x="232" y="103"/>
                  </a:lnTo>
                  <a:lnTo>
                    <a:pt x="129" y="280"/>
                  </a:lnTo>
                  <a:lnTo>
                    <a:pt x="117" y="295"/>
                  </a:lnTo>
                  <a:lnTo>
                    <a:pt x="103" y="306"/>
                  </a:lnTo>
                  <a:lnTo>
                    <a:pt x="87" y="312"/>
                  </a:lnTo>
                  <a:lnTo>
                    <a:pt x="69" y="314"/>
                  </a:lnTo>
                  <a:lnTo>
                    <a:pt x="52" y="312"/>
                  </a:lnTo>
                  <a:lnTo>
                    <a:pt x="35" y="305"/>
                  </a:lnTo>
                  <a:lnTo>
                    <a:pt x="19" y="294"/>
                  </a:lnTo>
                  <a:lnTo>
                    <a:pt x="9" y="280"/>
                  </a:lnTo>
                  <a:lnTo>
                    <a:pt x="2" y="264"/>
                  </a:lnTo>
                  <a:lnTo>
                    <a:pt x="0" y="247"/>
                  </a:lnTo>
                  <a:lnTo>
                    <a:pt x="2" y="229"/>
                  </a:lnTo>
                  <a:lnTo>
                    <a:pt x="9" y="212"/>
                  </a:lnTo>
                  <a:lnTo>
                    <a:pt x="113" y="34"/>
                  </a:lnTo>
                  <a:lnTo>
                    <a:pt x="124" y="20"/>
                  </a:lnTo>
                  <a:lnTo>
                    <a:pt x="139" y="9"/>
                  </a:lnTo>
                  <a:lnTo>
                    <a:pt x="154" y="2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2390775" y="5449888"/>
              <a:ext cx="74613" cy="241300"/>
            </a:xfrm>
            <a:custGeom>
              <a:avLst/>
              <a:gdLst>
                <a:gd name="T0" fmla="*/ 166 w 331"/>
                <a:gd name="T1" fmla="*/ 0 h 1065"/>
                <a:gd name="T2" fmla="*/ 199 w 331"/>
                <a:gd name="T3" fmla="*/ 2 h 1065"/>
                <a:gd name="T4" fmla="*/ 229 w 331"/>
                <a:gd name="T5" fmla="*/ 8 h 1065"/>
                <a:gd name="T6" fmla="*/ 256 w 331"/>
                <a:gd name="T7" fmla="*/ 18 h 1065"/>
                <a:gd name="T8" fmla="*/ 278 w 331"/>
                <a:gd name="T9" fmla="*/ 32 h 1065"/>
                <a:gd name="T10" fmla="*/ 298 w 331"/>
                <a:gd name="T11" fmla="*/ 50 h 1065"/>
                <a:gd name="T12" fmla="*/ 312 w 331"/>
                <a:gd name="T13" fmla="*/ 71 h 1065"/>
                <a:gd name="T14" fmla="*/ 323 w 331"/>
                <a:gd name="T15" fmla="*/ 97 h 1065"/>
                <a:gd name="T16" fmla="*/ 329 w 331"/>
                <a:gd name="T17" fmla="*/ 127 h 1065"/>
                <a:gd name="T18" fmla="*/ 331 w 331"/>
                <a:gd name="T19" fmla="*/ 161 h 1065"/>
                <a:gd name="T20" fmla="*/ 331 w 331"/>
                <a:gd name="T21" fmla="*/ 402 h 1065"/>
                <a:gd name="T22" fmla="*/ 330 w 331"/>
                <a:gd name="T23" fmla="*/ 435 h 1065"/>
                <a:gd name="T24" fmla="*/ 327 w 331"/>
                <a:gd name="T25" fmla="*/ 467 h 1065"/>
                <a:gd name="T26" fmla="*/ 323 w 331"/>
                <a:gd name="T27" fmla="*/ 501 h 1065"/>
                <a:gd name="T28" fmla="*/ 258 w 331"/>
                <a:gd name="T29" fmla="*/ 988 h 1065"/>
                <a:gd name="T30" fmla="*/ 254 w 331"/>
                <a:gd name="T31" fmla="*/ 1012 h 1065"/>
                <a:gd name="T32" fmla="*/ 246 w 331"/>
                <a:gd name="T33" fmla="*/ 1031 h 1065"/>
                <a:gd name="T34" fmla="*/ 235 w 331"/>
                <a:gd name="T35" fmla="*/ 1044 h 1065"/>
                <a:gd name="T36" fmla="*/ 222 w 331"/>
                <a:gd name="T37" fmla="*/ 1054 h 1065"/>
                <a:gd name="T38" fmla="*/ 206 w 331"/>
                <a:gd name="T39" fmla="*/ 1061 h 1065"/>
                <a:gd name="T40" fmla="*/ 187 w 331"/>
                <a:gd name="T41" fmla="*/ 1064 h 1065"/>
                <a:gd name="T42" fmla="*/ 166 w 331"/>
                <a:gd name="T43" fmla="*/ 1065 h 1065"/>
                <a:gd name="T44" fmla="*/ 144 w 331"/>
                <a:gd name="T45" fmla="*/ 1064 h 1065"/>
                <a:gd name="T46" fmla="*/ 125 w 331"/>
                <a:gd name="T47" fmla="*/ 1061 h 1065"/>
                <a:gd name="T48" fmla="*/ 109 w 331"/>
                <a:gd name="T49" fmla="*/ 1054 h 1065"/>
                <a:gd name="T50" fmla="*/ 96 w 331"/>
                <a:gd name="T51" fmla="*/ 1044 h 1065"/>
                <a:gd name="T52" fmla="*/ 86 w 331"/>
                <a:gd name="T53" fmla="*/ 1031 h 1065"/>
                <a:gd name="T54" fmla="*/ 78 w 331"/>
                <a:gd name="T55" fmla="*/ 1012 h 1065"/>
                <a:gd name="T56" fmla="*/ 73 w 331"/>
                <a:gd name="T57" fmla="*/ 988 h 1065"/>
                <a:gd name="T58" fmla="*/ 8 w 331"/>
                <a:gd name="T59" fmla="*/ 501 h 1065"/>
                <a:gd name="T60" fmla="*/ 4 w 331"/>
                <a:gd name="T61" fmla="*/ 467 h 1065"/>
                <a:gd name="T62" fmla="*/ 1 w 331"/>
                <a:gd name="T63" fmla="*/ 435 h 1065"/>
                <a:gd name="T64" fmla="*/ 0 w 331"/>
                <a:gd name="T65" fmla="*/ 402 h 1065"/>
                <a:gd name="T66" fmla="*/ 0 w 331"/>
                <a:gd name="T67" fmla="*/ 161 h 1065"/>
                <a:gd name="T68" fmla="*/ 2 w 331"/>
                <a:gd name="T69" fmla="*/ 127 h 1065"/>
                <a:gd name="T70" fmla="*/ 8 w 331"/>
                <a:gd name="T71" fmla="*/ 97 h 1065"/>
                <a:gd name="T72" fmla="*/ 19 w 331"/>
                <a:gd name="T73" fmla="*/ 71 h 1065"/>
                <a:gd name="T74" fmla="*/ 34 w 331"/>
                <a:gd name="T75" fmla="*/ 50 h 1065"/>
                <a:gd name="T76" fmla="*/ 53 w 331"/>
                <a:gd name="T77" fmla="*/ 32 h 1065"/>
                <a:gd name="T78" fmla="*/ 75 w 331"/>
                <a:gd name="T79" fmla="*/ 18 h 1065"/>
                <a:gd name="T80" fmla="*/ 102 w 331"/>
                <a:gd name="T81" fmla="*/ 8 h 1065"/>
                <a:gd name="T82" fmla="*/ 132 w 331"/>
                <a:gd name="T83" fmla="*/ 2 h 1065"/>
                <a:gd name="T84" fmla="*/ 166 w 331"/>
                <a:gd name="T85" fmla="*/ 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1" h="1065">
                  <a:moveTo>
                    <a:pt x="166" y="0"/>
                  </a:moveTo>
                  <a:lnTo>
                    <a:pt x="199" y="2"/>
                  </a:lnTo>
                  <a:lnTo>
                    <a:pt x="229" y="8"/>
                  </a:lnTo>
                  <a:lnTo>
                    <a:pt x="256" y="18"/>
                  </a:lnTo>
                  <a:lnTo>
                    <a:pt x="278" y="32"/>
                  </a:lnTo>
                  <a:lnTo>
                    <a:pt x="298" y="50"/>
                  </a:lnTo>
                  <a:lnTo>
                    <a:pt x="312" y="71"/>
                  </a:lnTo>
                  <a:lnTo>
                    <a:pt x="323" y="97"/>
                  </a:lnTo>
                  <a:lnTo>
                    <a:pt x="329" y="127"/>
                  </a:lnTo>
                  <a:lnTo>
                    <a:pt x="331" y="161"/>
                  </a:lnTo>
                  <a:lnTo>
                    <a:pt x="331" y="402"/>
                  </a:lnTo>
                  <a:lnTo>
                    <a:pt x="330" y="435"/>
                  </a:lnTo>
                  <a:lnTo>
                    <a:pt x="327" y="467"/>
                  </a:lnTo>
                  <a:lnTo>
                    <a:pt x="323" y="501"/>
                  </a:lnTo>
                  <a:lnTo>
                    <a:pt x="258" y="988"/>
                  </a:lnTo>
                  <a:lnTo>
                    <a:pt x="254" y="1012"/>
                  </a:lnTo>
                  <a:lnTo>
                    <a:pt x="246" y="1031"/>
                  </a:lnTo>
                  <a:lnTo>
                    <a:pt x="235" y="1044"/>
                  </a:lnTo>
                  <a:lnTo>
                    <a:pt x="222" y="1054"/>
                  </a:lnTo>
                  <a:lnTo>
                    <a:pt x="206" y="1061"/>
                  </a:lnTo>
                  <a:lnTo>
                    <a:pt x="187" y="1064"/>
                  </a:lnTo>
                  <a:lnTo>
                    <a:pt x="166" y="1065"/>
                  </a:lnTo>
                  <a:lnTo>
                    <a:pt x="144" y="1064"/>
                  </a:lnTo>
                  <a:lnTo>
                    <a:pt x="125" y="1061"/>
                  </a:lnTo>
                  <a:lnTo>
                    <a:pt x="109" y="1054"/>
                  </a:lnTo>
                  <a:lnTo>
                    <a:pt x="96" y="1044"/>
                  </a:lnTo>
                  <a:lnTo>
                    <a:pt x="86" y="1031"/>
                  </a:lnTo>
                  <a:lnTo>
                    <a:pt x="78" y="1012"/>
                  </a:lnTo>
                  <a:lnTo>
                    <a:pt x="73" y="988"/>
                  </a:lnTo>
                  <a:lnTo>
                    <a:pt x="8" y="501"/>
                  </a:lnTo>
                  <a:lnTo>
                    <a:pt x="4" y="467"/>
                  </a:lnTo>
                  <a:lnTo>
                    <a:pt x="1" y="435"/>
                  </a:lnTo>
                  <a:lnTo>
                    <a:pt x="0" y="402"/>
                  </a:lnTo>
                  <a:lnTo>
                    <a:pt x="0" y="161"/>
                  </a:lnTo>
                  <a:lnTo>
                    <a:pt x="2" y="127"/>
                  </a:lnTo>
                  <a:lnTo>
                    <a:pt x="8" y="97"/>
                  </a:lnTo>
                  <a:lnTo>
                    <a:pt x="19" y="71"/>
                  </a:lnTo>
                  <a:lnTo>
                    <a:pt x="34" y="50"/>
                  </a:lnTo>
                  <a:lnTo>
                    <a:pt x="53" y="32"/>
                  </a:lnTo>
                  <a:lnTo>
                    <a:pt x="75" y="18"/>
                  </a:lnTo>
                  <a:lnTo>
                    <a:pt x="102" y="8"/>
                  </a:lnTo>
                  <a:lnTo>
                    <a:pt x="132" y="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2389188" y="5722938"/>
              <a:ext cx="77788" cy="76200"/>
            </a:xfrm>
            <a:custGeom>
              <a:avLst/>
              <a:gdLst>
                <a:gd name="T0" fmla="*/ 173 w 345"/>
                <a:gd name="T1" fmla="*/ 0 h 342"/>
                <a:gd name="T2" fmla="*/ 208 w 345"/>
                <a:gd name="T3" fmla="*/ 4 h 342"/>
                <a:gd name="T4" fmla="*/ 239 w 345"/>
                <a:gd name="T5" fmla="*/ 14 h 342"/>
                <a:gd name="T6" fmla="*/ 268 w 345"/>
                <a:gd name="T7" fmla="*/ 30 h 342"/>
                <a:gd name="T8" fmla="*/ 294 w 345"/>
                <a:gd name="T9" fmla="*/ 50 h 342"/>
                <a:gd name="T10" fmla="*/ 316 w 345"/>
                <a:gd name="T11" fmla="*/ 76 h 342"/>
                <a:gd name="T12" fmla="*/ 332 w 345"/>
                <a:gd name="T13" fmla="*/ 105 h 342"/>
                <a:gd name="T14" fmla="*/ 342 w 345"/>
                <a:gd name="T15" fmla="*/ 137 h 342"/>
                <a:gd name="T16" fmla="*/ 345 w 345"/>
                <a:gd name="T17" fmla="*/ 171 h 342"/>
                <a:gd name="T18" fmla="*/ 342 w 345"/>
                <a:gd name="T19" fmla="*/ 205 h 342"/>
                <a:gd name="T20" fmla="*/ 332 w 345"/>
                <a:gd name="T21" fmla="*/ 238 h 342"/>
                <a:gd name="T22" fmla="*/ 316 w 345"/>
                <a:gd name="T23" fmla="*/ 267 h 342"/>
                <a:gd name="T24" fmla="*/ 294 w 345"/>
                <a:gd name="T25" fmla="*/ 291 h 342"/>
                <a:gd name="T26" fmla="*/ 268 w 345"/>
                <a:gd name="T27" fmla="*/ 313 h 342"/>
                <a:gd name="T28" fmla="*/ 239 w 345"/>
                <a:gd name="T29" fmla="*/ 328 h 342"/>
                <a:gd name="T30" fmla="*/ 208 w 345"/>
                <a:gd name="T31" fmla="*/ 338 h 342"/>
                <a:gd name="T32" fmla="*/ 173 w 345"/>
                <a:gd name="T33" fmla="*/ 342 h 342"/>
                <a:gd name="T34" fmla="*/ 138 w 345"/>
                <a:gd name="T35" fmla="*/ 338 h 342"/>
                <a:gd name="T36" fmla="*/ 106 w 345"/>
                <a:gd name="T37" fmla="*/ 328 h 342"/>
                <a:gd name="T38" fmla="*/ 77 w 345"/>
                <a:gd name="T39" fmla="*/ 313 h 342"/>
                <a:gd name="T40" fmla="*/ 51 w 345"/>
                <a:gd name="T41" fmla="*/ 291 h 342"/>
                <a:gd name="T42" fmla="*/ 29 w 345"/>
                <a:gd name="T43" fmla="*/ 267 h 342"/>
                <a:gd name="T44" fmla="*/ 14 w 345"/>
                <a:gd name="T45" fmla="*/ 238 h 342"/>
                <a:gd name="T46" fmla="*/ 3 w 345"/>
                <a:gd name="T47" fmla="*/ 205 h 342"/>
                <a:gd name="T48" fmla="*/ 0 w 345"/>
                <a:gd name="T49" fmla="*/ 171 h 342"/>
                <a:gd name="T50" fmla="*/ 3 w 345"/>
                <a:gd name="T51" fmla="*/ 137 h 342"/>
                <a:gd name="T52" fmla="*/ 14 w 345"/>
                <a:gd name="T53" fmla="*/ 105 h 342"/>
                <a:gd name="T54" fmla="*/ 29 w 345"/>
                <a:gd name="T55" fmla="*/ 76 h 342"/>
                <a:gd name="T56" fmla="*/ 51 w 345"/>
                <a:gd name="T57" fmla="*/ 50 h 342"/>
                <a:gd name="T58" fmla="*/ 77 w 345"/>
                <a:gd name="T59" fmla="*/ 30 h 342"/>
                <a:gd name="T60" fmla="*/ 106 w 345"/>
                <a:gd name="T61" fmla="*/ 14 h 342"/>
                <a:gd name="T62" fmla="*/ 138 w 345"/>
                <a:gd name="T63" fmla="*/ 4 h 342"/>
                <a:gd name="T64" fmla="*/ 173 w 345"/>
                <a:gd name="T65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5" h="342">
                  <a:moveTo>
                    <a:pt x="173" y="0"/>
                  </a:moveTo>
                  <a:lnTo>
                    <a:pt x="208" y="4"/>
                  </a:lnTo>
                  <a:lnTo>
                    <a:pt x="239" y="14"/>
                  </a:lnTo>
                  <a:lnTo>
                    <a:pt x="268" y="30"/>
                  </a:lnTo>
                  <a:lnTo>
                    <a:pt x="294" y="50"/>
                  </a:lnTo>
                  <a:lnTo>
                    <a:pt x="316" y="76"/>
                  </a:lnTo>
                  <a:lnTo>
                    <a:pt x="332" y="105"/>
                  </a:lnTo>
                  <a:lnTo>
                    <a:pt x="342" y="137"/>
                  </a:lnTo>
                  <a:lnTo>
                    <a:pt x="345" y="171"/>
                  </a:lnTo>
                  <a:lnTo>
                    <a:pt x="342" y="205"/>
                  </a:lnTo>
                  <a:lnTo>
                    <a:pt x="332" y="238"/>
                  </a:lnTo>
                  <a:lnTo>
                    <a:pt x="316" y="267"/>
                  </a:lnTo>
                  <a:lnTo>
                    <a:pt x="294" y="291"/>
                  </a:lnTo>
                  <a:lnTo>
                    <a:pt x="268" y="313"/>
                  </a:lnTo>
                  <a:lnTo>
                    <a:pt x="239" y="328"/>
                  </a:lnTo>
                  <a:lnTo>
                    <a:pt x="208" y="338"/>
                  </a:lnTo>
                  <a:lnTo>
                    <a:pt x="173" y="342"/>
                  </a:lnTo>
                  <a:lnTo>
                    <a:pt x="138" y="338"/>
                  </a:lnTo>
                  <a:lnTo>
                    <a:pt x="106" y="328"/>
                  </a:lnTo>
                  <a:lnTo>
                    <a:pt x="77" y="313"/>
                  </a:lnTo>
                  <a:lnTo>
                    <a:pt x="51" y="291"/>
                  </a:lnTo>
                  <a:lnTo>
                    <a:pt x="29" y="267"/>
                  </a:lnTo>
                  <a:lnTo>
                    <a:pt x="14" y="238"/>
                  </a:lnTo>
                  <a:lnTo>
                    <a:pt x="3" y="205"/>
                  </a:lnTo>
                  <a:lnTo>
                    <a:pt x="0" y="171"/>
                  </a:lnTo>
                  <a:lnTo>
                    <a:pt x="3" y="137"/>
                  </a:lnTo>
                  <a:lnTo>
                    <a:pt x="14" y="105"/>
                  </a:lnTo>
                  <a:lnTo>
                    <a:pt x="29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6" y="14"/>
                  </a:lnTo>
                  <a:lnTo>
                    <a:pt x="138" y="4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2635508" y="1686525"/>
            <a:ext cx="247234" cy="207224"/>
            <a:chOff x="3663950" y="4519613"/>
            <a:chExt cx="481013" cy="461962"/>
          </a:xfrm>
          <a:solidFill>
            <a:schemeClr val="bg1"/>
          </a:solidFill>
        </p:grpSpPr>
        <p:sp>
          <p:nvSpPr>
            <p:cNvPr id="81" name="Freeform 30"/>
            <p:cNvSpPr>
              <a:spLocks/>
            </p:cNvSpPr>
            <p:nvPr/>
          </p:nvSpPr>
          <p:spPr bwMode="auto">
            <a:xfrm>
              <a:off x="3733800" y="4581525"/>
              <a:ext cx="109538" cy="107950"/>
            </a:xfrm>
            <a:custGeom>
              <a:avLst/>
              <a:gdLst>
                <a:gd name="T0" fmla="*/ 301 w 766"/>
                <a:gd name="T1" fmla="*/ 0 h 746"/>
                <a:gd name="T2" fmla="*/ 342 w 766"/>
                <a:gd name="T3" fmla="*/ 3 h 746"/>
                <a:gd name="T4" fmla="*/ 381 w 766"/>
                <a:gd name="T5" fmla="*/ 11 h 746"/>
                <a:gd name="T6" fmla="*/ 418 w 766"/>
                <a:gd name="T7" fmla="*/ 23 h 746"/>
                <a:gd name="T8" fmla="*/ 452 w 766"/>
                <a:gd name="T9" fmla="*/ 41 h 746"/>
                <a:gd name="T10" fmla="*/ 485 w 766"/>
                <a:gd name="T11" fmla="*/ 62 h 746"/>
                <a:gd name="T12" fmla="*/ 513 w 766"/>
                <a:gd name="T13" fmla="*/ 88 h 746"/>
                <a:gd name="T14" fmla="*/ 539 w 766"/>
                <a:gd name="T15" fmla="*/ 117 h 746"/>
                <a:gd name="T16" fmla="*/ 560 w 766"/>
                <a:gd name="T17" fmla="*/ 149 h 746"/>
                <a:gd name="T18" fmla="*/ 578 w 766"/>
                <a:gd name="T19" fmla="*/ 183 h 746"/>
                <a:gd name="T20" fmla="*/ 591 w 766"/>
                <a:gd name="T21" fmla="*/ 220 h 746"/>
                <a:gd name="T22" fmla="*/ 599 w 766"/>
                <a:gd name="T23" fmla="*/ 260 h 746"/>
                <a:gd name="T24" fmla="*/ 601 w 766"/>
                <a:gd name="T25" fmla="*/ 301 h 746"/>
                <a:gd name="T26" fmla="*/ 599 w 766"/>
                <a:gd name="T27" fmla="*/ 340 h 746"/>
                <a:gd name="T28" fmla="*/ 591 w 766"/>
                <a:gd name="T29" fmla="*/ 376 h 746"/>
                <a:gd name="T30" fmla="*/ 579 w 766"/>
                <a:gd name="T31" fmla="*/ 411 h 746"/>
                <a:gd name="T32" fmla="*/ 563 w 766"/>
                <a:gd name="T33" fmla="*/ 445 h 746"/>
                <a:gd name="T34" fmla="*/ 766 w 766"/>
                <a:gd name="T35" fmla="*/ 636 h 746"/>
                <a:gd name="T36" fmla="*/ 729 w 766"/>
                <a:gd name="T37" fmla="*/ 670 h 746"/>
                <a:gd name="T38" fmla="*/ 694 w 766"/>
                <a:gd name="T39" fmla="*/ 707 h 746"/>
                <a:gd name="T40" fmla="*/ 662 w 766"/>
                <a:gd name="T41" fmla="*/ 746 h 746"/>
                <a:gd name="T42" fmla="*/ 459 w 766"/>
                <a:gd name="T43" fmla="*/ 555 h 746"/>
                <a:gd name="T44" fmla="*/ 424 w 766"/>
                <a:gd name="T45" fmla="*/ 574 h 746"/>
                <a:gd name="T46" fmla="*/ 385 w 766"/>
                <a:gd name="T47" fmla="*/ 588 h 746"/>
                <a:gd name="T48" fmla="*/ 344 w 766"/>
                <a:gd name="T49" fmla="*/ 598 h 746"/>
                <a:gd name="T50" fmla="*/ 301 w 766"/>
                <a:gd name="T51" fmla="*/ 601 h 746"/>
                <a:gd name="T52" fmla="*/ 261 w 766"/>
                <a:gd name="T53" fmla="*/ 599 h 746"/>
                <a:gd name="T54" fmla="*/ 221 w 766"/>
                <a:gd name="T55" fmla="*/ 590 h 746"/>
                <a:gd name="T56" fmla="*/ 184 w 766"/>
                <a:gd name="T57" fmla="*/ 577 h 746"/>
                <a:gd name="T58" fmla="*/ 149 w 766"/>
                <a:gd name="T59" fmla="*/ 560 h 746"/>
                <a:gd name="T60" fmla="*/ 117 w 766"/>
                <a:gd name="T61" fmla="*/ 538 h 746"/>
                <a:gd name="T62" fmla="*/ 88 w 766"/>
                <a:gd name="T63" fmla="*/ 513 h 746"/>
                <a:gd name="T64" fmla="*/ 63 w 766"/>
                <a:gd name="T65" fmla="*/ 484 h 746"/>
                <a:gd name="T66" fmla="*/ 41 w 766"/>
                <a:gd name="T67" fmla="*/ 452 h 746"/>
                <a:gd name="T68" fmla="*/ 24 w 766"/>
                <a:gd name="T69" fmla="*/ 417 h 746"/>
                <a:gd name="T70" fmla="*/ 11 w 766"/>
                <a:gd name="T71" fmla="*/ 380 h 746"/>
                <a:gd name="T72" fmla="*/ 3 w 766"/>
                <a:gd name="T73" fmla="*/ 342 h 746"/>
                <a:gd name="T74" fmla="*/ 0 w 766"/>
                <a:gd name="T75" fmla="*/ 301 h 746"/>
                <a:gd name="T76" fmla="*/ 3 w 766"/>
                <a:gd name="T77" fmla="*/ 260 h 746"/>
                <a:gd name="T78" fmla="*/ 11 w 766"/>
                <a:gd name="T79" fmla="*/ 220 h 746"/>
                <a:gd name="T80" fmla="*/ 24 w 766"/>
                <a:gd name="T81" fmla="*/ 183 h 746"/>
                <a:gd name="T82" fmla="*/ 41 w 766"/>
                <a:gd name="T83" fmla="*/ 149 h 746"/>
                <a:gd name="T84" fmla="*/ 63 w 766"/>
                <a:gd name="T85" fmla="*/ 117 h 746"/>
                <a:gd name="T86" fmla="*/ 88 w 766"/>
                <a:gd name="T87" fmla="*/ 88 h 746"/>
                <a:gd name="T88" fmla="*/ 117 w 766"/>
                <a:gd name="T89" fmla="*/ 62 h 746"/>
                <a:gd name="T90" fmla="*/ 149 w 766"/>
                <a:gd name="T91" fmla="*/ 41 h 746"/>
                <a:gd name="T92" fmla="*/ 184 w 766"/>
                <a:gd name="T93" fmla="*/ 23 h 746"/>
                <a:gd name="T94" fmla="*/ 221 w 766"/>
                <a:gd name="T95" fmla="*/ 11 h 746"/>
                <a:gd name="T96" fmla="*/ 261 w 766"/>
                <a:gd name="T97" fmla="*/ 3 h 746"/>
                <a:gd name="T98" fmla="*/ 301 w 766"/>
                <a:gd name="T99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46">
                  <a:moveTo>
                    <a:pt x="301" y="0"/>
                  </a:moveTo>
                  <a:lnTo>
                    <a:pt x="342" y="3"/>
                  </a:lnTo>
                  <a:lnTo>
                    <a:pt x="381" y="11"/>
                  </a:lnTo>
                  <a:lnTo>
                    <a:pt x="418" y="23"/>
                  </a:lnTo>
                  <a:lnTo>
                    <a:pt x="452" y="41"/>
                  </a:lnTo>
                  <a:lnTo>
                    <a:pt x="485" y="62"/>
                  </a:lnTo>
                  <a:lnTo>
                    <a:pt x="513" y="88"/>
                  </a:lnTo>
                  <a:lnTo>
                    <a:pt x="539" y="117"/>
                  </a:lnTo>
                  <a:lnTo>
                    <a:pt x="560" y="149"/>
                  </a:lnTo>
                  <a:lnTo>
                    <a:pt x="578" y="183"/>
                  </a:lnTo>
                  <a:lnTo>
                    <a:pt x="591" y="220"/>
                  </a:lnTo>
                  <a:lnTo>
                    <a:pt x="599" y="260"/>
                  </a:lnTo>
                  <a:lnTo>
                    <a:pt x="601" y="301"/>
                  </a:lnTo>
                  <a:lnTo>
                    <a:pt x="599" y="340"/>
                  </a:lnTo>
                  <a:lnTo>
                    <a:pt x="591" y="376"/>
                  </a:lnTo>
                  <a:lnTo>
                    <a:pt x="579" y="411"/>
                  </a:lnTo>
                  <a:lnTo>
                    <a:pt x="563" y="445"/>
                  </a:lnTo>
                  <a:lnTo>
                    <a:pt x="766" y="636"/>
                  </a:lnTo>
                  <a:lnTo>
                    <a:pt x="729" y="670"/>
                  </a:lnTo>
                  <a:lnTo>
                    <a:pt x="694" y="707"/>
                  </a:lnTo>
                  <a:lnTo>
                    <a:pt x="662" y="746"/>
                  </a:lnTo>
                  <a:lnTo>
                    <a:pt x="459" y="555"/>
                  </a:lnTo>
                  <a:lnTo>
                    <a:pt x="424" y="574"/>
                  </a:lnTo>
                  <a:lnTo>
                    <a:pt x="385" y="588"/>
                  </a:lnTo>
                  <a:lnTo>
                    <a:pt x="344" y="598"/>
                  </a:lnTo>
                  <a:lnTo>
                    <a:pt x="301" y="601"/>
                  </a:lnTo>
                  <a:lnTo>
                    <a:pt x="261" y="599"/>
                  </a:lnTo>
                  <a:lnTo>
                    <a:pt x="221" y="590"/>
                  </a:lnTo>
                  <a:lnTo>
                    <a:pt x="184" y="577"/>
                  </a:lnTo>
                  <a:lnTo>
                    <a:pt x="149" y="560"/>
                  </a:lnTo>
                  <a:lnTo>
                    <a:pt x="117" y="538"/>
                  </a:lnTo>
                  <a:lnTo>
                    <a:pt x="88" y="513"/>
                  </a:lnTo>
                  <a:lnTo>
                    <a:pt x="63" y="484"/>
                  </a:lnTo>
                  <a:lnTo>
                    <a:pt x="41" y="452"/>
                  </a:lnTo>
                  <a:lnTo>
                    <a:pt x="24" y="417"/>
                  </a:lnTo>
                  <a:lnTo>
                    <a:pt x="11" y="380"/>
                  </a:lnTo>
                  <a:lnTo>
                    <a:pt x="3" y="342"/>
                  </a:lnTo>
                  <a:lnTo>
                    <a:pt x="0" y="301"/>
                  </a:lnTo>
                  <a:lnTo>
                    <a:pt x="3" y="260"/>
                  </a:lnTo>
                  <a:lnTo>
                    <a:pt x="11" y="220"/>
                  </a:lnTo>
                  <a:lnTo>
                    <a:pt x="24" y="183"/>
                  </a:lnTo>
                  <a:lnTo>
                    <a:pt x="41" y="149"/>
                  </a:lnTo>
                  <a:lnTo>
                    <a:pt x="63" y="117"/>
                  </a:lnTo>
                  <a:lnTo>
                    <a:pt x="88" y="88"/>
                  </a:lnTo>
                  <a:lnTo>
                    <a:pt x="117" y="62"/>
                  </a:lnTo>
                  <a:lnTo>
                    <a:pt x="149" y="41"/>
                  </a:lnTo>
                  <a:lnTo>
                    <a:pt x="184" y="23"/>
                  </a:lnTo>
                  <a:lnTo>
                    <a:pt x="221" y="11"/>
                  </a:lnTo>
                  <a:lnTo>
                    <a:pt x="261" y="3"/>
                  </a:lnTo>
                  <a:lnTo>
                    <a:pt x="3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3948113" y="4519613"/>
              <a:ext cx="112713" cy="149225"/>
            </a:xfrm>
            <a:custGeom>
              <a:avLst/>
              <a:gdLst>
                <a:gd name="T0" fmla="*/ 482 w 783"/>
                <a:gd name="T1" fmla="*/ 0 h 1042"/>
                <a:gd name="T2" fmla="*/ 482 w 783"/>
                <a:gd name="T3" fmla="*/ 0 h 1042"/>
                <a:gd name="T4" fmla="*/ 523 w 783"/>
                <a:gd name="T5" fmla="*/ 4 h 1042"/>
                <a:gd name="T6" fmla="*/ 562 w 783"/>
                <a:gd name="T7" fmla="*/ 12 h 1042"/>
                <a:gd name="T8" fmla="*/ 599 w 783"/>
                <a:gd name="T9" fmla="*/ 25 h 1042"/>
                <a:gd name="T10" fmla="*/ 634 w 783"/>
                <a:gd name="T11" fmla="*/ 42 h 1042"/>
                <a:gd name="T12" fmla="*/ 666 w 783"/>
                <a:gd name="T13" fmla="*/ 64 h 1042"/>
                <a:gd name="T14" fmla="*/ 694 w 783"/>
                <a:gd name="T15" fmla="*/ 89 h 1042"/>
                <a:gd name="T16" fmla="*/ 720 w 783"/>
                <a:gd name="T17" fmla="*/ 118 h 1042"/>
                <a:gd name="T18" fmla="*/ 741 w 783"/>
                <a:gd name="T19" fmla="*/ 149 h 1042"/>
                <a:gd name="T20" fmla="*/ 759 w 783"/>
                <a:gd name="T21" fmla="*/ 184 h 1042"/>
                <a:gd name="T22" fmla="*/ 772 w 783"/>
                <a:gd name="T23" fmla="*/ 222 h 1042"/>
                <a:gd name="T24" fmla="*/ 780 w 783"/>
                <a:gd name="T25" fmla="*/ 261 h 1042"/>
                <a:gd name="T26" fmla="*/ 783 w 783"/>
                <a:gd name="T27" fmla="*/ 301 h 1042"/>
                <a:gd name="T28" fmla="*/ 780 w 783"/>
                <a:gd name="T29" fmla="*/ 342 h 1042"/>
                <a:gd name="T30" fmla="*/ 772 w 783"/>
                <a:gd name="T31" fmla="*/ 381 h 1042"/>
                <a:gd name="T32" fmla="*/ 759 w 783"/>
                <a:gd name="T33" fmla="*/ 419 h 1042"/>
                <a:gd name="T34" fmla="*/ 741 w 783"/>
                <a:gd name="T35" fmla="*/ 453 h 1042"/>
                <a:gd name="T36" fmla="*/ 720 w 783"/>
                <a:gd name="T37" fmla="*/ 485 h 1042"/>
                <a:gd name="T38" fmla="*/ 694 w 783"/>
                <a:gd name="T39" fmla="*/ 514 h 1042"/>
                <a:gd name="T40" fmla="*/ 666 w 783"/>
                <a:gd name="T41" fmla="*/ 539 h 1042"/>
                <a:gd name="T42" fmla="*/ 634 w 783"/>
                <a:gd name="T43" fmla="*/ 560 h 1042"/>
                <a:gd name="T44" fmla="*/ 599 w 783"/>
                <a:gd name="T45" fmla="*/ 578 h 1042"/>
                <a:gd name="T46" fmla="*/ 562 w 783"/>
                <a:gd name="T47" fmla="*/ 591 h 1042"/>
                <a:gd name="T48" fmla="*/ 523 w 783"/>
                <a:gd name="T49" fmla="*/ 599 h 1042"/>
                <a:gd name="T50" fmla="*/ 482 w 783"/>
                <a:gd name="T51" fmla="*/ 602 h 1042"/>
                <a:gd name="T52" fmla="*/ 454 w 783"/>
                <a:gd name="T53" fmla="*/ 600 h 1042"/>
                <a:gd name="T54" fmla="*/ 426 w 783"/>
                <a:gd name="T55" fmla="*/ 595 h 1042"/>
                <a:gd name="T56" fmla="*/ 398 w 783"/>
                <a:gd name="T57" fmla="*/ 589 h 1042"/>
                <a:gd name="T58" fmla="*/ 130 w 783"/>
                <a:gd name="T59" fmla="*/ 1042 h 1042"/>
                <a:gd name="T60" fmla="*/ 88 w 783"/>
                <a:gd name="T61" fmla="*/ 1012 h 1042"/>
                <a:gd name="T62" fmla="*/ 46 w 783"/>
                <a:gd name="T63" fmla="*/ 987 h 1042"/>
                <a:gd name="T64" fmla="*/ 0 w 783"/>
                <a:gd name="T65" fmla="*/ 964 h 1042"/>
                <a:gd name="T66" fmla="*/ 268 w 783"/>
                <a:gd name="T67" fmla="*/ 513 h 1042"/>
                <a:gd name="T68" fmla="*/ 243 w 783"/>
                <a:gd name="T69" fmla="*/ 484 h 1042"/>
                <a:gd name="T70" fmla="*/ 222 w 783"/>
                <a:gd name="T71" fmla="*/ 452 h 1042"/>
                <a:gd name="T72" fmla="*/ 205 w 783"/>
                <a:gd name="T73" fmla="*/ 418 h 1042"/>
                <a:gd name="T74" fmla="*/ 192 w 783"/>
                <a:gd name="T75" fmla="*/ 381 h 1042"/>
                <a:gd name="T76" fmla="*/ 184 w 783"/>
                <a:gd name="T77" fmla="*/ 342 h 1042"/>
                <a:gd name="T78" fmla="*/ 181 w 783"/>
                <a:gd name="T79" fmla="*/ 301 h 1042"/>
                <a:gd name="T80" fmla="*/ 184 w 783"/>
                <a:gd name="T81" fmla="*/ 261 h 1042"/>
                <a:gd name="T82" fmla="*/ 192 w 783"/>
                <a:gd name="T83" fmla="*/ 221 h 1042"/>
                <a:gd name="T84" fmla="*/ 205 w 783"/>
                <a:gd name="T85" fmla="*/ 184 h 1042"/>
                <a:gd name="T86" fmla="*/ 222 w 783"/>
                <a:gd name="T87" fmla="*/ 149 h 1042"/>
                <a:gd name="T88" fmla="*/ 244 w 783"/>
                <a:gd name="T89" fmla="*/ 118 h 1042"/>
                <a:gd name="T90" fmla="*/ 269 w 783"/>
                <a:gd name="T91" fmla="*/ 89 h 1042"/>
                <a:gd name="T92" fmla="*/ 299 w 783"/>
                <a:gd name="T93" fmla="*/ 64 h 1042"/>
                <a:gd name="T94" fmla="*/ 330 w 783"/>
                <a:gd name="T95" fmla="*/ 42 h 1042"/>
                <a:gd name="T96" fmla="*/ 365 w 783"/>
                <a:gd name="T97" fmla="*/ 25 h 1042"/>
                <a:gd name="T98" fmla="*/ 402 w 783"/>
                <a:gd name="T99" fmla="*/ 12 h 1042"/>
                <a:gd name="T100" fmla="*/ 441 w 783"/>
                <a:gd name="T101" fmla="*/ 4 h 1042"/>
                <a:gd name="T102" fmla="*/ 482 w 783"/>
                <a:gd name="T103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83" h="1042">
                  <a:moveTo>
                    <a:pt x="482" y="0"/>
                  </a:moveTo>
                  <a:lnTo>
                    <a:pt x="482" y="0"/>
                  </a:lnTo>
                  <a:lnTo>
                    <a:pt x="523" y="4"/>
                  </a:lnTo>
                  <a:lnTo>
                    <a:pt x="562" y="12"/>
                  </a:lnTo>
                  <a:lnTo>
                    <a:pt x="599" y="25"/>
                  </a:lnTo>
                  <a:lnTo>
                    <a:pt x="634" y="42"/>
                  </a:lnTo>
                  <a:lnTo>
                    <a:pt x="666" y="64"/>
                  </a:lnTo>
                  <a:lnTo>
                    <a:pt x="694" y="89"/>
                  </a:lnTo>
                  <a:lnTo>
                    <a:pt x="720" y="118"/>
                  </a:lnTo>
                  <a:lnTo>
                    <a:pt x="741" y="149"/>
                  </a:lnTo>
                  <a:lnTo>
                    <a:pt x="759" y="184"/>
                  </a:lnTo>
                  <a:lnTo>
                    <a:pt x="772" y="222"/>
                  </a:lnTo>
                  <a:lnTo>
                    <a:pt x="780" y="261"/>
                  </a:lnTo>
                  <a:lnTo>
                    <a:pt x="783" y="301"/>
                  </a:lnTo>
                  <a:lnTo>
                    <a:pt x="780" y="342"/>
                  </a:lnTo>
                  <a:lnTo>
                    <a:pt x="772" y="381"/>
                  </a:lnTo>
                  <a:lnTo>
                    <a:pt x="759" y="419"/>
                  </a:lnTo>
                  <a:lnTo>
                    <a:pt x="741" y="453"/>
                  </a:lnTo>
                  <a:lnTo>
                    <a:pt x="720" y="485"/>
                  </a:lnTo>
                  <a:lnTo>
                    <a:pt x="694" y="514"/>
                  </a:lnTo>
                  <a:lnTo>
                    <a:pt x="666" y="539"/>
                  </a:lnTo>
                  <a:lnTo>
                    <a:pt x="634" y="560"/>
                  </a:lnTo>
                  <a:lnTo>
                    <a:pt x="599" y="578"/>
                  </a:lnTo>
                  <a:lnTo>
                    <a:pt x="562" y="591"/>
                  </a:lnTo>
                  <a:lnTo>
                    <a:pt x="523" y="599"/>
                  </a:lnTo>
                  <a:lnTo>
                    <a:pt x="482" y="602"/>
                  </a:lnTo>
                  <a:lnTo>
                    <a:pt x="454" y="600"/>
                  </a:lnTo>
                  <a:lnTo>
                    <a:pt x="426" y="595"/>
                  </a:lnTo>
                  <a:lnTo>
                    <a:pt x="398" y="589"/>
                  </a:lnTo>
                  <a:lnTo>
                    <a:pt x="130" y="1042"/>
                  </a:lnTo>
                  <a:lnTo>
                    <a:pt x="88" y="1012"/>
                  </a:lnTo>
                  <a:lnTo>
                    <a:pt x="46" y="987"/>
                  </a:lnTo>
                  <a:lnTo>
                    <a:pt x="0" y="964"/>
                  </a:lnTo>
                  <a:lnTo>
                    <a:pt x="268" y="513"/>
                  </a:lnTo>
                  <a:lnTo>
                    <a:pt x="243" y="484"/>
                  </a:lnTo>
                  <a:lnTo>
                    <a:pt x="222" y="452"/>
                  </a:lnTo>
                  <a:lnTo>
                    <a:pt x="205" y="418"/>
                  </a:lnTo>
                  <a:lnTo>
                    <a:pt x="192" y="381"/>
                  </a:lnTo>
                  <a:lnTo>
                    <a:pt x="184" y="342"/>
                  </a:lnTo>
                  <a:lnTo>
                    <a:pt x="181" y="301"/>
                  </a:lnTo>
                  <a:lnTo>
                    <a:pt x="184" y="261"/>
                  </a:lnTo>
                  <a:lnTo>
                    <a:pt x="192" y="221"/>
                  </a:lnTo>
                  <a:lnTo>
                    <a:pt x="205" y="184"/>
                  </a:lnTo>
                  <a:lnTo>
                    <a:pt x="222" y="149"/>
                  </a:lnTo>
                  <a:lnTo>
                    <a:pt x="244" y="118"/>
                  </a:lnTo>
                  <a:lnTo>
                    <a:pt x="269" y="89"/>
                  </a:lnTo>
                  <a:lnTo>
                    <a:pt x="299" y="64"/>
                  </a:lnTo>
                  <a:lnTo>
                    <a:pt x="330" y="42"/>
                  </a:lnTo>
                  <a:lnTo>
                    <a:pt x="365" y="25"/>
                  </a:lnTo>
                  <a:lnTo>
                    <a:pt x="402" y="12"/>
                  </a:lnTo>
                  <a:lnTo>
                    <a:pt x="441" y="4"/>
                  </a:lnTo>
                  <a:lnTo>
                    <a:pt x="4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4005263" y="4724400"/>
              <a:ext cx="139700" cy="87313"/>
            </a:xfrm>
            <a:custGeom>
              <a:avLst/>
              <a:gdLst>
                <a:gd name="T0" fmla="*/ 670 w 970"/>
                <a:gd name="T1" fmla="*/ 0 h 601"/>
                <a:gd name="T2" fmla="*/ 711 w 970"/>
                <a:gd name="T3" fmla="*/ 2 h 601"/>
                <a:gd name="T4" fmla="*/ 750 w 970"/>
                <a:gd name="T5" fmla="*/ 11 h 601"/>
                <a:gd name="T6" fmla="*/ 787 w 970"/>
                <a:gd name="T7" fmla="*/ 24 h 601"/>
                <a:gd name="T8" fmla="*/ 821 w 970"/>
                <a:gd name="T9" fmla="*/ 41 h 601"/>
                <a:gd name="T10" fmla="*/ 854 w 970"/>
                <a:gd name="T11" fmla="*/ 63 h 601"/>
                <a:gd name="T12" fmla="*/ 883 w 970"/>
                <a:gd name="T13" fmla="*/ 88 h 601"/>
                <a:gd name="T14" fmla="*/ 908 w 970"/>
                <a:gd name="T15" fmla="*/ 117 h 601"/>
                <a:gd name="T16" fmla="*/ 930 w 970"/>
                <a:gd name="T17" fmla="*/ 149 h 601"/>
                <a:gd name="T18" fmla="*/ 947 w 970"/>
                <a:gd name="T19" fmla="*/ 184 h 601"/>
                <a:gd name="T20" fmla="*/ 960 w 970"/>
                <a:gd name="T21" fmla="*/ 221 h 601"/>
                <a:gd name="T22" fmla="*/ 968 w 970"/>
                <a:gd name="T23" fmla="*/ 259 h 601"/>
                <a:gd name="T24" fmla="*/ 970 w 970"/>
                <a:gd name="T25" fmla="*/ 300 h 601"/>
                <a:gd name="T26" fmla="*/ 968 w 970"/>
                <a:gd name="T27" fmla="*/ 341 h 601"/>
                <a:gd name="T28" fmla="*/ 960 w 970"/>
                <a:gd name="T29" fmla="*/ 381 h 601"/>
                <a:gd name="T30" fmla="*/ 947 w 970"/>
                <a:gd name="T31" fmla="*/ 418 h 601"/>
                <a:gd name="T32" fmla="*/ 930 w 970"/>
                <a:gd name="T33" fmla="*/ 452 h 601"/>
                <a:gd name="T34" fmla="*/ 908 w 970"/>
                <a:gd name="T35" fmla="*/ 484 h 601"/>
                <a:gd name="T36" fmla="*/ 883 w 970"/>
                <a:gd name="T37" fmla="*/ 513 h 601"/>
                <a:gd name="T38" fmla="*/ 854 w 970"/>
                <a:gd name="T39" fmla="*/ 538 h 601"/>
                <a:gd name="T40" fmla="*/ 821 w 970"/>
                <a:gd name="T41" fmla="*/ 560 h 601"/>
                <a:gd name="T42" fmla="*/ 787 w 970"/>
                <a:gd name="T43" fmla="*/ 578 h 601"/>
                <a:gd name="T44" fmla="*/ 750 w 970"/>
                <a:gd name="T45" fmla="*/ 590 h 601"/>
                <a:gd name="T46" fmla="*/ 711 w 970"/>
                <a:gd name="T47" fmla="*/ 598 h 601"/>
                <a:gd name="T48" fmla="*/ 670 w 970"/>
                <a:gd name="T49" fmla="*/ 601 h 601"/>
                <a:gd name="T50" fmla="*/ 630 w 970"/>
                <a:gd name="T51" fmla="*/ 598 h 601"/>
                <a:gd name="T52" fmla="*/ 592 w 970"/>
                <a:gd name="T53" fmla="*/ 591 h 601"/>
                <a:gd name="T54" fmla="*/ 555 w 970"/>
                <a:gd name="T55" fmla="*/ 578 h 601"/>
                <a:gd name="T56" fmla="*/ 520 w 970"/>
                <a:gd name="T57" fmla="*/ 561 h 601"/>
                <a:gd name="T58" fmla="*/ 489 w 970"/>
                <a:gd name="T59" fmla="*/ 540 h 601"/>
                <a:gd name="T60" fmla="*/ 460 w 970"/>
                <a:gd name="T61" fmla="*/ 515 h 601"/>
                <a:gd name="T62" fmla="*/ 436 w 970"/>
                <a:gd name="T63" fmla="*/ 487 h 601"/>
                <a:gd name="T64" fmla="*/ 413 w 970"/>
                <a:gd name="T65" fmla="*/ 455 h 601"/>
                <a:gd name="T66" fmla="*/ 396 w 970"/>
                <a:gd name="T67" fmla="*/ 422 h 601"/>
                <a:gd name="T68" fmla="*/ 383 w 970"/>
                <a:gd name="T69" fmla="*/ 386 h 601"/>
                <a:gd name="T70" fmla="*/ 375 w 970"/>
                <a:gd name="T71" fmla="*/ 347 h 601"/>
                <a:gd name="T72" fmla="*/ 0 w 970"/>
                <a:gd name="T73" fmla="*/ 310 h 601"/>
                <a:gd name="T74" fmla="*/ 8 w 970"/>
                <a:gd name="T75" fmla="*/ 265 h 601"/>
                <a:gd name="T76" fmla="*/ 14 w 970"/>
                <a:gd name="T77" fmla="*/ 217 h 601"/>
                <a:gd name="T78" fmla="*/ 16 w 970"/>
                <a:gd name="T79" fmla="*/ 168 h 601"/>
                <a:gd name="T80" fmla="*/ 15 w 970"/>
                <a:gd name="T81" fmla="*/ 159 h 601"/>
                <a:gd name="T82" fmla="*/ 389 w 970"/>
                <a:gd name="T83" fmla="*/ 197 h 601"/>
                <a:gd name="T84" fmla="*/ 405 w 970"/>
                <a:gd name="T85" fmla="*/ 159 h 601"/>
                <a:gd name="T86" fmla="*/ 427 w 970"/>
                <a:gd name="T87" fmla="*/ 126 h 601"/>
                <a:gd name="T88" fmla="*/ 452 w 970"/>
                <a:gd name="T89" fmla="*/ 95 h 601"/>
                <a:gd name="T90" fmla="*/ 482 w 970"/>
                <a:gd name="T91" fmla="*/ 68 h 601"/>
                <a:gd name="T92" fmla="*/ 513 w 970"/>
                <a:gd name="T93" fmla="*/ 44 h 601"/>
                <a:gd name="T94" fmla="*/ 549 w 970"/>
                <a:gd name="T95" fmla="*/ 26 h 601"/>
                <a:gd name="T96" fmla="*/ 588 w 970"/>
                <a:gd name="T97" fmla="*/ 12 h 601"/>
                <a:gd name="T98" fmla="*/ 628 w 970"/>
                <a:gd name="T99" fmla="*/ 3 h 601"/>
                <a:gd name="T100" fmla="*/ 670 w 970"/>
                <a:gd name="T101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0" h="601">
                  <a:moveTo>
                    <a:pt x="670" y="0"/>
                  </a:moveTo>
                  <a:lnTo>
                    <a:pt x="711" y="2"/>
                  </a:lnTo>
                  <a:lnTo>
                    <a:pt x="750" y="11"/>
                  </a:lnTo>
                  <a:lnTo>
                    <a:pt x="787" y="24"/>
                  </a:lnTo>
                  <a:lnTo>
                    <a:pt x="821" y="41"/>
                  </a:lnTo>
                  <a:lnTo>
                    <a:pt x="854" y="63"/>
                  </a:lnTo>
                  <a:lnTo>
                    <a:pt x="883" y="88"/>
                  </a:lnTo>
                  <a:lnTo>
                    <a:pt x="908" y="117"/>
                  </a:lnTo>
                  <a:lnTo>
                    <a:pt x="930" y="149"/>
                  </a:lnTo>
                  <a:lnTo>
                    <a:pt x="947" y="184"/>
                  </a:lnTo>
                  <a:lnTo>
                    <a:pt x="960" y="221"/>
                  </a:lnTo>
                  <a:lnTo>
                    <a:pt x="968" y="259"/>
                  </a:lnTo>
                  <a:lnTo>
                    <a:pt x="970" y="300"/>
                  </a:lnTo>
                  <a:lnTo>
                    <a:pt x="968" y="341"/>
                  </a:lnTo>
                  <a:lnTo>
                    <a:pt x="960" y="381"/>
                  </a:lnTo>
                  <a:lnTo>
                    <a:pt x="947" y="418"/>
                  </a:lnTo>
                  <a:lnTo>
                    <a:pt x="930" y="452"/>
                  </a:lnTo>
                  <a:lnTo>
                    <a:pt x="908" y="484"/>
                  </a:lnTo>
                  <a:lnTo>
                    <a:pt x="883" y="513"/>
                  </a:lnTo>
                  <a:lnTo>
                    <a:pt x="854" y="538"/>
                  </a:lnTo>
                  <a:lnTo>
                    <a:pt x="821" y="560"/>
                  </a:lnTo>
                  <a:lnTo>
                    <a:pt x="787" y="578"/>
                  </a:lnTo>
                  <a:lnTo>
                    <a:pt x="750" y="590"/>
                  </a:lnTo>
                  <a:lnTo>
                    <a:pt x="711" y="598"/>
                  </a:lnTo>
                  <a:lnTo>
                    <a:pt x="670" y="601"/>
                  </a:lnTo>
                  <a:lnTo>
                    <a:pt x="630" y="598"/>
                  </a:lnTo>
                  <a:lnTo>
                    <a:pt x="592" y="591"/>
                  </a:lnTo>
                  <a:lnTo>
                    <a:pt x="555" y="578"/>
                  </a:lnTo>
                  <a:lnTo>
                    <a:pt x="520" y="561"/>
                  </a:lnTo>
                  <a:lnTo>
                    <a:pt x="489" y="540"/>
                  </a:lnTo>
                  <a:lnTo>
                    <a:pt x="460" y="515"/>
                  </a:lnTo>
                  <a:lnTo>
                    <a:pt x="436" y="487"/>
                  </a:lnTo>
                  <a:lnTo>
                    <a:pt x="413" y="455"/>
                  </a:lnTo>
                  <a:lnTo>
                    <a:pt x="396" y="422"/>
                  </a:lnTo>
                  <a:lnTo>
                    <a:pt x="383" y="386"/>
                  </a:lnTo>
                  <a:lnTo>
                    <a:pt x="375" y="347"/>
                  </a:lnTo>
                  <a:lnTo>
                    <a:pt x="0" y="310"/>
                  </a:lnTo>
                  <a:lnTo>
                    <a:pt x="8" y="265"/>
                  </a:lnTo>
                  <a:lnTo>
                    <a:pt x="14" y="217"/>
                  </a:lnTo>
                  <a:lnTo>
                    <a:pt x="16" y="168"/>
                  </a:lnTo>
                  <a:lnTo>
                    <a:pt x="15" y="159"/>
                  </a:lnTo>
                  <a:lnTo>
                    <a:pt x="389" y="197"/>
                  </a:lnTo>
                  <a:lnTo>
                    <a:pt x="405" y="159"/>
                  </a:lnTo>
                  <a:lnTo>
                    <a:pt x="427" y="126"/>
                  </a:lnTo>
                  <a:lnTo>
                    <a:pt x="452" y="95"/>
                  </a:lnTo>
                  <a:lnTo>
                    <a:pt x="482" y="68"/>
                  </a:lnTo>
                  <a:lnTo>
                    <a:pt x="513" y="44"/>
                  </a:lnTo>
                  <a:lnTo>
                    <a:pt x="549" y="26"/>
                  </a:lnTo>
                  <a:lnTo>
                    <a:pt x="588" y="12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33"/>
            <p:cNvSpPr>
              <a:spLocks/>
            </p:cNvSpPr>
            <p:nvPr/>
          </p:nvSpPr>
          <p:spPr bwMode="auto">
            <a:xfrm>
              <a:off x="3906838" y="4841875"/>
              <a:ext cx="87313" cy="139700"/>
            </a:xfrm>
            <a:custGeom>
              <a:avLst/>
              <a:gdLst>
                <a:gd name="T0" fmla="*/ 227 w 602"/>
                <a:gd name="T1" fmla="*/ 0 h 965"/>
                <a:gd name="T2" fmla="*/ 310 w 602"/>
                <a:gd name="T3" fmla="*/ 365 h 965"/>
                <a:gd name="T4" fmla="*/ 353 w 602"/>
                <a:gd name="T5" fmla="*/ 370 h 965"/>
                <a:gd name="T6" fmla="*/ 395 w 602"/>
                <a:gd name="T7" fmla="*/ 380 h 965"/>
                <a:gd name="T8" fmla="*/ 434 w 602"/>
                <a:gd name="T9" fmla="*/ 396 h 965"/>
                <a:gd name="T10" fmla="*/ 469 w 602"/>
                <a:gd name="T11" fmla="*/ 416 h 965"/>
                <a:gd name="T12" fmla="*/ 502 w 602"/>
                <a:gd name="T13" fmla="*/ 442 h 965"/>
                <a:gd name="T14" fmla="*/ 531 w 602"/>
                <a:gd name="T15" fmla="*/ 472 h 965"/>
                <a:gd name="T16" fmla="*/ 555 w 602"/>
                <a:gd name="T17" fmla="*/ 504 h 965"/>
                <a:gd name="T18" fmla="*/ 574 w 602"/>
                <a:gd name="T19" fmla="*/ 541 h 965"/>
                <a:gd name="T20" fmla="*/ 590 w 602"/>
                <a:gd name="T21" fmla="*/ 580 h 965"/>
                <a:gd name="T22" fmla="*/ 599 w 602"/>
                <a:gd name="T23" fmla="*/ 622 h 965"/>
                <a:gd name="T24" fmla="*/ 602 w 602"/>
                <a:gd name="T25" fmla="*/ 665 h 965"/>
                <a:gd name="T26" fmla="*/ 599 w 602"/>
                <a:gd name="T27" fmla="*/ 706 h 965"/>
                <a:gd name="T28" fmla="*/ 591 w 602"/>
                <a:gd name="T29" fmla="*/ 745 h 965"/>
                <a:gd name="T30" fmla="*/ 578 w 602"/>
                <a:gd name="T31" fmla="*/ 782 h 965"/>
                <a:gd name="T32" fmla="*/ 560 w 602"/>
                <a:gd name="T33" fmla="*/ 816 h 965"/>
                <a:gd name="T34" fmla="*/ 539 w 602"/>
                <a:gd name="T35" fmla="*/ 849 h 965"/>
                <a:gd name="T36" fmla="*/ 513 w 602"/>
                <a:gd name="T37" fmla="*/ 878 h 965"/>
                <a:gd name="T38" fmla="*/ 485 w 602"/>
                <a:gd name="T39" fmla="*/ 903 h 965"/>
                <a:gd name="T40" fmla="*/ 453 w 602"/>
                <a:gd name="T41" fmla="*/ 924 h 965"/>
                <a:gd name="T42" fmla="*/ 418 w 602"/>
                <a:gd name="T43" fmla="*/ 942 h 965"/>
                <a:gd name="T44" fmla="*/ 381 w 602"/>
                <a:gd name="T45" fmla="*/ 955 h 965"/>
                <a:gd name="T46" fmla="*/ 342 w 602"/>
                <a:gd name="T47" fmla="*/ 963 h 965"/>
                <a:gd name="T48" fmla="*/ 301 w 602"/>
                <a:gd name="T49" fmla="*/ 965 h 965"/>
                <a:gd name="T50" fmla="*/ 260 w 602"/>
                <a:gd name="T51" fmla="*/ 963 h 965"/>
                <a:gd name="T52" fmla="*/ 221 w 602"/>
                <a:gd name="T53" fmla="*/ 955 h 965"/>
                <a:gd name="T54" fmla="*/ 184 w 602"/>
                <a:gd name="T55" fmla="*/ 942 h 965"/>
                <a:gd name="T56" fmla="*/ 149 w 602"/>
                <a:gd name="T57" fmla="*/ 924 h 965"/>
                <a:gd name="T58" fmla="*/ 117 w 602"/>
                <a:gd name="T59" fmla="*/ 903 h 965"/>
                <a:gd name="T60" fmla="*/ 89 w 602"/>
                <a:gd name="T61" fmla="*/ 878 h 965"/>
                <a:gd name="T62" fmla="*/ 63 w 602"/>
                <a:gd name="T63" fmla="*/ 849 h 965"/>
                <a:gd name="T64" fmla="*/ 42 w 602"/>
                <a:gd name="T65" fmla="*/ 816 h 965"/>
                <a:gd name="T66" fmla="*/ 25 w 602"/>
                <a:gd name="T67" fmla="*/ 782 h 965"/>
                <a:gd name="T68" fmla="*/ 11 w 602"/>
                <a:gd name="T69" fmla="*/ 745 h 965"/>
                <a:gd name="T70" fmla="*/ 3 w 602"/>
                <a:gd name="T71" fmla="*/ 706 h 965"/>
                <a:gd name="T72" fmla="*/ 0 w 602"/>
                <a:gd name="T73" fmla="*/ 665 h 965"/>
                <a:gd name="T74" fmla="*/ 3 w 602"/>
                <a:gd name="T75" fmla="*/ 623 h 965"/>
                <a:gd name="T76" fmla="*/ 12 w 602"/>
                <a:gd name="T77" fmla="*/ 582 h 965"/>
                <a:gd name="T78" fmla="*/ 27 w 602"/>
                <a:gd name="T79" fmla="*/ 544 h 965"/>
                <a:gd name="T80" fmla="*/ 46 w 602"/>
                <a:gd name="T81" fmla="*/ 508 h 965"/>
                <a:gd name="T82" fmla="*/ 69 w 602"/>
                <a:gd name="T83" fmla="*/ 476 h 965"/>
                <a:gd name="T84" fmla="*/ 97 w 602"/>
                <a:gd name="T85" fmla="*/ 446 h 965"/>
                <a:gd name="T86" fmla="*/ 129 w 602"/>
                <a:gd name="T87" fmla="*/ 421 h 965"/>
                <a:gd name="T88" fmla="*/ 163 w 602"/>
                <a:gd name="T89" fmla="*/ 400 h 965"/>
                <a:gd name="T90" fmla="*/ 79 w 602"/>
                <a:gd name="T91" fmla="*/ 34 h 965"/>
                <a:gd name="T92" fmla="*/ 130 w 602"/>
                <a:gd name="T93" fmla="*/ 26 h 965"/>
                <a:gd name="T94" fmla="*/ 179 w 602"/>
                <a:gd name="T95" fmla="*/ 15 h 965"/>
                <a:gd name="T96" fmla="*/ 227 w 602"/>
                <a:gd name="T97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2" h="965">
                  <a:moveTo>
                    <a:pt x="227" y="0"/>
                  </a:moveTo>
                  <a:lnTo>
                    <a:pt x="310" y="365"/>
                  </a:lnTo>
                  <a:lnTo>
                    <a:pt x="353" y="370"/>
                  </a:lnTo>
                  <a:lnTo>
                    <a:pt x="395" y="380"/>
                  </a:lnTo>
                  <a:lnTo>
                    <a:pt x="434" y="396"/>
                  </a:lnTo>
                  <a:lnTo>
                    <a:pt x="469" y="416"/>
                  </a:lnTo>
                  <a:lnTo>
                    <a:pt x="502" y="442"/>
                  </a:lnTo>
                  <a:lnTo>
                    <a:pt x="531" y="472"/>
                  </a:lnTo>
                  <a:lnTo>
                    <a:pt x="555" y="504"/>
                  </a:lnTo>
                  <a:lnTo>
                    <a:pt x="574" y="541"/>
                  </a:lnTo>
                  <a:lnTo>
                    <a:pt x="590" y="580"/>
                  </a:lnTo>
                  <a:lnTo>
                    <a:pt x="599" y="622"/>
                  </a:lnTo>
                  <a:lnTo>
                    <a:pt x="602" y="665"/>
                  </a:lnTo>
                  <a:lnTo>
                    <a:pt x="599" y="706"/>
                  </a:lnTo>
                  <a:lnTo>
                    <a:pt x="591" y="745"/>
                  </a:lnTo>
                  <a:lnTo>
                    <a:pt x="578" y="782"/>
                  </a:lnTo>
                  <a:lnTo>
                    <a:pt x="560" y="816"/>
                  </a:lnTo>
                  <a:lnTo>
                    <a:pt x="539" y="849"/>
                  </a:lnTo>
                  <a:lnTo>
                    <a:pt x="513" y="878"/>
                  </a:lnTo>
                  <a:lnTo>
                    <a:pt x="485" y="903"/>
                  </a:lnTo>
                  <a:lnTo>
                    <a:pt x="453" y="924"/>
                  </a:lnTo>
                  <a:lnTo>
                    <a:pt x="418" y="942"/>
                  </a:lnTo>
                  <a:lnTo>
                    <a:pt x="381" y="955"/>
                  </a:lnTo>
                  <a:lnTo>
                    <a:pt x="342" y="963"/>
                  </a:lnTo>
                  <a:lnTo>
                    <a:pt x="301" y="965"/>
                  </a:lnTo>
                  <a:lnTo>
                    <a:pt x="260" y="963"/>
                  </a:lnTo>
                  <a:lnTo>
                    <a:pt x="221" y="955"/>
                  </a:lnTo>
                  <a:lnTo>
                    <a:pt x="184" y="942"/>
                  </a:lnTo>
                  <a:lnTo>
                    <a:pt x="149" y="924"/>
                  </a:lnTo>
                  <a:lnTo>
                    <a:pt x="117" y="903"/>
                  </a:lnTo>
                  <a:lnTo>
                    <a:pt x="89" y="878"/>
                  </a:lnTo>
                  <a:lnTo>
                    <a:pt x="63" y="849"/>
                  </a:lnTo>
                  <a:lnTo>
                    <a:pt x="42" y="816"/>
                  </a:lnTo>
                  <a:lnTo>
                    <a:pt x="25" y="782"/>
                  </a:lnTo>
                  <a:lnTo>
                    <a:pt x="11" y="745"/>
                  </a:lnTo>
                  <a:lnTo>
                    <a:pt x="3" y="706"/>
                  </a:lnTo>
                  <a:lnTo>
                    <a:pt x="0" y="665"/>
                  </a:lnTo>
                  <a:lnTo>
                    <a:pt x="3" y="623"/>
                  </a:lnTo>
                  <a:lnTo>
                    <a:pt x="12" y="582"/>
                  </a:lnTo>
                  <a:lnTo>
                    <a:pt x="27" y="544"/>
                  </a:lnTo>
                  <a:lnTo>
                    <a:pt x="46" y="508"/>
                  </a:lnTo>
                  <a:lnTo>
                    <a:pt x="69" y="476"/>
                  </a:lnTo>
                  <a:lnTo>
                    <a:pt x="97" y="446"/>
                  </a:lnTo>
                  <a:lnTo>
                    <a:pt x="129" y="421"/>
                  </a:lnTo>
                  <a:lnTo>
                    <a:pt x="163" y="400"/>
                  </a:lnTo>
                  <a:lnTo>
                    <a:pt x="79" y="34"/>
                  </a:lnTo>
                  <a:lnTo>
                    <a:pt x="130" y="26"/>
                  </a:lnTo>
                  <a:lnTo>
                    <a:pt x="179" y="15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3663950" y="4768850"/>
              <a:ext cx="153988" cy="90488"/>
            </a:xfrm>
            <a:custGeom>
              <a:avLst/>
              <a:gdLst>
                <a:gd name="T0" fmla="*/ 1017 w 1066"/>
                <a:gd name="T1" fmla="*/ 0 h 621"/>
                <a:gd name="T2" fmla="*/ 1030 w 1066"/>
                <a:gd name="T3" fmla="*/ 49 h 621"/>
                <a:gd name="T4" fmla="*/ 1047 w 1066"/>
                <a:gd name="T5" fmla="*/ 97 h 621"/>
                <a:gd name="T6" fmla="*/ 1066 w 1066"/>
                <a:gd name="T7" fmla="*/ 143 h 621"/>
                <a:gd name="T8" fmla="*/ 599 w 1066"/>
                <a:gd name="T9" fmla="*/ 300 h 621"/>
                <a:gd name="T10" fmla="*/ 600 w 1066"/>
                <a:gd name="T11" fmla="*/ 310 h 621"/>
                <a:gd name="T12" fmla="*/ 601 w 1066"/>
                <a:gd name="T13" fmla="*/ 320 h 621"/>
                <a:gd name="T14" fmla="*/ 599 w 1066"/>
                <a:gd name="T15" fmla="*/ 361 h 621"/>
                <a:gd name="T16" fmla="*/ 591 w 1066"/>
                <a:gd name="T17" fmla="*/ 400 h 621"/>
                <a:gd name="T18" fmla="*/ 577 w 1066"/>
                <a:gd name="T19" fmla="*/ 437 h 621"/>
                <a:gd name="T20" fmla="*/ 560 w 1066"/>
                <a:gd name="T21" fmla="*/ 472 h 621"/>
                <a:gd name="T22" fmla="*/ 539 w 1066"/>
                <a:gd name="T23" fmla="*/ 503 h 621"/>
                <a:gd name="T24" fmla="*/ 513 w 1066"/>
                <a:gd name="T25" fmla="*/ 533 h 621"/>
                <a:gd name="T26" fmla="*/ 485 w 1066"/>
                <a:gd name="T27" fmla="*/ 558 h 621"/>
                <a:gd name="T28" fmla="*/ 452 w 1066"/>
                <a:gd name="T29" fmla="*/ 580 h 621"/>
                <a:gd name="T30" fmla="*/ 417 w 1066"/>
                <a:gd name="T31" fmla="*/ 597 h 621"/>
                <a:gd name="T32" fmla="*/ 380 w 1066"/>
                <a:gd name="T33" fmla="*/ 610 h 621"/>
                <a:gd name="T34" fmla="*/ 341 w 1066"/>
                <a:gd name="T35" fmla="*/ 618 h 621"/>
                <a:gd name="T36" fmla="*/ 300 w 1066"/>
                <a:gd name="T37" fmla="*/ 621 h 621"/>
                <a:gd name="T38" fmla="*/ 259 w 1066"/>
                <a:gd name="T39" fmla="*/ 618 h 621"/>
                <a:gd name="T40" fmla="*/ 220 w 1066"/>
                <a:gd name="T41" fmla="*/ 610 h 621"/>
                <a:gd name="T42" fmla="*/ 184 w 1066"/>
                <a:gd name="T43" fmla="*/ 597 h 621"/>
                <a:gd name="T44" fmla="*/ 149 w 1066"/>
                <a:gd name="T45" fmla="*/ 580 h 621"/>
                <a:gd name="T46" fmla="*/ 116 w 1066"/>
                <a:gd name="T47" fmla="*/ 558 h 621"/>
                <a:gd name="T48" fmla="*/ 88 w 1066"/>
                <a:gd name="T49" fmla="*/ 533 h 621"/>
                <a:gd name="T50" fmla="*/ 62 w 1066"/>
                <a:gd name="T51" fmla="*/ 503 h 621"/>
                <a:gd name="T52" fmla="*/ 41 w 1066"/>
                <a:gd name="T53" fmla="*/ 472 h 621"/>
                <a:gd name="T54" fmla="*/ 23 w 1066"/>
                <a:gd name="T55" fmla="*/ 437 h 621"/>
                <a:gd name="T56" fmla="*/ 11 w 1066"/>
                <a:gd name="T57" fmla="*/ 400 h 621"/>
                <a:gd name="T58" fmla="*/ 3 w 1066"/>
                <a:gd name="T59" fmla="*/ 361 h 621"/>
                <a:gd name="T60" fmla="*/ 0 w 1066"/>
                <a:gd name="T61" fmla="*/ 320 h 621"/>
                <a:gd name="T62" fmla="*/ 3 w 1066"/>
                <a:gd name="T63" fmla="*/ 279 h 621"/>
                <a:gd name="T64" fmla="*/ 11 w 1066"/>
                <a:gd name="T65" fmla="*/ 240 h 621"/>
                <a:gd name="T66" fmla="*/ 23 w 1066"/>
                <a:gd name="T67" fmla="*/ 203 h 621"/>
                <a:gd name="T68" fmla="*/ 41 w 1066"/>
                <a:gd name="T69" fmla="*/ 169 h 621"/>
                <a:gd name="T70" fmla="*/ 62 w 1066"/>
                <a:gd name="T71" fmla="*/ 136 h 621"/>
                <a:gd name="T72" fmla="*/ 88 w 1066"/>
                <a:gd name="T73" fmla="*/ 108 h 621"/>
                <a:gd name="T74" fmla="*/ 116 w 1066"/>
                <a:gd name="T75" fmla="*/ 82 h 621"/>
                <a:gd name="T76" fmla="*/ 149 w 1066"/>
                <a:gd name="T77" fmla="*/ 61 h 621"/>
                <a:gd name="T78" fmla="*/ 184 w 1066"/>
                <a:gd name="T79" fmla="*/ 43 h 621"/>
                <a:gd name="T80" fmla="*/ 220 w 1066"/>
                <a:gd name="T81" fmla="*/ 30 h 621"/>
                <a:gd name="T82" fmla="*/ 259 w 1066"/>
                <a:gd name="T83" fmla="*/ 23 h 621"/>
                <a:gd name="T84" fmla="*/ 300 w 1066"/>
                <a:gd name="T85" fmla="*/ 20 h 621"/>
                <a:gd name="T86" fmla="*/ 340 w 1066"/>
                <a:gd name="T87" fmla="*/ 22 h 621"/>
                <a:gd name="T88" fmla="*/ 376 w 1066"/>
                <a:gd name="T89" fmla="*/ 30 h 621"/>
                <a:gd name="T90" fmla="*/ 412 w 1066"/>
                <a:gd name="T91" fmla="*/ 41 h 621"/>
                <a:gd name="T92" fmla="*/ 446 w 1066"/>
                <a:gd name="T93" fmla="*/ 58 h 621"/>
                <a:gd name="T94" fmla="*/ 476 w 1066"/>
                <a:gd name="T95" fmla="*/ 77 h 621"/>
                <a:gd name="T96" fmla="*/ 505 w 1066"/>
                <a:gd name="T97" fmla="*/ 100 h 621"/>
                <a:gd name="T98" fmla="*/ 530 w 1066"/>
                <a:gd name="T99" fmla="*/ 127 h 621"/>
                <a:gd name="T100" fmla="*/ 552 w 1066"/>
                <a:gd name="T101" fmla="*/ 157 h 621"/>
                <a:gd name="T102" fmla="*/ 1017 w 1066"/>
                <a:gd name="T10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6" h="621">
                  <a:moveTo>
                    <a:pt x="1017" y="0"/>
                  </a:moveTo>
                  <a:lnTo>
                    <a:pt x="1030" y="49"/>
                  </a:lnTo>
                  <a:lnTo>
                    <a:pt x="1047" y="97"/>
                  </a:lnTo>
                  <a:lnTo>
                    <a:pt x="1066" y="143"/>
                  </a:lnTo>
                  <a:lnTo>
                    <a:pt x="599" y="300"/>
                  </a:lnTo>
                  <a:lnTo>
                    <a:pt x="600" y="310"/>
                  </a:lnTo>
                  <a:lnTo>
                    <a:pt x="601" y="320"/>
                  </a:lnTo>
                  <a:lnTo>
                    <a:pt x="599" y="361"/>
                  </a:lnTo>
                  <a:lnTo>
                    <a:pt x="591" y="400"/>
                  </a:lnTo>
                  <a:lnTo>
                    <a:pt x="577" y="437"/>
                  </a:lnTo>
                  <a:lnTo>
                    <a:pt x="560" y="472"/>
                  </a:lnTo>
                  <a:lnTo>
                    <a:pt x="539" y="503"/>
                  </a:lnTo>
                  <a:lnTo>
                    <a:pt x="513" y="533"/>
                  </a:lnTo>
                  <a:lnTo>
                    <a:pt x="485" y="558"/>
                  </a:lnTo>
                  <a:lnTo>
                    <a:pt x="452" y="580"/>
                  </a:lnTo>
                  <a:lnTo>
                    <a:pt x="417" y="597"/>
                  </a:lnTo>
                  <a:lnTo>
                    <a:pt x="380" y="610"/>
                  </a:lnTo>
                  <a:lnTo>
                    <a:pt x="341" y="618"/>
                  </a:lnTo>
                  <a:lnTo>
                    <a:pt x="300" y="621"/>
                  </a:lnTo>
                  <a:lnTo>
                    <a:pt x="259" y="618"/>
                  </a:lnTo>
                  <a:lnTo>
                    <a:pt x="220" y="610"/>
                  </a:lnTo>
                  <a:lnTo>
                    <a:pt x="184" y="597"/>
                  </a:lnTo>
                  <a:lnTo>
                    <a:pt x="149" y="580"/>
                  </a:lnTo>
                  <a:lnTo>
                    <a:pt x="116" y="558"/>
                  </a:lnTo>
                  <a:lnTo>
                    <a:pt x="88" y="533"/>
                  </a:lnTo>
                  <a:lnTo>
                    <a:pt x="62" y="503"/>
                  </a:lnTo>
                  <a:lnTo>
                    <a:pt x="41" y="472"/>
                  </a:lnTo>
                  <a:lnTo>
                    <a:pt x="23" y="437"/>
                  </a:lnTo>
                  <a:lnTo>
                    <a:pt x="11" y="400"/>
                  </a:lnTo>
                  <a:lnTo>
                    <a:pt x="3" y="361"/>
                  </a:lnTo>
                  <a:lnTo>
                    <a:pt x="0" y="320"/>
                  </a:lnTo>
                  <a:lnTo>
                    <a:pt x="3" y="279"/>
                  </a:lnTo>
                  <a:lnTo>
                    <a:pt x="11" y="240"/>
                  </a:lnTo>
                  <a:lnTo>
                    <a:pt x="23" y="203"/>
                  </a:lnTo>
                  <a:lnTo>
                    <a:pt x="41" y="169"/>
                  </a:lnTo>
                  <a:lnTo>
                    <a:pt x="62" y="136"/>
                  </a:lnTo>
                  <a:lnTo>
                    <a:pt x="88" y="108"/>
                  </a:lnTo>
                  <a:lnTo>
                    <a:pt x="116" y="82"/>
                  </a:lnTo>
                  <a:lnTo>
                    <a:pt x="149" y="61"/>
                  </a:lnTo>
                  <a:lnTo>
                    <a:pt x="184" y="43"/>
                  </a:lnTo>
                  <a:lnTo>
                    <a:pt x="220" y="30"/>
                  </a:lnTo>
                  <a:lnTo>
                    <a:pt x="259" y="23"/>
                  </a:lnTo>
                  <a:lnTo>
                    <a:pt x="300" y="20"/>
                  </a:lnTo>
                  <a:lnTo>
                    <a:pt x="340" y="22"/>
                  </a:lnTo>
                  <a:lnTo>
                    <a:pt x="376" y="30"/>
                  </a:lnTo>
                  <a:lnTo>
                    <a:pt x="412" y="41"/>
                  </a:lnTo>
                  <a:lnTo>
                    <a:pt x="446" y="58"/>
                  </a:lnTo>
                  <a:lnTo>
                    <a:pt x="476" y="77"/>
                  </a:lnTo>
                  <a:lnTo>
                    <a:pt x="505" y="100"/>
                  </a:lnTo>
                  <a:lnTo>
                    <a:pt x="530" y="127"/>
                  </a:lnTo>
                  <a:lnTo>
                    <a:pt x="552" y="157"/>
                  </a:lnTo>
                  <a:lnTo>
                    <a:pt x="10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3833813" y="4673600"/>
              <a:ext cx="147638" cy="149225"/>
            </a:xfrm>
            <a:custGeom>
              <a:avLst/>
              <a:gdLst>
                <a:gd name="T0" fmla="*/ 515 w 1031"/>
                <a:gd name="T1" fmla="*/ 0 h 1031"/>
                <a:gd name="T2" fmla="*/ 571 w 1031"/>
                <a:gd name="T3" fmla="*/ 3 h 1031"/>
                <a:gd name="T4" fmla="*/ 626 w 1031"/>
                <a:gd name="T5" fmla="*/ 12 h 1031"/>
                <a:gd name="T6" fmla="*/ 678 w 1031"/>
                <a:gd name="T7" fmla="*/ 26 h 1031"/>
                <a:gd name="T8" fmla="*/ 728 w 1031"/>
                <a:gd name="T9" fmla="*/ 45 h 1031"/>
                <a:gd name="T10" fmla="*/ 775 w 1031"/>
                <a:gd name="T11" fmla="*/ 70 h 1031"/>
                <a:gd name="T12" fmla="*/ 820 w 1031"/>
                <a:gd name="T13" fmla="*/ 99 h 1031"/>
                <a:gd name="T14" fmla="*/ 861 w 1031"/>
                <a:gd name="T15" fmla="*/ 133 h 1031"/>
                <a:gd name="T16" fmla="*/ 898 w 1031"/>
                <a:gd name="T17" fmla="*/ 170 h 1031"/>
                <a:gd name="T18" fmla="*/ 931 w 1031"/>
                <a:gd name="T19" fmla="*/ 211 h 1031"/>
                <a:gd name="T20" fmla="*/ 961 w 1031"/>
                <a:gd name="T21" fmla="*/ 256 h 1031"/>
                <a:gd name="T22" fmla="*/ 985 w 1031"/>
                <a:gd name="T23" fmla="*/ 302 h 1031"/>
                <a:gd name="T24" fmla="*/ 1005 w 1031"/>
                <a:gd name="T25" fmla="*/ 352 h 1031"/>
                <a:gd name="T26" fmla="*/ 1019 w 1031"/>
                <a:gd name="T27" fmla="*/ 404 h 1031"/>
                <a:gd name="T28" fmla="*/ 1028 w 1031"/>
                <a:gd name="T29" fmla="*/ 459 h 1031"/>
                <a:gd name="T30" fmla="*/ 1031 w 1031"/>
                <a:gd name="T31" fmla="*/ 515 h 1031"/>
                <a:gd name="T32" fmla="*/ 1028 w 1031"/>
                <a:gd name="T33" fmla="*/ 571 h 1031"/>
                <a:gd name="T34" fmla="*/ 1019 w 1031"/>
                <a:gd name="T35" fmla="*/ 626 h 1031"/>
                <a:gd name="T36" fmla="*/ 1005 w 1031"/>
                <a:gd name="T37" fmla="*/ 678 h 1031"/>
                <a:gd name="T38" fmla="*/ 985 w 1031"/>
                <a:gd name="T39" fmla="*/ 728 h 1031"/>
                <a:gd name="T40" fmla="*/ 961 w 1031"/>
                <a:gd name="T41" fmla="*/ 775 h 1031"/>
                <a:gd name="T42" fmla="*/ 931 w 1031"/>
                <a:gd name="T43" fmla="*/ 820 h 1031"/>
                <a:gd name="T44" fmla="*/ 898 w 1031"/>
                <a:gd name="T45" fmla="*/ 860 h 1031"/>
                <a:gd name="T46" fmla="*/ 861 w 1031"/>
                <a:gd name="T47" fmla="*/ 898 h 1031"/>
                <a:gd name="T48" fmla="*/ 820 w 1031"/>
                <a:gd name="T49" fmla="*/ 931 h 1031"/>
                <a:gd name="T50" fmla="*/ 775 w 1031"/>
                <a:gd name="T51" fmla="*/ 960 h 1031"/>
                <a:gd name="T52" fmla="*/ 728 w 1031"/>
                <a:gd name="T53" fmla="*/ 985 h 1031"/>
                <a:gd name="T54" fmla="*/ 678 w 1031"/>
                <a:gd name="T55" fmla="*/ 1004 h 1031"/>
                <a:gd name="T56" fmla="*/ 626 w 1031"/>
                <a:gd name="T57" fmla="*/ 1018 h 1031"/>
                <a:gd name="T58" fmla="*/ 571 w 1031"/>
                <a:gd name="T59" fmla="*/ 1028 h 1031"/>
                <a:gd name="T60" fmla="*/ 515 w 1031"/>
                <a:gd name="T61" fmla="*/ 1031 h 1031"/>
                <a:gd name="T62" fmla="*/ 459 w 1031"/>
                <a:gd name="T63" fmla="*/ 1028 h 1031"/>
                <a:gd name="T64" fmla="*/ 405 w 1031"/>
                <a:gd name="T65" fmla="*/ 1018 h 1031"/>
                <a:gd name="T66" fmla="*/ 353 w 1031"/>
                <a:gd name="T67" fmla="*/ 1004 h 1031"/>
                <a:gd name="T68" fmla="*/ 303 w 1031"/>
                <a:gd name="T69" fmla="*/ 985 h 1031"/>
                <a:gd name="T70" fmla="*/ 256 w 1031"/>
                <a:gd name="T71" fmla="*/ 960 h 1031"/>
                <a:gd name="T72" fmla="*/ 211 w 1031"/>
                <a:gd name="T73" fmla="*/ 931 h 1031"/>
                <a:gd name="T74" fmla="*/ 170 w 1031"/>
                <a:gd name="T75" fmla="*/ 898 h 1031"/>
                <a:gd name="T76" fmla="*/ 133 w 1031"/>
                <a:gd name="T77" fmla="*/ 860 h 1031"/>
                <a:gd name="T78" fmla="*/ 100 w 1031"/>
                <a:gd name="T79" fmla="*/ 820 h 1031"/>
                <a:gd name="T80" fmla="*/ 70 w 1031"/>
                <a:gd name="T81" fmla="*/ 775 h 1031"/>
                <a:gd name="T82" fmla="*/ 46 w 1031"/>
                <a:gd name="T83" fmla="*/ 728 h 1031"/>
                <a:gd name="T84" fmla="*/ 27 w 1031"/>
                <a:gd name="T85" fmla="*/ 678 h 1031"/>
                <a:gd name="T86" fmla="*/ 12 w 1031"/>
                <a:gd name="T87" fmla="*/ 626 h 1031"/>
                <a:gd name="T88" fmla="*/ 3 w 1031"/>
                <a:gd name="T89" fmla="*/ 571 h 1031"/>
                <a:gd name="T90" fmla="*/ 0 w 1031"/>
                <a:gd name="T91" fmla="*/ 515 h 1031"/>
                <a:gd name="T92" fmla="*/ 3 w 1031"/>
                <a:gd name="T93" fmla="*/ 459 h 1031"/>
                <a:gd name="T94" fmla="*/ 12 w 1031"/>
                <a:gd name="T95" fmla="*/ 404 h 1031"/>
                <a:gd name="T96" fmla="*/ 27 w 1031"/>
                <a:gd name="T97" fmla="*/ 352 h 1031"/>
                <a:gd name="T98" fmla="*/ 46 w 1031"/>
                <a:gd name="T99" fmla="*/ 302 h 1031"/>
                <a:gd name="T100" fmla="*/ 70 w 1031"/>
                <a:gd name="T101" fmla="*/ 256 h 1031"/>
                <a:gd name="T102" fmla="*/ 100 w 1031"/>
                <a:gd name="T103" fmla="*/ 211 h 1031"/>
                <a:gd name="T104" fmla="*/ 133 w 1031"/>
                <a:gd name="T105" fmla="*/ 170 h 1031"/>
                <a:gd name="T106" fmla="*/ 170 w 1031"/>
                <a:gd name="T107" fmla="*/ 133 h 1031"/>
                <a:gd name="T108" fmla="*/ 211 w 1031"/>
                <a:gd name="T109" fmla="*/ 99 h 1031"/>
                <a:gd name="T110" fmla="*/ 256 w 1031"/>
                <a:gd name="T111" fmla="*/ 70 h 1031"/>
                <a:gd name="T112" fmla="*/ 303 w 1031"/>
                <a:gd name="T113" fmla="*/ 45 h 1031"/>
                <a:gd name="T114" fmla="*/ 353 w 1031"/>
                <a:gd name="T115" fmla="*/ 26 h 1031"/>
                <a:gd name="T116" fmla="*/ 405 w 1031"/>
                <a:gd name="T117" fmla="*/ 12 h 1031"/>
                <a:gd name="T118" fmla="*/ 459 w 1031"/>
                <a:gd name="T119" fmla="*/ 3 h 1031"/>
                <a:gd name="T120" fmla="*/ 515 w 1031"/>
                <a:gd name="T121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1" h="1031">
                  <a:moveTo>
                    <a:pt x="515" y="0"/>
                  </a:moveTo>
                  <a:lnTo>
                    <a:pt x="571" y="3"/>
                  </a:lnTo>
                  <a:lnTo>
                    <a:pt x="626" y="12"/>
                  </a:lnTo>
                  <a:lnTo>
                    <a:pt x="678" y="26"/>
                  </a:lnTo>
                  <a:lnTo>
                    <a:pt x="728" y="45"/>
                  </a:lnTo>
                  <a:lnTo>
                    <a:pt x="775" y="70"/>
                  </a:lnTo>
                  <a:lnTo>
                    <a:pt x="820" y="99"/>
                  </a:lnTo>
                  <a:lnTo>
                    <a:pt x="861" y="133"/>
                  </a:lnTo>
                  <a:lnTo>
                    <a:pt x="898" y="170"/>
                  </a:lnTo>
                  <a:lnTo>
                    <a:pt x="931" y="211"/>
                  </a:lnTo>
                  <a:lnTo>
                    <a:pt x="961" y="256"/>
                  </a:lnTo>
                  <a:lnTo>
                    <a:pt x="985" y="302"/>
                  </a:lnTo>
                  <a:lnTo>
                    <a:pt x="1005" y="352"/>
                  </a:lnTo>
                  <a:lnTo>
                    <a:pt x="1019" y="404"/>
                  </a:lnTo>
                  <a:lnTo>
                    <a:pt x="1028" y="459"/>
                  </a:lnTo>
                  <a:lnTo>
                    <a:pt x="1031" y="515"/>
                  </a:lnTo>
                  <a:lnTo>
                    <a:pt x="1028" y="571"/>
                  </a:lnTo>
                  <a:lnTo>
                    <a:pt x="1019" y="626"/>
                  </a:lnTo>
                  <a:lnTo>
                    <a:pt x="1005" y="678"/>
                  </a:lnTo>
                  <a:lnTo>
                    <a:pt x="985" y="728"/>
                  </a:lnTo>
                  <a:lnTo>
                    <a:pt x="961" y="775"/>
                  </a:lnTo>
                  <a:lnTo>
                    <a:pt x="931" y="820"/>
                  </a:lnTo>
                  <a:lnTo>
                    <a:pt x="898" y="860"/>
                  </a:lnTo>
                  <a:lnTo>
                    <a:pt x="861" y="898"/>
                  </a:lnTo>
                  <a:lnTo>
                    <a:pt x="820" y="931"/>
                  </a:lnTo>
                  <a:lnTo>
                    <a:pt x="775" y="960"/>
                  </a:lnTo>
                  <a:lnTo>
                    <a:pt x="728" y="985"/>
                  </a:lnTo>
                  <a:lnTo>
                    <a:pt x="678" y="1004"/>
                  </a:lnTo>
                  <a:lnTo>
                    <a:pt x="626" y="1018"/>
                  </a:lnTo>
                  <a:lnTo>
                    <a:pt x="571" y="1028"/>
                  </a:lnTo>
                  <a:lnTo>
                    <a:pt x="515" y="1031"/>
                  </a:lnTo>
                  <a:lnTo>
                    <a:pt x="459" y="1028"/>
                  </a:lnTo>
                  <a:lnTo>
                    <a:pt x="405" y="1018"/>
                  </a:lnTo>
                  <a:lnTo>
                    <a:pt x="353" y="1004"/>
                  </a:lnTo>
                  <a:lnTo>
                    <a:pt x="303" y="985"/>
                  </a:lnTo>
                  <a:lnTo>
                    <a:pt x="256" y="960"/>
                  </a:lnTo>
                  <a:lnTo>
                    <a:pt x="211" y="931"/>
                  </a:lnTo>
                  <a:lnTo>
                    <a:pt x="170" y="898"/>
                  </a:lnTo>
                  <a:lnTo>
                    <a:pt x="133" y="860"/>
                  </a:lnTo>
                  <a:lnTo>
                    <a:pt x="100" y="820"/>
                  </a:lnTo>
                  <a:lnTo>
                    <a:pt x="70" y="775"/>
                  </a:lnTo>
                  <a:lnTo>
                    <a:pt x="46" y="728"/>
                  </a:lnTo>
                  <a:lnTo>
                    <a:pt x="27" y="678"/>
                  </a:lnTo>
                  <a:lnTo>
                    <a:pt x="12" y="626"/>
                  </a:lnTo>
                  <a:lnTo>
                    <a:pt x="3" y="571"/>
                  </a:lnTo>
                  <a:lnTo>
                    <a:pt x="0" y="515"/>
                  </a:lnTo>
                  <a:lnTo>
                    <a:pt x="3" y="459"/>
                  </a:lnTo>
                  <a:lnTo>
                    <a:pt x="12" y="404"/>
                  </a:lnTo>
                  <a:lnTo>
                    <a:pt x="27" y="352"/>
                  </a:lnTo>
                  <a:lnTo>
                    <a:pt x="46" y="302"/>
                  </a:lnTo>
                  <a:lnTo>
                    <a:pt x="70" y="256"/>
                  </a:lnTo>
                  <a:lnTo>
                    <a:pt x="100" y="211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1" y="99"/>
                  </a:lnTo>
                  <a:lnTo>
                    <a:pt x="256" y="70"/>
                  </a:lnTo>
                  <a:lnTo>
                    <a:pt x="303" y="45"/>
                  </a:lnTo>
                  <a:lnTo>
                    <a:pt x="353" y="26"/>
                  </a:lnTo>
                  <a:lnTo>
                    <a:pt x="405" y="12"/>
                  </a:lnTo>
                  <a:lnTo>
                    <a:pt x="459" y="3"/>
                  </a:lnTo>
                  <a:lnTo>
                    <a:pt x="5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990113" y="2271286"/>
            <a:ext cx="269354" cy="204625"/>
            <a:chOff x="3870325" y="4321175"/>
            <a:chExt cx="919163" cy="80010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4483100" y="4435475"/>
              <a:ext cx="125413" cy="257175"/>
            </a:xfrm>
            <a:custGeom>
              <a:avLst/>
              <a:gdLst>
                <a:gd name="T0" fmla="*/ 274 w 476"/>
                <a:gd name="T1" fmla="*/ 3 h 971"/>
                <a:gd name="T2" fmla="*/ 297 w 476"/>
                <a:gd name="T3" fmla="*/ 38 h 971"/>
                <a:gd name="T4" fmla="*/ 299 w 476"/>
                <a:gd name="T5" fmla="*/ 112 h 971"/>
                <a:gd name="T6" fmla="*/ 302 w 476"/>
                <a:gd name="T7" fmla="*/ 115 h 971"/>
                <a:gd name="T8" fmla="*/ 315 w 476"/>
                <a:gd name="T9" fmla="*/ 117 h 971"/>
                <a:gd name="T10" fmla="*/ 360 w 476"/>
                <a:gd name="T11" fmla="*/ 126 h 971"/>
                <a:gd name="T12" fmla="*/ 414 w 476"/>
                <a:gd name="T13" fmla="*/ 141 h 971"/>
                <a:gd name="T14" fmla="*/ 444 w 476"/>
                <a:gd name="T15" fmla="*/ 162 h 971"/>
                <a:gd name="T16" fmla="*/ 426 w 476"/>
                <a:gd name="T17" fmla="*/ 233 h 971"/>
                <a:gd name="T18" fmla="*/ 403 w 476"/>
                <a:gd name="T19" fmla="*/ 255 h 971"/>
                <a:gd name="T20" fmla="*/ 375 w 476"/>
                <a:gd name="T21" fmla="*/ 252 h 971"/>
                <a:gd name="T22" fmla="*/ 354 w 476"/>
                <a:gd name="T23" fmla="*/ 243 h 971"/>
                <a:gd name="T24" fmla="*/ 301 w 476"/>
                <a:gd name="T25" fmla="*/ 229 h 971"/>
                <a:gd name="T26" fmla="*/ 228 w 476"/>
                <a:gd name="T27" fmla="*/ 226 h 971"/>
                <a:gd name="T28" fmla="*/ 177 w 476"/>
                <a:gd name="T29" fmla="*/ 246 h 971"/>
                <a:gd name="T30" fmla="*/ 153 w 476"/>
                <a:gd name="T31" fmla="*/ 278 h 971"/>
                <a:gd name="T32" fmla="*/ 149 w 476"/>
                <a:gd name="T33" fmla="*/ 317 h 971"/>
                <a:gd name="T34" fmla="*/ 169 w 476"/>
                <a:gd name="T35" fmla="*/ 355 h 971"/>
                <a:gd name="T36" fmla="*/ 223 w 476"/>
                <a:gd name="T37" fmla="*/ 390 h 971"/>
                <a:gd name="T38" fmla="*/ 324 w 476"/>
                <a:gd name="T39" fmla="*/ 434 h 971"/>
                <a:gd name="T40" fmla="*/ 419 w 476"/>
                <a:gd name="T41" fmla="*/ 497 h 971"/>
                <a:gd name="T42" fmla="*/ 467 w 476"/>
                <a:gd name="T43" fmla="*/ 576 h 971"/>
                <a:gd name="T44" fmla="*/ 474 w 476"/>
                <a:gd name="T45" fmla="*/ 674 h 971"/>
                <a:gd name="T46" fmla="*/ 438 w 476"/>
                <a:gd name="T47" fmla="*/ 761 h 971"/>
                <a:gd name="T48" fmla="*/ 364 w 476"/>
                <a:gd name="T49" fmla="*/ 824 h 971"/>
                <a:gd name="T50" fmla="*/ 296 w 476"/>
                <a:gd name="T51" fmla="*/ 848 h 971"/>
                <a:gd name="T52" fmla="*/ 292 w 476"/>
                <a:gd name="T53" fmla="*/ 851 h 971"/>
                <a:gd name="T54" fmla="*/ 291 w 476"/>
                <a:gd name="T55" fmla="*/ 933 h 971"/>
                <a:gd name="T56" fmla="*/ 266 w 476"/>
                <a:gd name="T57" fmla="*/ 969 h 971"/>
                <a:gd name="T58" fmla="*/ 201 w 476"/>
                <a:gd name="T59" fmla="*/ 969 h 971"/>
                <a:gd name="T60" fmla="*/ 177 w 476"/>
                <a:gd name="T61" fmla="*/ 933 h 971"/>
                <a:gd name="T62" fmla="*/ 176 w 476"/>
                <a:gd name="T63" fmla="*/ 856 h 971"/>
                <a:gd name="T64" fmla="*/ 171 w 476"/>
                <a:gd name="T65" fmla="*/ 852 h 971"/>
                <a:gd name="T66" fmla="*/ 155 w 476"/>
                <a:gd name="T67" fmla="*/ 850 h 971"/>
                <a:gd name="T68" fmla="*/ 100 w 476"/>
                <a:gd name="T69" fmla="*/ 839 h 971"/>
                <a:gd name="T70" fmla="*/ 36 w 476"/>
                <a:gd name="T71" fmla="*/ 819 h 971"/>
                <a:gd name="T72" fmla="*/ 2 w 476"/>
                <a:gd name="T73" fmla="*/ 795 h 971"/>
                <a:gd name="T74" fmla="*/ 20 w 476"/>
                <a:gd name="T75" fmla="*/ 722 h 971"/>
                <a:gd name="T76" fmla="*/ 43 w 476"/>
                <a:gd name="T77" fmla="*/ 700 h 971"/>
                <a:gd name="T78" fmla="*/ 65 w 476"/>
                <a:gd name="T79" fmla="*/ 700 h 971"/>
                <a:gd name="T80" fmla="*/ 80 w 476"/>
                <a:gd name="T81" fmla="*/ 707 h 971"/>
                <a:gd name="T82" fmla="*/ 120 w 476"/>
                <a:gd name="T83" fmla="*/ 721 h 971"/>
                <a:gd name="T84" fmla="*/ 176 w 476"/>
                <a:gd name="T85" fmla="*/ 737 h 971"/>
                <a:gd name="T86" fmla="*/ 243 w 476"/>
                <a:gd name="T87" fmla="*/ 739 h 971"/>
                <a:gd name="T88" fmla="*/ 310 w 476"/>
                <a:gd name="T89" fmla="*/ 708 h 971"/>
                <a:gd name="T90" fmla="*/ 335 w 476"/>
                <a:gd name="T91" fmla="*/ 649 h 971"/>
                <a:gd name="T92" fmla="*/ 314 w 476"/>
                <a:gd name="T93" fmla="*/ 592 h 971"/>
                <a:gd name="T94" fmla="*/ 247 w 476"/>
                <a:gd name="T95" fmla="*/ 546 h 971"/>
                <a:gd name="T96" fmla="*/ 157 w 476"/>
                <a:gd name="T97" fmla="*/ 507 h 971"/>
                <a:gd name="T98" fmla="*/ 81 w 476"/>
                <a:gd name="T99" fmla="*/ 463 h 971"/>
                <a:gd name="T100" fmla="*/ 27 w 476"/>
                <a:gd name="T101" fmla="*/ 401 h 971"/>
                <a:gd name="T102" fmla="*/ 7 w 476"/>
                <a:gd name="T103" fmla="*/ 317 h 971"/>
                <a:gd name="T104" fmla="*/ 28 w 476"/>
                <a:gd name="T105" fmla="*/ 229 h 971"/>
                <a:gd name="T106" fmla="*/ 86 w 476"/>
                <a:gd name="T107" fmla="*/ 161 h 971"/>
                <a:gd name="T108" fmla="*/ 177 w 476"/>
                <a:gd name="T109" fmla="*/ 120 h 971"/>
                <a:gd name="T110" fmla="*/ 182 w 476"/>
                <a:gd name="T111" fmla="*/ 118 h 971"/>
                <a:gd name="T112" fmla="*/ 185 w 476"/>
                <a:gd name="T113" fmla="*/ 112 h 971"/>
                <a:gd name="T114" fmla="*/ 197 w 476"/>
                <a:gd name="T115" fmla="*/ 11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6" h="971">
                  <a:moveTo>
                    <a:pt x="224" y="0"/>
                  </a:moveTo>
                  <a:lnTo>
                    <a:pt x="258" y="0"/>
                  </a:lnTo>
                  <a:lnTo>
                    <a:pt x="274" y="3"/>
                  </a:lnTo>
                  <a:lnTo>
                    <a:pt x="286" y="11"/>
                  </a:lnTo>
                  <a:lnTo>
                    <a:pt x="295" y="23"/>
                  </a:lnTo>
                  <a:lnTo>
                    <a:pt x="297" y="38"/>
                  </a:lnTo>
                  <a:lnTo>
                    <a:pt x="298" y="107"/>
                  </a:lnTo>
                  <a:lnTo>
                    <a:pt x="298" y="111"/>
                  </a:lnTo>
                  <a:lnTo>
                    <a:pt x="299" y="112"/>
                  </a:lnTo>
                  <a:lnTo>
                    <a:pt x="300" y="113"/>
                  </a:lnTo>
                  <a:lnTo>
                    <a:pt x="301" y="114"/>
                  </a:lnTo>
                  <a:lnTo>
                    <a:pt x="302" y="115"/>
                  </a:lnTo>
                  <a:lnTo>
                    <a:pt x="303" y="115"/>
                  </a:lnTo>
                  <a:lnTo>
                    <a:pt x="306" y="115"/>
                  </a:lnTo>
                  <a:lnTo>
                    <a:pt x="315" y="117"/>
                  </a:lnTo>
                  <a:lnTo>
                    <a:pt x="327" y="119"/>
                  </a:lnTo>
                  <a:lnTo>
                    <a:pt x="342" y="122"/>
                  </a:lnTo>
                  <a:lnTo>
                    <a:pt x="360" y="126"/>
                  </a:lnTo>
                  <a:lnTo>
                    <a:pt x="378" y="130"/>
                  </a:lnTo>
                  <a:lnTo>
                    <a:pt x="397" y="136"/>
                  </a:lnTo>
                  <a:lnTo>
                    <a:pt x="414" y="141"/>
                  </a:lnTo>
                  <a:lnTo>
                    <a:pt x="430" y="147"/>
                  </a:lnTo>
                  <a:lnTo>
                    <a:pt x="438" y="152"/>
                  </a:lnTo>
                  <a:lnTo>
                    <a:pt x="444" y="162"/>
                  </a:lnTo>
                  <a:lnTo>
                    <a:pt x="447" y="172"/>
                  </a:lnTo>
                  <a:lnTo>
                    <a:pt x="445" y="185"/>
                  </a:lnTo>
                  <a:lnTo>
                    <a:pt x="426" y="233"/>
                  </a:lnTo>
                  <a:lnTo>
                    <a:pt x="421" y="243"/>
                  </a:lnTo>
                  <a:lnTo>
                    <a:pt x="413" y="250"/>
                  </a:lnTo>
                  <a:lnTo>
                    <a:pt x="403" y="255"/>
                  </a:lnTo>
                  <a:lnTo>
                    <a:pt x="393" y="256"/>
                  </a:lnTo>
                  <a:lnTo>
                    <a:pt x="383" y="255"/>
                  </a:lnTo>
                  <a:lnTo>
                    <a:pt x="375" y="252"/>
                  </a:lnTo>
                  <a:lnTo>
                    <a:pt x="373" y="251"/>
                  </a:lnTo>
                  <a:lnTo>
                    <a:pt x="365" y="248"/>
                  </a:lnTo>
                  <a:lnTo>
                    <a:pt x="354" y="243"/>
                  </a:lnTo>
                  <a:lnTo>
                    <a:pt x="339" y="239"/>
                  </a:lnTo>
                  <a:lnTo>
                    <a:pt x="321" y="233"/>
                  </a:lnTo>
                  <a:lnTo>
                    <a:pt x="301" y="229"/>
                  </a:lnTo>
                  <a:lnTo>
                    <a:pt x="278" y="226"/>
                  </a:lnTo>
                  <a:lnTo>
                    <a:pt x="253" y="225"/>
                  </a:lnTo>
                  <a:lnTo>
                    <a:pt x="228" y="226"/>
                  </a:lnTo>
                  <a:lnTo>
                    <a:pt x="208" y="230"/>
                  </a:lnTo>
                  <a:lnTo>
                    <a:pt x="192" y="237"/>
                  </a:lnTo>
                  <a:lnTo>
                    <a:pt x="177" y="246"/>
                  </a:lnTo>
                  <a:lnTo>
                    <a:pt x="166" y="255"/>
                  </a:lnTo>
                  <a:lnTo>
                    <a:pt x="158" y="267"/>
                  </a:lnTo>
                  <a:lnTo>
                    <a:pt x="153" y="278"/>
                  </a:lnTo>
                  <a:lnTo>
                    <a:pt x="148" y="291"/>
                  </a:lnTo>
                  <a:lnTo>
                    <a:pt x="147" y="304"/>
                  </a:lnTo>
                  <a:lnTo>
                    <a:pt x="149" y="317"/>
                  </a:lnTo>
                  <a:lnTo>
                    <a:pt x="153" y="331"/>
                  </a:lnTo>
                  <a:lnTo>
                    <a:pt x="159" y="343"/>
                  </a:lnTo>
                  <a:lnTo>
                    <a:pt x="169" y="355"/>
                  </a:lnTo>
                  <a:lnTo>
                    <a:pt x="183" y="367"/>
                  </a:lnTo>
                  <a:lnTo>
                    <a:pt x="201" y="378"/>
                  </a:lnTo>
                  <a:lnTo>
                    <a:pt x="223" y="390"/>
                  </a:lnTo>
                  <a:lnTo>
                    <a:pt x="249" y="402"/>
                  </a:lnTo>
                  <a:lnTo>
                    <a:pt x="282" y="415"/>
                  </a:lnTo>
                  <a:lnTo>
                    <a:pt x="324" y="434"/>
                  </a:lnTo>
                  <a:lnTo>
                    <a:pt x="361" y="454"/>
                  </a:lnTo>
                  <a:lnTo>
                    <a:pt x="393" y="475"/>
                  </a:lnTo>
                  <a:lnTo>
                    <a:pt x="419" y="497"/>
                  </a:lnTo>
                  <a:lnTo>
                    <a:pt x="440" y="522"/>
                  </a:lnTo>
                  <a:lnTo>
                    <a:pt x="456" y="548"/>
                  </a:lnTo>
                  <a:lnTo>
                    <a:pt x="467" y="576"/>
                  </a:lnTo>
                  <a:lnTo>
                    <a:pt x="474" y="607"/>
                  </a:lnTo>
                  <a:lnTo>
                    <a:pt x="476" y="640"/>
                  </a:lnTo>
                  <a:lnTo>
                    <a:pt x="474" y="674"/>
                  </a:lnTo>
                  <a:lnTo>
                    <a:pt x="466" y="706"/>
                  </a:lnTo>
                  <a:lnTo>
                    <a:pt x="455" y="734"/>
                  </a:lnTo>
                  <a:lnTo>
                    <a:pt x="438" y="761"/>
                  </a:lnTo>
                  <a:lnTo>
                    <a:pt x="417" y="785"/>
                  </a:lnTo>
                  <a:lnTo>
                    <a:pt x="393" y="806"/>
                  </a:lnTo>
                  <a:lnTo>
                    <a:pt x="364" y="824"/>
                  </a:lnTo>
                  <a:lnTo>
                    <a:pt x="332" y="838"/>
                  </a:lnTo>
                  <a:lnTo>
                    <a:pt x="297" y="848"/>
                  </a:lnTo>
                  <a:lnTo>
                    <a:pt x="296" y="848"/>
                  </a:lnTo>
                  <a:lnTo>
                    <a:pt x="295" y="849"/>
                  </a:lnTo>
                  <a:lnTo>
                    <a:pt x="293" y="850"/>
                  </a:lnTo>
                  <a:lnTo>
                    <a:pt x="292" y="851"/>
                  </a:lnTo>
                  <a:lnTo>
                    <a:pt x="291" y="854"/>
                  </a:lnTo>
                  <a:lnTo>
                    <a:pt x="291" y="857"/>
                  </a:lnTo>
                  <a:lnTo>
                    <a:pt x="291" y="933"/>
                  </a:lnTo>
                  <a:lnTo>
                    <a:pt x="287" y="948"/>
                  </a:lnTo>
                  <a:lnTo>
                    <a:pt x="279" y="961"/>
                  </a:lnTo>
                  <a:lnTo>
                    <a:pt x="266" y="969"/>
                  </a:lnTo>
                  <a:lnTo>
                    <a:pt x="252" y="971"/>
                  </a:lnTo>
                  <a:lnTo>
                    <a:pt x="216" y="971"/>
                  </a:lnTo>
                  <a:lnTo>
                    <a:pt x="201" y="969"/>
                  </a:lnTo>
                  <a:lnTo>
                    <a:pt x="188" y="961"/>
                  </a:lnTo>
                  <a:lnTo>
                    <a:pt x="180" y="948"/>
                  </a:lnTo>
                  <a:lnTo>
                    <a:pt x="177" y="933"/>
                  </a:lnTo>
                  <a:lnTo>
                    <a:pt x="177" y="861"/>
                  </a:lnTo>
                  <a:lnTo>
                    <a:pt x="177" y="858"/>
                  </a:lnTo>
                  <a:lnTo>
                    <a:pt x="176" y="856"/>
                  </a:lnTo>
                  <a:lnTo>
                    <a:pt x="174" y="855"/>
                  </a:lnTo>
                  <a:lnTo>
                    <a:pt x="173" y="854"/>
                  </a:lnTo>
                  <a:lnTo>
                    <a:pt x="171" y="852"/>
                  </a:lnTo>
                  <a:lnTo>
                    <a:pt x="169" y="852"/>
                  </a:lnTo>
                  <a:lnTo>
                    <a:pt x="165" y="852"/>
                  </a:lnTo>
                  <a:lnTo>
                    <a:pt x="155" y="850"/>
                  </a:lnTo>
                  <a:lnTo>
                    <a:pt x="140" y="847"/>
                  </a:lnTo>
                  <a:lnTo>
                    <a:pt x="121" y="843"/>
                  </a:lnTo>
                  <a:lnTo>
                    <a:pt x="100" y="839"/>
                  </a:lnTo>
                  <a:lnTo>
                    <a:pt x="79" y="833"/>
                  </a:lnTo>
                  <a:lnTo>
                    <a:pt x="57" y="826"/>
                  </a:lnTo>
                  <a:lnTo>
                    <a:pt x="36" y="819"/>
                  </a:lnTo>
                  <a:lnTo>
                    <a:pt x="18" y="810"/>
                  </a:lnTo>
                  <a:lnTo>
                    <a:pt x="9" y="804"/>
                  </a:lnTo>
                  <a:lnTo>
                    <a:pt x="2" y="795"/>
                  </a:lnTo>
                  <a:lnTo>
                    <a:pt x="0" y="784"/>
                  </a:lnTo>
                  <a:lnTo>
                    <a:pt x="2" y="772"/>
                  </a:lnTo>
                  <a:lnTo>
                    <a:pt x="20" y="722"/>
                  </a:lnTo>
                  <a:lnTo>
                    <a:pt x="25" y="713"/>
                  </a:lnTo>
                  <a:lnTo>
                    <a:pt x="34" y="706"/>
                  </a:lnTo>
                  <a:lnTo>
                    <a:pt x="43" y="700"/>
                  </a:lnTo>
                  <a:lnTo>
                    <a:pt x="55" y="698"/>
                  </a:lnTo>
                  <a:lnTo>
                    <a:pt x="60" y="699"/>
                  </a:lnTo>
                  <a:lnTo>
                    <a:pt x="65" y="700"/>
                  </a:lnTo>
                  <a:lnTo>
                    <a:pt x="71" y="702"/>
                  </a:lnTo>
                  <a:lnTo>
                    <a:pt x="74" y="703"/>
                  </a:lnTo>
                  <a:lnTo>
                    <a:pt x="80" y="707"/>
                  </a:lnTo>
                  <a:lnTo>
                    <a:pt x="91" y="711"/>
                  </a:lnTo>
                  <a:lnTo>
                    <a:pt x="104" y="716"/>
                  </a:lnTo>
                  <a:lnTo>
                    <a:pt x="120" y="721"/>
                  </a:lnTo>
                  <a:lnTo>
                    <a:pt x="138" y="728"/>
                  </a:lnTo>
                  <a:lnTo>
                    <a:pt x="157" y="733"/>
                  </a:lnTo>
                  <a:lnTo>
                    <a:pt x="176" y="737"/>
                  </a:lnTo>
                  <a:lnTo>
                    <a:pt x="196" y="740"/>
                  </a:lnTo>
                  <a:lnTo>
                    <a:pt x="214" y="741"/>
                  </a:lnTo>
                  <a:lnTo>
                    <a:pt x="243" y="739"/>
                  </a:lnTo>
                  <a:lnTo>
                    <a:pt x="269" y="732"/>
                  </a:lnTo>
                  <a:lnTo>
                    <a:pt x="292" y="721"/>
                  </a:lnTo>
                  <a:lnTo>
                    <a:pt x="310" y="708"/>
                  </a:lnTo>
                  <a:lnTo>
                    <a:pt x="323" y="691"/>
                  </a:lnTo>
                  <a:lnTo>
                    <a:pt x="332" y="671"/>
                  </a:lnTo>
                  <a:lnTo>
                    <a:pt x="335" y="649"/>
                  </a:lnTo>
                  <a:lnTo>
                    <a:pt x="333" y="628"/>
                  </a:lnTo>
                  <a:lnTo>
                    <a:pt x="325" y="610"/>
                  </a:lnTo>
                  <a:lnTo>
                    <a:pt x="314" y="592"/>
                  </a:lnTo>
                  <a:lnTo>
                    <a:pt x="298" y="576"/>
                  </a:lnTo>
                  <a:lnTo>
                    <a:pt x="276" y="561"/>
                  </a:lnTo>
                  <a:lnTo>
                    <a:pt x="247" y="546"/>
                  </a:lnTo>
                  <a:lnTo>
                    <a:pt x="214" y="531"/>
                  </a:lnTo>
                  <a:lnTo>
                    <a:pt x="185" y="520"/>
                  </a:lnTo>
                  <a:lnTo>
                    <a:pt x="157" y="507"/>
                  </a:lnTo>
                  <a:lnTo>
                    <a:pt x="129" y="494"/>
                  </a:lnTo>
                  <a:lnTo>
                    <a:pt x="104" y="479"/>
                  </a:lnTo>
                  <a:lnTo>
                    <a:pt x="81" y="463"/>
                  </a:lnTo>
                  <a:lnTo>
                    <a:pt x="60" y="444"/>
                  </a:lnTo>
                  <a:lnTo>
                    <a:pt x="42" y="424"/>
                  </a:lnTo>
                  <a:lnTo>
                    <a:pt x="27" y="401"/>
                  </a:lnTo>
                  <a:lnTo>
                    <a:pt x="17" y="376"/>
                  </a:lnTo>
                  <a:lnTo>
                    <a:pt x="9" y="348"/>
                  </a:lnTo>
                  <a:lnTo>
                    <a:pt x="7" y="317"/>
                  </a:lnTo>
                  <a:lnTo>
                    <a:pt x="9" y="286"/>
                  </a:lnTo>
                  <a:lnTo>
                    <a:pt x="17" y="256"/>
                  </a:lnTo>
                  <a:lnTo>
                    <a:pt x="28" y="229"/>
                  </a:lnTo>
                  <a:lnTo>
                    <a:pt x="44" y="204"/>
                  </a:lnTo>
                  <a:lnTo>
                    <a:pt x="63" y="181"/>
                  </a:lnTo>
                  <a:lnTo>
                    <a:pt x="86" y="161"/>
                  </a:lnTo>
                  <a:lnTo>
                    <a:pt x="114" y="144"/>
                  </a:lnTo>
                  <a:lnTo>
                    <a:pt x="143" y="130"/>
                  </a:lnTo>
                  <a:lnTo>
                    <a:pt x="177" y="120"/>
                  </a:lnTo>
                  <a:lnTo>
                    <a:pt x="178" y="120"/>
                  </a:lnTo>
                  <a:lnTo>
                    <a:pt x="180" y="119"/>
                  </a:lnTo>
                  <a:lnTo>
                    <a:pt x="182" y="118"/>
                  </a:lnTo>
                  <a:lnTo>
                    <a:pt x="183" y="116"/>
                  </a:lnTo>
                  <a:lnTo>
                    <a:pt x="185" y="114"/>
                  </a:lnTo>
                  <a:lnTo>
                    <a:pt x="185" y="112"/>
                  </a:lnTo>
                  <a:lnTo>
                    <a:pt x="185" y="38"/>
                  </a:lnTo>
                  <a:lnTo>
                    <a:pt x="188" y="23"/>
                  </a:lnTo>
                  <a:lnTo>
                    <a:pt x="197" y="11"/>
                  </a:lnTo>
                  <a:lnTo>
                    <a:pt x="209" y="3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41"/>
            <p:cNvSpPr>
              <a:spLocks noEditPoints="1"/>
            </p:cNvSpPr>
            <p:nvPr/>
          </p:nvSpPr>
          <p:spPr bwMode="auto">
            <a:xfrm>
              <a:off x="4303713" y="4321175"/>
              <a:ext cx="485775" cy="484188"/>
            </a:xfrm>
            <a:custGeom>
              <a:avLst/>
              <a:gdLst>
                <a:gd name="T0" fmla="*/ 784 w 1836"/>
                <a:gd name="T1" fmla="*/ 226 h 1831"/>
                <a:gd name="T2" fmla="*/ 600 w 1836"/>
                <a:gd name="T3" fmla="*/ 289 h 1831"/>
                <a:gd name="T4" fmla="*/ 442 w 1836"/>
                <a:gd name="T5" fmla="*/ 397 h 1831"/>
                <a:gd name="T6" fmla="*/ 320 w 1836"/>
                <a:gd name="T7" fmla="*/ 543 h 1831"/>
                <a:gd name="T8" fmla="*/ 241 w 1836"/>
                <a:gd name="T9" fmla="*/ 718 h 1831"/>
                <a:gd name="T10" fmla="*/ 213 w 1836"/>
                <a:gd name="T11" fmla="*/ 916 h 1831"/>
                <a:gd name="T12" fmla="*/ 241 w 1836"/>
                <a:gd name="T13" fmla="*/ 1113 h 1831"/>
                <a:gd name="T14" fmla="*/ 320 w 1836"/>
                <a:gd name="T15" fmla="*/ 1289 h 1831"/>
                <a:gd name="T16" fmla="*/ 442 w 1836"/>
                <a:gd name="T17" fmla="*/ 1435 h 1831"/>
                <a:gd name="T18" fmla="*/ 600 w 1836"/>
                <a:gd name="T19" fmla="*/ 1544 h 1831"/>
                <a:gd name="T20" fmla="*/ 784 w 1836"/>
                <a:gd name="T21" fmla="*/ 1606 h 1831"/>
                <a:gd name="T22" fmla="*/ 986 w 1836"/>
                <a:gd name="T23" fmla="*/ 1615 h 1831"/>
                <a:gd name="T24" fmla="*/ 1178 w 1836"/>
                <a:gd name="T25" fmla="*/ 1570 h 1831"/>
                <a:gd name="T26" fmla="*/ 1344 w 1836"/>
                <a:gd name="T27" fmla="*/ 1476 h 1831"/>
                <a:gd name="T28" fmla="*/ 1479 w 1836"/>
                <a:gd name="T29" fmla="*/ 1341 h 1831"/>
                <a:gd name="T30" fmla="*/ 1574 w 1836"/>
                <a:gd name="T31" fmla="*/ 1174 h 1831"/>
                <a:gd name="T32" fmla="*/ 1620 w 1836"/>
                <a:gd name="T33" fmla="*/ 983 h 1831"/>
                <a:gd name="T34" fmla="*/ 1611 w 1836"/>
                <a:gd name="T35" fmla="*/ 782 h 1831"/>
                <a:gd name="T36" fmla="*/ 1547 w 1836"/>
                <a:gd name="T37" fmla="*/ 598 h 1831"/>
                <a:gd name="T38" fmla="*/ 1439 w 1836"/>
                <a:gd name="T39" fmla="*/ 442 h 1831"/>
                <a:gd name="T40" fmla="*/ 1293 w 1836"/>
                <a:gd name="T41" fmla="*/ 320 h 1831"/>
                <a:gd name="T42" fmla="*/ 1116 w 1836"/>
                <a:gd name="T43" fmla="*/ 240 h 1831"/>
                <a:gd name="T44" fmla="*/ 918 w 1836"/>
                <a:gd name="T45" fmla="*/ 213 h 1831"/>
                <a:gd name="T46" fmla="*/ 1066 w 1836"/>
                <a:gd name="T47" fmla="*/ 13 h 1831"/>
                <a:gd name="T48" fmla="*/ 1275 w 1836"/>
                <a:gd name="T49" fmla="*/ 72 h 1831"/>
                <a:gd name="T50" fmla="*/ 1460 w 1836"/>
                <a:gd name="T51" fmla="*/ 177 h 1831"/>
                <a:gd name="T52" fmla="*/ 1615 w 1836"/>
                <a:gd name="T53" fmla="*/ 320 h 1831"/>
                <a:gd name="T54" fmla="*/ 1734 w 1836"/>
                <a:gd name="T55" fmla="*/ 495 h 1831"/>
                <a:gd name="T56" fmla="*/ 1810 w 1836"/>
                <a:gd name="T57" fmla="*/ 696 h 1831"/>
                <a:gd name="T58" fmla="*/ 1836 w 1836"/>
                <a:gd name="T59" fmla="*/ 916 h 1831"/>
                <a:gd name="T60" fmla="*/ 1810 w 1836"/>
                <a:gd name="T61" fmla="*/ 1136 h 1831"/>
                <a:gd name="T62" fmla="*/ 1734 w 1836"/>
                <a:gd name="T63" fmla="*/ 1336 h 1831"/>
                <a:gd name="T64" fmla="*/ 1615 w 1836"/>
                <a:gd name="T65" fmla="*/ 1511 h 1831"/>
                <a:gd name="T66" fmla="*/ 1460 w 1836"/>
                <a:gd name="T67" fmla="*/ 1654 h 1831"/>
                <a:gd name="T68" fmla="*/ 1275 w 1836"/>
                <a:gd name="T69" fmla="*/ 1759 h 1831"/>
                <a:gd name="T70" fmla="*/ 1066 w 1836"/>
                <a:gd name="T71" fmla="*/ 1819 h 1831"/>
                <a:gd name="T72" fmla="*/ 842 w 1836"/>
                <a:gd name="T73" fmla="*/ 1828 h 1831"/>
                <a:gd name="T74" fmla="*/ 627 w 1836"/>
                <a:gd name="T75" fmla="*/ 1784 h 1831"/>
                <a:gd name="T76" fmla="*/ 435 w 1836"/>
                <a:gd name="T77" fmla="*/ 1694 h 1831"/>
                <a:gd name="T78" fmla="*/ 268 w 1836"/>
                <a:gd name="T79" fmla="*/ 1563 h 1831"/>
                <a:gd name="T80" fmla="*/ 138 w 1836"/>
                <a:gd name="T81" fmla="*/ 1398 h 1831"/>
                <a:gd name="T82" fmla="*/ 46 w 1836"/>
                <a:gd name="T83" fmla="*/ 1205 h 1831"/>
                <a:gd name="T84" fmla="*/ 3 w 1836"/>
                <a:gd name="T85" fmla="*/ 991 h 1831"/>
                <a:gd name="T86" fmla="*/ 12 w 1836"/>
                <a:gd name="T87" fmla="*/ 767 h 1831"/>
                <a:gd name="T88" fmla="*/ 72 w 1836"/>
                <a:gd name="T89" fmla="*/ 559 h 1831"/>
                <a:gd name="T90" fmla="*/ 177 w 1836"/>
                <a:gd name="T91" fmla="*/ 375 h 1831"/>
                <a:gd name="T92" fmla="*/ 320 w 1836"/>
                <a:gd name="T93" fmla="*/ 220 h 1831"/>
                <a:gd name="T94" fmla="*/ 496 w 1836"/>
                <a:gd name="T95" fmla="*/ 103 h 1831"/>
                <a:gd name="T96" fmla="*/ 697 w 1836"/>
                <a:gd name="T97" fmla="*/ 27 h 1831"/>
                <a:gd name="T98" fmla="*/ 918 w 1836"/>
                <a:gd name="T99" fmla="*/ 0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36" h="1831">
                  <a:moveTo>
                    <a:pt x="918" y="213"/>
                  </a:moveTo>
                  <a:lnTo>
                    <a:pt x="849" y="216"/>
                  </a:lnTo>
                  <a:lnTo>
                    <a:pt x="784" y="226"/>
                  </a:lnTo>
                  <a:lnTo>
                    <a:pt x="720" y="240"/>
                  </a:lnTo>
                  <a:lnTo>
                    <a:pt x="658" y="261"/>
                  </a:lnTo>
                  <a:lnTo>
                    <a:pt x="600" y="289"/>
                  </a:lnTo>
                  <a:lnTo>
                    <a:pt x="543" y="320"/>
                  </a:lnTo>
                  <a:lnTo>
                    <a:pt x="492" y="356"/>
                  </a:lnTo>
                  <a:lnTo>
                    <a:pt x="442" y="397"/>
                  </a:lnTo>
                  <a:lnTo>
                    <a:pt x="397" y="442"/>
                  </a:lnTo>
                  <a:lnTo>
                    <a:pt x="357" y="490"/>
                  </a:lnTo>
                  <a:lnTo>
                    <a:pt x="320" y="543"/>
                  </a:lnTo>
                  <a:lnTo>
                    <a:pt x="288" y="598"/>
                  </a:lnTo>
                  <a:lnTo>
                    <a:pt x="262" y="657"/>
                  </a:lnTo>
                  <a:lnTo>
                    <a:pt x="241" y="718"/>
                  </a:lnTo>
                  <a:lnTo>
                    <a:pt x="225" y="782"/>
                  </a:lnTo>
                  <a:lnTo>
                    <a:pt x="216" y="848"/>
                  </a:lnTo>
                  <a:lnTo>
                    <a:pt x="213" y="916"/>
                  </a:lnTo>
                  <a:lnTo>
                    <a:pt x="216" y="983"/>
                  </a:lnTo>
                  <a:lnTo>
                    <a:pt x="225" y="1049"/>
                  </a:lnTo>
                  <a:lnTo>
                    <a:pt x="241" y="1113"/>
                  </a:lnTo>
                  <a:lnTo>
                    <a:pt x="262" y="1174"/>
                  </a:lnTo>
                  <a:lnTo>
                    <a:pt x="288" y="1233"/>
                  </a:lnTo>
                  <a:lnTo>
                    <a:pt x="320" y="1289"/>
                  </a:lnTo>
                  <a:lnTo>
                    <a:pt x="357" y="1341"/>
                  </a:lnTo>
                  <a:lnTo>
                    <a:pt x="397" y="1389"/>
                  </a:lnTo>
                  <a:lnTo>
                    <a:pt x="442" y="1435"/>
                  </a:lnTo>
                  <a:lnTo>
                    <a:pt x="492" y="1476"/>
                  </a:lnTo>
                  <a:lnTo>
                    <a:pt x="543" y="1512"/>
                  </a:lnTo>
                  <a:lnTo>
                    <a:pt x="600" y="1544"/>
                  </a:lnTo>
                  <a:lnTo>
                    <a:pt x="658" y="1570"/>
                  </a:lnTo>
                  <a:lnTo>
                    <a:pt x="720" y="1591"/>
                  </a:lnTo>
                  <a:lnTo>
                    <a:pt x="784" y="1606"/>
                  </a:lnTo>
                  <a:lnTo>
                    <a:pt x="849" y="1615"/>
                  </a:lnTo>
                  <a:lnTo>
                    <a:pt x="918" y="1619"/>
                  </a:lnTo>
                  <a:lnTo>
                    <a:pt x="986" y="1615"/>
                  </a:lnTo>
                  <a:lnTo>
                    <a:pt x="1052" y="1606"/>
                  </a:lnTo>
                  <a:lnTo>
                    <a:pt x="1116" y="1591"/>
                  </a:lnTo>
                  <a:lnTo>
                    <a:pt x="1178" y="1570"/>
                  </a:lnTo>
                  <a:lnTo>
                    <a:pt x="1236" y="1544"/>
                  </a:lnTo>
                  <a:lnTo>
                    <a:pt x="1293" y="1512"/>
                  </a:lnTo>
                  <a:lnTo>
                    <a:pt x="1344" y="1476"/>
                  </a:lnTo>
                  <a:lnTo>
                    <a:pt x="1394" y="1435"/>
                  </a:lnTo>
                  <a:lnTo>
                    <a:pt x="1439" y="1389"/>
                  </a:lnTo>
                  <a:lnTo>
                    <a:pt x="1479" y="1341"/>
                  </a:lnTo>
                  <a:lnTo>
                    <a:pt x="1516" y="1289"/>
                  </a:lnTo>
                  <a:lnTo>
                    <a:pt x="1547" y="1233"/>
                  </a:lnTo>
                  <a:lnTo>
                    <a:pt x="1574" y="1174"/>
                  </a:lnTo>
                  <a:lnTo>
                    <a:pt x="1595" y="1113"/>
                  </a:lnTo>
                  <a:lnTo>
                    <a:pt x="1611" y="1049"/>
                  </a:lnTo>
                  <a:lnTo>
                    <a:pt x="1620" y="983"/>
                  </a:lnTo>
                  <a:lnTo>
                    <a:pt x="1623" y="916"/>
                  </a:lnTo>
                  <a:lnTo>
                    <a:pt x="1620" y="848"/>
                  </a:lnTo>
                  <a:lnTo>
                    <a:pt x="1611" y="782"/>
                  </a:lnTo>
                  <a:lnTo>
                    <a:pt x="1595" y="718"/>
                  </a:lnTo>
                  <a:lnTo>
                    <a:pt x="1574" y="657"/>
                  </a:lnTo>
                  <a:lnTo>
                    <a:pt x="1547" y="598"/>
                  </a:lnTo>
                  <a:lnTo>
                    <a:pt x="1516" y="543"/>
                  </a:lnTo>
                  <a:lnTo>
                    <a:pt x="1479" y="490"/>
                  </a:lnTo>
                  <a:lnTo>
                    <a:pt x="1439" y="442"/>
                  </a:lnTo>
                  <a:lnTo>
                    <a:pt x="1394" y="397"/>
                  </a:lnTo>
                  <a:lnTo>
                    <a:pt x="1344" y="356"/>
                  </a:lnTo>
                  <a:lnTo>
                    <a:pt x="1293" y="320"/>
                  </a:lnTo>
                  <a:lnTo>
                    <a:pt x="1236" y="289"/>
                  </a:lnTo>
                  <a:lnTo>
                    <a:pt x="1178" y="261"/>
                  </a:lnTo>
                  <a:lnTo>
                    <a:pt x="1116" y="240"/>
                  </a:lnTo>
                  <a:lnTo>
                    <a:pt x="1052" y="226"/>
                  </a:lnTo>
                  <a:lnTo>
                    <a:pt x="986" y="216"/>
                  </a:lnTo>
                  <a:lnTo>
                    <a:pt x="918" y="213"/>
                  </a:lnTo>
                  <a:close/>
                  <a:moveTo>
                    <a:pt x="918" y="0"/>
                  </a:moveTo>
                  <a:lnTo>
                    <a:pt x="994" y="3"/>
                  </a:lnTo>
                  <a:lnTo>
                    <a:pt x="1066" y="13"/>
                  </a:lnTo>
                  <a:lnTo>
                    <a:pt x="1139" y="27"/>
                  </a:lnTo>
                  <a:lnTo>
                    <a:pt x="1208" y="47"/>
                  </a:lnTo>
                  <a:lnTo>
                    <a:pt x="1275" y="72"/>
                  </a:lnTo>
                  <a:lnTo>
                    <a:pt x="1340" y="103"/>
                  </a:lnTo>
                  <a:lnTo>
                    <a:pt x="1401" y="138"/>
                  </a:lnTo>
                  <a:lnTo>
                    <a:pt x="1460" y="177"/>
                  </a:lnTo>
                  <a:lnTo>
                    <a:pt x="1516" y="220"/>
                  </a:lnTo>
                  <a:lnTo>
                    <a:pt x="1567" y="269"/>
                  </a:lnTo>
                  <a:lnTo>
                    <a:pt x="1615" y="320"/>
                  </a:lnTo>
                  <a:lnTo>
                    <a:pt x="1659" y="375"/>
                  </a:lnTo>
                  <a:lnTo>
                    <a:pt x="1698" y="433"/>
                  </a:lnTo>
                  <a:lnTo>
                    <a:pt x="1734" y="495"/>
                  </a:lnTo>
                  <a:lnTo>
                    <a:pt x="1764" y="559"/>
                  </a:lnTo>
                  <a:lnTo>
                    <a:pt x="1790" y="627"/>
                  </a:lnTo>
                  <a:lnTo>
                    <a:pt x="1810" y="696"/>
                  </a:lnTo>
                  <a:lnTo>
                    <a:pt x="1824" y="767"/>
                  </a:lnTo>
                  <a:lnTo>
                    <a:pt x="1833" y="841"/>
                  </a:lnTo>
                  <a:lnTo>
                    <a:pt x="1836" y="916"/>
                  </a:lnTo>
                  <a:lnTo>
                    <a:pt x="1833" y="991"/>
                  </a:lnTo>
                  <a:lnTo>
                    <a:pt x="1824" y="1064"/>
                  </a:lnTo>
                  <a:lnTo>
                    <a:pt x="1810" y="1136"/>
                  </a:lnTo>
                  <a:lnTo>
                    <a:pt x="1790" y="1205"/>
                  </a:lnTo>
                  <a:lnTo>
                    <a:pt x="1764" y="1272"/>
                  </a:lnTo>
                  <a:lnTo>
                    <a:pt x="1734" y="1336"/>
                  </a:lnTo>
                  <a:lnTo>
                    <a:pt x="1698" y="1398"/>
                  </a:lnTo>
                  <a:lnTo>
                    <a:pt x="1659" y="1457"/>
                  </a:lnTo>
                  <a:lnTo>
                    <a:pt x="1615" y="1511"/>
                  </a:lnTo>
                  <a:lnTo>
                    <a:pt x="1567" y="1563"/>
                  </a:lnTo>
                  <a:lnTo>
                    <a:pt x="1516" y="1611"/>
                  </a:lnTo>
                  <a:lnTo>
                    <a:pt x="1460" y="1654"/>
                  </a:lnTo>
                  <a:lnTo>
                    <a:pt x="1401" y="1694"/>
                  </a:lnTo>
                  <a:lnTo>
                    <a:pt x="1340" y="1728"/>
                  </a:lnTo>
                  <a:lnTo>
                    <a:pt x="1275" y="1759"/>
                  </a:lnTo>
                  <a:lnTo>
                    <a:pt x="1208" y="1784"/>
                  </a:lnTo>
                  <a:lnTo>
                    <a:pt x="1139" y="1804"/>
                  </a:lnTo>
                  <a:lnTo>
                    <a:pt x="1066" y="1819"/>
                  </a:lnTo>
                  <a:lnTo>
                    <a:pt x="994" y="1828"/>
                  </a:lnTo>
                  <a:lnTo>
                    <a:pt x="918" y="1831"/>
                  </a:lnTo>
                  <a:lnTo>
                    <a:pt x="842" y="1828"/>
                  </a:lnTo>
                  <a:lnTo>
                    <a:pt x="769" y="1819"/>
                  </a:lnTo>
                  <a:lnTo>
                    <a:pt x="697" y="1804"/>
                  </a:lnTo>
                  <a:lnTo>
                    <a:pt x="627" y="1784"/>
                  </a:lnTo>
                  <a:lnTo>
                    <a:pt x="561" y="1759"/>
                  </a:lnTo>
                  <a:lnTo>
                    <a:pt x="496" y="1728"/>
                  </a:lnTo>
                  <a:lnTo>
                    <a:pt x="435" y="1694"/>
                  </a:lnTo>
                  <a:lnTo>
                    <a:pt x="376" y="1654"/>
                  </a:lnTo>
                  <a:lnTo>
                    <a:pt x="320" y="1611"/>
                  </a:lnTo>
                  <a:lnTo>
                    <a:pt x="268" y="1563"/>
                  </a:lnTo>
                  <a:lnTo>
                    <a:pt x="221" y="1511"/>
                  </a:lnTo>
                  <a:lnTo>
                    <a:pt x="177" y="1457"/>
                  </a:lnTo>
                  <a:lnTo>
                    <a:pt x="138" y="1398"/>
                  </a:lnTo>
                  <a:lnTo>
                    <a:pt x="102" y="1336"/>
                  </a:lnTo>
                  <a:lnTo>
                    <a:pt x="72" y="1272"/>
                  </a:lnTo>
                  <a:lnTo>
                    <a:pt x="46" y="1205"/>
                  </a:lnTo>
                  <a:lnTo>
                    <a:pt x="26" y="1136"/>
                  </a:lnTo>
                  <a:lnTo>
                    <a:pt x="12" y="1064"/>
                  </a:lnTo>
                  <a:lnTo>
                    <a:pt x="3" y="991"/>
                  </a:lnTo>
                  <a:lnTo>
                    <a:pt x="0" y="916"/>
                  </a:lnTo>
                  <a:lnTo>
                    <a:pt x="3" y="841"/>
                  </a:lnTo>
                  <a:lnTo>
                    <a:pt x="12" y="767"/>
                  </a:lnTo>
                  <a:lnTo>
                    <a:pt x="26" y="696"/>
                  </a:lnTo>
                  <a:lnTo>
                    <a:pt x="46" y="627"/>
                  </a:lnTo>
                  <a:lnTo>
                    <a:pt x="72" y="559"/>
                  </a:lnTo>
                  <a:lnTo>
                    <a:pt x="102" y="495"/>
                  </a:lnTo>
                  <a:lnTo>
                    <a:pt x="138" y="433"/>
                  </a:lnTo>
                  <a:lnTo>
                    <a:pt x="177" y="375"/>
                  </a:lnTo>
                  <a:lnTo>
                    <a:pt x="221" y="320"/>
                  </a:lnTo>
                  <a:lnTo>
                    <a:pt x="268" y="269"/>
                  </a:lnTo>
                  <a:lnTo>
                    <a:pt x="320" y="220"/>
                  </a:lnTo>
                  <a:lnTo>
                    <a:pt x="376" y="177"/>
                  </a:lnTo>
                  <a:lnTo>
                    <a:pt x="435" y="138"/>
                  </a:lnTo>
                  <a:lnTo>
                    <a:pt x="496" y="103"/>
                  </a:lnTo>
                  <a:lnTo>
                    <a:pt x="561" y="72"/>
                  </a:lnTo>
                  <a:lnTo>
                    <a:pt x="627" y="47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42"/>
            <p:cNvSpPr>
              <a:spLocks/>
            </p:cNvSpPr>
            <p:nvPr/>
          </p:nvSpPr>
          <p:spPr bwMode="auto">
            <a:xfrm>
              <a:off x="4122738" y="4829175"/>
              <a:ext cx="665163" cy="292100"/>
            </a:xfrm>
            <a:custGeom>
              <a:avLst/>
              <a:gdLst>
                <a:gd name="T0" fmla="*/ 796 w 2516"/>
                <a:gd name="T1" fmla="*/ 14 h 1104"/>
                <a:gd name="T2" fmla="*/ 988 w 2516"/>
                <a:gd name="T3" fmla="*/ 57 h 1104"/>
                <a:gd name="T4" fmla="*/ 1196 w 2516"/>
                <a:gd name="T5" fmla="*/ 115 h 1104"/>
                <a:gd name="T6" fmla="*/ 1388 w 2516"/>
                <a:gd name="T7" fmla="*/ 176 h 1104"/>
                <a:gd name="T8" fmla="*/ 1537 w 2516"/>
                <a:gd name="T9" fmla="*/ 223 h 1104"/>
                <a:gd name="T10" fmla="*/ 1619 w 2516"/>
                <a:gd name="T11" fmla="*/ 247 h 1104"/>
                <a:gd name="T12" fmla="*/ 1669 w 2516"/>
                <a:gd name="T13" fmla="*/ 297 h 1104"/>
                <a:gd name="T14" fmla="*/ 1676 w 2516"/>
                <a:gd name="T15" fmla="*/ 371 h 1104"/>
                <a:gd name="T16" fmla="*/ 1626 w 2516"/>
                <a:gd name="T17" fmla="*/ 444 h 1104"/>
                <a:gd name="T18" fmla="*/ 1509 w 2516"/>
                <a:gd name="T19" fmla="*/ 489 h 1104"/>
                <a:gd name="T20" fmla="*/ 1356 w 2516"/>
                <a:gd name="T21" fmla="*/ 498 h 1104"/>
                <a:gd name="T22" fmla="*/ 1197 w 2516"/>
                <a:gd name="T23" fmla="*/ 482 h 1104"/>
                <a:gd name="T24" fmla="*/ 1055 w 2516"/>
                <a:gd name="T25" fmla="*/ 458 h 1104"/>
                <a:gd name="T26" fmla="*/ 952 w 2516"/>
                <a:gd name="T27" fmla="*/ 440 h 1104"/>
                <a:gd name="T28" fmla="*/ 914 w 2516"/>
                <a:gd name="T29" fmla="*/ 446 h 1104"/>
                <a:gd name="T30" fmla="*/ 967 w 2516"/>
                <a:gd name="T31" fmla="*/ 510 h 1104"/>
                <a:gd name="T32" fmla="*/ 1103 w 2516"/>
                <a:gd name="T33" fmla="*/ 564 h 1104"/>
                <a:gd name="T34" fmla="*/ 1284 w 2516"/>
                <a:gd name="T35" fmla="*/ 600 h 1104"/>
                <a:gd name="T36" fmla="*/ 1474 w 2516"/>
                <a:gd name="T37" fmla="*/ 613 h 1104"/>
                <a:gd name="T38" fmla="*/ 1700 w 2516"/>
                <a:gd name="T39" fmla="*/ 587 h 1104"/>
                <a:gd name="T40" fmla="*/ 2085 w 2516"/>
                <a:gd name="T41" fmla="*/ 472 h 1104"/>
                <a:gd name="T42" fmla="*/ 2360 w 2516"/>
                <a:gd name="T43" fmla="*/ 344 h 1104"/>
                <a:gd name="T44" fmla="*/ 2459 w 2516"/>
                <a:gd name="T45" fmla="*/ 352 h 1104"/>
                <a:gd name="T46" fmla="*/ 2513 w 2516"/>
                <a:gd name="T47" fmla="*/ 430 h 1104"/>
                <a:gd name="T48" fmla="*/ 2488 w 2516"/>
                <a:gd name="T49" fmla="*/ 547 h 1104"/>
                <a:gd name="T50" fmla="*/ 2397 w 2516"/>
                <a:gd name="T51" fmla="*/ 645 h 1104"/>
                <a:gd name="T52" fmla="*/ 2271 w 2516"/>
                <a:gd name="T53" fmla="*/ 732 h 1104"/>
                <a:gd name="T54" fmla="*/ 2100 w 2516"/>
                <a:gd name="T55" fmla="*/ 838 h 1104"/>
                <a:gd name="T56" fmla="*/ 1910 w 2516"/>
                <a:gd name="T57" fmla="*/ 944 h 1104"/>
                <a:gd name="T58" fmla="*/ 1729 w 2516"/>
                <a:gd name="T59" fmla="*/ 1034 h 1104"/>
                <a:gd name="T60" fmla="*/ 1583 w 2516"/>
                <a:gd name="T61" fmla="*/ 1093 h 1104"/>
                <a:gd name="T62" fmla="*/ 1481 w 2516"/>
                <a:gd name="T63" fmla="*/ 1104 h 1104"/>
                <a:gd name="T64" fmla="*/ 1311 w 2516"/>
                <a:gd name="T65" fmla="*/ 1090 h 1104"/>
                <a:gd name="T66" fmla="*/ 1089 w 2516"/>
                <a:gd name="T67" fmla="*/ 1060 h 1104"/>
                <a:gd name="T68" fmla="*/ 844 w 2516"/>
                <a:gd name="T69" fmla="*/ 1023 h 1104"/>
                <a:gd name="T70" fmla="*/ 608 w 2516"/>
                <a:gd name="T71" fmla="*/ 983 h 1104"/>
                <a:gd name="T72" fmla="*/ 413 w 2516"/>
                <a:gd name="T73" fmla="*/ 947 h 1104"/>
                <a:gd name="T74" fmla="*/ 290 w 2516"/>
                <a:gd name="T75" fmla="*/ 924 h 1104"/>
                <a:gd name="T76" fmla="*/ 188 w 2516"/>
                <a:gd name="T77" fmla="*/ 927 h 1104"/>
                <a:gd name="T78" fmla="*/ 82 w 2516"/>
                <a:gd name="T79" fmla="*/ 988 h 1104"/>
                <a:gd name="T80" fmla="*/ 26 w 2516"/>
                <a:gd name="T81" fmla="*/ 1023 h 1104"/>
                <a:gd name="T82" fmla="*/ 5 w 2516"/>
                <a:gd name="T83" fmla="*/ 1004 h 1104"/>
                <a:gd name="T84" fmla="*/ 0 w 2516"/>
                <a:gd name="T85" fmla="*/ 984 h 1104"/>
                <a:gd name="T86" fmla="*/ 17 w 2516"/>
                <a:gd name="T87" fmla="*/ 729 h 1104"/>
                <a:gd name="T88" fmla="*/ 36 w 2516"/>
                <a:gd name="T89" fmla="*/ 433 h 1104"/>
                <a:gd name="T90" fmla="*/ 52 w 2516"/>
                <a:gd name="T91" fmla="*/ 168 h 1104"/>
                <a:gd name="T92" fmla="*/ 70 w 2516"/>
                <a:gd name="T93" fmla="*/ 81 h 1104"/>
                <a:gd name="T94" fmla="*/ 120 w 2516"/>
                <a:gd name="T95" fmla="*/ 67 h 1104"/>
                <a:gd name="T96" fmla="*/ 252 w 2516"/>
                <a:gd name="T97" fmla="*/ 46 h 1104"/>
                <a:gd name="T98" fmla="*/ 440 w 2516"/>
                <a:gd name="T99" fmla="*/ 19 h 1104"/>
                <a:gd name="T100" fmla="*/ 614 w 2516"/>
                <a:gd name="T101" fmla="*/ 3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16" h="1104">
                  <a:moveTo>
                    <a:pt x="679" y="0"/>
                  </a:moveTo>
                  <a:lnTo>
                    <a:pt x="715" y="3"/>
                  </a:lnTo>
                  <a:lnTo>
                    <a:pt x="754" y="8"/>
                  </a:lnTo>
                  <a:lnTo>
                    <a:pt x="796" y="14"/>
                  </a:lnTo>
                  <a:lnTo>
                    <a:pt x="841" y="22"/>
                  </a:lnTo>
                  <a:lnTo>
                    <a:pt x="888" y="33"/>
                  </a:lnTo>
                  <a:lnTo>
                    <a:pt x="938" y="44"/>
                  </a:lnTo>
                  <a:lnTo>
                    <a:pt x="988" y="57"/>
                  </a:lnTo>
                  <a:lnTo>
                    <a:pt x="1040" y="71"/>
                  </a:lnTo>
                  <a:lnTo>
                    <a:pt x="1093" y="85"/>
                  </a:lnTo>
                  <a:lnTo>
                    <a:pt x="1144" y="100"/>
                  </a:lnTo>
                  <a:lnTo>
                    <a:pt x="1196" y="115"/>
                  </a:lnTo>
                  <a:lnTo>
                    <a:pt x="1246" y="131"/>
                  </a:lnTo>
                  <a:lnTo>
                    <a:pt x="1296" y="146"/>
                  </a:lnTo>
                  <a:lnTo>
                    <a:pt x="1343" y="161"/>
                  </a:lnTo>
                  <a:lnTo>
                    <a:pt x="1388" y="176"/>
                  </a:lnTo>
                  <a:lnTo>
                    <a:pt x="1430" y="189"/>
                  </a:lnTo>
                  <a:lnTo>
                    <a:pt x="1469" y="202"/>
                  </a:lnTo>
                  <a:lnTo>
                    <a:pt x="1505" y="212"/>
                  </a:lnTo>
                  <a:lnTo>
                    <a:pt x="1537" y="223"/>
                  </a:lnTo>
                  <a:lnTo>
                    <a:pt x="1563" y="230"/>
                  </a:lnTo>
                  <a:lnTo>
                    <a:pt x="1585" y="237"/>
                  </a:lnTo>
                  <a:lnTo>
                    <a:pt x="1602" y="241"/>
                  </a:lnTo>
                  <a:lnTo>
                    <a:pt x="1619" y="247"/>
                  </a:lnTo>
                  <a:lnTo>
                    <a:pt x="1635" y="256"/>
                  </a:lnTo>
                  <a:lnTo>
                    <a:pt x="1648" y="268"/>
                  </a:lnTo>
                  <a:lnTo>
                    <a:pt x="1660" y="282"/>
                  </a:lnTo>
                  <a:lnTo>
                    <a:pt x="1669" y="297"/>
                  </a:lnTo>
                  <a:lnTo>
                    <a:pt x="1675" y="314"/>
                  </a:lnTo>
                  <a:lnTo>
                    <a:pt x="1679" y="333"/>
                  </a:lnTo>
                  <a:lnTo>
                    <a:pt x="1679" y="352"/>
                  </a:lnTo>
                  <a:lnTo>
                    <a:pt x="1676" y="371"/>
                  </a:lnTo>
                  <a:lnTo>
                    <a:pt x="1668" y="391"/>
                  </a:lnTo>
                  <a:lnTo>
                    <a:pt x="1659" y="410"/>
                  </a:lnTo>
                  <a:lnTo>
                    <a:pt x="1644" y="428"/>
                  </a:lnTo>
                  <a:lnTo>
                    <a:pt x="1626" y="444"/>
                  </a:lnTo>
                  <a:lnTo>
                    <a:pt x="1603" y="459"/>
                  </a:lnTo>
                  <a:lnTo>
                    <a:pt x="1576" y="472"/>
                  </a:lnTo>
                  <a:lnTo>
                    <a:pt x="1544" y="482"/>
                  </a:lnTo>
                  <a:lnTo>
                    <a:pt x="1509" y="489"/>
                  </a:lnTo>
                  <a:lnTo>
                    <a:pt x="1473" y="495"/>
                  </a:lnTo>
                  <a:lnTo>
                    <a:pt x="1435" y="498"/>
                  </a:lnTo>
                  <a:lnTo>
                    <a:pt x="1396" y="499"/>
                  </a:lnTo>
                  <a:lnTo>
                    <a:pt x="1356" y="498"/>
                  </a:lnTo>
                  <a:lnTo>
                    <a:pt x="1316" y="496"/>
                  </a:lnTo>
                  <a:lnTo>
                    <a:pt x="1275" y="493"/>
                  </a:lnTo>
                  <a:lnTo>
                    <a:pt x="1236" y="487"/>
                  </a:lnTo>
                  <a:lnTo>
                    <a:pt x="1197" y="482"/>
                  </a:lnTo>
                  <a:lnTo>
                    <a:pt x="1158" y="476"/>
                  </a:lnTo>
                  <a:lnTo>
                    <a:pt x="1122" y="470"/>
                  </a:lnTo>
                  <a:lnTo>
                    <a:pt x="1087" y="463"/>
                  </a:lnTo>
                  <a:lnTo>
                    <a:pt x="1055" y="458"/>
                  </a:lnTo>
                  <a:lnTo>
                    <a:pt x="1024" y="452"/>
                  </a:lnTo>
                  <a:lnTo>
                    <a:pt x="997" y="447"/>
                  </a:lnTo>
                  <a:lnTo>
                    <a:pt x="972" y="443"/>
                  </a:lnTo>
                  <a:lnTo>
                    <a:pt x="952" y="440"/>
                  </a:lnTo>
                  <a:lnTo>
                    <a:pt x="936" y="439"/>
                  </a:lnTo>
                  <a:lnTo>
                    <a:pt x="924" y="439"/>
                  </a:lnTo>
                  <a:lnTo>
                    <a:pt x="916" y="442"/>
                  </a:lnTo>
                  <a:lnTo>
                    <a:pt x="914" y="446"/>
                  </a:lnTo>
                  <a:lnTo>
                    <a:pt x="917" y="463"/>
                  </a:lnTo>
                  <a:lnTo>
                    <a:pt x="927" y="479"/>
                  </a:lnTo>
                  <a:lnTo>
                    <a:pt x="944" y="495"/>
                  </a:lnTo>
                  <a:lnTo>
                    <a:pt x="967" y="510"/>
                  </a:lnTo>
                  <a:lnTo>
                    <a:pt x="995" y="525"/>
                  </a:lnTo>
                  <a:lnTo>
                    <a:pt x="1027" y="539"/>
                  </a:lnTo>
                  <a:lnTo>
                    <a:pt x="1063" y="551"/>
                  </a:lnTo>
                  <a:lnTo>
                    <a:pt x="1103" y="564"/>
                  </a:lnTo>
                  <a:lnTo>
                    <a:pt x="1145" y="574"/>
                  </a:lnTo>
                  <a:lnTo>
                    <a:pt x="1190" y="584"/>
                  </a:lnTo>
                  <a:lnTo>
                    <a:pt x="1237" y="592"/>
                  </a:lnTo>
                  <a:lnTo>
                    <a:pt x="1284" y="600"/>
                  </a:lnTo>
                  <a:lnTo>
                    <a:pt x="1333" y="606"/>
                  </a:lnTo>
                  <a:lnTo>
                    <a:pt x="1380" y="610"/>
                  </a:lnTo>
                  <a:lnTo>
                    <a:pt x="1427" y="612"/>
                  </a:lnTo>
                  <a:lnTo>
                    <a:pt x="1474" y="613"/>
                  </a:lnTo>
                  <a:lnTo>
                    <a:pt x="1519" y="612"/>
                  </a:lnTo>
                  <a:lnTo>
                    <a:pt x="1561" y="610"/>
                  </a:lnTo>
                  <a:lnTo>
                    <a:pt x="1600" y="605"/>
                  </a:lnTo>
                  <a:lnTo>
                    <a:pt x="1700" y="587"/>
                  </a:lnTo>
                  <a:lnTo>
                    <a:pt x="1800" y="564"/>
                  </a:lnTo>
                  <a:lnTo>
                    <a:pt x="1898" y="537"/>
                  </a:lnTo>
                  <a:lnTo>
                    <a:pt x="1993" y="505"/>
                  </a:lnTo>
                  <a:lnTo>
                    <a:pt x="2085" y="472"/>
                  </a:lnTo>
                  <a:lnTo>
                    <a:pt x="2173" y="435"/>
                  </a:lnTo>
                  <a:lnTo>
                    <a:pt x="2255" y="396"/>
                  </a:lnTo>
                  <a:lnTo>
                    <a:pt x="2332" y="356"/>
                  </a:lnTo>
                  <a:lnTo>
                    <a:pt x="2360" y="344"/>
                  </a:lnTo>
                  <a:lnTo>
                    <a:pt x="2387" y="338"/>
                  </a:lnTo>
                  <a:lnTo>
                    <a:pt x="2413" y="337"/>
                  </a:lnTo>
                  <a:lnTo>
                    <a:pt x="2437" y="343"/>
                  </a:lnTo>
                  <a:lnTo>
                    <a:pt x="2459" y="352"/>
                  </a:lnTo>
                  <a:lnTo>
                    <a:pt x="2478" y="366"/>
                  </a:lnTo>
                  <a:lnTo>
                    <a:pt x="2494" y="383"/>
                  </a:lnTo>
                  <a:lnTo>
                    <a:pt x="2505" y="405"/>
                  </a:lnTo>
                  <a:lnTo>
                    <a:pt x="2513" y="430"/>
                  </a:lnTo>
                  <a:lnTo>
                    <a:pt x="2516" y="456"/>
                  </a:lnTo>
                  <a:lnTo>
                    <a:pt x="2513" y="485"/>
                  </a:lnTo>
                  <a:lnTo>
                    <a:pt x="2503" y="516"/>
                  </a:lnTo>
                  <a:lnTo>
                    <a:pt x="2488" y="547"/>
                  </a:lnTo>
                  <a:lnTo>
                    <a:pt x="2465" y="580"/>
                  </a:lnTo>
                  <a:lnTo>
                    <a:pt x="2436" y="612"/>
                  </a:lnTo>
                  <a:lnTo>
                    <a:pt x="2419" y="627"/>
                  </a:lnTo>
                  <a:lnTo>
                    <a:pt x="2397" y="645"/>
                  </a:lnTo>
                  <a:lnTo>
                    <a:pt x="2372" y="664"/>
                  </a:lnTo>
                  <a:lnTo>
                    <a:pt x="2341" y="685"/>
                  </a:lnTo>
                  <a:lnTo>
                    <a:pt x="2307" y="708"/>
                  </a:lnTo>
                  <a:lnTo>
                    <a:pt x="2271" y="732"/>
                  </a:lnTo>
                  <a:lnTo>
                    <a:pt x="2232" y="758"/>
                  </a:lnTo>
                  <a:lnTo>
                    <a:pt x="2189" y="783"/>
                  </a:lnTo>
                  <a:lnTo>
                    <a:pt x="2145" y="811"/>
                  </a:lnTo>
                  <a:lnTo>
                    <a:pt x="2100" y="838"/>
                  </a:lnTo>
                  <a:lnTo>
                    <a:pt x="2054" y="865"/>
                  </a:lnTo>
                  <a:lnTo>
                    <a:pt x="2006" y="891"/>
                  </a:lnTo>
                  <a:lnTo>
                    <a:pt x="1958" y="918"/>
                  </a:lnTo>
                  <a:lnTo>
                    <a:pt x="1910" y="944"/>
                  </a:lnTo>
                  <a:lnTo>
                    <a:pt x="1863" y="969"/>
                  </a:lnTo>
                  <a:lnTo>
                    <a:pt x="1818" y="992"/>
                  </a:lnTo>
                  <a:lnTo>
                    <a:pt x="1773" y="1014"/>
                  </a:lnTo>
                  <a:lnTo>
                    <a:pt x="1729" y="1034"/>
                  </a:lnTo>
                  <a:lnTo>
                    <a:pt x="1688" y="1053"/>
                  </a:lnTo>
                  <a:lnTo>
                    <a:pt x="1650" y="1069"/>
                  </a:lnTo>
                  <a:lnTo>
                    <a:pt x="1615" y="1082"/>
                  </a:lnTo>
                  <a:lnTo>
                    <a:pt x="1583" y="1093"/>
                  </a:lnTo>
                  <a:lnTo>
                    <a:pt x="1555" y="1100"/>
                  </a:lnTo>
                  <a:lnTo>
                    <a:pt x="1536" y="1103"/>
                  </a:lnTo>
                  <a:lnTo>
                    <a:pt x="1511" y="1104"/>
                  </a:lnTo>
                  <a:lnTo>
                    <a:pt x="1481" y="1104"/>
                  </a:lnTo>
                  <a:lnTo>
                    <a:pt x="1445" y="1102"/>
                  </a:lnTo>
                  <a:lnTo>
                    <a:pt x="1405" y="1099"/>
                  </a:lnTo>
                  <a:lnTo>
                    <a:pt x="1360" y="1095"/>
                  </a:lnTo>
                  <a:lnTo>
                    <a:pt x="1311" y="1090"/>
                  </a:lnTo>
                  <a:lnTo>
                    <a:pt x="1260" y="1083"/>
                  </a:lnTo>
                  <a:lnTo>
                    <a:pt x="1205" y="1077"/>
                  </a:lnTo>
                  <a:lnTo>
                    <a:pt x="1148" y="1069"/>
                  </a:lnTo>
                  <a:lnTo>
                    <a:pt x="1089" y="1060"/>
                  </a:lnTo>
                  <a:lnTo>
                    <a:pt x="1028" y="1052"/>
                  </a:lnTo>
                  <a:lnTo>
                    <a:pt x="967" y="1042"/>
                  </a:lnTo>
                  <a:lnTo>
                    <a:pt x="906" y="1033"/>
                  </a:lnTo>
                  <a:lnTo>
                    <a:pt x="844" y="1023"/>
                  </a:lnTo>
                  <a:lnTo>
                    <a:pt x="783" y="1013"/>
                  </a:lnTo>
                  <a:lnTo>
                    <a:pt x="723" y="1003"/>
                  </a:lnTo>
                  <a:lnTo>
                    <a:pt x="665" y="992"/>
                  </a:lnTo>
                  <a:lnTo>
                    <a:pt x="608" y="983"/>
                  </a:lnTo>
                  <a:lnTo>
                    <a:pt x="555" y="973"/>
                  </a:lnTo>
                  <a:lnTo>
                    <a:pt x="504" y="964"/>
                  </a:lnTo>
                  <a:lnTo>
                    <a:pt x="457" y="955"/>
                  </a:lnTo>
                  <a:lnTo>
                    <a:pt x="413" y="947"/>
                  </a:lnTo>
                  <a:lnTo>
                    <a:pt x="375" y="940"/>
                  </a:lnTo>
                  <a:lnTo>
                    <a:pt x="341" y="933"/>
                  </a:lnTo>
                  <a:lnTo>
                    <a:pt x="312" y="928"/>
                  </a:lnTo>
                  <a:lnTo>
                    <a:pt x="290" y="924"/>
                  </a:lnTo>
                  <a:lnTo>
                    <a:pt x="275" y="920"/>
                  </a:lnTo>
                  <a:lnTo>
                    <a:pt x="246" y="917"/>
                  </a:lnTo>
                  <a:lnTo>
                    <a:pt x="217" y="920"/>
                  </a:lnTo>
                  <a:lnTo>
                    <a:pt x="188" y="927"/>
                  </a:lnTo>
                  <a:lnTo>
                    <a:pt x="161" y="939"/>
                  </a:lnTo>
                  <a:lnTo>
                    <a:pt x="133" y="953"/>
                  </a:lnTo>
                  <a:lnTo>
                    <a:pt x="107" y="970"/>
                  </a:lnTo>
                  <a:lnTo>
                    <a:pt x="82" y="988"/>
                  </a:lnTo>
                  <a:lnTo>
                    <a:pt x="60" y="1007"/>
                  </a:lnTo>
                  <a:lnTo>
                    <a:pt x="46" y="1016"/>
                  </a:lnTo>
                  <a:lnTo>
                    <a:pt x="35" y="1022"/>
                  </a:lnTo>
                  <a:lnTo>
                    <a:pt x="26" y="1023"/>
                  </a:lnTo>
                  <a:lnTo>
                    <a:pt x="19" y="1020"/>
                  </a:lnTo>
                  <a:lnTo>
                    <a:pt x="12" y="1016"/>
                  </a:lnTo>
                  <a:lnTo>
                    <a:pt x="8" y="1011"/>
                  </a:lnTo>
                  <a:lnTo>
                    <a:pt x="5" y="1004"/>
                  </a:lnTo>
                  <a:lnTo>
                    <a:pt x="2" y="997"/>
                  </a:lnTo>
                  <a:lnTo>
                    <a:pt x="1" y="991"/>
                  </a:lnTo>
                  <a:lnTo>
                    <a:pt x="1" y="986"/>
                  </a:lnTo>
                  <a:lnTo>
                    <a:pt x="0" y="984"/>
                  </a:lnTo>
                  <a:lnTo>
                    <a:pt x="4" y="928"/>
                  </a:lnTo>
                  <a:lnTo>
                    <a:pt x="8" y="866"/>
                  </a:lnTo>
                  <a:lnTo>
                    <a:pt x="12" y="800"/>
                  </a:lnTo>
                  <a:lnTo>
                    <a:pt x="17" y="729"/>
                  </a:lnTo>
                  <a:lnTo>
                    <a:pt x="22" y="656"/>
                  </a:lnTo>
                  <a:lnTo>
                    <a:pt x="26" y="582"/>
                  </a:lnTo>
                  <a:lnTo>
                    <a:pt x="31" y="506"/>
                  </a:lnTo>
                  <a:lnTo>
                    <a:pt x="36" y="433"/>
                  </a:lnTo>
                  <a:lnTo>
                    <a:pt x="41" y="360"/>
                  </a:lnTo>
                  <a:lnTo>
                    <a:pt x="45" y="292"/>
                  </a:lnTo>
                  <a:lnTo>
                    <a:pt x="49" y="227"/>
                  </a:lnTo>
                  <a:lnTo>
                    <a:pt x="52" y="168"/>
                  </a:lnTo>
                  <a:lnTo>
                    <a:pt x="57" y="116"/>
                  </a:lnTo>
                  <a:lnTo>
                    <a:pt x="59" y="101"/>
                  </a:lnTo>
                  <a:lnTo>
                    <a:pt x="63" y="90"/>
                  </a:lnTo>
                  <a:lnTo>
                    <a:pt x="70" y="81"/>
                  </a:lnTo>
                  <a:lnTo>
                    <a:pt x="80" y="76"/>
                  </a:lnTo>
                  <a:lnTo>
                    <a:pt x="91" y="72"/>
                  </a:lnTo>
                  <a:lnTo>
                    <a:pt x="104" y="69"/>
                  </a:lnTo>
                  <a:lnTo>
                    <a:pt x="120" y="67"/>
                  </a:lnTo>
                  <a:lnTo>
                    <a:pt x="137" y="63"/>
                  </a:lnTo>
                  <a:lnTo>
                    <a:pt x="171" y="58"/>
                  </a:lnTo>
                  <a:lnTo>
                    <a:pt x="210" y="52"/>
                  </a:lnTo>
                  <a:lnTo>
                    <a:pt x="252" y="46"/>
                  </a:lnTo>
                  <a:lnTo>
                    <a:pt x="298" y="38"/>
                  </a:lnTo>
                  <a:lnTo>
                    <a:pt x="344" y="32"/>
                  </a:lnTo>
                  <a:lnTo>
                    <a:pt x="392" y="26"/>
                  </a:lnTo>
                  <a:lnTo>
                    <a:pt x="440" y="19"/>
                  </a:lnTo>
                  <a:lnTo>
                    <a:pt x="487" y="14"/>
                  </a:lnTo>
                  <a:lnTo>
                    <a:pt x="532" y="9"/>
                  </a:lnTo>
                  <a:lnTo>
                    <a:pt x="575" y="5"/>
                  </a:lnTo>
                  <a:lnTo>
                    <a:pt x="614" y="3"/>
                  </a:lnTo>
                  <a:lnTo>
                    <a:pt x="649" y="0"/>
                  </a:lnTo>
                  <a:lnTo>
                    <a:pt x="6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43"/>
            <p:cNvSpPr>
              <a:spLocks noEditPoints="1"/>
            </p:cNvSpPr>
            <p:nvPr/>
          </p:nvSpPr>
          <p:spPr bwMode="auto">
            <a:xfrm>
              <a:off x="3870325" y="4837113"/>
              <a:ext cx="211138" cy="271463"/>
            </a:xfrm>
            <a:custGeom>
              <a:avLst/>
              <a:gdLst>
                <a:gd name="T0" fmla="*/ 414 w 798"/>
                <a:gd name="T1" fmla="*/ 614 h 1025"/>
                <a:gd name="T2" fmla="*/ 383 w 798"/>
                <a:gd name="T3" fmla="*/ 617 h 1025"/>
                <a:gd name="T4" fmla="*/ 356 w 798"/>
                <a:gd name="T5" fmla="*/ 625 h 1025"/>
                <a:gd name="T6" fmla="*/ 331 w 798"/>
                <a:gd name="T7" fmla="*/ 639 h 1025"/>
                <a:gd name="T8" fmla="*/ 308 w 798"/>
                <a:gd name="T9" fmla="*/ 657 h 1025"/>
                <a:gd name="T10" fmla="*/ 291 w 798"/>
                <a:gd name="T11" fmla="*/ 679 h 1025"/>
                <a:gd name="T12" fmla="*/ 277 w 798"/>
                <a:gd name="T13" fmla="*/ 703 h 1025"/>
                <a:gd name="T14" fmla="*/ 268 w 798"/>
                <a:gd name="T15" fmla="*/ 731 h 1025"/>
                <a:gd name="T16" fmla="*/ 265 w 798"/>
                <a:gd name="T17" fmla="*/ 761 h 1025"/>
                <a:gd name="T18" fmla="*/ 268 w 798"/>
                <a:gd name="T19" fmla="*/ 790 h 1025"/>
                <a:gd name="T20" fmla="*/ 277 w 798"/>
                <a:gd name="T21" fmla="*/ 818 h 1025"/>
                <a:gd name="T22" fmla="*/ 291 w 798"/>
                <a:gd name="T23" fmla="*/ 843 h 1025"/>
                <a:gd name="T24" fmla="*/ 308 w 798"/>
                <a:gd name="T25" fmla="*/ 866 h 1025"/>
                <a:gd name="T26" fmla="*/ 331 w 798"/>
                <a:gd name="T27" fmla="*/ 883 h 1025"/>
                <a:gd name="T28" fmla="*/ 356 w 798"/>
                <a:gd name="T29" fmla="*/ 897 h 1025"/>
                <a:gd name="T30" fmla="*/ 383 w 798"/>
                <a:gd name="T31" fmla="*/ 905 h 1025"/>
                <a:gd name="T32" fmla="*/ 414 w 798"/>
                <a:gd name="T33" fmla="*/ 909 h 1025"/>
                <a:gd name="T34" fmla="*/ 443 w 798"/>
                <a:gd name="T35" fmla="*/ 905 h 1025"/>
                <a:gd name="T36" fmla="*/ 471 w 798"/>
                <a:gd name="T37" fmla="*/ 897 h 1025"/>
                <a:gd name="T38" fmla="*/ 496 w 798"/>
                <a:gd name="T39" fmla="*/ 883 h 1025"/>
                <a:gd name="T40" fmla="*/ 518 w 798"/>
                <a:gd name="T41" fmla="*/ 866 h 1025"/>
                <a:gd name="T42" fmla="*/ 536 w 798"/>
                <a:gd name="T43" fmla="*/ 843 h 1025"/>
                <a:gd name="T44" fmla="*/ 550 w 798"/>
                <a:gd name="T45" fmla="*/ 818 h 1025"/>
                <a:gd name="T46" fmla="*/ 558 w 798"/>
                <a:gd name="T47" fmla="*/ 790 h 1025"/>
                <a:gd name="T48" fmla="*/ 561 w 798"/>
                <a:gd name="T49" fmla="*/ 761 h 1025"/>
                <a:gd name="T50" fmla="*/ 558 w 798"/>
                <a:gd name="T51" fmla="*/ 731 h 1025"/>
                <a:gd name="T52" fmla="*/ 550 w 798"/>
                <a:gd name="T53" fmla="*/ 703 h 1025"/>
                <a:gd name="T54" fmla="*/ 536 w 798"/>
                <a:gd name="T55" fmla="*/ 679 h 1025"/>
                <a:gd name="T56" fmla="*/ 518 w 798"/>
                <a:gd name="T57" fmla="*/ 657 h 1025"/>
                <a:gd name="T58" fmla="*/ 496 w 798"/>
                <a:gd name="T59" fmla="*/ 639 h 1025"/>
                <a:gd name="T60" fmla="*/ 471 w 798"/>
                <a:gd name="T61" fmla="*/ 625 h 1025"/>
                <a:gd name="T62" fmla="*/ 443 w 798"/>
                <a:gd name="T63" fmla="*/ 617 h 1025"/>
                <a:gd name="T64" fmla="*/ 414 w 798"/>
                <a:gd name="T65" fmla="*/ 614 h 1025"/>
                <a:gd name="T66" fmla="*/ 194 w 798"/>
                <a:gd name="T67" fmla="*/ 0 h 1025"/>
                <a:gd name="T68" fmla="*/ 728 w 798"/>
                <a:gd name="T69" fmla="*/ 26 h 1025"/>
                <a:gd name="T70" fmla="*/ 748 w 798"/>
                <a:gd name="T71" fmla="*/ 30 h 1025"/>
                <a:gd name="T72" fmla="*/ 765 w 798"/>
                <a:gd name="T73" fmla="*/ 39 h 1025"/>
                <a:gd name="T74" fmla="*/ 780 w 798"/>
                <a:gd name="T75" fmla="*/ 51 h 1025"/>
                <a:gd name="T76" fmla="*/ 791 w 798"/>
                <a:gd name="T77" fmla="*/ 67 h 1025"/>
                <a:gd name="T78" fmla="*/ 797 w 798"/>
                <a:gd name="T79" fmla="*/ 85 h 1025"/>
                <a:gd name="T80" fmla="*/ 798 w 798"/>
                <a:gd name="T81" fmla="*/ 105 h 1025"/>
                <a:gd name="T82" fmla="*/ 733 w 798"/>
                <a:gd name="T83" fmla="*/ 953 h 1025"/>
                <a:gd name="T84" fmla="*/ 728 w 798"/>
                <a:gd name="T85" fmla="*/ 973 h 1025"/>
                <a:gd name="T86" fmla="*/ 719 w 798"/>
                <a:gd name="T87" fmla="*/ 990 h 1025"/>
                <a:gd name="T88" fmla="*/ 706 w 798"/>
                <a:gd name="T89" fmla="*/ 1005 h 1025"/>
                <a:gd name="T90" fmla="*/ 691 w 798"/>
                <a:gd name="T91" fmla="*/ 1016 h 1025"/>
                <a:gd name="T92" fmla="*/ 672 w 798"/>
                <a:gd name="T93" fmla="*/ 1023 h 1025"/>
                <a:gd name="T94" fmla="*/ 652 w 798"/>
                <a:gd name="T95" fmla="*/ 1025 h 1025"/>
                <a:gd name="T96" fmla="*/ 59 w 798"/>
                <a:gd name="T97" fmla="*/ 1025 h 1025"/>
                <a:gd name="T98" fmla="*/ 40 w 798"/>
                <a:gd name="T99" fmla="*/ 1022 h 1025"/>
                <a:gd name="T100" fmla="*/ 23 w 798"/>
                <a:gd name="T101" fmla="*/ 1013 h 1025"/>
                <a:gd name="T102" fmla="*/ 12 w 798"/>
                <a:gd name="T103" fmla="*/ 1002 h 1025"/>
                <a:gd name="T104" fmla="*/ 3 w 798"/>
                <a:gd name="T105" fmla="*/ 986 h 1025"/>
                <a:gd name="T106" fmla="*/ 0 w 798"/>
                <a:gd name="T107" fmla="*/ 968 h 1025"/>
                <a:gd name="T108" fmla="*/ 2 w 798"/>
                <a:gd name="T109" fmla="*/ 949 h 1025"/>
                <a:gd name="T110" fmla="*/ 100 w 798"/>
                <a:gd name="T111" fmla="*/ 69 h 1025"/>
                <a:gd name="T112" fmla="*/ 107 w 798"/>
                <a:gd name="T113" fmla="*/ 50 h 1025"/>
                <a:gd name="T114" fmla="*/ 119 w 798"/>
                <a:gd name="T115" fmla="*/ 33 h 1025"/>
                <a:gd name="T116" fmla="*/ 135 w 798"/>
                <a:gd name="T117" fmla="*/ 19 h 1025"/>
                <a:gd name="T118" fmla="*/ 153 w 798"/>
                <a:gd name="T119" fmla="*/ 8 h 1025"/>
                <a:gd name="T120" fmla="*/ 173 w 798"/>
                <a:gd name="T121" fmla="*/ 2 h 1025"/>
                <a:gd name="T122" fmla="*/ 194 w 798"/>
                <a:gd name="T123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8" h="1025">
                  <a:moveTo>
                    <a:pt x="414" y="614"/>
                  </a:moveTo>
                  <a:lnTo>
                    <a:pt x="383" y="617"/>
                  </a:lnTo>
                  <a:lnTo>
                    <a:pt x="356" y="625"/>
                  </a:lnTo>
                  <a:lnTo>
                    <a:pt x="331" y="639"/>
                  </a:lnTo>
                  <a:lnTo>
                    <a:pt x="308" y="657"/>
                  </a:lnTo>
                  <a:lnTo>
                    <a:pt x="291" y="679"/>
                  </a:lnTo>
                  <a:lnTo>
                    <a:pt x="277" y="703"/>
                  </a:lnTo>
                  <a:lnTo>
                    <a:pt x="268" y="731"/>
                  </a:lnTo>
                  <a:lnTo>
                    <a:pt x="265" y="761"/>
                  </a:lnTo>
                  <a:lnTo>
                    <a:pt x="268" y="790"/>
                  </a:lnTo>
                  <a:lnTo>
                    <a:pt x="277" y="818"/>
                  </a:lnTo>
                  <a:lnTo>
                    <a:pt x="291" y="843"/>
                  </a:lnTo>
                  <a:lnTo>
                    <a:pt x="308" y="866"/>
                  </a:lnTo>
                  <a:lnTo>
                    <a:pt x="331" y="883"/>
                  </a:lnTo>
                  <a:lnTo>
                    <a:pt x="356" y="897"/>
                  </a:lnTo>
                  <a:lnTo>
                    <a:pt x="383" y="905"/>
                  </a:lnTo>
                  <a:lnTo>
                    <a:pt x="414" y="909"/>
                  </a:lnTo>
                  <a:lnTo>
                    <a:pt x="443" y="905"/>
                  </a:lnTo>
                  <a:lnTo>
                    <a:pt x="471" y="897"/>
                  </a:lnTo>
                  <a:lnTo>
                    <a:pt x="496" y="883"/>
                  </a:lnTo>
                  <a:lnTo>
                    <a:pt x="518" y="866"/>
                  </a:lnTo>
                  <a:lnTo>
                    <a:pt x="536" y="843"/>
                  </a:lnTo>
                  <a:lnTo>
                    <a:pt x="550" y="818"/>
                  </a:lnTo>
                  <a:lnTo>
                    <a:pt x="558" y="790"/>
                  </a:lnTo>
                  <a:lnTo>
                    <a:pt x="561" y="761"/>
                  </a:lnTo>
                  <a:lnTo>
                    <a:pt x="558" y="731"/>
                  </a:lnTo>
                  <a:lnTo>
                    <a:pt x="550" y="703"/>
                  </a:lnTo>
                  <a:lnTo>
                    <a:pt x="536" y="679"/>
                  </a:lnTo>
                  <a:lnTo>
                    <a:pt x="518" y="657"/>
                  </a:lnTo>
                  <a:lnTo>
                    <a:pt x="496" y="639"/>
                  </a:lnTo>
                  <a:lnTo>
                    <a:pt x="471" y="625"/>
                  </a:lnTo>
                  <a:lnTo>
                    <a:pt x="443" y="617"/>
                  </a:lnTo>
                  <a:lnTo>
                    <a:pt x="414" y="614"/>
                  </a:lnTo>
                  <a:close/>
                  <a:moveTo>
                    <a:pt x="194" y="0"/>
                  </a:moveTo>
                  <a:lnTo>
                    <a:pt x="728" y="26"/>
                  </a:lnTo>
                  <a:lnTo>
                    <a:pt x="748" y="30"/>
                  </a:lnTo>
                  <a:lnTo>
                    <a:pt x="765" y="39"/>
                  </a:lnTo>
                  <a:lnTo>
                    <a:pt x="780" y="51"/>
                  </a:lnTo>
                  <a:lnTo>
                    <a:pt x="791" y="67"/>
                  </a:lnTo>
                  <a:lnTo>
                    <a:pt x="797" y="85"/>
                  </a:lnTo>
                  <a:lnTo>
                    <a:pt x="798" y="105"/>
                  </a:lnTo>
                  <a:lnTo>
                    <a:pt x="733" y="953"/>
                  </a:lnTo>
                  <a:lnTo>
                    <a:pt x="728" y="973"/>
                  </a:lnTo>
                  <a:lnTo>
                    <a:pt x="719" y="990"/>
                  </a:lnTo>
                  <a:lnTo>
                    <a:pt x="706" y="1005"/>
                  </a:lnTo>
                  <a:lnTo>
                    <a:pt x="691" y="1016"/>
                  </a:lnTo>
                  <a:lnTo>
                    <a:pt x="672" y="1023"/>
                  </a:lnTo>
                  <a:lnTo>
                    <a:pt x="652" y="1025"/>
                  </a:lnTo>
                  <a:lnTo>
                    <a:pt x="59" y="1025"/>
                  </a:lnTo>
                  <a:lnTo>
                    <a:pt x="40" y="1022"/>
                  </a:lnTo>
                  <a:lnTo>
                    <a:pt x="23" y="1013"/>
                  </a:lnTo>
                  <a:lnTo>
                    <a:pt x="12" y="1002"/>
                  </a:lnTo>
                  <a:lnTo>
                    <a:pt x="3" y="986"/>
                  </a:lnTo>
                  <a:lnTo>
                    <a:pt x="0" y="968"/>
                  </a:lnTo>
                  <a:lnTo>
                    <a:pt x="2" y="949"/>
                  </a:lnTo>
                  <a:lnTo>
                    <a:pt x="100" y="69"/>
                  </a:lnTo>
                  <a:lnTo>
                    <a:pt x="107" y="50"/>
                  </a:lnTo>
                  <a:lnTo>
                    <a:pt x="119" y="33"/>
                  </a:lnTo>
                  <a:lnTo>
                    <a:pt x="135" y="19"/>
                  </a:lnTo>
                  <a:lnTo>
                    <a:pt x="153" y="8"/>
                  </a:lnTo>
                  <a:lnTo>
                    <a:pt x="173" y="2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6" name="Freeform 48"/>
          <p:cNvSpPr>
            <a:spLocks noEditPoints="1"/>
          </p:cNvSpPr>
          <p:nvPr/>
        </p:nvSpPr>
        <p:spPr bwMode="auto">
          <a:xfrm>
            <a:off x="4268207" y="2280433"/>
            <a:ext cx="207139" cy="221876"/>
          </a:xfrm>
          <a:custGeom>
            <a:avLst/>
            <a:gdLst>
              <a:gd name="T0" fmla="*/ 1835 w 2692"/>
              <a:gd name="T1" fmla="*/ 2652 h 3304"/>
              <a:gd name="T2" fmla="*/ 1703 w 2692"/>
              <a:gd name="T3" fmla="*/ 2717 h 3304"/>
              <a:gd name="T4" fmla="*/ 2011 w 2692"/>
              <a:gd name="T5" fmla="*/ 3019 h 3304"/>
              <a:gd name="T6" fmla="*/ 2500 w 2692"/>
              <a:gd name="T7" fmla="*/ 2527 h 3304"/>
              <a:gd name="T8" fmla="*/ 2413 w 2692"/>
              <a:gd name="T9" fmla="*/ 2407 h 3304"/>
              <a:gd name="T10" fmla="*/ 1370 w 2692"/>
              <a:gd name="T11" fmla="*/ 2407 h 3304"/>
              <a:gd name="T12" fmla="*/ 870 w 2692"/>
              <a:gd name="T13" fmla="*/ 2445 h 3304"/>
              <a:gd name="T14" fmla="*/ 883 w 2692"/>
              <a:gd name="T15" fmla="*/ 2315 h 3304"/>
              <a:gd name="T16" fmla="*/ 767 w 2692"/>
              <a:gd name="T17" fmla="*/ 2267 h 3304"/>
              <a:gd name="T18" fmla="*/ 418 w 2692"/>
              <a:gd name="T19" fmla="*/ 2392 h 3304"/>
              <a:gd name="T20" fmla="*/ 447 w 2692"/>
              <a:gd name="T21" fmla="*/ 2315 h 3304"/>
              <a:gd name="T22" fmla="*/ 2079 w 2692"/>
              <a:gd name="T23" fmla="*/ 2077 h 3304"/>
              <a:gd name="T24" fmla="*/ 2513 w 2692"/>
              <a:gd name="T25" fmla="*/ 2257 h 3304"/>
              <a:gd name="T26" fmla="*/ 2692 w 2692"/>
              <a:gd name="T27" fmla="*/ 2690 h 3304"/>
              <a:gd name="T28" fmla="*/ 2513 w 2692"/>
              <a:gd name="T29" fmla="*/ 3124 h 3304"/>
              <a:gd name="T30" fmla="*/ 2079 w 2692"/>
              <a:gd name="T31" fmla="*/ 3304 h 3304"/>
              <a:gd name="T32" fmla="*/ 1644 w 2692"/>
              <a:gd name="T33" fmla="*/ 3124 h 3304"/>
              <a:gd name="T34" fmla="*/ 1465 w 2692"/>
              <a:gd name="T35" fmla="*/ 2690 h 3304"/>
              <a:gd name="T36" fmla="*/ 1644 w 2692"/>
              <a:gd name="T37" fmla="*/ 2257 h 3304"/>
              <a:gd name="T38" fmla="*/ 2079 w 2692"/>
              <a:gd name="T39" fmla="*/ 2077 h 3304"/>
              <a:gd name="T40" fmla="*/ 1465 w 2692"/>
              <a:gd name="T41" fmla="*/ 1982 h 3304"/>
              <a:gd name="T42" fmla="*/ 870 w 2692"/>
              <a:gd name="T43" fmla="*/ 2020 h 3304"/>
              <a:gd name="T44" fmla="*/ 883 w 2692"/>
              <a:gd name="T45" fmla="*/ 1890 h 3304"/>
              <a:gd name="T46" fmla="*/ 767 w 2692"/>
              <a:gd name="T47" fmla="*/ 1862 h 3304"/>
              <a:gd name="T48" fmla="*/ 418 w 2692"/>
              <a:gd name="T49" fmla="*/ 1987 h 3304"/>
              <a:gd name="T50" fmla="*/ 447 w 2692"/>
              <a:gd name="T51" fmla="*/ 1910 h 3304"/>
              <a:gd name="T52" fmla="*/ 898 w 2692"/>
              <a:gd name="T53" fmla="*/ 1511 h 3304"/>
              <a:gd name="T54" fmla="*/ 1698 w 2692"/>
              <a:gd name="T55" fmla="*/ 1620 h 3304"/>
              <a:gd name="T56" fmla="*/ 860 w 2692"/>
              <a:gd name="T57" fmla="*/ 1633 h 3304"/>
              <a:gd name="T58" fmla="*/ 898 w 2692"/>
              <a:gd name="T59" fmla="*/ 1511 h 3304"/>
              <a:gd name="T60" fmla="*/ 760 w 2692"/>
              <a:gd name="T61" fmla="*/ 1473 h 3304"/>
              <a:gd name="T62" fmla="*/ 409 w 2692"/>
              <a:gd name="T63" fmla="*/ 1576 h 3304"/>
              <a:gd name="T64" fmla="*/ 460 w 2692"/>
              <a:gd name="T65" fmla="*/ 1512 h 3304"/>
              <a:gd name="T66" fmla="*/ 1653 w 2692"/>
              <a:gd name="T67" fmla="*/ 1085 h 3304"/>
              <a:gd name="T68" fmla="*/ 1691 w 2692"/>
              <a:gd name="T69" fmla="*/ 1207 h 3304"/>
              <a:gd name="T70" fmla="*/ 853 w 2692"/>
              <a:gd name="T71" fmla="*/ 1194 h 3304"/>
              <a:gd name="T72" fmla="*/ 731 w 2692"/>
              <a:gd name="T73" fmla="*/ 980 h 3304"/>
              <a:gd name="T74" fmla="*/ 586 w 2692"/>
              <a:gd name="T75" fmla="*/ 1249 h 3304"/>
              <a:gd name="T76" fmla="*/ 403 w 2692"/>
              <a:gd name="T77" fmla="*/ 1143 h 3304"/>
              <a:gd name="T78" fmla="*/ 472 w 2692"/>
              <a:gd name="T79" fmla="*/ 1098 h 3304"/>
              <a:gd name="T80" fmla="*/ 521 w 2692"/>
              <a:gd name="T81" fmla="*/ 354 h 3304"/>
              <a:gd name="T82" fmla="*/ 647 w 2692"/>
              <a:gd name="T83" fmla="*/ 588 h 3304"/>
              <a:gd name="T84" fmla="*/ 1510 w 2692"/>
              <a:gd name="T85" fmla="*/ 568 h 3304"/>
              <a:gd name="T86" fmla="*/ 1601 w 2692"/>
              <a:gd name="T87" fmla="*/ 330 h 3304"/>
              <a:gd name="T88" fmla="*/ 2093 w 2692"/>
              <a:gd name="T89" fmla="*/ 417 h 3304"/>
              <a:gd name="T90" fmla="*/ 2014 w 2692"/>
              <a:gd name="T91" fmla="*/ 1938 h 3304"/>
              <a:gd name="T92" fmla="*/ 1342 w 2692"/>
              <a:gd name="T93" fmla="*/ 2859 h 3304"/>
              <a:gd name="T94" fmla="*/ 45 w 2692"/>
              <a:gd name="T95" fmla="*/ 2907 h 3304"/>
              <a:gd name="T96" fmla="*/ 20 w 2692"/>
              <a:gd name="T97" fmla="*/ 433 h 3304"/>
              <a:gd name="T98" fmla="*/ 1063 w 2692"/>
              <a:gd name="T99" fmla="*/ 94 h 3304"/>
              <a:gd name="T100" fmla="*/ 1002 w 2692"/>
              <a:gd name="T101" fmla="*/ 201 h 3304"/>
              <a:gd name="T102" fmla="*/ 1124 w 2692"/>
              <a:gd name="T103" fmla="*/ 201 h 3304"/>
              <a:gd name="T104" fmla="*/ 1063 w 2692"/>
              <a:gd name="T105" fmla="*/ 94 h 3304"/>
              <a:gd name="T106" fmla="*/ 1206 w 2692"/>
              <a:gd name="T107" fmla="*/ 81 h 3304"/>
              <a:gd name="T108" fmla="*/ 1263 w 2692"/>
              <a:gd name="T109" fmla="*/ 226 h 3304"/>
              <a:gd name="T110" fmla="*/ 1488 w 2692"/>
              <a:gd name="T111" fmla="*/ 297 h 3304"/>
              <a:gd name="T112" fmla="*/ 1471 w 2692"/>
              <a:gd name="T113" fmla="*/ 479 h 3304"/>
              <a:gd name="T114" fmla="*/ 676 w 2692"/>
              <a:gd name="T115" fmla="*/ 496 h 3304"/>
              <a:gd name="T116" fmla="*/ 625 w 2692"/>
              <a:gd name="T117" fmla="*/ 321 h 3304"/>
              <a:gd name="T118" fmla="*/ 846 w 2692"/>
              <a:gd name="T119" fmla="*/ 233 h 3304"/>
              <a:gd name="T120" fmla="*/ 908 w 2692"/>
              <a:gd name="T121" fmla="*/ 106 h 3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92" h="3304">
                <a:moveTo>
                  <a:pt x="2413" y="2407"/>
                </a:moveTo>
                <a:lnTo>
                  <a:pt x="2393" y="2409"/>
                </a:lnTo>
                <a:lnTo>
                  <a:pt x="2373" y="2414"/>
                </a:lnTo>
                <a:lnTo>
                  <a:pt x="2354" y="2424"/>
                </a:lnTo>
                <a:lnTo>
                  <a:pt x="2338" y="2439"/>
                </a:lnTo>
                <a:lnTo>
                  <a:pt x="2020" y="2796"/>
                </a:lnTo>
                <a:lnTo>
                  <a:pt x="1854" y="2664"/>
                </a:lnTo>
                <a:lnTo>
                  <a:pt x="1835" y="2652"/>
                </a:lnTo>
                <a:lnTo>
                  <a:pt x="1815" y="2645"/>
                </a:lnTo>
                <a:lnTo>
                  <a:pt x="1795" y="2643"/>
                </a:lnTo>
                <a:lnTo>
                  <a:pt x="1774" y="2645"/>
                </a:lnTo>
                <a:lnTo>
                  <a:pt x="1754" y="2652"/>
                </a:lnTo>
                <a:lnTo>
                  <a:pt x="1736" y="2663"/>
                </a:lnTo>
                <a:lnTo>
                  <a:pt x="1721" y="2678"/>
                </a:lnTo>
                <a:lnTo>
                  <a:pt x="1709" y="2697"/>
                </a:lnTo>
                <a:lnTo>
                  <a:pt x="1703" y="2717"/>
                </a:lnTo>
                <a:lnTo>
                  <a:pt x="1700" y="2737"/>
                </a:lnTo>
                <a:lnTo>
                  <a:pt x="1703" y="2758"/>
                </a:lnTo>
                <a:lnTo>
                  <a:pt x="1709" y="2778"/>
                </a:lnTo>
                <a:lnTo>
                  <a:pt x="1720" y="2795"/>
                </a:lnTo>
                <a:lnTo>
                  <a:pt x="1736" y="2811"/>
                </a:lnTo>
                <a:lnTo>
                  <a:pt x="1972" y="3000"/>
                </a:lnTo>
                <a:lnTo>
                  <a:pt x="1991" y="3012"/>
                </a:lnTo>
                <a:lnTo>
                  <a:pt x="2011" y="3019"/>
                </a:lnTo>
                <a:lnTo>
                  <a:pt x="2031" y="3021"/>
                </a:lnTo>
                <a:lnTo>
                  <a:pt x="2051" y="3019"/>
                </a:lnTo>
                <a:lnTo>
                  <a:pt x="2069" y="3013"/>
                </a:lnTo>
                <a:lnTo>
                  <a:pt x="2087" y="3003"/>
                </a:lnTo>
                <a:lnTo>
                  <a:pt x="2102" y="2990"/>
                </a:lnTo>
                <a:lnTo>
                  <a:pt x="2480" y="2564"/>
                </a:lnTo>
                <a:lnTo>
                  <a:pt x="2492" y="2546"/>
                </a:lnTo>
                <a:lnTo>
                  <a:pt x="2500" y="2527"/>
                </a:lnTo>
                <a:lnTo>
                  <a:pt x="2504" y="2506"/>
                </a:lnTo>
                <a:lnTo>
                  <a:pt x="2502" y="2486"/>
                </a:lnTo>
                <a:lnTo>
                  <a:pt x="2497" y="2466"/>
                </a:lnTo>
                <a:lnTo>
                  <a:pt x="2487" y="2447"/>
                </a:lnTo>
                <a:lnTo>
                  <a:pt x="2472" y="2431"/>
                </a:lnTo>
                <a:lnTo>
                  <a:pt x="2454" y="2419"/>
                </a:lnTo>
                <a:lnTo>
                  <a:pt x="2435" y="2411"/>
                </a:lnTo>
                <a:lnTo>
                  <a:pt x="2413" y="2407"/>
                </a:lnTo>
                <a:close/>
                <a:moveTo>
                  <a:pt x="898" y="2313"/>
                </a:moveTo>
                <a:lnTo>
                  <a:pt x="1322" y="2313"/>
                </a:lnTo>
                <a:lnTo>
                  <a:pt x="1337" y="2315"/>
                </a:lnTo>
                <a:lnTo>
                  <a:pt x="1351" y="2322"/>
                </a:lnTo>
                <a:lnTo>
                  <a:pt x="1361" y="2332"/>
                </a:lnTo>
                <a:lnTo>
                  <a:pt x="1368" y="2345"/>
                </a:lnTo>
                <a:lnTo>
                  <a:pt x="1370" y="2360"/>
                </a:lnTo>
                <a:lnTo>
                  <a:pt x="1370" y="2407"/>
                </a:lnTo>
                <a:lnTo>
                  <a:pt x="1368" y="2422"/>
                </a:lnTo>
                <a:lnTo>
                  <a:pt x="1361" y="2435"/>
                </a:lnTo>
                <a:lnTo>
                  <a:pt x="1351" y="2445"/>
                </a:lnTo>
                <a:lnTo>
                  <a:pt x="1337" y="2452"/>
                </a:lnTo>
                <a:lnTo>
                  <a:pt x="1322" y="2454"/>
                </a:lnTo>
                <a:lnTo>
                  <a:pt x="898" y="2454"/>
                </a:lnTo>
                <a:lnTo>
                  <a:pt x="883" y="2452"/>
                </a:lnTo>
                <a:lnTo>
                  <a:pt x="870" y="2445"/>
                </a:lnTo>
                <a:lnTo>
                  <a:pt x="860" y="2435"/>
                </a:lnTo>
                <a:lnTo>
                  <a:pt x="853" y="2422"/>
                </a:lnTo>
                <a:lnTo>
                  <a:pt x="851" y="2407"/>
                </a:lnTo>
                <a:lnTo>
                  <a:pt x="851" y="2360"/>
                </a:lnTo>
                <a:lnTo>
                  <a:pt x="853" y="2345"/>
                </a:lnTo>
                <a:lnTo>
                  <a:pt x="860" y="2332"/>
                </a:lnTo>
                <a:lnTo>
                  <a:pt x="870" y="2322"/>
                </a:lnTo>
                <a:lnTo>
                  <a:pt x="883" y="2315"/>
                </a:lnTo>
                <a:lnTo>
                  <a:pt x="898" y="2313"/>
                </a:lnTo>
                <a:close/>
                <a:moveTo>
                  <a:pt x="731" y="2207"/>
                </a:moveTo>
                <a:lnTo>
                  <a:pt x="744" y="2210"/>
                </a:lnTo>
                <a:lnTo>
                  <a:pt x="756" y="2218"/>
                </a:lnTo>
                <a:lnTo>
                  <a:pt x="765" y="2228"/>
                </a:lnTo>
                <a:lnTo>
                  <a:pt x="770" y="2241"/>
                </a:lnTo>
                <a:lnTo>
                  <a:pt x="770" y="2254"/>
                </a:lnTo>
                <a:lnTo>
                  <a:pt x="767" y="2267"/>
                </a:lnTo>
                <a:lnTo>
                  <a:pt x="760" y="2279"/>
                </a:lnTo>
                <a:lnTo>
                  <a:pt x="586" y="2474"/>
                </a:lnTo>
                <a:lnTo>
                  <a:pt x="576" y="2482"/>
                </a:lnTo>
                <a:lnTo>
                  <a:pt x="565" y="2487"/>
                </a:lnTo>
                <a:lnTo>
                  <a:pt x="553" y="2489"/>
                </a:lnTo>
                <a:lnTo>
                  <a:pt x="539" y="2486"/>
                </a:lnTo>
                <a:lnTo>
                  <a:pt x="526" y="2479"/>
                </a:lnTo>
                <a:lnTo>
                  <a:pt x="418" y="2392"/>
                </a:lnTo>
                <a:lnTo>
                  <a:pt x="409" y="2382"/>
                </a:lnTo>
                <a:lnTo>
                  <a:pt x="403" y="2370"/>
                </a:lnTo>
                <a:lnTo>
                  <a:pt x="402" y="2357"/>
                </a:lnTo>
                <a:lnTo>
                  <a:pt x="404" y="2344"/>
                </a:lnTo>
                <a:lnTo>
                  <a:pt x="411" y="2331"/>
                </a:lnTo>
                <a:lnTo>
                  <a:pt x="421" y="2322"/>
                </a:lnTo>
                <a:lnTo>
                  <a:pt x="434" y="2317"/>
                </a:lnTo>
                <a:lnTo>
                  <a:pt x="447" y="2315"/>
                </a:lnTo>
                <a:lnTo>
                  <a:pt x="460" y="2318"/>
                </a:lnTo>
                <a:lnTo>
                  <a:pt x="472" y="2325"/>
                </a:lnTo>
                <a:lnTo>
                  <a:pt x="548" y="2386"/>
                </a:lnTo>
                <a:lnTo>
                  <a:pt x="695" y="2221"/>
                </a:lnTo>
                <a:lnTo>
                  <a:pt x="705" y="2212"/>
                </a:lnTo>
                <a:lnTo>
                  <a:pt x="718" y="2208"/>
                </a:lnTo>
                <a:lnTo>
                  <a:pt x="731" y="2207"/>
                </a:lnTo>
                <a:close/>
                <a:moveTo>
                  <a:pt x="2079" y="2077"/>
                </a:moveTo>
                <a:lnTo>
                  <a:pt x="2141" y="2080"/>
                </a:lnTo>
                <a:lnTo>
                  <a:pt x="2202" y="2090"/>
                </a:lnTo>
                <a:lnTo>
                  <a:pt x="2261" y="2105"/>
                </a:lnTo>
                <a:lnTo>
                  <a:pt x="2317" y="2125"/>
                </a:lnTo>
                <a:lnTo>
                  <a:pt x="2371" y="2151"/>
                </a:lnTo>
                <a:lnTo>
                  <a:pt x="2421" y="2182"/>
                </a:lnTo>
                <a:lnTo>
                  <a:pt x="2469" y="2217"/>
                </a:lnTo>
                <a:lnTo>
                  <a:pt x="2513" y="2257"/>
                </a:lnTo>
                <a:lnTo>
                  <a:pt x="2552" y="2300"/>
                </a:lnTo>
                <a:lnTo>
                  <a:pt x="2588" y="2347"/>
                </a:lnTo>
                <a:lnTo>
                  <a:pt x="2618" y="2398"/>
                </a:lnTo>
                <a:lnTo>
                  <a:pt x="2644" y="2452"/>
                </a:lnTo>
                <a:lnTo>
                  <a:pt x="2665" y="2508"/>
                </a:lnTo>
                <a:lnTo>
                  <a:pt x="2680" y="2567"/>
                </a:lnTo>
                <a:lnTo>
                  <a:pt x="2689" y="2627"/>
                </a:lnTo>
                <a:lnTo>
                  <a:pt x="2692" y="2690"/>
                </a:lnTo>
                <a:lnTo>
                  <a:pt x="2689" y="2753"/>
                </a:lnTo>
                <a:lnTo>
                  <a:pt x="2680" y="2814"/>
                </a:lnTo>
                <a:lnTo>
                  <a:pt x="2665" y="2872"/>
                </a:lnTo>
                <a:lnTo>
                  <a:pt x="2644" y="2930"/>
                </a:lnTo>
                <a:lnTo>
                  <a:pt x="2618" y="2983"/>
                </a:lnTo>
                <a:lnTo>
                  <a:pt x="2588" y="3034"/>
                </a:lnTo>
                <a:lnTo>
                  <a:pt x="2552" y="3081"/>
                </a:lnTo>
                <a:lnTo>
                  <a:pt x="2513" y="3124"/>
                </a:lnTo>
                <a:lnTo>
                  <a:pt x="2469" y="3164"/>
                </a:lnTo>
                <a:lnTo>
                  <a:pt x="2421" y="3199"/>
                </a:lnTo>
                <a:lnTo>
                  <a:pt x="2371" y="3230"/>
                </a:lnTo>
                <a:lnTo>
                  <a:pt x="2317" y="3256"/>
                </a:lnTo>
                <a:lnTo>
                  <a:pt x="2261" y="3276"/>
                </a:lnTo>
                <a:lnTo>
                  <a:pt x="2202" y="3292"/>
                </a:lnTo>
                <a:lnTo>
                  <a:pt x="2141" y="3301"/>
                </a:lnTo>
                <a:lnTo>
                  <a:pt x="2079" y="3304"/>
                </a:lnTo>
                <a:lnTo>
                  <a:pt x="2016" y="3301"/>
                </a:lnTo>
                <a:lnTo>
                  <a:pt x="1955" y="3292"/>
                </a:lnTo>
                <a:lnTo>
                  <a:pt x="1896" y="3276"/>
                </a:lnTo>
                <a:lnTo>
                  <a:pt x="1839" y="3256"/>
                </a:lnTo>
                <a:lnTo>
                  <a:pt x="1785" y="3230"/>
                </a:lnTo>
                <a:lnTo>
                  <a:pt x="1735" y="3199"/>
                </a:lnTo>
                <a:lnTo>
                  <a:pt x="1688" y="3164"/>
                </a:lnTo>
                <a:lnTo>
                  <a:pt x="1644" y="3124"/>
                </a:lnTo>
                <a:lnTo>
                  <a:pt x="1605" y="3081"/>
                </a:lnTo>
                <a:lnTo>
                  <a:pt x="1569" y="3034"/>
                </a:lnTo>
                <a:lnTo>
                  <a:pt x="1539" y="2983"/>
                </a:lnTo>
                <a:lnTo>
                  <a:pt x="1513" y="2930"/>
                </a:lnTo>
                <a:lnTo>
                  <a:pt x="1492" y="2872"/>
                </a:lnTo>
                <a:lnTo>
                  <a:pt x="1477" y="2814"/>
                </a:lnTo>
                <a:lnTo>
                  <a:pt x="1468" y="2753"/>
                </a:lnTo>
                <a:lnTo>
                  <a:pt x="1465" y="2690"/>
                </a:lnTo>
                <a:lnTo>
                  <a:pt x="1468" y="2627"/>
                </a:lnTo>
                <a:lnTo>
                  <a:pt x="1477" y="2567"/>
                </a:lnTo>
                <a:lnTo>
                  <a:pt x="1492" y="2508"/>
                </a:lnTo>
                <a:lnTo>
                  <a:pt x="1513" y="2452"/>
                </a:lnTo>
                <a:lnTo>
                  <a:pt x="1539" y="2398"/>
                </a:lnTo>
                <a:lnTo>
                  <a:pt x="1569" y="2347"/>
                </a:lnTo>
                <a:lnTo>
                  <a:pt x="1605" y="2300"/>
                </a:lnTo>
                <a:lnTo>
                  <a:pt x="1644" y="2257"/>
                </a:lnTo>
                <a:lnTo>
                  <a:pt x="1688" y="2217"/>
                </a:lnTo>
                <a:lnTo>
                  <a:pt x="1735" y="2182"/>
                </a:lnTo>
                <a:lnTo>
                  <a:pt x="1785" y="2151"/>
                </a:lnTo>
                <a:lnTo>
                  <a:pt x="1839" y="2125"/>
                </a:lnTo>
                <a:lnTo>
                  <a:pt x="1896" y="2105"/>
                </a:lnTo>
                <a:lnTo>
                  <a:pt x="1955" y="2090"/>
                </a:lnTo>
                <a:lnTo>
                  <a:pt x="2016" y="2080"/>
                </a:lnTo>
                <a:lnTo>
                  <a:pt x="2079" y="2077"/>
                </a:lnTo>
                <a:close/>
                <a:moveTo>
                  <a:pt x="898" y="1888"/>
                </a:moveTo>
                <a:lnTo>
                  <a:pt x="1418" y="1888"/>
                </a:lnTo>
                <a:lnTo>
                  <a:pt x="1432" y="1890"/>
                </a:lnTo>
                <a:lnTo>
                  <a:pt x="1445" y="1897"/>
                </a:lnTo>
                <a:lnTo>
                  <a:pt x="1456" y="1907"/>
                </a:lnTo>
                <a:lnTo>
                  <a:pt x="1462" y="1920"/>
                </a:lnTo>
                <a:lnTo>
                  <a:pt x="1465" y="1935"/>
                </a:lnTo>
                <a:lnTo>
                  <a:pt x="1465" y="1982"/>
                </a:lnTo>
                <a:lnTo>
                  <a:pt x="1462" y="1997"/>
                </a:lnTo>
                <a:lnTo>
                  <a:pt x="1456" y="2010"/>
                </a:lnTo>
                <a:lnTo>
                  <a:pt x="1445" y="2020"/>
                </a:lnTo>
                <a:lnTo>
                  <a:pt x="1432" y="2027"/>
                </a:lnTo>
                <a:lnTo>
                  <a:pt x="1418" y="2029"/>
                </a:lnTo>
                <a:lnTo>
                  <a:pt x="898" y="2029"/>
                </a:lnTo>
                <a:lnTo>
                  <a:pt x="883" y="2027"/>
                </a:lnTo>
                <a:lnTo>
                  <a:pt x="870" y="2020"/>
                </a:lnTo>
                <a:lnTo>
                  <a:pt x="860" y="2010"/>
                </a:lnTo>
                <a:lnTo>
                  <a:pt x="853" y="1997"/>
                </a:lnTo>
                <a:lnTo>
                  <a:pt x="851" y="1982"/>
                </a:lnTo>
                <a:lnTo>
                  <a:pt x="851" y="1935"/>
                </a:lnTo>
                <a:lnTo>
                  <a:pt x="853" y="1920"/>
                </a:lnTo>
                <a:lnTo>
                  <a:pt x="860" y="1907"/>
                </a:lnTo>
                <a:lnTo>
                  <a:pt x="870" y="1897"/>
                </a:lnTo>
                <a:lnTo>
                  <a:pt x="883" y="1890"/>
                </a:lnTo>
                <a:lnTo>
                  <a:pt x="898" y="1888"/>
                </a:lnTo>
                <a:close/>
                <a:moveTo>
                  <a:pt x="731" y="1802"/>
                </a:moveTo>
                <a:lnTo>
                  <a:pt x="744" y="1805"/>
                </a:lnTo>
                <a:lnTo>
                  <a:pt x="756" y="1813"/>
                </a:lnTo>
                <a:lnTo>
                  <a:pt x="765" y="1823"/>
                </a:lnTo>
                <a:lnTo>
                  <a:pt x="770" y="1836"/>
                </a:lnTo>
                <a:lnTo>
                  <a:pt x="770" y="1849"/>
                </a:lnTo>
                <a:lnTo>
                  <a:pt x="767" y="1862"/>
                </a:lnTo>
                <a:lnTo>
                  <a:pt x="760" y="1874"/>
                </a:lnTo>
                <a:lnTo>
                  <a:pt x="586" y="2070"/>
                </a:lnTo>
                <a:lnTo>
                  <a:pt x="576" y="2078"/>
                </a:lnTo>
                <a:lnTo>
                  <a:pt x="565" y="2083"/>
                </a:lnTo>
                <a:lnTo>
                  <a:pt x="553" y="2085"/>
                </a:lnTo>
                <a:lnTo>
                  <a:pt x="539" y="2082"/>
                </a:lnTo>
                <a:lnTo>
                  <a:pt x="526" y="2075"/>
                </a:lnTo>
                <a:lnTo>
                  <a:pt x="418" y="1987"/>
                </a:lnTo>
                <a:lnTo>
                  <a:pt x="409" y="1977"/>
                </a:lnTo>
                <a:lnTo>
                  <a:pt x="403" y="1965"/>
                </a:lnTo>
                <a:lnTo>
                  <a:pt x="402" y="1952"/>
                </a:lnTo>
                <a:lnTo>
                  <a:pt x="404" y="1939"/>
                </a:lnTo>
                <a:lnTo>
                  <a:pt x="411" y="1926"/>
                </a:lnTo>
                <a:lnTo>
                  <a:pt x="421" y="1917"/>
                </a:lnTo>
                <a:lnTo>
                  <a:pt x="434" y="1912"/>
                </a:lnTo>
                <a:lnTo>
                  <a:pt x="447" y="1910"/>
                </a:lnTo>
                <a:lnTo>
                  <a:pt x="460" y="1913"/>
                </a:lnTo>
                <a:lnTo>
                  <a:pt x="472" y="1920"/>
                </a:lnTo>
                <a:lnTo>
                  <a:pt x="548" y="1981"/>
                </a:lnTo>
                <a:lnTo>
                  <a:pt x="695" y="1816"/>
                </a:lnTo>
                <a:lnTo>
                  <a:pt x="705" y="1807"/>
                </a:lnTo>
                <a:lnTo>
                  <a:pt x="718" y="1803"/>
                </a:lnTo>
                <a:lnTo>
                  <a:pt x="731" y="1802"/>
                </a:lnTo>
                <a:close/>
                <a:moveTo>
                  <a:pt x="898" y="1511"/>
                </a:moveTo>
                <a:lnTo>
                  <a:pt x="1653" y="1511"/>
                </a:lnTo>
                <a:lnTo>
                  <a:pt x="1668" y="1513"/>
                </a:lnTo>
                <a:lnTo>
                  <a:pt x="1681" y="1520"/>
                </a:lnTo>
                <a:lnTo>
                  <a:pt x="1691" y="1530"/>
                </a:lnTo>
                <a:lnTo>
                  <a:pt x="1698" y="1543"/>
                </a:lnTo>
                <a:lnTo>
                  <a:pt x="1700" y="1558"/>
                </a:lnTo>
                <a:lnTo>
                  <a:pt x="1700" y="1605"/>
                </a:lnTo>
                <a:lnTo>
                  <a:pt x="1698" y="1620"/>
                </a:lnTo>
                <a:lnTo>
                  <a:pt x="1691" y="1633"/>
                </a:lnTo>
                <a:lnTo>
                  <a:pt x="1681" y="1643"/>
                </a:lnTo>
                <a:lnTo>
                  <a:pt x="1668" y="1650"/>
                </a:lnTo>
                <a:lnTo>
                  <a:pt x="1653" y="1652"/>
                </a:lnTo>
                <a:lnTo>
                  <a:pt x="898" y="1652"/>
                </a:lnTo>
                <a:lnTo>
                  <a:pt x="883" y="1650"/>
                </a:lnTo>
                <a:lnTo>
                  <a:pt x="870" y="1643"/>
                </a:lnTo>
                <a:lnTo>
                  <a:pt x="860" y="1633"/>
                </a:lnTo>
                <a:lnTo>
                  <a:pt x="853" y="1620"/>
                </a:lnTo>
                <a:lnTo>
                  <a:pt x="851" y="1605"/>
                </a:lnTo>
                <a:lnTo>
                  <a:pt x="851" y="1558"/>
                </a:lnTo>
                <a:lnTo>
                  <a:pt x="853" y="1543"/>
                </a:lnTo>
                <a:lnTo>
                  <a:pt x="860" y="1530"/>
                </a:lnTo>
                <a:lnTo>
                  <a:pt x="870" y="1520"/>
                </a:lnTo>
                <a:lnTo>
                  <a:pt x="883" y="1513"/>
                </a:lnTo>
                <a:lnTo>
                  <a:pt x="898" y="1511"/>
                </a:lnTo>
                <a:close/>
                <a:moveTo>
                  <a:pt x="731" y="1401"/>
                </a:moveTo>
                <a:lnTo>
                  <a:pt x="744" y="1404"/>
                </a:lnTo>
                <a:lnTo>
                  <a:pt x="756" y="1412"/>
                </a:lnTo>
                <a:lnTo>
                  <a:pt x="765" y="1422"/>
                </a:lnTo>
                <a:lnTo>
                  <a:pt x="770" y="1435"/>
                </a:lnTo>
                <a:lnTo>
                  <a:pt x="770" y="1448"/>
                </a:lnTo>
                <a:lnTo>
                  <a:pt x="767" y="1461"/>
                </a:lnTo>
                <a:lnTo>
                  <a:pt x="760" y="1473"/>
                </a:lnTo>
                <a:lnTo>
                  <a:pt x="586" y="1668"/>
                </a:lnTo>
                <a:lnTo>
                  <a:pt x="576" y="1676"/>
                </a:lnTo>
                <a:lnTo>
                  <a:pt x="565" y="1681"/>
                </a:lnTo>
                <a:lnTo>
                  <a:pt x="553" y="1683"/>
                </a:lnTo>
                <a:lnTo>
                  <a:pt x="539" y="1680"/>
                </a:lnTo>
                <a:lnTo>
                  <a:pt x="526" y="1673"/>
                </a:lnTo>
                <a:lnTo>
                  <a:pt x="418" y="1586"/>
                </a:lnTo>
                <a:lnTo>
                  <a:pt x="409" y="1576"/>
                </a:lnTo>
                <a:lnTo>
                  <a:pt x="403" y="1564"/>
                </a:lnTo>
                <a:lnTo>
                  <a:pt x="402" y="1551"/>
                </a:lnTo>
                <a:lnTo>
                  <a:pt x="404" y="1537"/>
                </a:lnTo>
                <a:lnTo>
                  <a:pt x="411" y="1525"/>
                </a:lnTo>
                <a:lnTo>
                  <a:pt x="421" y="1516"/>
                </a:lnTo>
                <a:lnTo>
                  <a:pt x="434" y="1511"/>
                </a:lnTo>
                <a:lnTo>
                  <a:pt x="447" y="1509"/>
                </a:lnTo>
                <a:lnTo>
                  <a:pt x="460" y="1512"/>
                </a:lnTo>
                <a:lnTo>
                  <a:pt x="472" y="1519"/>
                </a:lnTo>
                <a:lnTo>
                  <a:pt x="548" y="1580"/>
                </a:lnTo>
                <a:lnTo>
                  <a:pt x="695" y="1415"/>
                </a:lnTo>
                <a:lnTo>
                  <a:pt x="705" y="1406"/>
                </a:lnTo>
                <a:lnTo>
                  <a:pt x="718" y="1402"/>
                </a:lnTo>
                <a:lnTo>
                  <a:pt x="731" y="1401"/>
                </a:lnTo>
                <a:close/>
                <a:moveTo>
                  <a:pt x="898" y="1085"/>
                </a:moveTo>
                <a:lnTo>
                  <a:pt x="1653" y="1085"/>
                </a:lnTo>
                <a:lnTo>
                  <a:pt x="1668" y="1088"/>
                </a:lnTo>
                <a:lnTo>
                  <a:pt x="1681" y="1094"/>
                </a:lnTo>
                <a:lnTo>
                  <a:pt x="1691" y="1105"/>
                </a:lnTo>
                <a:lnTo>
                  <a:pt x="1698" y="1118"/>
                </a:lnTo>
                <a:lnTo>
                  <a:pt x="1700" y="1132"/>
                </a:lnTo>
                <a:lnTo>
                  <a:pt x="1700" y="1180"/>
                </a:lnTo>
                <a:lnTo>
                  <a:pt x="1698" y="1194"/>
                </a:lnTo>
                <a:lnTo>
                  <a:pt x="1691" y="1207"/>
                </a:lnTo>
                <a:lnTo>
                  <a:pt x="1681" y="1218"/>
                </a:lnTo>
                <a:lnTo>
                  <a:pt x="1668" y="1224"/>
                </a:lnTo>
                <a:lnTo>
                  <a:pt x="1653" y="1227"/>
                </a:lnTo>
                <a:lnTo>
                  <a:pt x="898" y="1227"/>
                </a:lnTo>
                <a:lnTo>
                  <a:pt x="883" y="1224"/>
                </a:lnTo>
                <a:lnTo>
                  <a:pt x="870" y="1218"/>
                </a:lnTo>
                <a:lnTo>
                  <a:pt x="860" y="1207"/>
                </a:lnTo>
                <a:lnTo>
                  <a:pt x="853" y="1194"/>
                </a:lnTo>
                <a:lnTo>
                  <a:pt x="851" y="1180"/>
                </a:lnTo>
                <a:lnTo>
                  <a:pt x="851" y="1132"/>
                </a:lnTo>
                <a:lnTo>
                  <a:pt x="853" y="1118"/>
                </a:lnTo>
                <a:lnTo>
                  <a:pt x="860" y="1105"/>
                </a:lnTo>
                <a:lnTo>
                  <a:pt x="870" y="1094"/>
                </a:lnTo>
                <a:lnTo>
                  <a:pt x="883" y="1088"/>
                </a:lnTo>
                <a:lnTo>
                  <a:pt x="898" y="1085"/>
                </a:lnTo>
                <a:close/>
                <a:moveTo>
                  <a:pt x="731" y="980"/>
                </a:moveTo>
                <a:lnTo>
                  <a:pt x="744" y="984"/>
                </a:lnTo>
                <a:lnTo>
                  <a:pt x="756" y="991"/>
                </a:lnTo>
                <a:lnTo>
                  <a:pt x="765" y="1002"/>
                </a:lnTo>
                <a:lnTo>
                  <a:pt x="770" y="1014"/>
                </a:lnTo>
                <a:lnTo>
                  <a:pt x="770" y="1028"/>
                </a:lnTo>
                <a:lnTo>
                  <a:pt x="767" y="1041"/>
                </a:lnTo>
                <a:lnTo>
                  <a:pt x="760" y="1052"/>
                </a:lnTo>
                <a:lnTo>
                  <a:pt x="586" y="1249"/>
                </a:lnTo>
                <a:lnTo>
                  <a:pt x="576" y="1257"/>
                </a:lnTo>
                <a:lnTo>
                  <a:pt x="565" y="1262"/>
                </a:lnTo>
                <a:lnTo>
                  <a:pt x="553" y="1263"/>
                </a:lnTo>
                <a:lnTo>
                  <a:pt x="539" y="1261"/>
                </a:lnTo>
                <a:lnTo>
                  <a:pt x="526" y="1254"/>
                </a:lnTo>
                <a:lnTo>
                  <a:pt x="418" y="1166"/>
                </a:lnTo>
                <a:lnTo>
                  <a:pt x="409" y="1156"/>
                </a:lnTo>
                <a:lnTo>
                  <a:pt x="403" y="1143"/>
                </a:lnTo>
                <a:lnTo>
                  <a:pt x="402" y="1130"/>
                </a:lnTo>
                <a:lnTo>
                  <a:pt x="404" y="1117"/>
                </a:lnTo>
                <a:lnTo>
                  <a:pt x="411" y="1105"/>
                </a:lnTo>
                <a:lnTo>
                  <a:pt x="421" y="1096"/>
                </a:lnTo>
                <a:lnTo>
                  <a:pt x="434" y="1090"/>
                </a:lnTo>
                <a:lnTo>
                  <a:pt x="447" y="1089"/>
                </a:lnTo>
                <a:lnTo>
                  <a:pt x="460" y="1091"/>
                </a:lnTo>
                <a:lnTo>
                  <a:pt x="472" y="1098"/>
                </a:lnTo>
                <a:lnTo>
                  <a:pt x="548" y="1159"/>
                </a:lnTo>
                <a:lnTo>
                  <a:pt x="695" y="995"/>
                </a:lnTo>
                <a:lnTo>
                  <a:pt x="705" y="986"/>
                </a:lnTo>
                <a:lnTo>
                  <a:pt x="718" y="981"/>
                </a:lnTo>
                <a:lnTo>
                  <a:pt x="731" y="980"/>
                </a:lnTo>
                <a:close/>
                <a:moveTo>
                  <a:pt x="142" y="330"/>
                </a:moveTo>
                <a:lnTo>
                  <a:pt x="525" y="330"/>
                </a:lnTo>
                <a:lnTo>
                  <a:pt x="521" y="354"/>
                </a:lnTo>
                <a:lnTo>
                  <a:pt x="520" y="379"/>
                </a:lnTo>
                <a:lnTo>
                  <a:pt x="523" y="418"/>
                </a:lnTo>
                <a:lnTo>
                  <a:pt x="532" y="454"/>
                </a:lnTo>
                <a:lnTo>
                  <a:pt x="546" y="487"/>
                </a:lnTo>
                <a:lnTo>
                  <a:pt x="565" y="518"/>
                </a:lnTo>
                <a:lnTo>
                  <a:pt x="588" y="545"/>
                </a:lnTo>
                <a:lnTo>
                  <a:pt x="616" y="569"/>
                </a:lnTo>
                <a:lnTo>
                  <a:pt x="647" y="588"/>
                </a:lnTo>
                <a:lnTo>
                  <a:pt x="680" y="602"/>
                </a:lnTo>
                <a:lnTo>
                  <a:pt x="716" y="611"/>
                </a:lnTo>
                <a:lnTo>
                  <a:pt x="754" y="614"/>
                </a:lnTo>
                <a:lnTo>
                  <a:pt x="1372" y="614"/>
                </a:lnTo>
                <a:lnTo>
                  <a:pt x="1410" y="611"/>
                </a:lnTo>
                <a:lnTo>
                  <a:pt x="1446" y="602"/>
                </a:lnTo>
                <a:lnTo>
                  <a:pt x="1479" y="588"/>
                </a:lnTo>
                <a:lnTo>
                  <a:pt x="1510" y="568"/>
                </a:lnTo>
                <a:lnTo>
                  <a:pt x="1537" y="545"/>
                </a:lnTo>
                <a:lnTo>
                  <a:pt x="1561" y="517"/>
                </a:lnTo>
                <a:lnTo>
                  <a:pt x="1580" y="486"/>
                </a:lnTo>
                <a:lnTo>
                  <a:pt x="1594" y="452"/>
                </a:lnTo>
                <a:lnTo>
                  <a:pt x="1603" y="415"/>
                </a:lnTo>
                <a:lnTo>
                  <a:pt x="1606" y="376"/>
                </a:lnTo>
                <a:lnTo>
                  <a:pt x="1605" y="353"/>
                </a:lnTo>
                <a:lnTo>
                  <a:pt x="1601" y="330"/>
                </a:lnTo>
                <a:lnTo>
                  <a:pt x="1890" y="330"/>
                </a:lnTo>
                <a:lnTo>
                  <a:pt x="1930" y="332"/>
                </a:lnTo>
                <a:lnTo>
                  <a:pt x="1966" y="338"/>
                </a:lnTo>
                <a:lnTo>
                  <a:pt x="1998" y="348"/>
                </a:lnTo>
                <a:lnTo>
                  <a:pt x="2028" y="360"/>
                </a:lnTo>
                <a:lnTo>
                  <a:pt x="2053" y="376"/>
                </a:lnTo>
                <a:lnTo>
                  <a:pt x="2075" y="395"/>
                </a:lnTo>
                <a:lnTo>
                  <a:pt x="2093" y="417"/>
                </a:lnTo>
                <a:lnTo>
                  <a:pt x="2107" y="440"/>
                </a:lnTo>
                <a:lnTo>
                  <a:pt x="2117" y="465"/>
                </a:lnTo>
                <a:lnTo>
                  <a:pt x="2124" y="492"/>
                </a:lnTo>
                <a:lnTo>
                  <a:pt x="2126" y="520"/>
                </a:lnTo>
                <a:lnTo>
                  <a:pt x="2126" y="1937"/>
                </a:lnTo>
                <a:lnTo>
                  <a:pt x="2102" y="1936"/>
                </a:lnTo>
                <a:lnTo>
                  <a:pt x="2079" y="1935"/>
                </a:lnTo>
                <a:lnTo>
                  <a:pt x="2014" y="1938"/>
                </a:lnTo>
                <a:lnTo>
                  <a:pt x="1951" y="1946"/>
                </a:lnTo>
                <a:lnTo>
                  <a:pt x="1890" y="1960"/>
                </a:lnTo>
                <a:lnTo>
                  <a:pt x="1890" y="850"/>
                </a:lnTo>
                <a:lnTo>
                  <a:pt x="236" y="850"/>
                </a:lnTo>
                <a:lnTo>
                  <a:pt x="236" y="2737"/>
                </a:lnTo>
                <a:lnTo>
                  <a:pt x="1325" y="2737"/>
                </a:lnTo>
                <a:lnTo>
                  <a:pt x="1331" y="2799"/>
                </a:lnTo>
                <a:lnTo>
                  <a:pt x="1342" y="2859"/>
                </a:lnTo>
                <a:lnTo>
                  <a:pt x="1359" y="2918"/>
                </a:lnTo>
                <a:lnTo>
                  <a:pt x="1379" y="2974"/>
                </a:lnTo>
                <a:lnTo>
                  <a:pt x="189" y="2974"/>
                </a:lnTo>
                <a:lnTo>
                  <a:pt x="155" y="2971"/>
                </a:lnTo>
                <a:lnTo>
                  <a:pt x="123" y="2962"/>
                </a:lnTo>
                <a:lnTo>
                  <a:pt x="94" y="2948"/>
                </a:lnTo>
                <a:lnTo>
                  <a:pt x="67" y="2930"/>
                </a:lnTo>
                <a:lnTo>
                  <a:pt x="45" y="2907"/>
                </a:lnTo>
                <a:lnTo>
                  <a:pt x="26" y="2880"/>
                </a:lnTo>
                <a:lnTo>
                  <a:pt x="12" y="2850"/>
                </a:lnTo>
                <a:lnTo>
                  <a:pt x="3" y="2818"/>
                </a:lnTo>
                <a:lnTo>
                  <a:pt x="0" y="2784"/>
                </a:lnTo>
                <a:lnTo>
                  <a:pt x="0" y="520"/>
                </a:lnTo>
                <a:lnTo>
                  <a:pt x="3" y="489"/>
                </a:lnTo>
                <a:lnTo>
                  <a:pt x="9" y="460"/>
                </a:lnTo>
                <a:lnTo>
                  <a:pt x="20" y="433"/>
                </a:lnTo>
                <a:lnTo>
                  <a:pt x="34" y="407"/>
                </a:lnTo>
                <a:lnTo>
                  <a:pt x="50" y="385"/>
                </a:lnTo>
                <a:lnTo>
                  <a:pt x="67" y="366"/>
                </a:lnTo>
                <a:lnTo>
                  <a:pt x="86" y="351"/>
                </a:lnTo>
                <a:lnTo>
                  <a:pt x="105" y="340"/>
                </a:lnTo>
                <a:lnTo>
                  <a:pt x="124" y="332"/>
                </a:lnTo>
                <a:lnTo>
                  <a:pt x="142" y="330"/>
                </a:lnTo>
                <a:close/>
                <a:moveTo>
                  <a:pt x="1063" y="94"/>
                </a:moveTo>
                <a:lnTo>
                  <a:pt x="1044" y="97"/>
                </a:lnTo>
                <a:lnTo>
                  <a:pt x="1027" y="104"/>
                </a:lnTo>
                <a:lnTo>
                  <a:pt x="1013" y="115"/>
                </a:lnTo>
                <a:lnTo>
                  <a:pt x="1002" y="129"/>
                </a:lnTo>
                <a:lnTo>
                  <a:pt x="995" y="146"/>
                </a:lnTo>
                <a:lnTo>
                  <a:pt x="992" y="165"/>
                </a:lnTo>
                <a:lnTo>
                  <a:pt x="995" y="184"/>
                </a:lnTo>
                <a:lnTo>
                  <a:pt x="1002" y="201"/>
                </a:lnTo>
                <a:lnTo>
                  <a:pt x="1013" y="215"/>
                </a:lnTo>
                <a:lnTo>
                  <a:pt x="1027" y="226"/>
                </a:lnTo>
                <a:lnTo>
                  <a:pt x="1044" y="233"/>
                </a:lnTo>
                <a:lnTo>
                  <a:pt x="1063" y="236"/>
                </a:lnTo>
                <a:lnTo>
                  <a:pt x="1082" y="233"/>
                </a:lnTo>
                <a:lnTo>
                  <a:pt x="1099" y="226"/>
                </a:lnTo>
                <a:lnTo>
                  <a:pt x="1113" y="215"/>
                </a:lnTo>
                <a:lnTo>
                  <a:pt x="1124" y="201"/>
                </a:lnTo>
                <a:lnTo>
                  <a:pt x="1131" y="184"/>
                </a:lnTo>
                <a:lnTo>
                  <a:pt x="1134" y="165"/>
                </a:lnTo>
                <a:lnTo>
                  <a:pt x="1131" y="146"/>
                </a:lnTo>
                <a:lnTo>
                  <a:pt x="1124" y="129"/>
                </a:lnTo>
                <a:lnTo>
                  <a:pt x="1113" y="115"/>
                </a:lnTo>
                <a:lnTo>
                  <a:pt x="1099" y="104"/>
                </a:lnTo>
                <a:lnTo>
                  <a:pt x="1082" y="97"/>
                </a:lnTo>
                <a:lnTo>
                  <a:pt x="1063" y="94"/>
                </a:lnTo>
                <a:close/>
                <a:moveTo>
                  <a:pt x="1061" y="0"/>
                </a:moveTo>
                <a:lnTo>
                  <a:pt x="1065" y="0"/>
                </a:lnTo>
                <a:lnTo>
                  <a:pt x="1094" y="3"/>
                </a:lnTo>
                <a:lnTo>
                  <a:pt x="1122" y="10"/>
                </a:lnTo>
                <a:lnTo>
                  <a:pt x="1147" y="22"/>
                </a:lnTo>
                <a:lnTo>
                  <a:pt x="1170" y="38"/>
                </a:lnTo>
                <a:lnTo>
                  <a:pt x="1190" y="58"/>
                </a:lnTo>
                <a:lnTo>
                  <a:pt x="1206" y="81"/>
                </a:lnTo>
                <a:lnTo>
                  <a:pt x="1218" y="106"/>
                </a:lnTo>
                <a:lnTo>
                  <a:pt x="1225" y="134"/>
                </a:lnTo>
                <a:lnTo>
                  <a:pt x="1228" y="163"/>
                </a:lnTo>
                <a:lnTo>
                  <a:pt x="1228" y="165"/>
                </a:lnTo>
                <a:lnTo>
                  <a:pt x="1230" y="184"/>
                </a:lnTo>
                <a:lnTo>
                  <a:pt x="1238" y="201"/>
                </a:lnTo>
                <a:lnTo>
                  <a:pt x="1249" y="215"/>
                </a:lnTo>
                <a:lnTo>
                  <a:pt x="1263" y="226"/>
                </a:lnTo>
                <a:lnTo>
                  <a:pt x="1279" y="233"/>
                </a:lnTo>
                <a:lnTo>
                  <a:pt x="1298" y="236"/>
                </a:lnTo>
                <a:lnTo>
                  <a:pt x="1372" y="236"/>
                </a:lnTo>
                <a:lnTo>
                  <a:pt x="1400" y="239"/>
                </a:lnTo>
                <a:lnTo>
                  <a:pt x="1426" y="247"/>
                </a:lnTo>
                <a:lnTo>
                  <a:pt x="1450" y="260"/>
                </a:lnTo>
                <a:lnTo>
                  <a:pt x="1471" y="277"/>
                </a:lnTo>
                <a:lnTo>
                  <a:pt x="1488" y="297"/>
                </a:lnTo>
                <a:lnTo>
                  <a:pt x="1501" y="321"/>
                </a:lnTo>
                <a:lnTo>
                  <a:pt x="1509" y="348"/>
                </a:lnTo>
                <a:lnTo>
                  <a:pt x="1512" y="376"/>
                </a:lnTo>
                <a:lnTo>
                  <a:pt x="1512" y="379"/>
                </a:lnTo>
                <a:lnTo>
                  <a:pt x="1509" y="407"/>
                </a:lnTo>
                <a:lnTo>
                  <a:pt x="1501" y="434"/>
                </a:lnTo>
                <a:lnTo>
                  <a:pt x="1488" y="458"/>
                </a:lnTo>
                <a:lnTo>
                  <a:pt x="1471" y="479"/>
                </a:lnTo>
                <a:lnTo>
                  <a:pt x="1450" y="496"/>
                </a:lnTo>
                <a:lnTo>
                  <a:pt x="1426" y="509"/>
                </a:lnTo>
                <a:lnTo>
                  <a:pt x="1400" y="517"/>
                </a:lnTo>
                <a:lnTo>
                  <a:pt x="1372" y="520"/>
                </a:lnTo>
                <a:lnTo>
                  <a:pt x="754" y="520"/>
                </a:lnTo>
                <a:lnTo>
                  <a:pt x="726" y="517"/>
                </a:lnTo>
                <a:lnTo>
                  <a:pt x="700" y="509"/>
                </a:lnTo>
                <a:lnTo>
                  <a:pt x="676" y="496"/>
                </a:lnTo>
                <a:lnTo>
                  <a:pt x="655" y="479"/>
                </a:lnTo>
                <a:lnTo>
                  <a:pt x="638" y="458"/>
                </a:lnTo>
                <a:lnTo>
                  <a:pt x="625" y="434"/>
                </a:lnTo>
                <a:lnTo>
                  <a:pt x="617" y="407"/>
                </a:lnTo>
                <a:lnTo>
                  <a:pt x="614" y="379"/>
                </a:lnTo>
                <a:lnTo>
                  <a:pt x="614" y="376"/>
                </a:lnTo>
                <a:lnTo>
                  <a:pt x="617" y="348"/>
                </a:lnTo>
                <a:lnTo>
                  <a:pt x="625" y="321"/>
                </a:lnTo>
                <a:lnTo>
                  <a:pt x="638" y="297"/>
                </a:lnTo>
                <a:lnTo>
                  <a:pt x="655" y="277"/>
                </a:lnTo>
                <a:lnTo>
                  <a:pt x="676" y="260"/>
                </a:lnTo>
                <a:lnTo>
                  <a:pt x="700" y="247"/>
                </a:lnTo>
                <a:lnTo>
                  <a:pt x="726" y="239"/>
                </a:lnTo>
                <a:lnTo>
                  <a:pt x="754" y="236"/>
                </a:lnTo>
                <a:lnTo>
                  <a:pt x="828" y="236"/>
                </a:lnTo>
                <a:lnTo>
                  <a:pt x="846" y="233"/>
                </a:lnTo>
                <a:lnTo>
                  <a:pt x="863" y="226"/>
                </a:lnTo>
                <a:lnTo>
                  <a:pt x="877" y="215"/>
                </a:lnTo>
                <a:lnTo>
                  <a:pt x="888" y="201"/>
                </a:lnTo>
                <a:lnTo>
                  <a:pt x="895" y="184"/>
                </a:lnTo>
                <a:lnTo>
                  <a:pt x="898" y="165"/>
                </a:lnTo>
                <a:lnTo>
                  <a:pt x="898" y="163"/>
                </a:lnTo>
                <a:lnTo>
                  <a:pt x="901" y="134"/>
                </a:lnTo>
                <a:lnTo>
                  <a:pt x="908" y="106"/>
                </a:lnTo>
                <a:lnTo>
                  <a:pt x="920" y="81"/>
                </a:lnTo>
                <a:lnTo>
                  <a:pt x="936" y="58"/>
                </a:lnTo>
                <a:lnTo>
                  <a:pt x="956" y="38"/>
                </a:lnTo>
                <a:lnTo>
                  <a:pt x="979" y="22"/>
                </a:lnTo>
                <a:lnTo>
                  <a:pt x="1004" y="10"/>
                </a:lnTo>
                <a:lnTo>
                  <a:pt x="1032" y="3"/>
                </a:lnTo>
                <a:lnTo>
                  <a:pt x="10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83424" y="1653351"/>
            <a:ext cx="5103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2589212" y="1981200"/>
            <a:ext cx="5103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3382990" y="2244589"/>
            <a:ext cx="5103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4186651" y="2577074"/>
            <a:ext cx="5103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7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80D2BC"/>
      </a:dk2>
      <a:lt2>
        <a:srgbClr val="FFBE22"/>
      </a:lt2>
      <a:accent1>
        <a:srgbClr val="FF732A"/>
      </a:accent1>
      <a:accent2>
        <a:srgbClr val="6EAAE7"/>
      </a:accent2>
      <a:accent3>
        <a:srgbClr val="018B53"/>
      </a:accent3>
      <a:accent4>
        <a:srgbClr val="662E91"/>
      </a:accent4>
      <a:accent5>
        <a:srgbClr val="D6921A"/>
      </a:accent5>
      <a:accent6>
        <a:srgbClr val="EE0192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5484</TotalTime>
  <Words>241</Words>
  <Application>Microsoft Office PowerPoint</Application>
  <PresentationFormat>Custom</PresentationFormat>
  <Paragraphs>53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Arrow Origami Template For PowerPoint</vt:lpstr>
      <vt:lpstr>Arrow Origami Template For PowerPoint</vt:lpstr>
      <vt:lpstr>Arrow Origami Template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120</cp:revision>
  <dcterms:created xsi:type="dcterms:W3CDTF">2013-09-12T13:05:01Z</dcterms:created>
  <dcterms:modified xsi:type="dcterms:W3CDTF">2016-03-21T20:24:40Z</dcterms:modified>
</cp:coreProperties>
</file>