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  <p:sldMasterId id="2147483712" r:id="rId3"/>
  </p:sldMasterIdLst>
  <p:notesMasterIdLst>
    <p:notesMasterId r:id="rId11"/>
  </p:notesMasterIdLst>
  <p:handoutMasterIdLst>
    <p:handoutMasterId r:id="rId12"/>
  </p:handoutMasterIdLst>
  <p:sldIdLst>
    <p:sldId id="288" r:id="rId4"/>
    <p:sldId id="338" r:id="rId5"/>
    <p:sldId id="339" r:id="rId6"/>
    <p:sldId id="340" r:id="rId7"/>
    <p:sldId id="341" r:id="rId8"/>
    <p:sldId id="290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46"/>
    <p:restoredTop sz="93901" autoAdjust="0"/>
  </p:normalViewPr>
  <p:slideViewPr>
    <p:cSldViewPr>
      <p:cViewPr varScale="1">
        <p:scale>
          <a:sx n="90" d="100"/>
          <a:sy n="90" d="100"/>
        </p:scale>
        <p:origin x="384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4D8-44DC-95B4-B5FE5A7A0F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4D8-44DC-95B4-B5FE5A7A0FF7}"/>
              </c:ext>
            </c:extLst>
          </c:dPt>
          <c:dPt>
            <c:idx val="2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798-B245-9409-865BC6F2038F}"/>
              </c:ext>
            </c:extLst>
          </c:dPt>
          <c:cat>
            <c:strRef>
              <c:f>Sheet1!$A$2:$A$4</c:f>
              <c:strCache>
                <c:ptCount val="3"/>
                <c:pt idx="0">
                  <c:v>Male</c:v>
                </c:pt>
                <c:pt idx="1">
                  <c:v>Female</c:v>
                </c:pt>
                <c:pt idx="2">
                  <c:v>Non-binary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98-B245-9409-865BC6F203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accent2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employees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1F1-AB40-855B-FC12B12786A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1F1-AB40-855B-FC12B12786AA}"/>
              </c:ext>
            </c:extLst>
          </c:dPt>
          <c:dPt>
            <c:idx val="2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1F1-AB40-855B-FC12B12786A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3A7-43DA-B04F-FDFFA0F2334A}"/>
              </c:ext>
            </c:extLst>
          </c:dPt>
          <c:cat>
            <c:strRef>
              <c:f>Sheet1!$A$2:$A$5</c:f>
              <c:strCache>
                <c:ptCount val="4"/>
                <c:pt idx="0">
                  <c:v>18-25</c:v>
                </c:pt>
                <c:pt idx="1">
                  <c:v>26-35</c:v>
                </c:pt>
                <c:pt idx="2">
                  <c:v>36-45</c:v>
                </c:pt>
                <c:pt idx="3">
                  <c:v>46-59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500</c:v>
                </c:pt>
                <c:pt idx="1">
                  <c:v>400</c:v>
                </c:pt>
                <c:pt idx="2">
                  <c:v>700</c:v>
                </c:pt>
                <c:pt idx="3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98-B245-9409-865BC6F203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accent2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Ethnicity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Ethnicity 1</c:v>
                </c:pt>
                <c:pt idx="1">
                  <c:v>Ethnicity 2</c:v>
                </c:pt>
                <c:pt idx="2">
                  <c:v>Ethnicity 3</c:v>
                </c:pt>
                <c:pt idx="3">
                  <c:v>Ethnicity 4</c:v>
                </c:pt>
                <c:pt idx="4">
                  <c:v>Ethnicity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34-0F49-8064-546AC58098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69"/>
        <c:axId val="791835856"/>
        <c:axId val="791731632"/>
      </c:barChart>
      <c:catAx>
        <c:axId val="791835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accent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791731632"/>
        <c:crosses val="autoZero"/>
        <c:auto val="1"/>
        <c:lblAlgn val="ctr"/>
        <c:lblOffset val="100"/>
        <c:noMultiLvlLbl val="0"/>
      </c:catAx>
      <c:valAx>
        <c:axId val="791731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6">
                  <a:lumMod val="9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791835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A3-584E-8A51-990A9A79D92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25000"/>
                  <a:lumOff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4A3-584E-8A51-990A9A79D92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A3-584E-8A51-990A9A79D926}"/>
              </c:ext>
            </c:extLst>
          </c:dPt>
          <c:cat>
            <c:strRef>
              <c:f>Sheet1!$A$2:$A$5</c:f>
              <c:strCache>
                <c:ptCount val="4"/>
                <c:pt idx="0">
                  <c:v>Ethnicity 1</c:v>
                </c:pt>
                <c:pt idx="1">
                  <c:v>Ethnicity 2</c:v>
                </c:pt>
                <c:pt idx="2">
                  <c:v>Ethnicity 3</c:v>
                </c:pt>
                <c:pt idx="3">
                  <c:v>Ethnicity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3-584E-8A51-990A9A79D9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"/>
        <c:axId val="791835856"/>
        <c:axId val="791731632"/>
      </c:barChart>
      <c:catAx>
        <c:axId val="7918358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91731632"/>
        <c:crosses val="autoZero"/>
        <c:auto val="1"/>
        <c:lblAlgn val="ctr"/>
        <c:lblOffset val="100"/>
        <c:noMultiLvlLbl val="0"/>
      </c:catAx>
      <c:valAx>
        <c:axId val="791731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accent6">
                  <a:lumMod val="9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791835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  <a:prstGeom prst="rect">
            <a:avLst/>
          </a:prstGeo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61908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6693523-063C-7F42-9071-919A757E2242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1D09624C-D0F2-704D-8EED-3B8B7C3238B8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160DC8E6-878D-8F4B-8EBE-423B0944ED37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98C7FE1-5C96-E840-BE88-4F28EE2F215E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93D0122-F1BA-4641-9E55-876287635217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6ECB25DF-232C-A24F-A08E-605A071FE818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model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84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D60FC5-BEBD-C346-B701-3C5498A090FD}"/>
              </a:ext>
            </a:extLst>
          </p:cNvPr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01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28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664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93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51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4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43640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756384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686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565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279226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412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1C5F98-79B0-DA4D-A2F9-CD42B7A4910E}"/>
              </a:ext>
            </a:extLst>
          </p:cNvPr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717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674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189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3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EA4113-C69F-E941-8CB8-4F169E54A168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BF095A4-B7DA-FC4F-BF23-DFE4DAC573B9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966A795-17F8-B645-B64F-54E5F1A77061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981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432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0270953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140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820650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363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002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508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79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541168E-ACD3-FE4F-8B2F-0825FBE4AB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1C28F4-5248-9D4F-BA80-245A429A50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200150"/>
            <a:ext cx="3352800" cy="339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85463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297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094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511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476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69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946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770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114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3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9ABC530-4866-B14D-863B-47A6EF2EAF5D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B130CA23-DAD0-114C-9728-DAAE075387EE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580403F-2002-BF41-9DF5-D0967B995AF2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468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5767FD-DFC7-3846-BA69-3EF38CD89A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349016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2FEF441-19AF-7740-9F0C-65FD4CCBA71D}"/>
              </a:ext>
            </a:extLst>
          </p:cNvPr>
          <p:cNvGrpSpPr/>
          <p:nvPr userDrawn="1"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EB67DB28-A404-7C43-A127-33AD4FAA516A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7DB65572-2340-794C-8DFC-7623F847E595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>
                <a:alpha val="57000"/>
              </a:srgbClr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FF74659-9C7E-E541-BE01-1B52222EBC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61950"/>
            <a:ext cx="82296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Click here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7" r:id="rId3"/>
    <p:sldLayoutId id="2147483668" r:id="rId4"/>
    <p:sldLayoutId id="2147483710" r:id="rId5"/>
    <p:sldLayoutId id="2147483669" r:id="rId6"/>
    <p:sldLayoutId id="2147483666" r:id="rId7"/>
    <p:sldLayoutId id="2147483709" r:id="rId8"/>
    <p:sldLayoutId id="2147483670" r:id="rId9"/>
    <p:sldLayoutId id="2147483708" r:id="rId10"/>
    <p:sldLayoutId id="2147483671" r:id="rId11"/>
    <p:sldLayoutId id="2147483682" r:id="rId12"/>
    <p:sldLayoutId id="2147483681" r:id="rId13"/>
    <p:sldLayoutId id="2147483683" r:id="rId14"/>
    <p:sldLayoutId id="2147483684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711" r:id="rId21"/>
    <p:sldLayoutId id="2147483679" r:id="rId22"/>
    <p:sldLayoutId id="2147483680" r:id="rId23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9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DDD16934-6AF6-E942-97BA-8320262ABF00}"/>
              </a:ext>
            </a:extLst>
          </p:cNvPr>
          <p:cNvGrpSpPr/>
          <p:nvPr/>
        </p:nvGrpSpPr>
        <p:grpSpPr>
          <a:xfrm>
            <a:off x="-76199" y="-34609"/>
            <a:ext cx="9266079" cy="5237205"/>
            <a:chOff x="-76199" y="-34609"/>
            <a:chExt cx="9266079" cy="5237205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2B1223C5-8E60-2947-8F30-B66F17F251F5}"/>
                </a:ext>
              </a:extLst>
            </p:cNvPr>
            <p:cNvSpPr/>
            <p:nvPr/>
          </p:nvSpPr>
          <p:spPr>
            <a:xfrm>
              <a:off x="-76199" y="-34609"/>
              <a:ext cx="4131541" cy="780706"/>
            </a:xfrm>
            <a:custGeom>
              <a:avLst/>
              <a:gdLst>
                <a:gd name="connsiteX0" fmla="*/ 0 w 4131541"/>
                <a:gd name="connsiteY0" fmla="*/ 0 h 780706"/>
                <a:gd name="connsiteX1" fmla="*/ 4131541 w 4131541"/>
                <a:gd name="connsiteY1" fmla="*/ 0 h 780706"/>
                <a:gd name="connsiteX2" fmla="*/ 4031963 w 4131541"/>
                <a:gd name="connsiteY2" fmla="*/ 49139 h 780706"/>
                <a:gd name="connsiteX3" fmla="*/ 3087286 w 4131541"/>
                <a:gd name="connsiteY3" fmla="*/ 391870 h 780706"/>
                <a:gd name="connsiteX4" fmla="*/ 2384031 w 4131541"/>
                <a:gd name="connsiteY4" fmla="*/ 454838 h 780706"/>
                <a:gd name="connsiteX5" fmla="*/ 1669509 w 4131541"/>
                <a:gd name="connsiteY5" fmla="*/ 424349 h 780706"/>
                <a:gd name="connsiteX6" fmla="*/ 349830 w 4131541"/>
                <a:gd name="connsiteY6" fmla="*/ 601322 h 780706"/>
                <a:gd name="connsiteX7" fmla="*/ 81884 w 4131541"/>
                <a:gd name="connsiteY7" fmla="*/ 728750 h 780706"/>
                <a:gd name="connsiteX8" fmla="*/ 0 w 4131541"/>
                <a:gd name="connsiteY8" fmla="*/ 780706 h 7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1541" h="780706">
                  <a:moveTo>
                    <a:pt x="0" y="0"/>
                  </a:moveTo>
                  <a:lnTo>
                    <a:pt x="4131541" y="0"/>
                  </a:lnTo>
                  <a:lnTo>
                    <a:pt x="4031963" y="49139"/>
                  </a:lnTo>
                  <a:cubicBezTo>
                    <a:pt x="3728442" y="193397"/>
                    <a:pt x="3415880" y="320783"/>
                    <a:pt x="3087286" y="391870"/>
                  </a:cubicBezTo>
                  <a:cubicBezTo>
                    <a:pt x="2855961" y="442245"/>
                    <a:pt x="2620659" y="459478"/>
                    <a:pt x="2384031" y="454838"/>
                  </a:cubicBezTo>
                  <a:cubicBezTo>
                    <a:pt x="2146078" y="450861"/>
                    <a:pt x="1908125" y="430314"/>
                    <a:pt x="1669509" y="424349"/>
                  </a:cubicBezTo>
                  <a:cubicBezTo>
                    <a:pt x="1224093" y="412418"/>
                    <a:pt x="771385" y="440256"/>
                    <a:pt x="349830" y="601322"/>
                  </a:cubicBezTo>
                  <a:cubicBezTo>
                    <a:pt x="258029" y="636783"/>
                    <a:pt x="167885" y="679204"/>
                    <a:pt x="81884" y="728750"/>
                  </a:cubicBezTo>
                  <a:lnTo>
                    <a:pt x="0" y="780706"/>
                  </a:lnTo>
                  <a:close/>
                </a:path>
              </a:pathLst>
            </a:custGeom>
            <a:solidFill>
              <a:srgbClr val="E8CBC5"/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 dirty="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A8402645-BFF8-7A48-9502-AD40D729CCE2}"/>
                </a:ext>
              </a:extLst>
            </p:cNvPr>
            <p:cNvSpPr/>
            <p:nvPr/>
          </p:nvSpPr>
          <p:spPr>
            <a:xfrm>
              <a:off x="1040132" y="2033280"/>
              <a:ext cx="8149748" cy="3169316"/>
            </a:xfrm>
            <a:custGeom>
              <a:avLst/>
              <a:gdLst>
                <a:gd name="connsiteX0" fmla="*/ 8149748 w 8149748"/>
                <a:gd name="connsiteY0" fmla="*/ 0 h 3169316"/>
                <a:gd name="connsiteX1" fmla="*/ 8149748 w 8149748"/>
                <a:gd name="connsiteY1" fmla="*/ 3169316 h 3169316"/>
                <a:gd name="connsiteX2" fmla="*/ 0 w 8149748"/>
                <a:gd name="connsiteY2" fmla="*/ 3169316 h 3169316"/>
                <a:gd name="connsiteX3" fmla="*/ 128403 w 8149748"/>
                <a:gd name="connsiteY3" fmla="*/ 3031532 h 3169316"/>
                <a:gd name="connsiteX4" fmla="*/ 1374413 w 8149748"/>
                <a:gd name="connsiteY4" fmla="*/ 2315495 h 3169316"/>
                <a:gd name="connsiteX5" fmla="*/ 3309190 w 8149748"/>
                <a:gd name="connsiteY5" fmla="*/ 2066274 h 3169316"/>
                <a:gd name="connsiteX6" fmla="*/ 4263655 w 8149748"/>
                <a:gd name="connsiteY6" fmla="*/ 1950280 h 3169316"/>
                <a:gd name="connsiteX7" fmla="*/ 5084228 w 8149748"/>
                <a:gd name="connsiteY7" fmla="*/ 1553250 h 3169316"/>
                <a:gd name="connsiteX8" fmla="*/ 6718085 w 8149748"/>
                <a:gd name="connsiteY8" fmla="*/ 511956 h 3169316"/>
                <a:gd name="connsiteX9" fmla="*/ 8027863 w 8149748"/>
                <a:gd name="connsiteY9" fmla="*/ 18320 h 316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9748" h="3169316">
                  <a:moveTo>
                    <a:pt x="8149748" y="0"/>
                  </a:moveTo>
                  <a:lnTo>
                    <a:pt x="8149748" y="3169316"/>
                  </a:lnTo>
                  <a:lnTo>
                    <a:pt x="0" y="3169316"/>
                  </a:lnTo>
                  <a:lnTo>
                    <a:pt x="128403" y="3031532"/>
                  </a:lnTo>
                  <a:cubicBezTo>
                    <a:pt x="472778" y="2692839"/>
                    <a:pt x="916237" y="2458749"/>
                    <a:pt x="1374413" y="2315495"/>
                  </a:cubicBezTo>
                  <a:cubicBezTo>
                    <a:pt x="2000117" y="2119300"/>
                    <a:pt x="2658299" y="2085496"/>
                    <a:pt x="3309190" y="2066274"/>
                  </a:cubicBezTo>
                  <a:cubicBezTo>
                    <a:pt x="3629997" y="2056332"/>
                    <a:pt x="3954116" y="2041750"/>
                    <a:pt x="4263655" y="1950280"/>
                  </a:cubicBezTo>
                  <a:cubicBezTo>
                    <a:pt x="4556622" y="1863451"/>
                    <a:pt x="4825728" y="1713653"/>
                    <a:pt x="5084228" y="1553250"/>
                  </a:cubicBezTo>
                  <a:cubicBezTo>
                    <a:pt x="5632382" y="1211897"/>
                    <a:pt x="6150709" y="822157"/>
                    <a:pt x="6718085" y="511956"/>
                  </a:cubicBezTo>
                  <a:cubicBezTo>
                    <a:pt x="7128206" y="287757"/>
                    <a:pt x="7568154" y="104569"/>
                    <a:pt x="8027863" y="18320"/>
                  </a:cubicBezTo>
                  <a:close/>
                </a:path>
              </a:pathLst>
            </a:custGeom>
            <a:solidFill>
              <a:srgbClr val="E8CBC5"/>
            </a:solidFill>
            <a:ln w="66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pt-BR"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3BF07103-49F0-8842-917B-5DA1A31D3920}"/>
              </a:ext>
            </a:extLst>
          </p:cNvPr>
          <p:cNvSpPr txBox="1"/>
          <p:nvPr/>
        </p:nvSpPr>
        <p:spPr>
          <a:xfrm>
            <a:off x="609599" y="1188653"/>
            <a:ext cx="3889449" cy="1446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DIVERSITY </a:t>
            </a:r>
            <a:r>
              <a:rPr lang="en-US" sz="4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REPORT</a:t>
            </a:r>
            <a:endParaRPr lang="en-US" sz="5400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aphic 100">
            <a:extLst>
              <a:ext uri="{FF2B5EF4-FFF2-40B4-BE49-F238E27FC236}">
                <a16:creationId xmlns:a16="http://schemas.microsoft.com/office/drawing/2014/main" id="{BE3B8200-D661-78F6-0533-4626665A07EA}"/>
              </a:ext>
            </a:extLst>
          </p:cNvPr>
          <p:cNvGrpSpPr/>
          <p:nvPr/>
        </p:nvGrpSpPr>
        <p:grpSpPr>
          <a:xfrm>
            <a:off x="4031345" y="882591"/>
            <a:ext cx="4451531" cy="3587525"/>
            <a:chOff x="4031345" y="882591"/>
            <a:chExt cx="4451531" cy="358752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A54326C-CD4B-72EF-BC7C-4B179BAD9CBF}"/>
                </a:ext>
              </a:extLst>
            </p:cNvPr>
            <p:cNvSpPr/>
            <p:nvPr/>
          </p:nvSpPr>
          <p:spPr>
            <a:xfrm>
              <a:off x="6682482" y="1372967"/>
              <a:ext cx="973141" cy="890018"/>
            </a:xfrm>
            <a:custGeom>
              <a:avLst/>
              <a:gdLst>
                <a:gd name="connsiteX0" fmla="*/ 610117 w 973141"/>
                <a:gd name="connsiteY0" fmla="*/ 52320 h 890018"/>
                <a:gd name="connsiteX1" fmla="*/ 305208 w 973141"/>
                <a:gd name="connsiteY1" fmla="*/ 22318 h 890018"/>
                <a:gd name="connsiteX2" fmla="*/ 113723 w 973141"/>
                <a:gd name="connsiteY2" fmla="*/ 383671 h 890018"/>
                <a:gd name="connsiteX3" fmla="*/ 299 w 973141"/>
                <a:gd name="connsiteY3" fmla="*/ 607016 h 890018"/>
                <a:gd name="connsiteX4" fmla="*/ 51006 w 973141"/>
                <a:gd name="connsiteY4" fmla="*/ 760358 h 890018"/>
                <a:gd name="connsiteX5" fmla="*/ 22317 w 973141"/>
                <a:gd name="connsiteY5" fmla="*/ 887698 h 890018"/>
                <a:gd name="connsiteX6" fmla="*/ 229148 w 973141"/>
                <a:gd name="connsiteY6" fmla="*/ 849696 h 890018"/>
                <a:gd name="connsiteX7" fmla="*/ 709529 w 973141"/>
                <a:gd name="connsiteY7" fmla="*/ 849696 h 890018"/>
                <a:gd name="connsiteX8" fmla="*/ 925033 w 973141"/>
                <a:gd name="connsiteY8" fmla="*/ 863030 h 890018"/>
                <a:gd name="connsiteX9" fmla="*/ 894342 w 973141"/>
                <a:gd name="connsiteY9" fmla="*/ 707688 h 890018"/>
                <a:gd name="connsiteX10" fmla="*/ 970402 w 973141"/>
                <a:gd name="connsiteY10" fmla="*/ 527679 h 890018"/>
                <a:gd name="connsiteX11" fmla="*/ 896344 w 973141"/>
                <a:gd name="connsiteY11" fmla="*/ 329001 h 890018"/>
                <a:gd name="connsiteX12" fmla="*/ 610117 w 973141"/>
                <a:gd name="connsiteY12" fmla="*/ 52320 h 89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3141" h="890018">
                  <a:moveTo>
                    <a:pt x="610117" y="52320"/>
                  </a:moveTo>
                  <a:cubicBezTo>
                    <a:pt x="610117" y="52320"/>
                    <a:pt x="468671" y="-41685"/>
                    <a:pt x="305208" y="22318"/>
                  </a:cubicBezTo>
                  <a:cubicBezTo>
                    <a:pt x="208465" y="60320"/>
                    <a:pt x="95709" y="167659"/>
                    <a:pt x="113723" y="383671"/>
                  </a:cubicBezTo>
                  <a:cubicBezTo>
                    <a:pt x="123063" y="457675"/>
                    <a:pt x="-7040" y="529679"/>
                    <a:pt x="299" y="607016"/>
                  </a:cubicBezTo>
                  <a:cubicBezTo>
                    <a:pt x="7639" y="684354"/>
                    <a:pt x="49005" y="719022"/>
                    <a:pt x="51006" y="760358"/>
                  </a:cubicBezTo>
                  <a:cubicBezTo>
                    <a:pt x="53008" y="807694"/>
                    <a:pt x="38997" y="849696"/>
                    <a:pt x="22317" y="887698"/>
                  </a:cubicBezTo>
                  <a:cubicBezTo>
                    <a:pt x="81697" y="893698"/>
                    <a:pt x="199791" y="890365"/>
                    <a:pt x="229148" y="849696"/>
                  </a:cubicBezTo>
                  <a:cubicBezTo>
                    <a:pt x="314549" y="823695"/>
                    <a:pt x="709529" y="849696"/>
                    <a:pt x="709529" y="849696"/>
                  </a:cubicBezTo>
                  <a:cubicBezTo>
                    <a:pt x="709529" y="849696"/>
                    <a:pt x="832293" y="920366"/>
                    <a:pt x="925033" y="863030"/>
                  </a:cubicBezTo>
                  <a:cubicBezTo>
                    <a:pt x="889004" y="793026"/>
                    <a:pt x="876328" y="744357"/>
                    <a:pt x="894342" y="707688"/>
                  </a:cubicBezTo>
                  <a:cubicBezTo>
                    <a:pt x="912356" y="671686"/>
                    <a:pt x="988417" y="607016"/>
                    <a:pt x="970402" y="527679"/>
                  </a:cubicBezTo>
                  <a:cubicBezTo>
                    <a:pt x="952388" y="448341"/>
                    <a:pt x="898345" y="395005"/>
                    <a:pt x="896344" y="329001"/>
                  </a:cubicBezTo>
                  <a:cubicBezTo>
                    <a:pt x="893008" y="262998"/>
                    <a:pt x="830291" y="4984"/>
                    <a:pt x="610117" y="52320"/>
                  </a:cubicBez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431617C-5083-7CB8-F9F8-1B42582C7532}"/>
                </a:ext>
              </a:extLst>
            </p:cNvPr>
            <p:cNvSpPr/>
            <p:nvPr/>
          </p:nvSpPr>
          <p:spPr>
            <a:xfrm>
              <a:off x="6866927" y="1490623"/>
              <a:ext cx="569118" cy="857379"/>
            </a:xfrm>
            <a:custGeom>
              <a:avLst/>
              <a:gdLst>
                <a:gd name="connsiteX0" fmla="*/ 293566 w 569118"/>
                <a:gd name="connsiteY0" fmla="*/ 857379 h 857379"/>
                <a:gd name="connsiteX1" fmla="*/ 274885 w 569118"/>
                <a:gd name="connsiteY1" fmla="*/ 857379 h 857379"/>
                <a:gd name="connsiteX2" fmla="*/ 0 w 569118"/>
                <a:gd name="connsiteY2" fmla="*/ 582698 h 857379"/>
                <a:gd name="connsiteX3" fmla="*/ 0 w 569118"/>
                <a:gd name="connsiteY3" fmla="*/ 184010 h 857379"/>
                <a:gd name="connsiteX4" fmla="*/ 440349 w 569118"/>
                <a:gd name="connsiteY4" fmla="*/ 0 h 857379"/>
                <a:gd name="connsiteX5" fmla="*/ 569118 w 569118"/>
                <a:gd name="connsiteY5" fmla="*/ 183343 h 857379"/>
                <a:gd name="connsiteX6" fmla="*/ 569118 w 569118"/>
                <a:gd name="connsiteY6" fmla="*/ 582031 h 857379"/>
                <a:gd name="connsiteX7" fmla="*/ 293566 w 569118"/>
                <a:gd name="connsiteY7" fmla="*/ 857379 h 85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857379">
                  <a:moveTo>
                    <a:pt x="293566" y="857379"/>
                  </a:moveTo>
                  <a:lnTo>
                    <a:pt x="274885" y="857379"/>
                  </a:lnTo>
                  <a:cubicBezTo>
                    <a:pt x="122764" y="857379"/>
                    <a:pt x="0" y="734039"/>
                    <a:pt x="0" y="582698"/>
                  </a:cubicBezTo>
                  <a:lnTo>
                    <a:pt x="0" y="184010"/>
                  </a:lnTo>
                  <a:lnTo>
                    <a:pt x="440349" y="0"/>
                  </a:lnTo>
                  <a:lnTo>
                    <a:pt x="569118" y="183343"/>
                  </a:lnTo>
                  <a:lnTo>
                    <a:pt x="569118" y="582031"/>
                  </a:lnTo>
                  <a:cubicBezTo>
                    <a:pt x="569118" y="734039"/>
                    <a:pt x="445687" y="857379"/>
                    <a:pt x="293566" y="857379"/>
                  </a:cubicBezTo>
                  <a:close/>
                </a:path>
              </a:pathLst>
            </a:custGeom>
            <a:solidFill>
              <a:srgbClr val="D8AD9A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58433E8-D1F1-3D3B-60FF-E5F71BDA1C26}"/>
                </a:ext>
              </a:extLst>
            </p:cNvPr>
            <p:cNvSpPr/>
            <p:nvPr/>
          </p:nvSpPr>
          <p:spPr>
            <a:xfrm>
              <a:off x="7049072" y="2314667"/>
              <a:ext cx="204162" cy="257347"/>
            </a:xfrm>
            <a:custGeom>
              <a:avLst/>
              <a:gdLst>
                <a:gd name="connsiteX0" fmla="*/ 102081 w 204162"/>
                <a:gd name="connsiteY0" fmla="*/ 257347 h 257347"/>
                <a:gd name="connsiteX1" fmla="*/ 102081 w 204162"/>
                <a:gd name="connsiteY1" fmla="*/ 257347 h 257347"/>
                <a:gd name="connsiteX2" fmla="*/ 0 w 204162"/>
                <a:gd name="connsiteY2" fmla="*/ 155342 h 257347"/>
                <a:gd name="connsiteX3" fmla="*/ 0 w 204162"/>
                <a:gd name="connsiteY3" fmla="*/ 0 h 257347"/>
                <a:gd name="connsiteX4" fmla="*/ 204162 w 204162"/>
                <a:gd name="connsiteY4" fmla="*/ 0 h 257347"/>
                <a:gd name="connsiteX5" fmla="*/ 204162 w 204162"/>
                <a:gd name="connsiteY5" fmla="*/ 155342 h 257347"/>
                <a:gd name="connsiteX6" fmla="*/ 102081 w 204162"/>
                <a:gd name="connsiteY6" fmla="*/ 257347 h 25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2" h="257347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1345"/>
                    <a:pt x="158793" y="257347"/>
                    <a:pt x="102081" y="257347"/>
                  </a:cubicBezTo>
                  <a:close/>
                </a:path>
              </a:pathLst>
            </a:custGeom>
            <a:solidFill>
              <a:srgbClr val="D8AD9A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A1C7A1-C508-18C3-1B36-31526EF1DE9B}"/>
                </a:ext>
              </a:extLst>
            </p:cNvPr>
            <p:cNvSpPr/>
            <p:nvPr/>
          </p:nvSpPr>
          <p:spPr>
            <a:xfrm>
              <a:off x="6838238" y="1444621"/>
              <a:ext cx="645178" cy="537675"/>
            </a:xfrm>
            <a:custGeom>
              <a:avLst/>
              <a:gdLst>
                <a:gd name="connsiteX0" fmla="*/ 486386 w 645178"/>
                <a:gd name="connsiteY0" fmla="*/ 208678 h 537675"/>
                <a:gd name="connsiteX1" fmla="*/ 474376 w 645178"/>
                <a:gd name="connsiteY1" fmla="*/ 209345 h 537675"/>
                <a:gd name="connsiteX2" fmla="*/ 342271 w 645178"/>
                <a:gd name="connsiteY2" fmla="*/ 352019 h 537675"/>
                <a:gd name="connsiteX3" fmla="*/ 28689 w 645178"/>
                <a:gd name="connsiteY3" fmla="*/ 521361 h 537675"/>
                <a:gd name="connsiteX4" fmla="*/ 0 w 645178"/>
                <a:gd name="connsiteY4" fmla="*/ 176676 h 537675"/>
                <a:gd name="connsiteX5" fmla="*/ 475711 w 645178"/>
                <a:gd name="connsiteY5" fmla="*/ 0 h 537675"/>
                <a:gd name="connsiteX6" fmla="*/ 645179 w 645178"/>
                <a:gd name="connsiteY6" fmla="*/ 279348 h 537675"/>
                <a:gd name="connsiteX7" fmla="*/ 619825 w 645178"/>
                <a:gd name="connsiteY7" fmla="*/ 422023 h 537675"/>
                <a:gd name="connsiteX8" fmla="*/ 486386 w 645178"/>
                <a:gd name="connsiteY8" fmla="*/ 208678 h 53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5178" h="537675">
                  <a:moveTo>
                    <a:pt x="486386" y="208678"/>
                  </a:moveTo>
                  <a:cubicBezTo>
                    <a:pt x="483717" y="202678"/>
                    <a:pt x="475711" y="203344"/>
                    <a:pt x="474376" y="209345"/>
                  </a:cubicBezTo>
                  <a:cubicBezTo>
                    <a:pt x="464368" y="242680"/>
                    <a:pt x="433010" y="310017"/>
                    <a:pt x="342271" y="352019"/>
                  </a:cubicBezTo>
                  <a:cubicBezTo>
                    <a:pt x="192820" y="422023"/>
                    <a:pt x="28689" y="414689"/>
                    <a:pt x="28689" y="521361"/>
                  </a:cubicBezTo>
                  <a:cubicBezTo>
                    <a:pt x="28689" y="628034"/>
                    <a:pt x="0" y="176676"/>
                    <a:pt x="0" y="176676"/>
                  </a:cubicBezTo>
                  <a:lnTo>
                    <a:pt x="475711" y="0"/>
                  </a:lnTo>
                  <a:lnTo>
                    <a:pt x="645179" y="279348"/>
                  </a:lnTo>
                  <a:lnTo>
                    <a:pt x="619825" y="422023"/>
                  </a:lnTo>
                  <a:cubicBezTo>
                    <a:pt x="619825" y="422689"/>
                    <a:pt x="528419" y="309350"/>
                    <a:pt x="486386" y="208678"/>
                  </a:cubicBez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0F73619-4935-0DBE-3655-99344F3A5853}"/>
                </a:ext>
              </a:extLst>
            </p:cNvPr>
            <p:cNvSpPr/>
            <p:nvPr/>
          </p:nvSpPr>
          <p:spPr>
            <a:xfrm>
              <a:off x="5012790" y="1876644"/>
              <a:ext cx="1066179" cy="1559416"/>
            </a:xfrm>
            <a:custGeom>
              <a:avLst/>
              <a:gdLst>
                <a:gd name="connsiteX0" fmla="*/ 1065512 w 1066179"/>
                <a:gd name="connsiteY0" fmla="*/ 1559417 h 1559416"/>
                <a:gd name="connsiteX1" fmla="*/ 0 w 1066179"/>
                <a:gd name="connsiteY1" fmla="*/ 1559417 h 1559416"/>
                <a:gd name="connsiteX2" fmla="*/ 0 w 1066179"/>
                <a:gd name="connsiteY2" fmla="*/ 244013 h 1559416"/>
                <a:gd name="connsiteX3" fmla="*/ 244194 w 1066179"/>
                <a:gd name="connsiteY3" fmla="*/ 0 h 1559416"/>
                <a:gd name="connsiteX4" fmla="*/ 1066179 w 1066179"/>
                <a:gd name="connsiteY4" fmla="*/ 0 h 1559416"/>
                <a:gd name="connsiteX5" fmla="*/ 1066179 w 1066179"/>
                <a:gd name="connsiteY5" fmla="*/ 1559417 h 155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179" h="1559416">
                  <a:moveTo>
                    <a:pt x="1065512" y="1559417"/>
                  </a:moveTo>
                  <a:lnTo>
                    <a:pt x="0" y="1559417"/>
                  </a:lnTo>
                  <a:lnTo>
                    <a:pt x="0" y="244013"/>
                  </a:lnTo>
                  <a:cubicBezTo>
                    <a:pt x="0" y="109339"/>
                    <a:pt x="109420" y="0"/>
                    <a:pt x="244194" y="0"/>
                  </a:cubicBezTo>
                  <a:lnTo>
                    <a:pt x="1066179" y="0"/>
                  </a:lnTo>
                  <a:lnTo>
                    <a:pt x="1066179" y="155941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E2FD84-23BC-F5CF-FFDB-56FEFB442246}"/>
                </a:ext>
              </a:extLst>
            </p:cNvPr>
            <p:cNvSpPr/>
            <p:nvPr/>
          </p:nvSpPr>
          <p:spPr>
            <a:xfrm>
              <a:off x="6475283" y="2442674"/>
              <a:ext cx="1351739" cy="2026775"/>
            </a:xfrm>
            <a:custGeom>
              <a:avLst/>
              <a:gdLst>
                <a:gd name="connsiteX0" fmla="*/ 1044162 w 1351739"/>
                <a:gd name="connsiteY0" fmla="*/ 84005 h 2026775"/>
                <a:gd name="connsiteX1" fmla="*/ 848006 w 1351739"/>
                <a:gd name="connsiteY1" fmla="*/ 84005 h 2026775"/>
                <a:gd name="connsiteX2" fmla="*/ 831326 w 1351739"/>
                <a:gd name="connsiteY2" fmla="*/ 67337 h 2026775"/>
                <a:gd name="connsiteX3" fmla="*/ 831326 w 1351739"/>
                <a:gd name="connsiteY3" fmla="*/ 35335 h 2026775"/>
                <a:gd name="connsiteX4" fmla="*/ 795965 w 1351739"/>
                <a:gd name="connsiteY4" fmla="*/ 0 h 2026775"/>
                <a:gd name="connsiteX5" fmla="*/ 555774 w 1351739"/>
                <a:gd name="connsiteY5" fmla="*/ 0 h 2026775"/>
                <a:gd name="connsiteX6" fmla="*/ 520413 w 1351739"/>
                <a:gd name="connsiteY6" fmla="*/ 35335 h 2026775"/>
                <a:gd name="connsiteX7" fmla="*/ 520413 w 1351739"/>
                <a:gd name="connsiteY7" fmla="*/ 67337 h 2026775"/>
                <a:gd name="connsiteX8" fmla="*/ 503733 w 1351739"/>
                <a:gd name="connsiteY8" fmla="*/ 84005 h 2026775"/>
                <a:gd name="connsiteX9" fmla="*/ 307577 w 1351739"/>
                <a:gd name="connsiteY9" fmla="*/ 84005 h 2026775"/>
                <a:gd name="connsiteX10" fmla="*/ 0 w 1351739"/>
                <a:gd name="connsiteY10" fmla="*/ 391354 h 2026775"/>
                <a:gd name="connsiteX11" fmla="*/ 0 w 1351739"/>
                <a:gd name="connsiteY11" fmla="*/ 2026775 h 2026775"/>
                <a:gd name="connsiteX12" fmla="*/ 1351739 w 1351739"/>
                <a:gd name="connsiteY12" fmla="*/ 2026775 h 2026775"/>
                <a:gd name="connsiteX13" fmla="*/ 1351739 w 1351739"/>
                <a:gd name="connsiteY13" fmla="*/ 392021 h 2026775"/>
                <a:gd name="connsiteX14" fmla="*/ 1044162 w 1351739"/>
                <a:gd name="connsiteY14" fmla="*/ 84005 h 202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51739" h="2026775">
                  <a:moveTo>
                    <a:pt x="1044162" y="84005"/>
                  </a:moveTo>
                  <a:lnTo>
                    <a:pt x="848006" y="84005"/>
                  </a:lnTo>
                  <a:cubicBezTo>
                    <a:pt x="838665" y="84005"/>
                    <a:pt x="831326" y="76671"/>
                    <a:pt x="831326" y="67337"/>
                  </a:cubicBezTo>
                  <a:lnTo>
                    <a:pt x="831326" y="35335"/>
                  </a:lnTo>
                  <a:cubicBezTo>
                    <a:pt x="831326" y="16001"/>
                    <a:pt x="815314" y="0"/>
                    <a:pt x="795965" y="0"/>
                  </a:cubicBezTo>
                  <a:lnTo>
                    <a:pt x="555774" y="0"/>
                  </a:lnTo>
                  <a:cubicBezTo>
                    <a:pt x="536426" y="0"/>
                    <a:pt x="520413" y="16001"/>
                    <a:pt x="520413" y="35335"/>
                  </a:cubicBezTo>
                  <a:lnTo>
                    <a:pt x="520413" y="67337"/>
                  </a:lnTo>
                  <a:cubicBezTo>
                    <a:pt x="520413" y="76671"/>
                    <a:pt x="513074" y="84005"/>
                    <a:pt x="503733" y="84005"/>
                  </a:cubicBezTo>
                  <a:lnTo>
                    <a:pt x="307577" y="84005"/>
                  </a:lnTo>
                  <a:cubicBezTo>
                    <a:pt x="137442" y="84005"/>
                    <a:pt x="0" y="222012"/>
                    <a:pt x="0" y="391354"/>
                  </a:cubicBezTo>
                  <a:lnTo>
                    <a:pt x="0" y="2026775"/>
                  </a:lnTo>
                  <a:lnTo>
                    <a:pt x="1351739" y="2026775"/>
                  </a:lnTo>
                  <a:lnTo>
                    <a:pt x="1351739" y="392021"/>
                  </a:lnTo>
                  <a:cubicBezTo>
                    <a:pt x="1351739" y="222012"/>
                    <a:pt x="1214297" y="84005"/>
                    <a:pt x="1044162" y="84005"/>
                  </a:cubicBezTo>
                  <a:close/>
                </a:path>
              </a:pathLst>
            </a:custGeom>
            <a:solidFill>
              <a:schemeClr val="accent4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0554C7A-1FEE-CF4E-AC06-1366293B396B}"/>
                </a:ext>
              </a:extLst>
            </p:cNvPr>
            <p:cNvSpPr/>
            <p:nvPr/>
          </p:nvSpPr>
          <p:spPr>
            <a:xfrm>
              <a:off x="5178254" y="882591"/>
              <a:ext cx="632528" cy="795376"/>
            </a:xfrm>
            <a:custGeom>
              <a:avLst/>
              <a:gdLst>
                <a:gd name="connsiteX0" fmla="*/ 600476 w 632528"/>
                <a:gd name="connsiteY0" fmla="*/ 532029 h 795376"/>
                <a:gd name="connsiteX1" fmla="*/ 303574 w 632528"/>
                <a:gd name="connsiteY1" fmla="*/ 795376 h 795376"/>
                <a:gd name="connsiteX2" fmla="*/ 29357 w 632528"/>
                <a:gd name="connsiteY2" fmla="*/ 532029 h 795376"/>
                <a:gd name="connsiteX3" fmla="*/ 0 w 632528"/>
                <a:gd name="connsiteY3" fmla="*/ 462692 h 795376"/>
                <a:gd name="connsiteX4" fmla="*/ 0 w 632528"/>
                <a:gd name="connsiteY4" fmla="*/ 316017 h 795376"/>
                <a:gd name="connsiteX5" fmla="*/ 316251 w 632528"/>
                <a:gd name="connsiteY5" fmla="*/ 0 h 795376"/>
                <a:gd name="connsiteX6" fmla="*/ 316251 w 632528"/>
                <a:gd name="connsiteY6" fmla="*/ 0 h 795376"/>
                <a:gd name="connsiteX7" fmla="*/ 632502 w 632528"/>
                <a:gd name="connsiteY7" fmla="*/ 316017 h 795376"/>
                <a:gd name="connsiteX8" fmla="*/ 632502 w 632528"/>
                <a:gd name="connsiteY8" fmla="*/ 460025 h 795376"/>
                <a:gd name="connsiteX9" fmla="*/ 600476 w 632528"/>
                <a:gd name="connsiteY9" fmla="*/ 532029 h 79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2528" h="795376">
                  <a:moveTo>
                    <a:pt x="600476" y="532029"/>
                  </a:moveTo>
                  <a:lnTo>
                    <a:pt x="303574" y="795376"/>
                  </a:lnTo>
                  <a:lnTo>
                    <a:pt x="29357" y="532029"/>
                  </a:lnTo>
                  <a:cubicBezTo>
                    <a:pt x="10675" y="514028"/>
                    <a:pt x="0" y="488693"/>
                    <a:pt x="0" y="462692"/>
                  </a:cubicBezTo>
                  <a:lnTo>
                    <a:pt x="0" y="316017"/>
                  </a:lnTo>
                  <a:cubicBezTo>
                    <a:pt x="0" y="141341"/>
                    <a:pt x="141446" y="0"/>
                    <a:pt x="316251" y="0"/>
                  </a:cubicBezTo>
                  <a:lnTo>
                    <a:pt x="316251" y="0"/>
                  </a:lnTo>
                  <a:cubicBezTo>
                    <a:pt x="491056" y="0"/>
                    <a:pt x="632502" y="141341"/>
                    <a:pt x="632502" y="316017"/>
                  </a:cubicBezTo>
                  <a:lnTo>
                    <a:pt x="632502" y="460025"/>
                  </a:lnTo>
                  <a:cubicBezTo>
                    <a:pt x="633169" y="487359"/>
                    <a:pt x="621160" y="514028"/>
                    <a:pt x="600476" y="532029"/>
                  </a:cubicBezTo>
                  <a:close/>
                </a:path>
              </a:pathLst>
            </a:custGeom>
            <a:solidFill>
              <a:srgbClr val="110C0F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EBF6F0B-27AB-6A1B-32D7-EB3B94B0BCFB}"/>
                </a:ext>
              </a:extLst>
            </p:cNvPr>
            <p:cNvSpPr/>
            <p:nvPr/>
          </p:nvSpPr>
          <p:spPr>
            <a:xfrm>
              <a:off x="4396968" y="1861310"/>
              <a:ext cx="874026" cy="1172062"/>
            </a:xfrm>
            <a:custGeom>
              <a:avLst/>
              <a:gdLst>
                <a:gd name="connsiteX0" fmla="*/ 873360 w 874026"/>
                <a:gd name="connsiteY0" fmla="*/ 1172063 h 1172062"/>
                <a:gd name="connsiteX1" fmla="*/ 0 w 874026"/>
                <a:gd name="connsiteY1" fmla="*/ 1172063 h 1172062"/>
                <a:gd name="connsiteX2" fmla="*/ 0 w 874026"/>
                <a:gd name="connsiteY2" fmla="*/ 436690 h 1172062"/>
                <a:gd name="connsiteX3" fmla="*/ 437013 w 874026"/>
                <a:gd name="connsiteY3" fmla="*/ 0 h 1172062"/>
                <a:gd name="connsiteX4" fmla="*/ 437013 w 874026"/>
                <a:gd name="connsiteY4" fmla="*/ 0 h 1172062"/>
                <a:gd name="connsiteX5" fmla="*/ 874027 w 874026"/>
                <a:gd name="connsiteY5" fmla="*/ 436690 h 1172062"/>
                <a:gd name="connsiteX6" fmla="*/ 874027 w 874026"/>
                <a:gd name="connsiteY6" fmla="*/ 1172063 h 117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4026" h="1172062">
                  <a:moveTo>
                    <a:pt x="873360" y="1172063"/>
                  </a:moveTo>
                  <a:lnTo>
                    <a:pt x="0" y="1172063"/>
                  </a:lnTo>
                  <a:lnTo>
                    <a:pt x="0" y="436690"/>
                  </a:lnTo>
                  <a:cubicBezTo>
                    <a:pt x="0" y="195344"/>
                    <a:pt x="195488" y="0"/>
                    <a:pt x="437013" y="0"/>
                  </a:cubicBezTo>
                  <a:lnTo>
                    <a:pt x="437013" y="0"/>
                  </a:lnTo>
                  <a:cubicBezTo>
                    <a:pt x="678538" y="0"/>
                    <a:pt x="874027" y="195344"/>
                    <a:pt x="874027" y="436690"/>
                  </a:cubicBezTo>
                  <a:lnTo>
                    <a:pt x="874027" y="1172063"/>
                  </a:ln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FAC107A-06E9-AB9C-EEF6-32F4665843DA}"/>
                </a:ext>
              </a:extLst>
            </p:cNvPr>
            <p:cNvSpPr/>
            <p:nvPr/>
          </p:nvSpPr>
          <p:spPr>
            <a:xfrm>
              <a:off x="4549756" y="1985983"/>
              <a:ext cx="569118" cy="785375"/>
            </a:xfrm>
            <a:custGeom>
              <a:avLst/>
              <a:gdLst>
                <a:gd name="connsiteX0" fmla="*/ 293566 w 569118"/>
                <a:gd name="connsiteY0" fmla="*/ 785375 h 785375"/>
                <a:gd name="connsiteX1" fmla="*/ 274885 w 569118"/>
                <a:gd name="connsiteY1" fmla="*/ 785375 h 785375"/>
                <a:gd name="connsiteX2" fmla="*/ 0 w 569118"/>
                <a:gd name="connsiteY2" fmla="*/ 510694 h 785375"/>
                <a:gd name="connsiteX3" fmla="*/ 0 w 569118"/>
                <a:gd name="connsiteY3" fmla="*/ 112006 h 785375"/>
                <a:gd name="connsiteX4" fmla="*/ 356283 w 569118"/>
                <a:gd name="connsiteY4" fmla="*/ 0 h 785375"/>
                <a:gd name="connsiteX5" fmla="*/ 569118 w 569118"/>
                <a:gd name="connsiteY5" fmla="*/ 112006 h 785375"/>
                <a:gd name="connsiteX6" fmla="*/ 569118 w 569118"/>
                <a:gd name="connsiteY6" fmla="*/ 510694 h 785375"/>
                <a:gd name="connsiteX7" fmla="*/ 293566 w 569118"/>
                <a:gd name="connsiteY7" fmla="*/ 785375 h 78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785375">
                  <a:moveTo>
                    <a:pt x="293566" y="785375"/>
                  </a:moveTo>
                  <a:lnTo>
                    <a:pt x="274885" y="785375"/>
                  </a:lnTo>
                  <a:cubicBezTo>
                    <a:pt x="122764" y="785375"/>
                    <a:pt x="0" y="662035"/>
                    <a:pt x="0" y="510694"/>
                  </a:cubicBezTo>
                  <a:lnTo>
                    <a:pt x="0" y="112006"/>
                  </a:lnTo>
                  <a:lnTo>
                    <a:pt x="356283" y="0"/>
                  </a:lnTo>
                  <a:lnTo>
                    <a:pt x="569118" y="112006"/>
                  </a:lnTo>
                  <a:lnTo>
                    <a:pt x="569118" y="510694"/>
                  </a:lnTo>
                  <a:cubicBezTo>
                    <a:pt x="568451" y="662702"/>
                    <a:pt x="445687" y="785375"/>
                    <a:pt x="293566" y="785375"/>
                  </a:cubicBezTo>
                  <a:close/>
                </a:path>
              </a:pathLst>
            </a:custGeom>
            <a:solidFill>
              <a:srgbClr val="CC8E7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1EA7BB-751C-73E7-E740-6643D1811711}"/>
                </a:ext>
              </a:extLst>
            </p:cNvPr>
            <p:cNvSpPr/>
            <p:nvPr/>
          </p:nvSpPr>
          <p:spPr>
            <a:xfrm>
              <a:off x="4731900" y="2738023"/>
              <a:ext cx="204162" cy="257347"/>
            </a:xfrm>
            <a:custGeom>
              <a:avLst/>
              <a:gdLst>
                <a:gd name="connsiteX0" fmla="*/ 102081 w 204162"/>
                <a:gd name="connsiteY0" fmla="*/ 257347 h 257347"/>
                <a:gd name="connsiteX1" fmla="*/ 102081 w 204162"/>
                <a:gd name="connsiteY1" fmla="*/ 257347 h 257347"/>
                <a:gd name="connsiteX2" fmla="*/ 0 w 204162"/>
                <a:gd name="connsiteY2" fmla="*/ 155342 h 257347"/>
                <a:gd name="connsiteX3" fmla="*/ 0 w 204162"/>
                <a:gd name="connsiteY3" fmla="*/ 0 h 257347"/>
                <a:gd name="connsiteX4" fmla="*/ 204162 w 204162"/>
                <a:gd name="connsiteY4" fmla="*/ 0 h 257347"/>
                <a:gd name="connsiteX5" fmla="*/ 204162 w 204162"/>
                <a:gd name="connsiteY5" fmla="*/ 155342 h 257347"/>
                <a:gd name="connsiteX6" fmla="*/ 102081 w 204162"/>
                <a:gd name="connsiteY6" fmla="*/ 257347 h 25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2" h="257347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1345"/>
                    <a:pt x="158125" y="257347"/>
                    <a:pt x="102081" y="257347"/>
                  </a:cubicBezTo>
                  <a:close/>
                </a:path>
              </a:pathLst>
            </a:custGeom>
            <a:solidFill>
              <a:srgbClr val="CC8E7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74D2799-CB39-B5F5-8425-99A1B22B6030}"/>
                </a:ext>
              </a:extLst>
            </p:cNvPr>
            <p:cNvSpPr/>
            <p:nvPr/>
          </p:nvSpPr>
          <p:spPr>
            <a:xfrm>
              <a:off x="5210280" y="1023931"/>
              <a:ext cx="569118" cy="737372"/>
            </a:xfrm>
            <a:custGeom>
              <a:avLst/>
              <a:gdLst>
                <a:gd name="connsiteX0" fmla="*/ 293566 w 569118"/>
                <a:gd name="connsiteY0" fmla="*/ 737373 h 737372"/>
                <a:gd name="connsiteX1" fmla="*/ 274885 w 569118"/>
                <a:gd name="connsiteY1" fmla="*/ 737373 h 737372"/>
                <a:gd name="connsiteX2" fmla="*/ 0 w 569118"/>
                <a:gd name="connsiteY2" fmla="*/ 462691 h 737372"/>
                <a:gd name="connsiteX3" fmla="*/ 0 w 569118"/>
                <a:gd name="connsiteY3" fmla="*/ 112006 h 737372"/>
                <a:gd name="connsiteX4" fmla="*/ 355615 w 569118"/>
                <a:gd name="connsiteY4" fmla="*/ 0 h 737372"/>
                <a:gd name="connsiteX5" fmla="*/ 569118 w 569118"/>
                <a:gd name="connsiteY5" fmla="*/ 112006 h 737372"/>
                <a:gd name="connsiteX6" fmla="*/ 569118 w 569118"/>
                <a:gd name="connsiteY6" fmla="*/ 462691 h 737372"/>
                <a:gd name="connsiteX7" fmla="*/ 293566 w 569118"/>
                <a:gd name="connsiteY7" fmla="*/ 737373 h 73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737372">
                  <a:moveTo>
                    <a:pt x="293566" y="737373"/>
                  </a:moveTo>
                  <a:lnTo>
                    <a:pt x="274885" y="737373"/>
                  </a:lnTo>
                  <a:cubicBezTo>
                    <a:pt x="122764" y="737373"/>
                    <a:pt x="0" y="614033"/>
                    <a:pt x="0" y="462691"/>
                  </a:cubicBezTo>
                  <a:lnTo>
                    <a:pt x="0" y="112006"/>
                  </a:lnTo>
                  <a:lnTo>
                    <a:pt x="355615" y="0"/>
                  </a:lnTo>
                  <a:lnTo>
                    <a:pt x="569118" y="112006"/>
                  </a:lnTo>
                  <a:lnTo>
                    <a:pt x="569118" y="462691"/>
                  </a:lnTo>
                  <a:cubicBezTo>
                    <a:pt x="569118" y="614700"/>
                    <a:pt x="445687" y="737373"/>
                    <a:pt x="293566" y="737373"/>
                  </a:cubicBezTo>
                  <a:close/>
                </a:path>
              </a:pathLst>
            </a:custGeom>
            <a:solidFill>
              <a:srgbClr val="301624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25716C6-B6FA-D61B-A81B-16B4225ADECA}"/>
                </a:ext>
              </a:extLst>
            </p:cNvPr>
            <p:cNvSpPr/>
            <p:nvPr/>
          </p:nvSpPr>
          <p:spPr>
            <a:xfrm>
              <a:off x="5392424" y="1727969"/>
              <a:ext cx="204162" cy="257347"/>
            </a:xfrm>
            <a:custGeom>
              <a:avLst/>
              <a:gdLst>
                <a:gd name="connsiteX0" fmla="*/ 102081 w 204162"/>
                <a:gd name="connsiteY0" fmla="*/ 257347 h 257347"/>
                <a:gd name="connsiteX1" fmla="*/ 102081 w 204162"/>
                <a:gd name="connsiteY1" fmla="*/ 257347 h 257347"/>
                <a:gd name="connsiteX2" fmla="*/ 0 w 204162"/>
                <a:gd name="connsiteY2" fmla="*/ 155342 h 257347"/>
                <a:gd name="connsiteX3" fmla="*/ 0 w 204162"/>
                <a:gd name="connsiteY3" fmla="*/ 0 h 257347"/>
                <a:gd name="connsiteX4" fmla="*/ 204162 w 204162"/>
                <a:gd name="connsiteY4" fmla="*/ 0 h 257347"/>
                <a:gd name="connsiteX5" fmla="*/ 204162 w 204162"/>
                <a:gd name="connsiteY5" fmla="*/ 155342 h 257347"/>
                <a:gd name="connsiteX6" fmla="*/ 102081 w 204162"/>
                <a:gd name="connsiteY6" fmla="*/ 257347 h 25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2" h="257347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2011"/>
                    <a:pt x="158793" y="257347"/>
                    <a:pt x="102081" y="257347"/>
                  </a:cubicBezTo>
                  <a:close/>
                </a:path>
              </a:pathLst>
            </a:custGeom>
            <a:solidFill>
              <a:srgbClr val="301624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A9A698-F393-A47D-464C-00ABE7F8957C}"/>
                </a:ext>
              </a:extLst>
            </p:cNvPr>
            <p:cNvSpPr/>
            <p:nvPr/>
          </p:nvSpPr>
          <p:spPr>
            <a:xfrm>
              <a:off x="4157445" y="2923367"/>
              <a:ext cx="1359078" cy="1546082"/>
            </a:xfrm>
            <a:custGeom>
              <a:avLst/>
              <a:gdLst>
                <a:gd name="connsiteX0" fmla="*/ 1352406 w 1359078"/>
                <a:gd name="connsiteY0" fmla="*/ 1546083 h 1546082"/>
                <a:gd name="connsiteX1" fmla="*/ 0 w 1359078"/>
                <a:gd name="connsiteY1" fmla="*/ 1546083 h 1546082"/>
                <a:gd name="connsiteX2" fmla="*/ 8006 w 1359078"/>
                <a:gd name="connsiteY2" fmla="*/ 307350 h 1546082"/>
                <a:gd name="connsiteX3" fmla="*/ 315584 w 1359078"/>
                <a:gd name="connsiteY3" fmla="*/ 0 h 1546082"/>
                <a:gd name="connsiteX4" fmla="*/ 541763 w 1359078"/>
                <a:gd name="connsiteY4" fmla="*/ 0 h 1546082"/>
                <a:gd name="connsiteX5" fmla="*/ 675870 w 1359078"/>
                <a:gd name="connsiteY5" fmla="*/ 72004 h 1546082"/>
                <a:gd name="connsiteX6" fmla="*/ 803971 w 1359078"/>
                <a:gd name="connsiteY6" fmla="*/ 0 h 1546082"/>
                <a:gd name="connsiteX7" fmla="*/ 1051501 w 1359078"/>
                <a:gd name="connsiteY7" fmla="*/ 0 h 1546082"/>
                <a:gd name="connsiteX8" fmla="*/ 1359078 w 1359078"/>
                <a:gd name="connsiteY8" fmla="*/ 307350 h 1546082"/>
                <a:gd name="connsiteX9" fmla="*/ 1352406 w 1359078"/>
                <a:gd name="connsiteY9" fmla="*/ 1546083 h 154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59078" h="1546082">
                  <a:moveTo>
                    <a:pt x="1352406" y="1546083"/>
                  </a:moveTo>
                  <a:lnTo>
                    <a:pt x="0" y="1546083"/>
                  </a:lnTo>
                  <a:lnTo>
                    <a:pt x="8006" y="307350"/>
                  </a:lnTo>
                  <a:cubicBezTo>
                    <a:pt x="8006" y="137341"/>
                    <a:pt x="146116" y="0"/>
                    <a:pt x="315584" y="0"/>
                  </a:cubicBezTo>
                  <a:lnTo>
                    <a:pt x="541763" y="0"/>
                  </a:lnTo>
                  <a:lnTo>
                    <a:pt x="675870" y="72004"/>
                  </a:lnTo>
                  <a:lnTo>
                    <a:pt x="803971" y="0"/>
                  </a:lnTo>
                  <a:lnTo>
                    <a:pt x="1051501" y="0"/>
                  </a:lnTo>
                  <a:cubicBezTo>
                    <a:pt x="1221636" y="0"/>
                    <a:pt x="1359078" y="138007"/>
                    <a:pt x="1359078" y="307350"/>
                  </a:cubicBezTo>
                  <a:lnTo>
                    <a:pt x="1352406" y="1546083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D613E5-61B7-72C4-389D-F3877AA002A2}"/>
                </a:ext>
              </a:extLst>
            </p:cNvPr>
            <p:cNvSpPr/>
            <p:nvPr/>
          </p:nvSpPr>
          <p:spPr>
            <a:xfrm>
              <a:off x="4600463" y="2905366"/>
              <a:ext cx="233518" cy="219353"/>
            </a:xfrm>
            <a:custGeom>
              <a:avLst/>
              <a:gdLst>
                <a:gd name="connsiteX0" fmla="*/ 0 w 233518"/>
                <a:gd name="connsiteY0" fmla="*/ 18001 h 219353"/>
                <a:gd name="connsiteX1" fmla="*/ 0 w 233518"/>
                <a:gd name="connsiteY1" fmla="*/ 18001 h 219353"/>
                <a:gd name="connsiteX2" fmla="*/ 63384 w 233518"/>
                <a:gd name="connsiteY2" fmla="*/ 0 h 219353"/>
                <a:gd name="connsiteX3" fmla="*/ 131438 w 233518"/>
                <a:gd name="connsiteY3" fmla="*/ 0 h 219353"/>
                <a:gd name="connsiteX4" fmla="*/ 233519 w 233518"/>
                <a:gd name="connsiteY4" fmla="*/ 90005 h 219353"/>
                <a:gd name="connsiteX5" fmla="*/ 146783 w 233518"/>
                <a:gd name="connsiteY5" fmla="*/ 212011 h 219353"/>
                <a:gd name="connsiteX6" fmla="*/ 117426 w 233518"/>
                <a:gd name="connsiteY6" fmla="*/ 210678 h 219353"/>
                <a:gd name="connsiteX7" fmla="*/ 0 w 233518"/>
                <a:gd name="connsiteY7" fmla="*/ 18001 h 21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518" h="219353">
                  <a:moveTo>
                    <a:pt x="0" y="18001"/>
                  </a:moveTo>
                  <a:lnTo>
                    <a:pt x="0" y="18001"/>
                  </a:lnTo>
                  <a:cubicBezTo>
                    <a:pt x="18681" y="6000"/>
                    <a:pt x="40699" y="0"/>
                    <a:pt x="63384" y="0"/>
                  </a:cubicBezTo>
                  <a:lnTo>
                    <a:pt x="131438" y="0"/>
                  </a:lnTo>
                  <a:lnTo>
                    <a:pt x="233519" y="90005"/>
                  </a:lnTo>
                  <a:lnTo>
                    <a:pt x="146783" y="212011"/>
                  </a:lnTo>
                  <a:cubicBezTo>
                    <a:pt x="139444" y="222012"/>
                    <a:pt x="124098" y="222012"/>
                    <a:pt x="117426" y="210678"/>
                  </a:cubicBezTo>
                  <a:lnTo>
                    <a:pt x="0" y="18001"/>
                  </a:ln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E6AA201-0777-38A9-5D0B-3D7D14655AD2}"/>
                </a:ext>
              </a:extLst>
            </p:cNvPr>
            <p:cNvSpPr/>
            <p:nvPr/>
          </p:nvSpPr>
          <p:spPr>
            <a:xfrm>
              <a:off x="4833314" y="2905366"/>
              <a:ext cx="233518" cy="219353"/>
            </a:xfrm>
            <a:custGeom>
              <a:avLst/>
              <a:gdLst>
                <a:gd name="connsiteX0" fmla="*/ 233519 w 233518"/>
                <a:gd name="connsiteY0" fmla="*/ 18001 h 219353"/>
                <a:gd name="connsiteX1" fmla="*/ 233519 w 233518"/>
                <a:gd name="connsiteY1" fmla="*/ 18001 h 219353"/>
                <a:gd name="connsiteX2" fmla="*/ 170135 w 233518"/>
                <a:gd name="connsiteY2" fmla="*/ 0 h 219353"/>
                <a:gd name="connsiteX3" fmla="*/ 102081 w 233518"/>
                <a:gd name="connsiteY3" fmla="*/ 0 h 219353"/>
                <a:gd name="connsiteX4" fmla="*/ 0 w 233518"/>
                <a:gd name="connsiteY4" fmla="*/ 90005 h 219353"/>
                <a:gd name="connsiteX5" fmla="*/ 86735 w 233518"/>
                <a:gd name="connsiteY5" fmla="*/ 212011 h 219353"/>
                <a:gd name="connsiteX6" fmla="*/ 116092 w 233518"/>
                <a:gd name="connsiteY6" fmla="*/ 210678 h 219353"/>
                <a:gd name="connsiteX7" fmla="*/ 233519 w 233518"/>
                <a:gd name="connsiteY7" fmla="*/ 18001 h 21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518" h="219353">
                  <a:moveTo>
                    <a:pt x="233519" y="18001"/>
                  </a:moveTo>
                  <a:lnTo>
                    <a:pt x="233519" y="18001"/>
                  </a:lnTo>
                  <a:cubicBezTo>
                    <a:pt x="214837" y="6000"/>
                    <a:pt x="192820" y="0"/>
                    <a:pt x="170135" y="0"/>
                  </a:cubicBezTo>
                  <a:lnTo>
                    <a:pt x="102081" y="0"/>
                  </a:lnTo>
                  <a:lnTo>
                    <a:pt x="0" y="90005"/>
                  </a:lnTo>
                  <a:lnTo>
                    <a:pt x="86735" y="212011"/>
                  </a:lnTo>
                  <a:cubicBezTo>
                    <a:pt x="94075" y="222012"/>
                    <a:pt x="109420" y="222012"/>
                    <a:pt x="116092" y="210678"/>
                  </a:cubicBezTo>
                  <a:lnTo>
                    <a:pt x="233519" y="18001"/>
                  </a:lnTo>
                  <a:close/>
                </a:path>
              </a:pathLst>
            </a:custGeom>
            <a:solidFill>
              <a:schemeClr val="accent6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C91E20-F4CA-4DEE-1D4D-4338A54F33FF}"/>
                </a:ext>
              </a:extLst>
            </p:cNvPr>
            <p:cNvSpPr/>
            <p:nvPr/>
          </p:nvSpPr>
          <p:spPr>
            <a:xfrm>
              <a:off x="4833981" y="2995370"/>
              <a:ext cx="6671" cy="1474079"/>
            </a:xfrm>
            <a:custGeom>
              <a:avLst/>
              <a:gdLst>
                <a:gd name="connsiteX0" fmla="*/ 0 w 6671"/>
                <a:gd name="connsiteY0" fmla="*/ 0 h 1474079"/>
                <a:gd name="connsiteX1" fmla="*/ 0 w 6671"/>
                <a:gd name="connsiteY1" fmla="*/ 1474079 h 147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71" h="1474079">
                  <a:moveTo>
                    <a:pt x="0" y="0"/>
                  </a:moveTo>
                  <a:lnTo>
                    <a:pt x="0" y="1474079"/>
                  </a:lnTo>
                </a:path>
              </a:pathLst>
            </a:custGeom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926D678-914A-3AEA-5D43-1AB5D537A9E1}"/>
                </a:ext>
              </a:extLst>
            </p:cNvPr>
            <p:cNvSpPr/>
            <p:nvPr/>
          </p:nvSpPr>
          <p:spPr>
            <a:xfrm>
              <a:off x="4489715" y="1912646"/>
              <a:ext cx="695211" cy="603365"/>
            </a:xfrm>
            <a:custGeom>
              <a:avLst/>
              <a:gdLst>
                <a:gd name="connsiteX0" fmla="*/ 396308 w 695211"/>
                <a:gd name="connsiteY0" fmla="*/ 136674 h 603365"/>
                <a:gd name="connsiteX1" fmla="*/ 1995 w 695211"/>
                <a:gd name="connsiteY1" fmla="*/ 603366 h 603365"/>
                <a:gd name="connsiteX2" fmla="*/ 12670 w 695211"/>
                <a:gd name="connsiteY2" fmla="*/ 136674 h 603365"/>
                <a:gd name="connsiteX3" fmla="*/ 396308 w 695211"/>
                <a:gd name="connsiteY3" fmla="*/ 0 h 603365"/>
                <a:gd name="connsiteX4" fmla="*/ 695211 w 695211"/>
                <a:gd name="connsiteY4" fmla="*/ 203344 h 603365"/>
                <a:gd name="connsiteX5" fmla="*/ 695211 w 695211"/>
                <a:gd name="connsiteY5" fmla="*/ 485359 h 603365"/>
                <a:gd name="connsiteX6" fmla="*/ 396308 w 695211"/>
                <a:gd name="connsiteY6" fmla="*/ 136674 h 60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211" h="603365">
                  <a:moveTo>
                    <a:pt x="396308" y="136674"/>
                  </a:moveTo>
                  <a:cubicBezTo>
                    <a:pt x="396308" y="136674"/>
                    <a:pt x="352940" y="437357"/>
                    <a:pt x="1995" y="603366"/>
                  </a:cubicBezTo>
                  <a:cubicBezTo>
                    <a:pt x="-6012" y="342018"/>
                    <a:pt x="12670" y="136674"/>
                    <a:pt x="12670" y="136674"/>
                  </a:cubicBezTo>
                  <a:lnTo>
                    <a:pt x="396308" y="0"/>
                  </a:lnTo>
                  <a:lnTo>
                    <a:pt x="695211" y="203344"/>
                  </a:lnTo>
                  <a:lnTo>
                    <a:pt x="695211" y="485359"/>
                  </a:lnTo>
                  <a:cubicBezTo>
                    <a:pt x="695211" y="485359"/>
                    <a:pt x="487713" y="408689"/>
                    <a:pt x="396308" y="136674"/>
                  </a:cubicBez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D5A1BEE-7F35-C6D6-C955-7B29E16EA74D}"/>
                </a:ext>
              </a:extLst>
            </p:cNvPr>
            <p:cNvSpPr/>
            <p:nvPr/>
          </p:nvSpPr>
          <p:spPr>
            <a:xfrm>
              <a:off x="4424323" y="3436061"/>
              <a:ext cx="6671" cy="1033388"/>
            </a:xfrm>
            <a:custGeom>
              <a:avLst/>
              <a:gdLst>
                <a:gd name="connsiteX0" fmla="*/ 0 w 6671"/>
                <a:gd name="connsiteY0" fmla="*/ 0 h 1033388"/>
                <a:gd name="connsiteX1" fmla="*/ 0 w 6671"/>
                <a:gd name="connsiteY1" fmla="*/ 1033389 h 10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71" h="1033388">
                  <a:moveTo>
                    <a:pt x="0" y="0"/>
                  </a:moveTo>
                  <a:lnTo>
                    <a:pt x="0" y="1033389"/>
                  </a:lnTo>
                </a:path>
              </a:pathLst>
            </a:custGeom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040FEC2-3AE7-1A20-AF6A-32353B814E81}"/>
                </a:ext>
              </a:extLst>
            </p:cNvPr>
            <p:cNvSpPr/>
            <p:nvPr/>
          </p:nvSpPr>
          <p:spPr>
            <a:xfrm>
              <a:off x="6734155" y="2890698"/>
              <a:ext cx="6671" cy="1194064"/>
            </a:xfrm>
            <a:custGeom>
              <a:avLst/>
              <a:gdLst>
                <a:gd name="connsiteX0" fmla="*/ 0 w 6671"/>
                <a:gd name="connsiteY0" fmla="*/ 0 h 1194064"/>
                <a:gd name="connsiteX1" fmla="*/ 0 w 6671"/>
                <a:gd name="connsiteY1" fmla="*/ 1194064 h 1194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71" h="1194064">
                  <a:moveTo>
                    <a:pt x="0" y="0"/>
                  </a:moveTo>
                  <a:lnTo>
                    <a:pt x="0" y="1194064"/>
                  </a:lnTo>
                </a:path>
              </a:pathLst>
            </a:custGeom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A5E4C49-5B07-CE10-A449-E24E2070D6DF}"/>
                </a:ext>
              </a:extLst>
            </p:cNvPr>
            <p:cNvSpPr/>
            <p:nvPr/>
          </p:nvSpPr>
          <p:spPr>
            <a:xfrm>
              <a:off x="4908040" y="3230716"/>
              <a:ext cx="44034" cy="44002"/>
            </a:xfrm>
            <a:custGeom>
              <a:avLst/>
              <a:gdLst>
                <a:gd name="connsiteX0" fmla="*/ 44035 w 44034"/>
                <a:gd name="connsiteY0" fmla="*/ 22001 h 44002"/>
                <a:gd name="connsiteX1" fmla="*/ 22017 w 44034"/>
                <a:gd name="connsiteY1" fmla="*/ 44002 h 44002"/>
                <a:gd name="connsiteX2" fmla="*/ 0 w 44034"/>
                <a:gd name="connsiteY2" fmla="*/ 22001 h 44002"/>
                <a:gd name="connsiteX3" fmla="*/ 22017 w 44034"/>
                <a:gd name="connsiteY3" fmla="*/ 0 h 44002"/>
                <a:gd name="connsiteX4" fmla="*/ 44035 w 44034"/>
                <a:gd name="connsiteY4" fmla="*/ 22001 h 4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" h="44002">
                  <a:moveTo>
                    <a:pt x="44035" y="22001"/>
                  </a:moveTo>
                  <a:cubicBezTo>
                    <a:pt x="44035" y="34152"/>
                    <a:pt x="34177" y="44002"/>
                    <a:pt x="22017" y="44002"/>
                  </a:cubicBezTo>
                  <a:cubicBezTo>
                    <a:pt x="9858" y="44002"/>
                    <a:pt x="0" y="34152"/>
                    <a:pt x="0" y="22001"/>
                  </a:cubicBezTo>
                  <a:cubicBezTo>
                    <a:pt x="0" y="9850"/>
                    <a:pt x="9858" y="0"/>
                    <a:pt x="22017" y="0"/>
                  </a:cubicBezTo>
                  <a:cubicBezTo>
                    <a:pt x="34177" y="0"/>
                    <a:pt x="44035" y="9850"/>
                    <a:pt x="44035" y="22001"/>
                  </a:cubicBez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14BEA27-6D03-8D8F-732F-9A89B504C9FC}"/>
                </a:ext>
              </a:extLst>
            </p:cNvPr>
            <p:cNvSpPr/>
            <p:nvPr/>
          </p:nvSpPr>
          <p:spPr>
            <a:xfrm>
              <a:off x="4908040" y="3450062"/>
              <a:ext cx="44034" cy="44002"/>
            </a:xfrm>
            <a:custGeom>
              <a:avLst/>
              <a:gdLst>
                <a:gd name="connsiteX0" fmla="*/ 44035 w 44034"/>
                <a:gd name="connsiteY0" fmla="*/ 22001 h 44002"/>
                <a:gd name="connsiteX1" fmla="*/ 22017 w 44034"/>
                <a:gd name="connsiteY1" fmla="*/ 44002 h 44002"/>
                <a:gd name="connsiteX2" fmla="*/ 0 w 44034"/>
                <a:gd name="connsiteY2" fmla="*/ 22001 h 44002"/>
                <a:gd name="connsiteX3" fmla="*/ 22017 w 44034"/>
                <a:gd name="connsiteY3" fmla="*/ 0 h 44002"/>
                <a:gd name="connsiteX4" fmla="*/ 44035 w 44034"/>
                <a:gd name="connsiteY4" fmla="*/ 22001 h 4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" h="44002">
                  <a:moveTo>
                    <a:pt x="44035" y="22001"/>
                  </a:moveTo>
                  <a:cubicBezTo>
                    <a:pt x="44035" y="34152"/>
                    <a:pt x="34177" y="44002"/>
                    <a:pt x="22017" y="44002"/>
                  </a:cubicBezTo>
                  <a:cubicBezTo>
                    <a:pt x="9858" y="44002"/>
                    <a:pt x="0" y="34152"/>
                    <a:pt x="0" y="22001"/>
                  </a:cubicBezTo>
                  <a:cubicBezTo>
                    <a:pt x="0" y="9850"/>
                    <a:pt x="9858" y="0"/>
                    <a:pt x="22017" y="0"/>
                  </a:cubicBezTo>
                  <a:cubicBezTo>
                    <a:pt x="34177" y="0"/>
                    <a:pt x="44035" y="9850"/>
                    <a:pt x="44035" y="22001"/>
                  </a:cubicBez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21D3477-9001-F31A-8806-8901E8BFEAF6}"/>
                </a:ext>
              </a:extLst>
            </p:cNvPr>
            <p:cNvSpPr/>
            <p:nvPr/>
          </p:nvSpPr>
          <p:spPr>
            <a:xfrm>
              <a:off x="4908040" y="3668740"/>
              <a:ext cx="44034" cy="44002"/>
            </a:xfrm>
            <a:custGeom>
              <a:avLst/>
              <a:gdLst>
                <a:gd name="connsiteX0" fmla="*/ 44035 w 44034"/>
                <a:gd name="connsiteY0" fmla="*/ 22001 h 44002"/>
                <a:gd name="connsiteX1" fmla="*/ 22017 w 44034"/>
                <a:gd name="connsiteY1" fmla="*/ 44002 h 44002"/>
                <a:gd name="connsiteX2" fmla="*/ 0 w 44034"/>
                <a:gd name="connsiteY2" fmla="*/ 22001 h 44002"/>
                <a:gd name="connsiteX3" fmla="*/ 22017 w 44034"/>
                <a:gd name="connsiteY3" fmla="*/ 0 h 44002"/>
                <a:gd name="connsiteX4" fmla="*/ 44035 w 44034"/>
                <a:gd name="connsiteY4" fmla="*/ 22001 h 4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" h="44002">
                  <a:moveTo>
                    <a:pt x="44035" y="22001"/>
                  </a:moveTo>
                  <a:cubicBezTo>
                    <a:pt x="44035" y="34152"/>
                    <a:pt x="34177" y="44002"/>
                    <a:pt x="22017" y="44002"/>
                  </a:cubicBezTo>
                  <a:cubicBezTo>
                    <a:pt x="9858" y="44002"/>
                    <a:pt x="0" y="34152"/>
                    <a:pt x="0" y="22001"/>
                  </a:cubicBezTo>
                  <a:cubicBezTo>
                    <a:pt x="0" y="9850"/>
                    <a:pt x="9858" y="0"/>
                    <a:pt x="22017" y="0"/>
                  </a:cubicBezTo>
                  <a:cubicBezTo>
                    <a:pt x="34177" y="0"/>
                    <a:pt x="44035" y="9850"/>
                    <a:pt x="44035" y="22001"/>
                  </a:cubicBez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23771A8-C72B-F472-8B00-DD51E06AC356}"/>
                </a:ext>
              </a:extLst>
            </p:cNvPr>
            <p:cNvSpPr/>
            <p:nvPr/>
          </p:nvSpPr>
          <p:spPr>
            <a:xfrm>
              <a:off x="5364153" y="1702206"/>
              <a:ext cx="1301515" cy="1117265"/>
            </a:xfrm>
            <a:custGeom>
              <a:avLst/>
              <a:gdLst>
                <a:gd name="connsiteX0" fmla="*/ 389224 w 1301515"/>
                <a:gd name="connsiteY0" fmla="*/ 1104487 h 1117265"/>
                <a:gd name="connsiteX1" fmla="*/ 252449 w 1301515"/>
                <a:gd name="connsiteY1" fmla="*/ 1035817 h 1117265"/>
                <a:gd name="connsiteX2" fmla="*/ 67636 w 1301515"/>
                <a:gd name="connsiteY2" fmla="*/ 781137 h 1117265"/>
                <a:gd name="connsiteX3" fmla="*/ 87652 w 1301515"/>
                <a:gd name="connsiteY3" fmla="*/ 474454 h 1117265"/>
                <a:gd name="connsiteX4" fmla="*/ 279137 w 1301515"/>
                <a:gd name="connsiteY4" fmla="*/ 141102 h 1117265"/>
                <a:gd name="connsiteX5" fmla="*/ 586047 w 1301515"/>
                <a:gd name="connsiteY5" fmla="*/ 39097 h 1117265"/>
                <a:gd name="connsiteX6" fmla="*/ 922981 w 1301515"/>
                <a:gd name="connsiteY6" fmla="*/ 118434 h 1117265"/>
                <a:gd name="connsiteX7" fmla="*/ 1048414 w 1301515"/>
                <a:gd name="connsiteY7" fmla="*/ 191105 h 1117265"/>
                <a:gd name="connsiteX8" fmla="*/ 1219883 w 1301515"/>
                <a:gd name="connsiteY8" fmla="*/ 491121 h 1117265"/>
                <a:gd name="connsiteX9" fmla="*/ 1282600 w 1301515"/>
                <a:gd name="connsiteY9" fmla="*/ 721800 h 1117265"/>
                <a:gd name="connsiteX10" fmla="*/ 1094450 w 1301515"/>
                <a:gd name="connsiteY10" fmla="*/ 999148 h 1117265"/>
                <a:gd name="connsiteX11" fmla="*/ 957008 w 1301515"/>
                <a:gd name="connsiteY11" fmla="*/ 1105821 h 1117265"/>
                <a:gd name="connsiteX12" fmla="*/ 389224 w 1301515"/>
                <a:gd name="connsiteY12" fmla="*/ 1104487 h 111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1515" h="1117265">
                  <a:moveTo>
                    <a:pt x="389224" y="1104487"/>
                  </a:moveTo>
                  <a:cubicBezTo>
                    <a:pt x="389224" y="1104487"/>
                    <a:pt x="302489" y="1161157"/>
                    <a:pt x="252449" y="1035817"/>
                  </a:cubicBezTo>
                  <a:cubicBezTo>
                    <a:pt x="143696" y="1029150"/>
                    <a:pt x="28271" y="850474"/>
                    <a:pt x="67636" y="781137"/>
                  </a:cubicBezTo>
                  <a:cubicBezTo>
                    <a:pt x="21599" y="728467"/>
                    <a:pt x="-67805" y="560458"/>
                    <a:pt x="87652" y="474454"/>
                  </a:cubicBezTo>
                  <a:cubicBezTo>
                    <a:pt x="44951" y="349113"/>
                    <a:pt x="54959" y="141102"/>
                    <a:pt x="279137" y="141102"/>
                  </a:cubicBezTo>
                  <a:cubicBezTo>
                    <a:pt x="302489" y="42430"/>
                    <a:pt x="483966" y="-14239"/>
                    <a:pt x="586047" y="39097"/>
                  </a:cubicBezTo>
                  <a:cubicBezTo>
                    <a:pt x="672115" y="-23573"/>
                    <a:pt x="872941" y="-20240"/>
                    <a:pt x="922981" y="118434"/>
                  </a:cubicBezTo>
                  <a:cubicBezTo>
                    <a:pt x="982361" y="88433"/>
                    <a:pt x="1058422" y="157770"/>
                    <a:pt x="1048414" y="191105"/>
                  </a:cubicBezTo>
                  <a:cubicBezTo>
                    <a:pt x="1117802" y="184438"/>
                    <a:pt x="1282600" y="329779"/>
                    <a:pt x="1219883" y="491121"/>
                  </a:cubicBezTo>
                  <a:cubicBezTo>
                    <a:pt x="1265920" y="521123"/>
                    <a:pt x="1335308" y="636462"/>
                    <a:pt x="1282600" y="721800"/>
                  </a:cubicBezTo>
                  <a:cubicBezTo>
                    <a:pt x="1309287" y="757802"/>
                    <a:pt x="1295944" y="989148"/>
                    <a:pt x="1094450" y="999148"/>
                  </a:cubicBezTo>
                  <a:cubicBezTo>
                    <a:pt x="1061758" y="1045151"/>
                    <a:pt x="957008" y="1105821"/>
                    <a:pt x="957008" y="1105821"/>
                  </a:cubicBezTo>
                  <a:lnTo>
                    <a:pt x="389224" y="1104487"/>
                  </a:ln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33D93F3-F84F-3028-52EB-0709E2192B27}"/>
                </a:ext>
              </a:extLst>
            </p:cNvPr>
            <p:cNvSpPr/>
            <p:nvPr/>
          </p:nvSpPr>
          <p:spPr>
            <a:xfrm>
              <a:off x="5647293" y="2516011"/>
              <a:ext cx="118760" cy="212678"/>
            </a:xfrm>
            <a:custGeom>
              <a:avLst/>
              <a:gdLst>
                <a:gd name="connsiteX0" fmla="*/ 118761 w 118760"/>
                <a:gd name="connsiteY0" fmla="*/ 212678 h 212678"/>
                <a:gd name="connsiteX1" fmla="*/ 102081 w 118760"/>
                <a:gd name="connsiteY1" fmla="*/ 212678 h 212678"/>
                <a:gd name="connsiteX2" fmla="*/ 0 w 118760"/>
                <a:gd name="connsiteY2" fmla="*/ 110673 h 212678"/>
                <a:gd name="connsiteX3" fmla="*/ 0 w 118760"/>
                <a:gd name="connsiteY3" fmla="*/ 0 h 212678"/>
                <a:gd name="connsiteX4" fmla="*/ 118761 w 118760"/>
                <a:gd name="connsiteY4" fmla="*/ 0 h 212678"/>
                <a:gd name="connsiteX5" fmla="*/ 118761 w 118760"/>
                <a:gd name="connsiteY5" fmla="*/ 212678 h 21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60" h="212678">
                  <a:moveTo>
                    <a:pt x="118761" y="212678"/>
                  </a:moveTo>
                  <a:lnTo>
                    <a:pt x="102081" y="212678"/>
                  </a:lnTo>
                  <a:cubicBezTo>
                    <a:pt x="45369" y="212678"/>
                    <a:pt x="0" y="166676"/>
                    <a:pt x="0" y="110673"/>
                  </a:cubicBezTo>
                  <a:lnTo>
                    <a:pt x="0" y="0"/>
                  </a:lnTo>
                  <a:lnTo>
                    <a:pt x="118761" y="0"/>
                  </a:lnTo>
                  <a:lnTo>
                    <a:pt x="118761" y="212678"/>
                  </a:lnTo>
                  <a:close/>
                </a:path>
              </a:pathLst>
            </a:custGeom>
            <a:solidFill>
              <a:srgbClr val="4F324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36CE80C-9BC3-C697-729A-F5D6AAF16CB1}"/>
                </a:ext>
              </a:extLst>
            </p:cNvPr>
            <p:cNvSpPr/>
            <p:nvPr/>
          </p:nvSpPr>
          <p:spPr>
            <a:xfrm>
              <a:off x="6269787" y="2516011"/>
              <a:ext cx="118760" cy="212678"/>
            </a:xfrm>
            <a:custGeom>
              <a:avLst/>
              <a:gdLst>
                <a:gd name="connsiteX0" fmla="*/ 0 w 118760"/>
                <a:gd name="connsiteY0" fmla="*/ 212678 h 212678"/>
                <a:gd name="connsiteX1" fmla="*/ 16680 w 118760"/>
                <a:gd name="connsiteY1" fmla="*/ 212678 h 212678"/>
                <a:gd name="connsiteX2" fmla="*/ 118761 w 118760"/>
                <a:gd name="connsiteY2" fmla="*/ 110673 h 212678"/>
                <a:gd name="connsiteX3" fmla="*/ 118761 w 118760"/>
                <a:gd name="connsiteY3" fmla="*/ 0 h 212678"/>
                <a:gd name="connsiteX4" fmla="*/ 0 w 118760"/>
                <a:gd name="connsiteY4" fmla="*/ 0 h 212678"/>
                <a:gd name="connsiteX5" fmla="*/ 0 w 118760"/>
                <a:gd name="connsiteY5" fmla="*/ 212678 h 21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60" h="212678">
                  <a:moveTo>
                    <a:pt x="0" y="212678"/>
                  </a:moveTo>
                  <a:lnTo>
                    <a:pt x="16680" y="212678"/>
                  </a:lnTo>
                  <a:cubicBezTo>
                    <a:pt x="73392" y="212678"/>
                    <a:pt x="118761" y="166676"/>
                    <a:pt x="118761" y="110673"/>
                  </a:cubicBezTo>
                  <a:lnTo>
                    <a:pt x="118761" y="0"/>
                  </a:lnTo>
                  <a:lnTo>
                    <a:pt x="0" y="0"/>
                  </a:lnTo>
                  <a:lnTo>
                    <a:pt x="0" y="212678"/>
                  </a:lnTo>
                  <a:close/>
                </a:path>
              </a:pathLst>
            </a:custGeom>
            <a:solidFill>
              <a:srgbClr val="4F324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FA0DFED-7BC1-F2CD-A3A3-10C0B19BCB1B}"/>
                </a:ext>
              </a:extLst>
            </p:cNvPr>
            <p:cNvSpPr/>
            <p:nvPr/>
          </p:nvSpPr>
          <p:spPr>
            <a:xfrm>
              <a:off x="5194934" y="937927"/>
              <a:ext cx="596595" cy="374686"/>
            </a:xfrm>
            <a:custGeom>
              <a:avLst/>
              <a:gdLst>
                <a:gd name="connsiteX0" fmla="*/ 15346 w 596595"/>
                <a:gd name="connsiteY0" fmla="*/ 324684 h 374686"/>
                <a:gd name="connsiteX1" fmla="*/ 98078 w 596595"/>
                <a:gd name="connsiteY1" fmla="*/ 204678 h 374686"/>
                <a:gd name="connsiteX2" fmla="*/ 226179 w 596595"/>
                <a:gd name="connsiteY2" fmla="*/ 215345 h 374686"/>
                <a:gd name="connsiteX3" fmla="*/ 391644 w 596595"/>
                <a:gd name="connsiteY3" fmla="*/ 141341 h 374686"/>
                <a:gd name="connsiteX4" fmla="*/ 584464 w 596595"/>
                <a:gd name="connsiteY4" fmla="*/ 374687 h 374686"/>
                <a:gd name="connsiteX5" fmla="*/ 591803 w 596595"/>
                <a:gd name="connsiteY5" fmla="*/ 173343 h 374686"/>
                <a:gd name="connsiteX6" fmla="*/ 359619 w 596595"/>
                <a:gd name="connsiteY6" fmla="*/ 0 h 374686"/>
                <a:gd name="connsiteX7" fmla="*/ 0 w 596595"/>
                <a:gd name="connsiteY7" fmla="*/ 204011 h 374686"/>
                <a:gd name="connsiteX8" fmla="*/ 15346 w 596595"/>
                <a:gd name="connsiteY8" fmla="*/ 324684 h 37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6595" h="374686">
                  <a:moveTo>
                    <a:pt x="15346" y="324684"/>
                  </a:moveTo>
                  <a:cubicBezTo>
                    <a:pt x="31358" y="236013"/>
                    <a:pt x="52041" y="202678"/>
                    <a:pt x="98078" y="204678"/>
                  </a:cubicBezTo>
                  <a:cubicBezTo>
                    <a:pt x="144114" y="206678"/>
                    <a:pt x="149452" y="225345"/>
                    <a:pt x="226179" y="215345"/>
                  </a:cubicBezTo>
                  <a:cubicBezTo>
                    <a:pt x="303574" y="204678"/>
                    <a:pt x="391644" y="141341"/>
                    <a:pt x="391644" y="141341"/>
                  </a:cubicBezTo>
                  <a:cubicBezTo>
                    <a:pt x="391644" y="141341"/>
                    <a:pt x="584464" y="217345"/>
                    <a:pt x="584464" y="374687"/>
                  </a:cubicBezTo>
                  <a:cubicBezTo>
                    <a:pt x="606481" y="333351"/>
                    <a:pt x="591803" y="173343"/>
                    <a:pt x="591803" y="173343"/>
                  </a:cubicBezTo>
                  <a:lnTo>
                    <a:pt x="359619" y="0"/>
                  </a:lnTo>
                  <a:lnTo>
                    <a:pt x="0" y="204011"/>
                  </a:lnTo>
                  <a:lnTo>
                    <a:pt x="15346" y="324684"/>
                  </a:lnTo>
                  <a:close/>
                </a:path>
              </a:pathLst>
            </a:custGeom>
            <a:solidFill>
              <a:srgbClr val="110C0F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CB1E315-8377-3A9F-5900-74D2A6302F2F}"/>
                </a:ext>
              </a:extLst>
            </p:cNvPr>
            <p:cNvSpPr/>
            <p:nvPr/>
          </p:nvSpPr>
          <p:spPr>
            <a:xfrm>
              <a:off x="5537206" y="1211941"/>
              <a:ext cx="210833" cy="210677"/>
            </a:xfrm>
            <a:custGeom>
              <a:avLst/>
              <a:gdLst>
                <a:gd name="connsiteX0" fmla="*/ 210834 w 210833"/>
                <a:gd name="connsiteY0" fmla="*/ 105339 h 210677"/>
                <a:gd name="connsiteX1" fmla="*/ 105417 w 210833"/>
                <a:gd name="connsiteY1" fmla="*/ 210678 h 210677"/>
                <a:gd name="connsiteX2" fmla="*/ 0 w 210833"/>
                <a:gd name="connsiteY2" fmla="*/ 105339 h 210677"/>
                <a:gd name="connsiteX3" fmla="*/ 105417 w 210833"/>
                <a:gd name="connsiteY3" fmla="*/ 0 h 210677"/>
                <a:gd name="connsiteX4" fmla="*/ 210834 w 210833"/>
                <a:gd name="connsiteY4" fmla="*/ 105339 h 21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833" h="210677">
                  <a:moveTo>
                    <a:pt x="210834" y="105339"/>
                  </a:moveTo>
                  <a:cubicBezTo>
                    <a:pt x="210834" y="163516"/>
                    <a:pt x="163637" y="210678"/>
                    <a:pt x="105417" y="210678"/>
                  </a:cubicBezTo>
                  <a:cubicBezTo>
                    <a:pt x="47197" y="210678"/>
                    <a:pt x="0" y="163516"/>
                    <a:pt x="0" y="105339"/>
                  </a:cubicBezTo>
                  <a:cubicBezTo>
                    <a:pt x="0" y="47162"/>
                    <a:pt x="47197" y="0"/>
                    <a:pt x="105417" y="0"/>
                  </a:cubicBezTo>
                  <a:cubicBezTo>
                    <a:pt x="163637" y="0"/>
                    <a:pt x="210834" y="47162"/>
                    <a:pt x="210834" y="105339"/>
                  </a:cubicBezTo>
                  <a:close/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668B04C-53C7-30C4-F96F-9C29EFD4E3B7}"/>
                </a:ext>
              </a:extLst>
            </p:cNvPr>
            <p:cNvSpPr/>
            <p:nvPr/>
          </p:nvSpPr>
          <p:spPr>
            <a:xfrm>
              <a:off x="5241638" y="1211941"/>
              <a:ext cx="210833" cy="210677"/>
            </a:xfrm>
            <a:custGeom>
              <a:avLst/>
              <a:gdLst>
                <a:gd name="connsiteX0" fmla="*/ 210834 w 210833"/>
                <a:gd name="connsiteY0" fmla="*/ 105339 h 210677"/>
                <a:gd name="connsiteX1" fmla="*/ 105417 w 210833"/>
                <a:gd name="connsiteY1" fmla="*/ 210678 h 210677"/>
                <a:gd name="connsiteX2" fmla="*/ 0 w 210833"/>
                <a:gd name="connsiteY2" fmla="*/ 105339 h 210677"/>
                <a:gd name="connsiteX3" fmla="*/ 105417 w 210833"/>
                <a:gd name="connsiteY3" fmla="*/ 0 h 210677"/>
                <a:gd name="connsiteX4" fmla="*/ 210834 w 210833"/>
                <a:gd name="connsiteY4" fmla="*/ 105339 h 21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833" h="210677">
                  <a:moveTo>
                    <a:pt x="210834" y="105339"/>
                  </a:moveTo>
                  <a:cubicBezTo>
                    <a:pt x="210834" y="163516"/>
                    <a:pt x="163637" y="210678"/>
                    <a:pt x="105417" y="210678"/>
                  </a:cubicBezTo>
                  <a:cubicBezTo>
                    <a:pt x="47197" y="210678"/>
                    <a:pt x="0" y="163516"/>
                    <a:pt x="0" y="105339"/>
                  </a:cubicBezTo>
                  <a:cubicBezTo>
                    <a:pt x="0" y="47162"/>
                    <a:pt x="47197" y="0"/>
                    <a:pt x="105417" y="0"/>
                  </a:cubicBezTo>
                  <a:cubicBezTo>
                    <a:pt x="163637" y="0"/>
                    <a:pt x="210834" y="47162"/>
                    <a:pt x="210834" y="105339"/>
                  </a:cubicBezTo>
                  <a:close/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549DDB-3CD4-5022-83B7-E0EBE0C64309}"/>
                </a:ext>
              </a:extLst>
            </p:cNvPr>
            <p:cNvSpPr/>
            <p:nvPr/>
          </p:nvSpPr>
          <p:spPr>
            <a:xfrm>
              <a:off x="5453806" y="1310613"/>
              <a:ext cx="81397" cy="4666"/>
            </a:xfrm>
            <a:custGeom>
              <a:avLst/>
              <a:gdLst>
                <a:gd name="connsiteX0" fmla="*/ 81398 w 81397"/>
                <a:gd name="connsiteY0" fmla="*/ 4667 h 4666"/>
                <a:gd name="connsiteX1" fmla="*/ 40699 w 81397"/>
                <a:gd name="connsiteY1" fmla="*/ 0 h 4666"/>
                <a:gd name="connsiteX2" fmla="*/ 0 w 81397"/>
                <a:gd name="connsiteY2" fmla="*/ 4667 h 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397" h="4666">
                  <a:moveTo>
                    <a:pt x="81398" y="4667"/>
                  </a:moveTo>
                  <a:cubicBezTo>
                    <a:pt x="68054" y="2000"/>
                    <a:pt x="54710" y="0"/>
                    <a:pt x="40699" y="0"/>
                  </a:cubicBezTo>
                  <a:cubicBezTo>
                    <a:pt x="26688" y="0"/>
                    <a:pt x="13344" y="1333"/>
                    <a:pt x="0" y="4667"/>
                  </a:cubicBezTo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4752729-28A9-80BA-97B6-407BD0E506F0}"/>
                </a:ext>
              </a:extLst>
            </p:cNvPr>
            <p:cNvSpPr/>
            <p:nvPr/>
          </p:nvSpPr>
          <p:spPr>
            <a:xfrm>
              <a:off x="6893615" y="3847416"/>
              <a:ext cx="1485178" cy="622033"/>
            </a:xfrm>
            <a:custGeom>
              <a:avLst/>
              <a:gdLst>
                <a:gd name="connsiteX0" fmla="*/ 1485178 w 1485178"/>
                <a:gd name="connsiteY0" fmla="*/ 622033 h 622033"/>
                <a:gd name="connsiteX1" fmla="*/ 0 w 1485178"/>
                <a:gd name="connsiteY1" fmla="*/ 622033 h 622033"/>
                <a:gd name="connsiteX2" fmla="*/ 48705 w 1485178"/>
                <a:gd name="connsiteY2" fmla="*/ 288682 h 622033"/>
                <a:gd name="connsiteX3" fmla="*/ 302907 w 1485178"/>
                <a:gd name="connsiteY3" fmla="*/ 40669 h 622033"/>
                <a:gd name="connsiteX4" fmla="*/ 640508 w 1485178"/>
                <a:gd name="connsiteY4" fmla="*/ 0 h 622033"/>
                <a:gd name="connsiteX5" fmla="*/ 844670 w 1485178"/>
                <a:gd name="connsiteY5" fmla="*/ 0 h 622033"/>
                <a:gd name="connsiteX6" fmla="*/ 1182271 w 1485178"/>
                <a:gd name="connsiteY6" fmla="*/ 40669 h 622033"/>
                <a:gd name="connsiteX7" fmla="*/ 1436473 w 1485178"/>
                <a:gd name="connsiteY7" fmla="*/ 288682 h 622033"/>
                <a:gd name="connsiteX8" fmla="*/ 1485178 w 1485178"/>
                <a:gd name="connsiteY8" fmla="*/ 622033 h 62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5178" h="622033">
                  <a:moveTo>
                    <a:pt x="1485178" y="622033"/>
                  </a:moveTo>
                  <a:lnTo>
                    <a:pt x="0" y="622033"/>
                  </a:lnTo>
                  <a:lnTo>
                    <a:pt x="48705" y="288682"/>
                  </a:lnTo>
                  <a:cubicBezTo>
                    <a:pt x="68054" y="158008"/>
                    <a:pt x="171469" y="56670"/>
                    <a:pt x="302907" y="40669"/>
                  </a:cubicBezTo>
                  <a:lnTo>
                    <a:pt x="640508" y="0"/>
                  </a:lnTo>
                  <a:lnTo>
                    <a:pt x="844670" y="0"/>
                  </a:lnTo>
                  <a:lnTo>
                    <a:pt x="1182271" y="40669"/>
                  </a:lnTo>
                  <a:cubicBezTo>
                    <a:pt x="1313042" y="56670"/>
                    <a:pt x="1417124" y="158008"/>
                    <a:pt x="1436473" y="288682"/>
                  </a:cubicBezTo>
                  <a:lnTo>
                    <a:pt x="1485178" y="622033"/>
                  </a:lnTo>
                  <a:close/>
                </a:path>
              </a:pathLst>
            </a:custGeom>
            <a:solidFill>
              <a:schemeClr val="accent1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B70005B-5D20-4B00-E666-3F4954687490}"/>
                </a:ext>
              </a:extLst>
            </p:cNvPr>
            <p:cNvSpPr/>
            <p:nvPr/>
          </p:nvSpPr>
          <p:spPr>
            <a:xfrm>
              <a:off x="7185180" y="4263438"/>
              <a:ext cx="30691" cy="206011"/>
            </a:xfrm>
            <a:custGeom>
              <a:avLst/>
              <a:gdLst>
                <a:gd name="connsiteX0" fmla="*/ 30691 w 30691"/>
                <a:gd name="connsiteY0" fmla="*/ 0 h 206011"/>
                <a:gd name="connsiteX1" fmla="*/ 0 w 30691"/>
                <a:gd name="connsiteY1" fmla="*/ 206011 h 20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691" h="206011">
                  <a:moveTo>
                    <a:pt x="30691" y="0"/>
                  </a:moveTo>
                  <a:lnTo>
                    <a:pt x="0" y="206011"/>
                  </a:lnTo>
                </a:path>
              </a:pathLst>
            </a:custGeom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DF290A4-B567-A291-F0E2-EE593A9C6190}"/>
                </a:ext>
              </a:extLst>
            </p:cNvPr>
            <p:cNvSpPr/>
            <p:nvPr/>
          </p:nvSpPr>
          <p:spPr>
            <a:xfrm>
              <a:off x="8059206" y="4263438"/>
              <a:ext cx="30691" cy="206011"/>
            </a:xfrm>
            <a:custGeom>
              <a:avLst/>
              <a:gdLst>
                <a:gd name="connsiteX0" fmla="*/ 0 w 30691"/>
                <a:gd name="connsiteY0" fmla="*/ 0 h 206011"/>
                <a:gd name="connsiteX1" fmla="*/ 30691 w 30691"/>
                <a:gd name="connsiteY1" fmla="*/ 206011 h 20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691" h="206011">
                  <a:moveTo>
                    <a:pt x="0" y="0"/>
                  </a:moveTo>
                  <a:lnTo>
                    <a:pt x="30691" y="206011"/>
                  </a:lnTo>
                </a:path>
              </a:pathLst>
            </a:custGeom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79EF5-88A5-7B86-99CB-5B861E59DA9B}"/>
                </a:ext>
              </a:extLst>
            </p:cNvPr>
            <p:cNvSpPr/>
            <p:nvPr/>
          </p:nvSpPr>
          <p:spPr>
            <a:xfrm>
              <a:off x="7484751" y="3912753"/>
              <a:ext cx="82732" cy="100005"/>
            </a:xfrm>
            <a:custGeom>
              <a:avLst/>
              <a:gdLst>
                <a:gd name="connsiteX0" fmla="*/ 0 w 82732"/>
                <a:gd name="connsiteY0" fmla="*/ 0 h 100005"/>
                <a:gd name="connsiteX1" fmla="*/ 82732 w 82732"/>
                <a:gd name="connsiteY1" fmla="*/ 100005 h 10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732" h="100005">
                  <a:moveTo>
                    <a:pt x="0" y="0"/>
                  </a:moveTo>
                  <a:cubicBezTo>
                    <a:pt x="0" y="0"/>
                    <a:pt x="5338" y="88005"/>
                    <a:pt x="82732" y="100005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8D864E1-72E1-5B34-7DBF-85B914431F3B}"/>
                </a:ext>
              </a:extLst>
            </p:cNvPr>
            <p:cNvSpPr/>
            <p:nvPr/>
          </p:nvSpPr>
          <p:spPr>
            <a:xfrm>
              <a:off x="7756967" y="3912753"/>
              <a:ext cx="40887" cy="71337"/>
            </a:xfrm>
            <a:custGeom>
              <a:avLst/>
              <a:gdLst>
                <a:gd name="connsiteX0" fmla="*/ 40699 w 40887"/>
                <a:gd name="connsiteY0" fmla="*/ 0 h 71337"/>
                <a:gd name="connsiteX1" fmla="*/ 0 w 40887"/>
                <a:gd name="connsiteY1" fmla="*/ 71337 h 7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887" h="71337">
                  <a:moveTo>
                    <a:pt x="40699" y="0"/>
                  </a:moveTo>
                  <a:cubicBezTo>
                    <a:pt x="40699" y="0"/>
                    <a:pt x="46036" y="44002"/>
                    <a:pt x="0" y="71337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9B6B5CC-A227-D91B-CD8D-CC70EFC95A4A}"/>
                </a:ext>
              </a:extLst>
            </p:cNvPr>
            <p:cNvSpPr/>
            <p:nvPr/>
          </p:nvSpPr>
          <p:spPr>
            <a:xfrm>
              <a:off x="7526784" y="3900086"/>
              <a:ext cx="19348" cy="25334"/>
            </a:xfrm>
            <a:custGeom>
              <a:avLst/>
              <a:gdLst>
                <a:gd name="connsiteX0" fmla="*/ 19348 w 19348"/>
                <a:gd name="connsiteY0" fmla="*/ 0 h 25334"/>
                <a:gd name="connsiteX1" fmla="*/ 0 w 19348"/>
                <a:gd name="connsiteY1" fmla="*/ 25335 h 2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348" h="25334">
                  <a:moveTo>
                    <a:pt x="19348" y="0"/>
                  </a:moveTo>
                  <a:cubicBezTo>
                    <a:pt x="19348" y="0"/>
                    <a:pt x="3336" y="14667"/>
                    <a:pt x="0" y="25335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5B1CFBF-079C-9465-80C4-BD30AC37F26C}"/>
                </a:ext>
              </a:extLst>
            </p:cNvPr>
            <p:cNvSpPr/>
            <p:nvPr/>
          </p:nvSpPr>
          <p:spPr>
            <a:xfrm>
              <a:off x="7572821" y="3942088"/>
              <a:ext cx="14678" cy="34668"/>
            </a:xfrm>
            <a:custGeom>
              <a:avLst/>
              <a:gdLst>
                <a:gd name="connsiteX0" fmla="*/ 14678 w 14678"/>
                <a:gd name="connsiteY0" fmla="*/ 0 h 34668"/>
                <a:gd name="connsiteX1" fmla="*/ 0 w 14678"/>
                <a:gd name="connsiteY1" fmla="*/ 34669 h 3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78" h="34668">
                  <a:moveTo>
                    <a:pt x="14678" y="0"/>
                  </a:moveTo>
                  <a:cubicBezTo>
                    <a:pt x="14678" y="0"/>
                    <a:pt x="4670" y="17334"/>
                    <a:pt x="0" y="34669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5D619FB-D8B4-0C27-867F-A2AB595BBCEC}"/>
                </a:ext>
              </a:extLst>
            </p:cNvPr>
            <p:cNvSpPr/>
            <p:nvPr/>
          </p:nvSpPr>
          <p:spPr>
            <a:xfrm>
              <a:off x="7744957" y="3888752"/>
              <a:ext cx="24019" cy="18667"/>
            </a:xfrm>
            <a:custGeom>
              <a:avLst/>
              <a:gdLst>
                <a:gd name="connsiteX0" fmla="*/ 0 w 24019"/>
                <a:gd name="connsiteY0" fmla="*/ 0 h 18667"/>
                <a:gd name="connsiteX1" fmla="*/ 24019 w 24019"/>
                <a:gd name="connsiteY1" fmla="*/ 18668 h 1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19" h="18667">
                  <a:moveTo>
                    <a:pt x="0" y="0"/>
                  </a:moveTo>
                  <a:cubicBezTo>
                    <a:pt x="8674" y="4667"/>
                    <a:pt x="19349" y="12001"/>
                    <a:pt x="24019" y="18668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095A29-3B74-45A2-1670-563BB5AEF58A}"/>
                </a:ext>
              </a:extLst>
            </p:cNvPr>
            <p:cNvSpPr/>
            <p:nvPr/>
          </p:nvSpPr>
          <p:spPr>
            <a:xfrm>
              <a:off x="7712265" y="3942088"/>
              <a:ext cx="17346" cy="24668"/>
            </a:xfrm>
            <a:custGeom>
              <a:avLst/>
              <a:gdLst>
                <a:gd name="connsiteX0" fmla="*/ 0 w 17346"/>
                <a:gd name="connsiteY0" fmla="*/ 0 h 24668"/>
                <a:gd name="connsiteX1" fmla="*/ 17347 w 17346"/>
                <a:gd name="connsiteY1" fmla="*/ 24668 h 2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346" h="24668">
                  <a:moveTo>
                    <a:pt x="0" y="0"/>
                  </a:moveTo>
                  <a:cubicBezTo>
                    <a:pt x="0" y="0"/>
                    <a:pt x="16012" y="14001"/>
                    <a:pt x="17347" y="24668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1FDE956-491B-0E69-CFEF-D267A1C76BEE}"/>
                </a:ext>
              </a:extLst>
            </p:cNvPr>
            <p:cNvSpPr/>
            <p:nvPr/>
          </p:nvSpPr>
          <p:spPr>
            <a:xfrm>
              <a:off x="7664226" y="3966756"/>
              <a:ext cx="4068" cy="26668"/>
            </a:xfrm>
            <a:custGeom>
              <a:avLst/>
              <a:gdLst>
                <a:gd name="connsiteX0" fmla="*/ 0 w 4068"/>
                <a:gd name="connsiteY0" fmla="*/ 0 h 26668"/>
                <a:gd name="connsiteX1" fmla="*/ 4003 w 4068"/>
                <a:gd name="connsiteY1" fmla="*/ 26668 h 26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68" h="26668">
                  <a:moveTo>
                    <a:pt x="0" y="0"/>
                  </a:moveTo>
                  <a:cubicBezTo>
                    <a:pt x="0" y="0"/>
                    <a:pt x="4670" y="20001"/>
                    <a:pt x="4003" y="26668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BDC6D4B-160C-095E-2603-A04D21219B8B}"/>
                </a:ext>
              </a:extLst>
            </p:cNvPr>
            <p:cNvSpPr/>
            <p:nvPr/>
          </p:nvSpPr>
          <p:spPr>
            <a:xfrm>
              <a:off x="7015712" y="2526679"/>
              <a:ext cx="123431" cy="6667"/>
            </a:xfrm>
            <a:custGeom>
              <a:avLst/>
              <a:gdLst>
                <a:gd name="connsiteX0" fmla="*/ 0 w 123431"/>
                <a:gd name="connsiteY0" fmla="*/ 0 h 6667"/>
                <a:gd name="connsiteX1" fmla="*/ 123431 w 123431"/>
                <a:gd name="connsiteY1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31" h="6667">
                  <a:moveTo>
                    <a:pt x="0" y="0"/>
                  </a:moveTo>
                  <a:lnTo>
                    <a:pt x="123431" y="0"/>
                  </a:lnTo>
                </a:path>
              </a:pathLst>
            </a:custGeom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A79F3AE-E569-DDC9-AF85-B4EC235C2754}"/>
                </a:ext>
              </a:extLst>
            </p:cNvPr>
            <p:cNvSpPr/>
            <p:nvPr/>
          </p:nvSpPr>
          <p:spPr>
            <a:xfrm>
              <a:off x="7049155" y="2480010"/>
              <a:ext cx="5254" cy="46669"/>
            </a:xfrm>
            <a:custGeom>
              <a:avLst/>
              <a:gdLst>
                <a:gd name="connsiteX0" fmla="*/ 5255 w 5254"/>
                <a:gd name="connsiteY0" fmla="*/ 0 h 46669"/>
                <a:gd name="connsiteX1" fmla="*/ 584 w 5254"/>
                <a:gd name="connsiteY1" fmla="*/ 46669 h 4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54" h="46669">
                  <a:moveTo>
                    <a:pt x="5255" y="0"/>
                  </a:moveTo>
                  <a:cubicBezTo>
                    <a:pt x="5255" y="0"/>
                    <a:pt x="-2084" y="28668"/>
                    <a:pt x="584" y="46669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CA708B-41A9-186E-9780-C25FFB80AEF0}"/>
                </a:ext>
              </a:extLst>
            </p:cNvPr>
            <p:cNvSpPr/>
            <p:nvPr/>
          </p:nvSpPr>
          <p:spPr>
            <a:xfrm>
              <a:off x="7121157" y="2480010"/>
              <a:ext cx="1973" cy="46669"/>
            </a:xfrm>
            <a:custGeom>
              <a:avLst/>
              <a:gdLst>
                <a:gd name="connsiteX0" fmla="*/ 1974 w 1973"/>
                <a:gd name="connsiteY0" fmla="*/ 0 h 46669"/>
                <a:gd name="connsiteX1" fmla="*/ 640 w 1973"/>
                <a:gd name="connsiteY1" fmla="*/ 46669 h 4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73" h="46669">
                  <a:moveTo>
                    <a:pt x="1974" y="0"/>
                  </a:moveTo>
                  <a:cubicBezTo>
                    <a:pt x="1974" y="0"/>
                    <a:pt x="-1362" y="28668"/>
                    <a:pt x="640" y="46669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5C10404-74D8-4A6A-1C8B-8ABFD9EA01AE}"/>
                </a:ext>
              </a:extLst>
            </p:cNvPr>
            <p:cNvSpPr/>
            <p:nvPr/>
          </p:nvSpPr>
          <p:spPr>
            <a:xfrm>
              <a:off x="5689326" y="2267331"/>
              <a:ext cx="639321" cy="785375"/>
            </a:xfrm>
            <a:custGeom>
              <a:avLst/>
              <a:gdLst>
                <a:gd name="connsiteX0" fmla="*/ 357617 w 639321"/>
                <a:gd name="connsiteY0" fmla="*/ 785375 h 785375"/>
                <a:gd name="connsiteX1" fmla="*/ 338935 w 639321"/>
                <a:gd name="connsiteY1" fmla="*/ 785375 h 785375"/>
                <a:gd name="connsiteX2" fmla="*/ 45369 w 639321"/>
                <a:gd name="connsiteY2" fmla="*/ 515361 h 785375"/>
                <a:gd name="connsiteX3" fmla="*/ 0 w 639321"/>
                <a:gd name="connsiteY3" fmla="*/ 239346 h 785375"/>
                <a:gd name="connsiteX4" fmla="*/ 419666 w 639321"/>
                <a:gd name="connsiteY4" fmla="*/ 0 h 785375"/>
                <a:gd name="connsiteX5" fmla="*/ 632502 w 639321"/>
                <a:gd name="connsiteY5" fmla="*/ 112006 h 785375"/>
                <a:gd name="connsiteX6" fmla="*/ 632502 w 639321"/>
                <a:gd name="connsiteY6" fmla="*/ 510694 h 785375"/>
                <a:gd name="connsiteX7" fmla="*/ 357617 w 639321"/>
                <a:gd name="connsiteY7" fmla="*/ 785375 h 78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9321" h="785375">
                  <a:moveTo>
                    <a:pt x="357617" y="785375"/>
                  </a:moveTo>
                  <a:lnTo>
                    <a:pt x="338935" y="785375"/>
                  </a:lnTo>
                  <a:cubicBezTo>
                    <a:pt x="186815" y="785375"/>
                    <a:pt x="92740" y="659369"/>
                    <a:pt x="45369" y="515361"/>
                  </a:cubicBezTo>
                  <a:cubicBezTo>
                    <a:pt x="20683" y="439357"/>
                    <a:pt x="0" y="239346"/>
                    <a:pt x="0" y="239346"/>
                  </a:cubicBezTo>
                  <a:lnTo>
                    <a:pt x="419666" y="0"/>
                  </a:lnTo>
                  <a:lnTo>
                    <a:pt x="632502" y="112006"/>
                  </a:lnTo>
                  <a:cubicBezTo>
                    <a:pt x="632502" y="112006"/>
                    <a:pt x="647847" y="412022"/>
                    <a:pt x="632502" y="510694"/>
                  </a:cubicBezTo>
                  <a:cubicBezTo>
                    <a:pt x="609817" y="664702"/>
                    <a:pt x="509738" y="785375"/>
                    <a:pt x="357617" y="785375"/>
                  </a:cubicBezTo>
                  <a:close/>
                </a:path>
              </a:pathLst>
            </a:custGeom>
            <a:solidFill>
              <a:srgbClr val="4F324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DA8A209-EC1A-922F-EC77-F8907463D2E5}"/>
                </a:ext>
              </a:extLst>
            </p:cNvPr>
            <p:cNvSpPr/>
            <p:nvPr/>
          </p:nvSpPr>
          <p:spPr>
            <a:xfrm>
              <a:off x="5918175" y="3019372"/>
              <a:ext cx="238856" cy="301349"/>
            </a:xfrm>
            <a:custGeom>
              <a:avLst/>
              <a:gdLst>
                <a:gd name="connsiteX0" fmla="*/ 119428 w 238856"/>
                <a:gd name="connsiteY0" fmla="*/ 301350 h 301349"/>
                <a:gd name="connsiteX1" fmla="*/ 119428 w 238856"/>
                <a:gd name="connsiteY1" fmla="*/ 301350 h 301349"/>
                <a:gd name="connsiteX2" fmla="*/ 0 w 238856"/>
                <a:gd name="connsiteY2" fmla="*/ 182010 h 301349"/>
                <a:gd name="connsiteX3" fmla="*/ 0 w 238856"/>
                <a:gd name="connsiteY3" fmla="*/ 0 h 301349"/>
                <a:gd name="connsiteX4" fmla="*/ 238856 w 238856"/>
                <a:gd name="connsiteY4" fmla="*/ 0 h 301349"/>
                <a:gd name="connsiteX5" fmla="*/ 238856 w 238856"/>
                <a:gd name="connsiteY5" fmla="*/ 182010 h 301349"/>
                <a:gd name="connsiteX6" fmla="*/ 119428 w 238856"/>
                <a:gd name="connsiteY6" fmla="*/ 301350 h 301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856" h="301349">
                  <a:moveTo>
                    <a:pt x="119428" y="301350"/>
                  </a:moveTo>
                  <a:lnTo>
                    <a:pt x="119428" y="301350"/>
                  </a:lnTo>
                  <a:cubicBezTo>
                    <a:pt x="53376" y="301350"/>
                    <a:pt x="0" y="248013"/>
                    <a:pt x="0" y="182010"/>
                  </a:cubicBezTo>
                  <a:lnTo>
                    <a:pt x="0" y="0"/>
                  </a:lnTo>
                  <a:lnTo>
                    <a:pt x="238856" y="0"/>
                  </a:lnTo>
                  <a:lnTo>
                    <a:pt x="238856" y="182010"/>
                  </a:lnTo>
                  <a:cubicBezTo>
                    <a:pt x="238856" y="247347"/>
                    <a:pt x="185481" y="301350"/>
                    <a:pt x="119428" y="301350"/>
                  </a:cubicBezTo>
                  <a:close/>
                </a:path>
              </a:pathLst>
            </a:custGeom>
            <a:solidFill>
              <a:srgbClr val="4F324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744DD03-948C-6BCD-81CC-B800146F1419}"/>
                </a:ext>
              </a:extLst>
            </p:cNvPr>
            <p:cNvSpPr/>
            <p:nvPr/>
          </p:nvSpPr>
          <p:spPr>
            <a:xfrm>
              <a:off x="5219621" y="3194048"/>
              <a:ext cx="1569911" cy="1276068"/>
            </a:xfrm>
            <a:custGeom>
              <a:avLst/>
              <a:gdLst>
                <a:gd name="connsiteX0" fmla="*/ 0 w 1569911"/>
                <a:gd name="connsiteY0" fmla="*/ 1275402 h 1276068"/>
                <a:gd name="connsiteX1" fmla="*/ 84067 w 1569911"/>
                <a:gd name="connsiteY1" fmla="*/ 384020 h 1276068"/>
                <a:gd name="connsiteX2" fmla="*/ 370961 w 1569911"/>
                <a:gd name="connsiteY2" fmla="*/ 88671 h 1276068"/>
                <a:gd name="connsiteX3" fmla="*/ 545766 w 1569911"/>
                <a:gd name="connsiteY3" fmla="*/ 72004 h 1276068"/>
                <a:gd name="connsiteX4" fmla="*/ 697887 w 1569911"/>
                <a:gd name="connsiteY4" fmla="*/ 7334 h 1276068"/>
                <a:gd name="connsiteX5" fmla="*/ 936743 w 1569911"/>
                <a:gd name="connsiteY5" fmla="*/ 0 h 1276068"/>
                <a:gd name="connsiteX6" fmla="*/ 1092867 w 1569911"/>
                <a:gd name="connsiteY6" fmla="*/ 74004 h 1276068"/>
                <a:gd name="connsiteX7" fmla="*/ 1216298 w 1569911"/>
                <a:gd name="connsiteY7" fmla="*/ 76004 h 1276068"/>
                <a:gd name="connsiteX8" fmla="*/ 1451818 w 1569911"/>
                <a:gd name="connsiteY8" fmla="*/ 289349 h 1276068"/>
                <a:gd name="connsiteX9" fmla="*/ 1569912 w 1569911"/>
                <a:gd name="connsiteY9" fmla="*/ 1276068 h 1276068"/>
                <a:gd name="connsiteX10" fmla="*/ 0 w 1569911"/>
                <a:gd name="connsiteY10" fmla="*/ 1276068 h 127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911" h="1276068">
                  <a:moveTo>
                    <a:pt x="0" y="1275402"/>
                  </a:moveTo>
                  <a:lnTo>
                    <a:pt x="84067" y="384020"/>
                  </a:lnTo>
                  <a:cubicBezTo>
                    <a:pt x="98745" y="230679"/>
                    <a:pt x="217506" y="107339"/>
                    <a:pt x="370961" y="88671"/>
                  </a:cubicBezTo>
                  <a:cubicBezTo>
                    <a:pt x="437013" y="80671"/>
                    <a:pt x="501064" y="73337"/>
                    <a:pt x="545766" y="72004"/>
                  </a:cubicBezTo>
                  <a:cubicBezTo>
                    <a:pt x="677871" y="66670"/>
                    <a:pt x="697887" y="7334"/>
                    <a:pt x="697887" y="7334"/>
                  </a:cubicBezTo>
                  <a:lnTo>
                    <a:pt x="936743" y="0"/>
                  </a:lnTo>
                  <a:cubicBezTo>
                    <a:pt x="936743" y="0"/>
                    <a:pt x="960095" y="73337"/>
                    <a:pt x="1092867" y="74004"/>
                  </a:cubicBezTo>
                  <a:cubicBezTo>
                    <a:pt x="1130230" y="74004"/>
                    <a:pt x="1173598" y="75337"/>
                    <a:pt x="1216298" y="76004"/>
                  </a:cubicBezTo>
                  <a:cubicBezTo>
                    <a:pt x="1337061" y="78671"/>
                    <a:pt x="1437807" y="169342"/>
                    <a:pt x="1451818" y="289349"/>
                  </a:cubicBezTo>
                  <a:lnTo>
                    <a:pt x="1569912" y="1276068"/>
                  </a:lnTo>
                  <a:lnTo>
                    <a:pt x="0" y="1276068"/>
                  </a:lnTo>
                  <a:close/>
                </a:path>
              </a:pathLst>
            </a:custGeom>
            <a:solidFill>
              <a:srgbClr val="4F3243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9792DB8-967F-0842-C7A6-1F48CF3F1F75}"/>
                </a:ext>
              </a:extLst>
            </p:cNvPr>
            <p:cNvSpPr/>
            <p:nvPr/>
          </p:nvSpPr>
          <p:spPr>
            <a:xfrm>
              <a:off x="5534507" y="3269385"/>
              <a:ext cx="1006852" cy="1200730"/>
            </a:xfrm>
            <a:custGeom>
              <a:avLst/>
              <a:gdLst>
                <a:gd name="connsiteX0" fmla="*/ 128799 w 1006852"/>
                <a:gd name="connsiteY0" fmla="*/ 296683 h 1200730"/>
                <a:gd name="connsiteX1" fmla="*/ 484415 w 1006852"/>
                <a:gd name="connsiteY1" fmla="*/ 488026 h 1200730"/>
                <a:gd name="connsiteX2" fmla="*/ 521110 w 1006852"/>
                <a:gd name="connsiteY2" fmla="*/ 488026 h 1200730"/>
                <a:gd name="connsiteX3" fmla="*/ 835360 w 1006852"/>
                <a:gd name="connsiteY3" fmla="*/ 318017 h 1200730"/>
                <a:gd name="connsiteX4" fmla="*/ 855376 w 1006852"/>
                <a:gd name="connsiteY4" fmla="*/ 286682 h 1200730"/>
                <a:gd name="connsiteX5" fmla="*/ 870054 w 1006852"/>
                <a:gd name="connsiteY5" fmla="*/ 0 h 1200730"/>
                <a:gd name="connsiteX6" fmla="*/ 902079 w 1006852"/>
                <a:gd name="connsiteY6" fmla="*/ 667 h 1200730"/>
                <a:gd name="connsiteX7" fmla="*/ 888068 w 1006852"/>
                <a:gd name="connsiteY7" fmla="*/ 307350 h 1200730"/>
                <a:gd name="connsiteX8" fmla="*/ 891404 w 1006852"/>
                <a:gd name="connsiteY8" fmla="*/ 326017 h 1200730"/>
                <a:gd name="connsiteX9" fmla="*/ 989482 w 1006852"/>
                <a:gd name="connsiteY9" fmla="*/ 580031 h 1200730"/>
                <a:gd name="connsiteX10" fmla="*/ 1001491 w 1006852"/>
                <a:gd name="connsiteY10" fmla="*/ 724039 h 1200730"/>
                <a:gd name="connsiteX11" fmla="*/ 966130 w 1006852"/>
                <a:gd name="connsiteY11" fmla="*/ 809377 h 1200730"/>
                <a:gd name="connsiteX12" fmla="*/ 957456 w 1006852"/>
                <a:gd name="connsiteY12" fmla="*/ 836712 h 1200730"/>
                <a:gd name="connsiteX13" fmla="*/ 968132 w 1006852"/>
                <a:gd name="connsiteY13" fmla="*/ 1200731 h 1200730"/>
                <a:gd name="connsiteX14" fmla="*/ 24049 w 1006852"/>
                <a:gd name="connsiteY14" fmla="*/ 1200731 h 1200730"/>
                <a:gd name="connsiteX15" fmla="*/ 52072 w 1006852"/>
                <a:gd name="connsiteY15" fmla="*/ 838712 h 1200730"/>
                <a:gd name="connsiteX16" fmla="*/ 47401 w 1006852"/>
                <a:gd name="connsiteY16" fmla="*/ 815377 h 1200730"/>
                <a:gd name="connsiteX17" fmla="*/ 15376 w 1006852"/>
                <a:gd name="connsiteY17" fmla="*/ 742706 h 1200730"/>
                <a:gd name="connsiteX18" fmla="*/ 7369 w 1006852"/>
                <a:gd name="connsiteY18" fmla="*/ 594699 h 1200730"/>
                <a:gd name="connsiteX19" fmla="*/ 82095 w 1006852"/>
                <a:gd name="connsiteY19" fmla="*/ 311350 h 1200730"/>
                <a:gd name="connsiteX20" fmla="*/ 84097 w 1006852"/>
                <a:gd name="connsiteY20" fmla="*/ 292016 h 1200730"/>
                <a:gd name="connsiteX21" fmla="*/ 57409 w 1006852"/>
                <a:gd name="connsiteY21" fmla="*/ 14668 h 1200730"/>
                <a:gd name="connsiteX22" fmla="*/ 90769 w 1006852"/>
                <a:gd name="connsiteY22" fmla="*/ 10667 h 1200730"/>
                <a:gd name="connsiteX23" fmla="*/ 116122 w 1006852"/>
                <a:gd name="connsiteY23" fmla="*/ 278015 h 1200730"/>
                <a:gd name="connsiteX24" fmla="*/ 128799 w 1006852"/>
                <a:gd name="connsiteY24" fmla="*/ 296683 h 120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6852" h="1200730">
                  <a:moveTo>
                    <a:pt x="128799" y="296683"/>
                  </a:moveTo>
                  <a:lnTo>
                    <a:pt x="484415" y="488026"/>
                  </a:lnTo>
                  <a:cubicBezTo>
                    <a:pt x="495757" y="494027"/>
                    <a:pt x="509768" y="494027"/>
                    <a:pt x="521110" y="488026"/>
                  </a:cubicBezTo>
                  <a:lnTo>
                    <a:pt x="835360" y="318017"/>
                  </a:lnTo>
                  <a:cubicBezTo>
                    <a:pt x="846702" y="312017"/>
                    <a:pt x="854708" y="300016"/>
                    <a:pt x="855376" y="286682"/>
                  </a:cubicBezTo>
                  <a:lnTo>
                    <a:pt x="870054" y="0"/>
                  </a:lnTo>
                  <a:lnTo>
                    <a:pt x="902079" y="667"/>
                  </a:lnTo>
                  <a:lnTo>
                    <a:pt x="888068" y="307350"/>
                  </a:lnTo>
                  <a:cubicBezTo>
                    <a:pt x="888068" y="313350"/>
                    <a:pt x="888735" y="320017"/>
                    <a:pt x="891404" y="326017"/>
                  </a:cubicBezTo>
                  <a:lnTo>
                    <a:pt x="989482" y="580031"/>
                  </a:lnTo>
                  <a:cubicBezTo>
                    <a:pt x="1007496" y="626034"/>
                    <a:pt x="1011499" y="676036"/>
                    <a:pt x="1001491" y="724039"/>
                  </a:cubicBezTo>
                  <a:cubicBezTo>
                    <a:pt x="995487" y="752707"/>
                    <a:pt x="984812" y="784042"/>
                    <a:pt x="966130" y="809377"/>
                  </a:cubicBezTo>
                  <a:cubicBezTo>
                    <a:pt x="960125" y="817377"/>
                    <a:pt x="956789" y="826711"/>
                    <a:pt x="957456" y="836712"/>
                  </a:cubicBezTo>
                  <a:cubicBezTo>
                    <a:pt x="960125" y="933383"/>
                    <a:pt x="968132" y="1200731"/>
                    <a:pt x="968132" y="1200731"/>
                  </a:cubicBezTo>
                  <a:lnTo>
                    <a:pt x="24049" y="1200731"/>
                  </a:lnTo>
                  <a:lnTo>
                    <a:pt x="52072" y="838712"/>
                  </a:lnTo>
                  <a:cubicBezTo>
                    <a:pt x="52739" y="830711"/>
                    <a:pt x="50737" y="822044"/>
                    <a:pt x="47401" y="815377"/>
                  </a:cubicBezTo>
                  <a:cubicBezTo>
                    <a:pt x="40062" y="801376"/>
                    <a:pt x="26718" y="774042"/>
                    <a:pt x="15376" y="742706"/>
                  </a:cubicBezTo>
                  <a:cubicBezTo>
                    <a:pt x="-1971" y="695371"/>
                    <a:pt x="-4640" y="643368"/>
                    <a:pt x="7369" y="594699"/>
                  </a:cubicBezTo>
                  <a:cubicBezTo>
                    <a:pt x="30721" y="497360"/>
                    <a:pt x="70753" y="347352"/>
                    <a:pt x="82095" y="311350"/>
                  </a:cubicBezTo>
                  <a:cubicBezTo>
                    <a:pt x="84097" y="305350"/>
                    <a:pt x="84764" y="298683"/>
                    <a:pt x="84097" y="292016"/>
                  </a:cubicBezTo>
                  <a:lnTo>
                    <a:pt x="57409" y="14668"/>
                  </a:lnTo>
                  <a:lnTo>
                    <a:pt x="90769" y="10667"/>
                  </a:lnTo>
                  <a:lnTo>
                    <a:pt x="116122" y="278015"/>
                  </a:lnTo>
                  <a:cubicBezTo>
                    <a:pt x="116790" y="285349"/>
                    <a:pt x="121460" y="292682"/>
                    <a:pt x="128799" y="296683"/>
                  </a:cubicBezTo>
                  <a:close/>
                </a:path>
              </a:pathLst>
            </a:custGeom>
            <a:solidFill>
              <a:schemeClr val="accent5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88C1F32-3275-41F7-03CD-7E540428DFFA}"/>
                </a:ext>
              </a:extLst>
            </p:cNvPr>
            <p:cNvSpPr/>
            <p:nvPr/>
          </p:nvSpPr>
          <p:spPr>
            <a:xfrm>
              <a:off x="5595919" y="2223329"/>
              <a:ext cx="753931" cy="348821"/>
            </a:xfrm>
            <a:custGeom>
              <a:avLst/>
              <a:gdLst>
                <a:gd name="connsiteX0" fmla="*/ 527752 w 753931"/>
                <a:gd name="connsiteY0" fmla="*/ 146675 h 348821"/>
                <a:gd name="connsiteX1" fmla="*/ 746592 w 753931"/>
                <a:gd name="connsiteY1" fmla="*/ 286015 h 348821"/>
                <a:gd name="connsiteX2" fmla="*/ 753931 w 753931"/>
                <a:gd name="connsiteY2" fmla="*/ 125340 h 348821"/>
                <a:gd name="connsiteX3" fmla="*/ 491056 w 753931"/>
                <a:gd name="connsiteY3" fmla="*/ 0 h 348821"/>
                <a:gd name="connsiteX4" fmla="*/ 118761 w 753931"/>
                <a:gd name="connsiteY4" fmla="*/ 166009 h 348821"/>
                <a:gd name="connsiteX5" fmla="*/ 0 w 753931"/>
                <a:gd name="connsiteY5" fmla="*/ 249347 h 348821"/>
                <a:gd name="connsiteX6" fmla="*/ 94742 w 753931"/>
                <a:gd name="connsiteY6" fmla="*/ 344685 h 348821"/>
                <a:gd name="connsiteX7" fmla="*/ 527752 w 753931"/>
                <a:gd name="connsiteY7" fmla="*/ 146675 h 348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3931" h="348821">
                  <a:moveTo>
                    <a:pt x="527752" y="146675"/>
                  </a:moveTo>
                  <a:cubicBezTo>
                    <a:pt x="692549" y="146675"/>
                    <a:pt x="746592" y="286015"/>
                    <a:pt x="746592" y="286015"/>
                  </a:cubicBezTo>
                  <a:lnTo>
                    <a:pt x="753931" y="125340"/>
                  </a:lnTo>
                  <a:cubicBezTo>
                    <a:pt x="753931" y="125340"/>
                    <a:pt x="677204" y="0"/>
                    <a:pt x="491056" y="0"/>
                  </a:cubicBezTo>
                  <a:cubicBezTo>
                    <a:pt x="293566" y="0"/>
                    <a:pt x="145449" y="109339"/>
                    <a:pt x="118761" y="166009"/>
                  </a:cubicBezTo>
                  <a:cubicBezTo>
                    <a:pt x="92073" y="222679"/>
                    <a:pt x="0" y="249347"/>
                    <a:pt x="0" y="249347"/>
                  </a:cubicBezTo>
                  <a:cubicBezTo>
                    <a:pt x="0" y="249347"/>
                    <a:pt x="78062" y="372687"/>
                    <a:pt x="94742" y="344685"/>
                  </a:cubicBezTo>
                  <a:cubicBezTo>
                    <a:pt x="137442" y="272681"/>
                    <a:pt x="250866" y="146675"/>
                    <a:pt x="527752" y="146675"/>
                  </a:cubicBezTo>
                  <a:close/>
                </a:path>
              </a:pathLst>
            </a:custGeom>
            <a:solidFill>
              <a:schemeClr val="accent5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32AAC80-EE83-ED9E-1D62-01DA73C8B7E0}"/>
                </a:ext>
              </a:extLst>
            </p:cNvPr>
            <p:cNvSpPr/>
            <p:nvPr/>
          </p:nvSpPr>
          <p:spPr>
            <a:xfrm>
              <a:off x="5537206" y="2341335"/>
              <a:ext cx="197797" cy="293354"/>
            </a:xfrm>
            <a:custGeom>
              <a:avLst/>
              <a:gdLst>
                <a:gd name="connsiteX0" fmla="*/ 180143 w 197797"/>
                <a:gd name="connsiteY0" fmla="*/ 0 h 293354"/>
                <a:gd name="connsiteX1" fmla="*/ 150119 w 197797"/>
                <a:gd name="connsiteY1" fmla="*/ 129340 h 293354"/>
                <a:gd name="connsiteX2" fmla="*/ 121430 w 197797"/>
                <a:gd name="connsiteY2" fmla="*/ 284015 h 293354"/>
                <a:gd name="connsiteX3" fmla="*/ 0 w 197797"/>
                <a:gd name="connsiteY3" fmla="*/ 162675 h 293354"/>
                <a:gd name="connsiteX4" fmla="*/ 180143 w 197797"/>
                <a:gd name="connsiteY4" fmla="*/ 0 h 29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797" h="293354">
                  <a:moveTo>
                    <a:pt x="180143" y="0"/>
                  </a:moveTo>
                  <a:cubicBezTo>
                    <a:pt x="180143" y="0"/>
                    <a:pt x="235520" y="60670"/>
                    <a:pt x="150119" y="129340"/>
                  </a:cubicBezTo>
                  <a:cubicBezTo>
                    <a:pt x="166799" y="161342"/>
                    <a:pt x="175473" y="234012"/>
                    <a:pt x="121430" y="284015"/>
                  </a:cubicBezTo>
                  <a:cubicBezTo>
                    <a:pt x="67387" y="334685"/>
                    <a:pt x="0" y="162675"/>
                    <a:pt x="0" y="162675"/>
                  </a:cubicBezTo>
                  <a:lnTo>
                    <a:pt x="180143" y="0"/>
                  </a:ln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C54E9-F67F-ADCB-0AFA-C97A89B29A73}"/>
                </a:ext>
              </a:extLst>
            </p:cNvPr>
            <p:cNvSpPr/>
            <p:nvPr/>
          </p:nvSpPr>
          <p:spPr>
            <a:xfrm>
              <a:off x="6273473" y="2282666"/>
              <a:ext cx="165781" cy="297380"/>
            </a:xfrm>
            <a:custGeom>
              <a:avLst/>
              <a:gdLst>
                <a:gd name="connsiteX0" fmla="*/ 31008 w 165781"/>
                <a:gd name="connsiteY0" fmla="*/ 0 h 297380"/>
                <a:gd name="connsiteX1" fmla="*/ 65035 w 165781"/>
                <a:gd name="connsiteY1" fmla="*/ 179343 h 297380"/>
                <a:gd name="connsiteX2" fmla="*/ 107736 w 165781"/>
                <a:gd name="connsiteY2" fmla="*/ 297349 h 297380"/>
                <a:gd name="connsiteX3" fmla="*/ 165782 w 165781"/>
                <a:gd name="connsiteY3" fmla="*/ 35335 h 297380"/>
                <a:gd name="connsiteX4" fmla="*/ 31008 w 165781"/>
                <a:gd name="connsiteY4" fmla="*/ 0 h 297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81" h="297380">
                  <a:moveTo>
                    <a:pt x="31008" y="0"/>
                  </a:moveTo>
                  <a:cubicBezTo>
                    <a:pt x="-24369" y="70671"/>
                    <a:pt x="-1017" y="154008"/>
                    <a:pt x="65035" y="179343"/>
                  </a:cubicBezTo>
                  <a:cubicBezTo>
                    <a:pt x="49690" y="230679"/>
                    <a:pt x="63701" y="294016"/>
                    <a:pt x="107736" y="297349"/>
                  </a:cubicBezTo>
                  <a:cubicBezTo>
                    <a:pt x="151770" y="300683"/>
                    <a:pt x="165782" y="35335"/>
                    <a:pt x="165782" y="35335"/>
                  </a:cubicBezTo>
                  <a:lnTo>
                    <a:pt x="31008" y="0"/>
                  </a:lnTo>
                  <a:close/>
                </a:path>
              </a:pathLst>
            </a:custGeom>
            <a:solidFill>
              <a:schemeClr val="accent2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DF93E90-FAC7-48CF-CF74-0B8F6C9CEBF2}"/>
                </a:ext>
              </a:extLst>
            </p:cNvPr>
            <p:cNvSpPr/>
            <p:nvPr/>
          </p:nvSpPr>
          <p:spPr>
            <a:xfrm>
              <a:off x="4031345" y="4469450"/>
              <a:ext cx="4451531" cy="6667"/>
            </a:xfrm>
            <a:custGeom>
              <a:avLst/>
              <a:gdLst>
                <a:gd name="connsiteX0" fmla="*/ 4451532 w 4451531"/>
                <a:gd name="connsiteY0" fmla="*/ 0 h 6667"/>
                <a:gd name="connsiteX1" fmla="*/ 0 w 4451531"/>
                <a:gd name="connsiteY1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51531" h="6667">
                  <a:moveTo>
                    <a:pt x="4451532" y="0"/>
                  </a:moveTo>
                  <a:lnTo>
                    <a:pt x="0" y="0"/>
                  </a:lnTo>
                </a:path>
              </a:pathLst>
            </a:custGeom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3C84DB3-5F4D-3C47-F910-0B31B1A1C869}"/>
                </a:ext>
              </a:extLst>
            </p:cNvPr>
            <p:cNvSpPr/>
            <p:nvPr/>
          </p:nvSpPr>
          <p:spPr>
            <a:xfrm>
              <a:off x="7351979" y="2945368"/>
              <a:ext cx="569118" cy="785375"/>
            </a:xfrm>
            <a:custGeom>
              <a:avLst/>
              <a:gdLst>
                <a:gd name="connsiteX0" fmla="*/ 293566 w 569118"/>
                <a:gd name="connsiteY0" fmla="*/ 785376 h 785375"/>
                <a:gd name="connsiteX1" fmla="*/ 274885 w 569118"/>
                <a:gd name="connsiteY1" fmla="*/ 785376 h 785375"/>
                <a:gd name="connsiteX2" fmla="*/ 0 w 569118"/>
                <a:gd name="connsiteY2" fmla="*/ 510694 h 785375"/>
                <a:gd name="connsiteX3" fmla="*/ 0 w 569118"/>
                <a:gd name="connsiteY3" fmla="*/ 112006 h 785375"/>
                <a:gd name="connsiteX4" fmla="*/ 356282 w 569118"/>
                <a:gd name="connsiteY4" fmla="*/ 0 h 785375"/>
                <a:gd name="connsiteX5" fmla="*/ 569118 w 569118"/>
                <a:gd name="connsiteY5" fmla="*/ 112006 h 785375"/>
                <a:gd name="connsiteX6" fmla="*/ 569118 w 569118"/>
                <a:gd name="connsiteY6" fmla="*/ 510694 h 785375"/>
                <a:gd name="connsiteX7" fmla="*/ 293566 w 569118"/>
                <a:gd name="connsiteY7" fmla="*/ 785376 h 78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9118" h="785375">
                  <a:moveTo>
                    <a:pt x="293566" y="785376"/>
                  </a:moveTo>
                  <a:lnTo>
                    <a:pt x="274885" y="785376"/>
                  </a:lnTo>
                  <a:cubicBezTo>
                    <a:pt x="122764" y="785376"/>
                    <a:pt x="0" y="662036"/>
                    <a:pt x="0" y="510694"/>
                  </a:cubicBezTo>
                  <a:lnTo>
                    <a:pt x="0" y="112006"/>
                  </a:lnTo>
                  <a:lnTo>
                    <a:pt x="356282" y="0"/>
                  </a:lnTo>
                  <a:lnTo>
                    <a:pt x="569118" y="112006"/>
                  </a:lnTo>
                  <a:lnTo>
                    <a:pt x="569118" y="510694"/>
                  </a:lnTo>
                  <a:cubicBezTo>
                    <a:pt x="569118" y="662036"/>
                    <a:pt x="445687" y="785376"/>
                    <a:pt x="293566" y="785376"/>
                  </a:cubicBezTo>
                  <a:close/>
                </a:path>
              </a:pathLst>
            </a:custGeom>
            <a:solidFill>
              <a:srgbClr val="8C5D4B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E45158A-4817-D7C2-B8F5-26488AD9003E}"/>
                </a:ext>
              </a:extLst>
            </p:cNvPr>
            <p:cNvSpPr/>
            <p:nvPr/>
          </p:nvSpPr>
          <p:spPr>
            <a:xfrm>
              <a:off x="7534123" y="3697408"/>
              <a:ext cx="204161" cy="257346"/>
            </a:xfrm>
            <a:custGeom>
              <a:avLst/>
              <a:gdLst>
                <a:gd name="connsiteX0" fmla="*/ 102081 w 204161"/>
                <a:gd name="connsiteY0" fmla="*/ 257347 h 257346"/>
                <a:gd name="connsiteX1" fmla="*/ 102081 w 204161"/>
                <a:gd name="connsiteY1" fmla="*/ 257347 h 257346"/>
                <a:gd name="connsiteX2" fmla="*/ 0 w 204161"/>
                <a:gd name="connsiteY2" fmla="*/ 155342 h 257346"/>
                <a:gd name="connsiteX3" fmla="*/ 0 w 204161"/>
                <a:gd name="connsiteY3" fmla="*/ 0 h 257346"/>
                <a:gd name="connsiteX4" fmla="*/ 204162 w 204161"/>
                <a:gd name="connsiteY4" fmla="*/ 0 h 257346"/>
                <a:gd name="connsiteX5" fmla="*/ 204162 w 204161"/>
                <a:gd name="connsiteY5" fmla="*/ 155342 h 257346"/>
                <a:gd name="connsiteX6" fmla="*/ 102081 w 204161"/>
                <a:gd name="connsiteY6" fmla="*/ 257347 h 25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161" h="257346">
                  <a:moveTo>
                    <a:pt x="102081" y="257347"/>
                  </a:moveTo>
                  <a:lnTo>
                    <a:pt x="102081" y="257347"/>
                  </a:lnTo>
                  <a:cubicBezTo>
                    <a:pt x="45369" y="257347"/>
                    <a:pt x="0" y="211345"/>
                    <a:pt x="0" y="155342"/>
                  </a:cubicBezTo>
                  <a:lnTo>
                    <a:pt x="0" y="0"/>
                  </a:lnTo>
                  <a:lnTo>
                    <a:pt x="204162" y="0"/>
                  </a:lnTo>
                  <a:lnTo>
                    <a:pt x="204162" y="155342"/>
                  </a:lnTo>
                  <a:cubicBezTo>
                    <a:pt x="204162" y="211345"/>
                    <a:pt x="158126" y="257347"/>
                    <a:pt x="102081" y="257347"/>
                  </a:cubicBezTo>
                  <a:close/>
                </a:path>
              </a:pathLst>
            </a:custGeom>
            <a:solidFill>
              <a:srgbClr val="8C5D4B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DB34885-984B-0AF9-A003-2D85943DAA28}"/>
                </a:ext>
              </a:extLst>
            </p:cNvPr>
            <p:cNvSpPr/>
            <p:nvPr/>
          </p:nvSpPr>
          <p:spPr>
            <a:xfrm>
              <a:off x="7324699" y="2808694"/>
              <a:ext cx="621784" cy="657368"/>
            </a:xfrm>
            <a:custGeom>
              <a:avLst/>
              <a:gdLst>
                <a:gd name="connsiteX0" fmla="*/ 164055 w 621784"/>
                <a:gd name="connsiteY0" fmla="*/ 234679 h 657368"/>
                <a:gd name="connsiteX1" fmla="*/ 47296 w 621784"/>
                <a:gd name="connsiteY1" fmla="*/ 445357 h 657368"/>
                <a:gd name="connsiteX2" fmla="*/ 24611 w 621784"/>
                <a:gd name="connsiteY2" fmla="*/ 657369 h 657368"/>
                <a:gd name="connsiteX3" fmla="*/ 26613 w 621784"/>
                <a:gd name="connsiteY3" fmla="*/ 183343 h 657368"/>
                <a:gd name="connsiteX4" fmla="*/ 105342 w 621784"/>
                <a:gd name="connsiteY4" fmla="*/ 136674 h 657368"/>
                <a:gd name="connsiteX5" fmla="*/ 320179 w 621784"/>
                <a:gd name="connsiteY5" fmla="*/ 0 h 657368"/>
                <a:gd name="connsiteX6" fmla="*/ 618415 w 621784"/>
                <a:gd name="connsiteY6" fmla="*/ 241346 h 657368"/>
                <a:gd name="connsiteX7" fmla="*/ 595063 w 621784"/>
                <a:gd name="connsiteY7" fmla="*/ 609366 h 657368"/>
                <a:gd name="connsiteX8" fmla="*/ 553030 w 621784"/>
                <a:gd name="connsiteY8" fmla="*/ 352686 h 657368"/>
                <a:gd name="connsiteX9" fmla="*/ 164055 w 621784"/>
                <a:gd name="connsiteY9" fmla="*/ 234679 h 657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1784" h="657368">
                  <a:moveTo>
                    <a:pt x="164055" y="234679"/>
                  </a:moveTo>
                  <a:cubicBezTo>
                    <a:pt x="164055" y="234679"/>
                    <a:pt x="70648" y="355353"/>
                    <a:pt x="47296" y="445357"/>
                  </a:cubicBezTo>
                  <a:cubicBezTo>
                    <a:pt x="27280" y="522028"/>
                    <a:pt x="25278" y="568031"/>
                    <a:pt x="24611" y="657369"/>
                  </a:cubicBezTo>
                  <a:cubicBezTo>
                    <a:pt x="13936" y="575364"/>
                    <a:pt x="-26096" y="232013"/>
                    <a:pt x="26613" y="183343"/>
                  </a:cubicBezTo>
                  <a:cubicBezTo>
                    <a:pt x="62641" y="150675"/>
                    <a:pt x="105342" y="136674"/>
                    <a:pt x="105342" y="136674"/>
                  </a:cubicBezTo>
                  <a:cubicBezTo>
                    <a:pt x="105342" y="136674"/>
                    <a:pt x="163388" y="0"/>
                    <a:pt x="320179" y="0"/>
                  </a:cubicBezTo>
                  <a:cubicBezTo>
                    <a:pt x="476970" y="0"/>
                    <a:pt x="603737" y="96672"/>
                    <a:pt x="618415" y="241346"/>
                  </a:cubicBezTo>
                  <a:cubicBezTo>
                    <a:pt x="633094" y="386021"/>
                    <a:pt x="595063" y="609366"/>
                    <a:pt x="595063" y="609366"/>
                  </a:cubicBezTo>
                  <a:cubicBezTo>
                    <a:pt x="595063" y="609366"/>
                    <a:pt x="583054" y="358019"/>
                    <a:pt x="553030" y="352686"/>
                  </a:cubicBezTo>
                  <a:cubicBezTo>
                    <a:pt x="524341" y="348019"/>
                    <a:pt x="344198" y="436023"/>
                    <a:pt x="164055" y="234679"/>
                  </a:cubicBezTo>
                  <a:close/>
                </a:path>
              </a:pathLst>
            </a:custGeom>
            <a:solidFill>
              <a:srgbClr val="E5B88C"/>
            </a:solidFill>
            <a:ln w="66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325267A-C3B0-4B2A-2363-B3B7633BA041}"/>
                </a:ext>
              </a:extLst>
            </p:cNvPr>
            <p:cNvSpPr/>
            <p:nvPr/>
          </p:nvSpPr>
          <p:spPr>
            <a:xfrm>
              <a:off x="5918175" y="4030709"/>
              <a:ext cx="249531" cy="66720"/>
            </a:xfrm>
            <a:custGeom>
              <a:avLst/>
              <a:gdLst>
                <a:gd name="connsiteX0" fmla="*/ 0 w 249531"/>
                <a:gd name="connsiteY0" fmla="*/ 66720 h 66720"/>
                <a:gd name="connsiteX1" fmla="*/ 113423 w 249531"/>
                <a:gd name="connsiteY1" fmla="*/ 6050 h 66720"/>
                <a:gd name="connsiteX2" fmla="*/ 144114 w 249531"/>
                <a:gd name="connsiteY2" fmla="*/ 4050 h 66720"/>
                <a:gd name="connsiteX3" fmla="*/ 249531 w 249531"/>
                <a:gd name="connsiteY3" fmla="*/ 53386 h 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531" h="66720">
                  <a:moveTo>
                    <a:pt x="0" y="66720"/>
                  </a:moveTo>
                  <a:cubicBezTo>
                    <a:pt x="42033" y="62053"/>
                    <a:pt x="90071" y="26051"/>
                    <a:pt x="113423" y="6050"/>
                  </a:cubicBezTo>
                  <a:cubicBezTo>
                    <a:pt x="122097" y="-1283"/>
                    <a:pt x="134774" y="-1950"/>
                    <a:pt x="144114" y="4050"/>
                  </a:cubicBezTo>
                  <a:cubicBezTo>
                    <a:pt x="168801" y="20051"/>
                    <a:pt x="216839" y="48719"/>
                    <a:pt x="249531" y="53386"/>
                  </a:cubicBezTo>
                </a:path>
              </a:pathLst>
            </a:custGeom>
            <a:noFill/>
            <a:ln w="6669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76B56DC-4E45-4F44-F8E0-70EA1F710018}"/>
                </a:ext>
              </a:extLst>
            </p:cNvPr>
            <p:cNvSpPr/>
            <p:nvPr/>
          </p:nvSpPr>
          <p:spPr>
            <a:xfrm>
              <a:off x="4753250" y="2762025"/>
              <a:ext cx="80730" cy="9570"/>
            </a:xfrm>
            <a:custGeom>
              <a:avLst/>
              <a:gdLst>
                <a:gd name="connsiteX0" fmla="*/ 0 w 80730"/>
                <a:gd name="connsiteY0" fmla="*/ 0 h 9570"/>
                <a:gd name="connsiteX1" fmla="*/ 80731 w 80730"/>
                <a:gd name="connsiteY1" fmla="*/ 9334 h 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730" h="9570">
                  <a:moveTo>
                    <a:pt x="0" y="0"/>
                  </a:moveTo>
                  <a:cubicBezTo>
                    <a:pt x="0" y="0"/>
                    <a:pt x="40032" y="11334"/>
                    <a:pt x="80731" y="9334"/>
                  </a:cubicBezTo>
                </a:path>
              </a:pathLst>
            </a:custGeom>
            <a:noFill/>
            <a:ln w="6669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C867DD-598C-9B74-4E8C-86C75EDA3A3A}"/>
                </a:ext>
              </a:extLst>
            </p:cNvPr>
            <p:cNvSpPr/>
            <p:nvPr/>
          </p:nvSpPr>
          <p:spPr>
            <a:xfrm>
              <a:off x="7058413" y="2333335"/>
              <a:ext cx="80730" cy="9570"/>
            </a:xfrm>
            <a:custGeom>
              <a:avLst/>
              <a:gdLst>
                <a:gd name="connsiteX0" fmla="*/ 0 w 80730"/>
                <a:gd name="connsiteY0" fmla="*/ 0 h 9570"/>
                <a:gd name="connsiteX1" fmla="*/ 80731 w 80730"/>
                <a:gd name="connsiteY1" fmla="*/ 9334 h 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730" h="9570">
                  <a:moveTo>
                    <a:pt x="0" y="0"/>
                  </a:moveTo>
                  <a:cubicBezTo>
                    <a:pt x="0" y="0"/>
                    <a:pt x="40032" y="11334"/>
                    <a:pt x="80731" y="9334"/>
                  </a:cubicBezTo>
                </a:path>
              </a:pathLst>
            </a:custGeom>
            <a:noFill/>
            <a:ln w="6669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E663B47-97F6-7623-08F3-BBF2360A2C81}"/>
                </a:ext>
              </a:extLst>
            </p:cNvPr>
            <p:cNvSpPr/>
            <p:nvPr/>
          </p:nvSpPr>
          <p:spPr>
            <a:xfrm>
              <a:off x="7542130" y="3716076"/>
              <a:ext cx="80730" cy="9570"/>
            </a:xfrm>
            <a:custGeom>
              <a:avLst/>
              <a:gdLst>
                <a:gd name="connsiteX0" fmla="*/ 0 w 80730"/>
                <a:gd name="connsiteY0" fmla="*/ 0 h 9570"/>
                <a:gd name="connsiteX1" fmla="*/ 80731 w 80730"/>
                <a:gd name="connsiteY1" fmla="*/ 9334 h 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730" h="9570">
                  <a:moveTo>
                    <a:pt x="0" y="0"/>
                  </a:moveTo>
                  <a:cubicBezTo>
                    <a:pt x="0" y="0"/>
                    <a:pt x="40032" y="11334"/>
                    <a:pt x="80731" y="9334"/>
                  </a:cubicBezTo>
                </a:path>
              </a:pathLst>
            </a:custGeom>
            <a:noFill/>
            <a:ln w="6669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B08C97B-CC75-90E2-CDAA-0FC7D1A18956}"/>
                </a:ext>
              </a:extLst>
            </p:cNvPr>
            <p:cNvSpPr/>
            <p:nvPr/>
          </p:nvSpPr>
          <p:spPr>
            <a:xfrm>
              <a:off x="5918175" y="3033373"/>
              <a:ext cx="128768" cy="19284"/>
            </a:xfrm>
            <a:custGeom>
              <a:avLst/>
              <a:gdLst>
                <a:gd name="connsiteX0" fmla="*/ 0 w 128768"/>
                <a:gd name="connsiteY0" fmla="*/ 0 h 19284"/>
                <a:gd name="connsiteX1" fmla="*/ 128769 w 128768"/>
                <a:gd name="connsiteY1" fmla="*/ 18668 h 19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768" h="19284">
                  <a:moveTo>
                    <a:pt x="0" y="0"/>
                  </a:moveTo>
                  <a:cubicBezTo>
                    <a:pt x="0" y="0"/>
                    <a:pt x="74059" y="23335"/>
                    <a:pt x="128769" y="18668"/>
                  </a:cubicBezTo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F2F3641-0B46-6A31-8EBE-DC5A1FEC4C7F}"/>
                </a:ext>
              </a:extLst>
            </p:cNvPr>
            <p:cNvSpPr/>
            <p:nvPr/>
          </p:nvSpPr>
          <p:spPr>
            <a:xfrm>
              <a:off x="5392424" y="1746637"/>
              <a:ext cx="133439" cy="11127"/>
            </a:xfrm>
            <a:custGeom>
              <a:avLst/>
              <a:gdLst>
                <a:gd name="connsiteX0" fmla="*/ 0 w 133439"/>
                <a:gd name="connsiteY0" fmla="*/ 0 h 11127"/>
                <a:gd name="connsiteX1" fmla="*/ 133439 w 133439"/>
                <a:gd name="connsiteY1" fmla="*/ 10001 h 1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439" h="11127">
                  <a:moveTo>
                    <a:pt x="0" y="0"/>
                  </a:moveTo>
                  <a:cubicBezTo>
                    <a:pt x="0" y="0"/>
                    <a:pt x="70056" y="15334"/>
                    <a:pt x="133439" y="10001"/>
                  </a:cubicBezTo>
                </a:path>
              </a:pathLst>
            </a:custGeom>
            <a:noFill/>
            <a:ln w="6669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193263A3-31AC-754A-A855-FE014F16E76F}"/>
              </a:ext>
            </a:extLst>
          </p:cNvPr>
          <p:cNvSpPr/>
          <p:nvPr/>
        </p:nvSpPr>
        <p:spPr>
          <a:xfrm>
            <a:off x="635000" y="922788"/>
            <a:ext cx="2403833" cy="2428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E2F278F-29A1-A84B-93C8-68F4BDDFE6ED}"/>
              </a:ext>
            </a:extLst>
          </p:cNvPr>
          <p:cNvSpPr txBox="1"/>
          <p:nvPr/>
        </p:nvSpPr>
        <p:spPr>
          <a:xfrm>
            <a:off x="678712" y="900003"/>
            <a:ext cx="23692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spc="3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E58D93F-9AEE-E945-B4F5-A9F6C54E320F}"/>
              </a:ext>
            </a:extLst>
          </p:cNvPr>
          <p:cNvSpPr/>
          <p:nvPr/>
        </p:nvSpPr>
        <p:spPr>
          <a:xfrm>
            <a:off x="418453" y="399404"/>
            <a:ext cx="2417736" cy="5966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5101B50-711C-2346-8290-91AD6F413BB3}"/>
              </a:ext>
            </a:extLst>
          </p:cNvPr>
          <p:cNvCxnSpPr/>
          <p:nvPr/>
        </p:nvCxnSpPr>
        <p:spPr>
          <a:xfrm flipH="1">
            <a:off x="-129153" y="726160"/>
            <a:ext cx="39624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EA4412-6610-C249-8DC4-574DDD70512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49615" y="450132"/>
            <a:ext cx="2155413" cy="427494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buNone/>
            </a:pPr>
            <a:r>
              <a:rPr lang="en-US" sz="32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6C7D8A0-DD87-FD41-AFA6-33FC3DD7C1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6178380"/>
              </p:ext>
            </p:extLst>
          </p:nvPr>
        </p:nvGraphicFramePr>
        <p:xfrm>
          <a:off x="1266042" y="1809750"/>
          <a:ext cx="3227070" cy="2826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6BD2996-54F2-9F4D-8A9B-608C7F2785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5690440"/>
              </p:ext>
            </p:extLst>
          </p:nvPr>
        </p:nvGraphicFramePr>
        <p:xfrm>
          <a:off x="4222623" y="1809750"/>
          <a:ext cx="3549777" cy="2826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A29071-BB0B-0D45-BBCA-B296ABF21113}"/>
              </a:ext>
            </a:extLst>
          </p:cNvPr>
          <p:cNvCxnSpPr>
            <a:cxnSpLocks/>
          </p:cNvCxnSpPr>
          <p:nvPr/>
        </p:nvCxnSpPr>
        <p:spPr>
          <a:xfrm>
            <a:off x="6248400" y="4878386"/>
            <a:ext cx="2889191" cy="0"/>
          </a:xfrm>
          <a:prstGeom prst="straightConnector1">
            <a:avLst/>
          </a:prstGeom>
          <a:ln>
            <a:solidFill>
              <a:schemeClr val="accent4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18D6126-A589-BD49-BAA3-EF95D11AA254}"/>
              </a:ext>
            </a:extLst>
          </p:cNvPr>
          <p:cNvSpPr/>
          <p:nvPr/>
        </p:nvSpPr>
        <p:spPr>
          <a:xfrm flipV="1">
            <a:off x="6476999" y="4792193"/>
            <a:ext cx="1806575" cy="17238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598E2CA-DB44-AB48-967E-F5A92D9A1273}"/>
              </a:ext>
            </a:extLst>
          </p:cNvPr>
          <p:cNvSpPr/>
          <p:nvPr/>
        </p:nvSpPr>
        <p:spPr>
          <a:xfrm flipV="1">
            <a:off x="8534400" y="4705349"/>
            <a:ext cx="390524" cy="346075"/>
          </a:xfrm>
          <a:prstGeom prst="roundRect">
            <a:avLst>
              <a:gd name="adj" fmla="val 1299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7D024A-E5D0-BF4F-89ED-17CFBCF04DC3}"/>
              </a:ext>
            </a:extLst>
          </p:cNvPr>
          <p:cNvSpPr txBox="1"/>
          <p:nvPr/>
        </p:nvSpPr>
        <p:spPr>
          <a:xfrm>
            <a:off x="6505671" y="4798676"/>
            <a:ext cx="175896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3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DIVERSITY REPORT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AD77CF-1F1C-754C-80A8-3D3392C83567}"/>
              </a:ext>
            </a:extLst>
          </p:cNvPr>
          <p:cNvSpPr txBox="1"/>
          <p:nvPr/>
        </p:nvSpPr>
        <p:spPr>
          <a:xfrm>
            <a:off x="8609136" y="4752509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06FDE2-7BC7-8C4D-8FB0-062158473E7F}"/>
              </a:ext>
            </a:extLst>
          </p:cNvPr>
          <p:cNvCxnSpPr>
            <a:cxnSpLocks/>
          </p:cNvCxnSpPr>
          <p:nvPr/>
        </p:nvCxnSpPr>
        <p:spPr>
          <a:xfrm>
            <a:off x="8686800" y="726160"/>
            <a:ext cx="4572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5494882-B6CF-FD43-8918-AA8C6348CB25}"/>
              </a:ext>
            </a:extLst>
          </p:cNvPr>
          <p:cNvSpPr txBox="1"/>
          <p:nvPr/>
        </p:nvSpPr>
        <p:spPr>
          <a:xfrm>
            <a:off x="1871646" y="1292275"/>
            <a:ext cx="201586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GENDER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5E0C00-C164-454F-9744-4CC464249215}"/>
              </a:ext>
            </a:extLst>
          </p:cNvPr>
          <p:cNvSpPr txBox="1"/>
          <p:nvPr/>
        </p:nvSpPr>
        <p:spPr>
          <a:xfrm>
            <a:off x="4973769" y="1289150"/>
            <a:ext cx="20158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AGE</a:t>
            </a:r>
          </a:p>
        </p:txBody>
      </p:sp>
    </p:spTree>
    <p:extLst>
      <p:ext uri="{BB962C8B-B14F-4D97-AF65-F5344CB8AC3E}">
        <p14:creationId xmlns:p14="http://schemas.microsoft.com/office/powerpoint/2010/main" val="4025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DD3A404-3B8E-F94F-906A-23B5A12CF8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0319621"/>
              </p:ext>
            </p:extLst>
          </p:nvPr>
        </p:nvGraphicFramePr>
        <p:xfrm>
          <a:off x="1066800" y="1809750"/>
          <a:ext cx="67818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F2800B2-BE19-E94F-81DF-4723985DB46C}"/>
              </a:ext>
            </a:extLst>
          </p:cNvPr>
          <p:cNvSpPr txBox="1"/>
          <p:nvPr/>
        </p:nvSpPr>
        <p:spPr>
          <a:xfrm>
            <a:off x="2469751" y="1385933"/>
            <a:ext cx="39758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ETHNICITY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CBA696B-1A31-2141-8DA3-05E27E65C4E0}"/>
              </a:ext>
            </a:extLst>
          </p:cNvPr>
          <p:cNvSpPr/>
          <p:nvPr/>
        </p:nvSpPr>
        <p:spPr>
          <a:xfrm>
            <a:off x="418453" y="399404"/>
            <a:ext cx="2417736" cy="5966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394B07C-7690-D143-A8C5-F86B1FF46785}"/>
              </a:ext>
            </a:extLst>
          </p:cNvPr>
          <p:cNvCxnSpPr/>
          <p:nvPr/>
        </p:nvCxnSpPr>
        <p:spPr>
          <a:xfrm flipH="1">
            <a:off x="-129153" y="726160"/>
            <a:ext cx="39624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65ED908E-BF53-FE45-9B9B-D3C8DAC820AC}"/>
              </a:ext>
            </a:extLst>
          </p:cNvPr>
          <p:cNvSpPr txBox="1">
            <a:spLocks/>
          </p:cNvSpPr>
          <p:nvPr/>
        </p:nvSpPr>
        <p:spPr>
          <a:xfrm>
            <a:off x="549615" y="450132"/>
            <a:ext cx="2155413" cy="427494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200" b="1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</a:t>
            </a:r>
            <a:endParaRPr lang="en-US" sz="3200" b="1" dirty="0">
              <a:solidFill>
                <a:schemeClr val="accent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81546B-1674-7146-B4B9-30F0C2241C0D}"/>
              </a:ext>
            </a:extLst>
          </p:cNvPr>
          <p:cNvCxnSpPr>
            <a:cxnSpLocks/>
          </p:cNvCxnSpPr>
          <p:nvPr/>
        </p:nvCxnSpPr>
        <p:spPr>
          <a:xfrm>
            <a:off x="6248400" y="4878386"/>
            <a:ext cx="2889191" cy="0"/>
          </a:xfrm>
          <a:prstGeom prst="straightConnector1">
            <a:avLst/>
          </a:prstGeom>
          <a:ln>
            <a:solidFill>
              <a:schemeClr val="accent4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825C602-62E3-EA45-8304-BBEAC39B613B}"/>
              </a:ext>
            </a:extLst>
          </p:cNvPr>
          <p:cNvSpPr/>
          <p:nvPr/>
        </p:nvSpPr>
        <p:spPr>
          <a:xfrm flipV="1">
            <a:off x="6476999" y="4792193"/>
            <a:ext cx="1806575" cy="17238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3E64333-F5F8-6247-9B46-43020A99EEE1}"/>
              </a:ext>
            </a:extLst>
          </p:cNvPr>
          <p:cNvSpPr/>
          <p:nvPr/>
        </p:nvSpPr>
        <p:spPr>
          <a:xfrm flipV="1">
            <a:off x="8534400" y="4705349"/>
            <a:ext cx="390524" cy="346075"/>
          </a:xfrm>
          <a:prstGeom prst="roundRect">
            <a:avLst>
              <a:gd name="adj" fmla="val 1299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2153AF-2A82-5146-BBC2-C8E37D0D0976}"/>
              </a:ext>
            </a:extLst>
          </p:cNvPr>
          <p:cNvSpPr txBox="1"/>
          <p:nvPr/>
        </p:nvSpPr>
        <p:spPr>
          <a:xfrm>
            <a:off x="6505671" y="4798676"/>
            <a:ext cx="175896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3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DIVERSITY REPORT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D16449-204E-BF4B-A77E-72D6FC97FAE1}"/>
              </a:ext>
            </a:extLst>
          </p:cNvPr>
          <p:cNvSpPr txBox="1"/>
          <p:nvPr/>
        </p:nvSpPr>
        <p:spPr>
          <a:xfrm>
            <a:off x="8609136" y="4752509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A87F4D-1D4C-B64F-BC55-9CCBD05008D9}"/>
              </a:ext>
            </a:extLst>
          </p:cNvPr>
          <p:cNvCxnSpPr>
            <a:cxnSpLocks/>
          </p:cNvCxnSpPr>
          <p:nvPr/>
        </p:nvCxnSpPr>
        <p:spPr>
          <a:xfrm>
            <a:off x="8686800" y="726160"/>
            <a:ext cx="4572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74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6">
            <a:extLst>
              <a:ext uri="{FF2B5EF4-FFF2-40B4-BE49-F238E27FC236}">
                <a16:creationId xmlns:a16="http://schemas.microsoft.com/office/drawing/2014/main" id="{24E7FCFA-B407-824F-8CCB-6FD479A58925}"/>
              </a:ext>
            </a:extLst>
          </p:cNvPr>
          <p:cNvSpPr/>
          <p:nvPr/>
        </p:nvSpPr>
        <p:spPr>
          <a:xfrm>
            <a:off x="5645233" y="1641450"/>
            <a:ext cx="317848" cy="430136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rgbClr val="202E3F"/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0" name="Graphic 4">
            <a:extLst>
              <a:ext uri="{FF2B5EF4-FFF2-40B4-BE49-F238E27FC236}">
                <a16:creationId xmlns:a16="http://schemas.microsoft.com/office/drawing/2014/main" id="{85FDFD57-73EB-73A2-D306-23D81AF02F2E}"/>
              </a:ext>
            </a:extLst>
          </p:cNvPr>
          <p:cNvGrpSpPr/>
          <p:nvPr/>
        </p:nvGrpSpPr>
        <p:grpSpPr>
          <a:xfrm>
            <a:off x="786865" y="2090213"/>
            <a:ext cx="3725314" cy="1922016"/>
            <a:chOff x="1911263" y="1199438"/>
            <a:chExt cx="5316274" cy="2742846"/>
          </a:xfrm>
          <a:solidFill>
            <a:srgbClr val="F36900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2BDD23-4745-4C50-49D6-A566CAEA4B25}"/>
                </a:ext>
              </a:extLst>
            </p:cNvPr>
            <p:cNvSpPr/>
            <p:nvPr/>
          </p:nvSpPr>
          <p:spPr>
            <a:xfrm>
              <a:off x="2762208" y="2555646"/>
              <a:ext cx="833594" cy="1386638"/>
            </a:xfrm>
            <a:custGeom>
              <a:avLst/>
              <a:gdLst>
                <a:gd name="connsiteX0" fmla="*/ 823590 w 833594"/>
                <a:gd name="connsiteY0" fmla="*/ 367310 h 1386638"/>
                <a:gd name="connsiteX1" fmla="*/ 791224 w 833594"/>
                <a:gd name="connsiteY1" fmla="*/ 334087 h 1386638"/>
                <a:gd name="connsiteX2" fmla="*/ 782657 w 833594"/>
                <a:gd name="connsiteY2" fmla="*/ 328392 h 1386638"/>
                <a:gd name="connsiteX3" fmla="*/ 723637 w 833594"/>
                <a:gd name="connsiteY3" fmla="*/ 298967 h 1386638"/>
                <a:gd name="connsiteX4" fmla="*/ 705550 w 833594"/>
                <a:gd name="connsiteY4" fmla="*/ 297068 h 1386638"/>
                <a:gd name="connsiteX5" fmla="*/ 681752 w 833594"/>
                <a:gd name="connsiteY5" fmla="*/ 302764 h 1386638"/>
                <a:gd name="connsiteX6" fmla="*/ 654146 w 833594"/>
                <a:gd name="connsiteY6" fmla="*/ 293272 h 1386638"/>
                <a:gd name="connsiteX7" fmla="*/ 637011 w 833594"/>
                <a:gd name="connsiteY7" fmla="*/ 274287 h 1386638"/>
                <a:gd name="connsiteX8" fmla="*/ 602741 w 833594"/>
                <a:gd name="connsiteY8" fmla="*/ 267643 h 1386638"/>
                <a:gd name="connsiteX9" fmla="*/ 559904 w 833594"/>
                <a:gd name="connsiteY9" fmla="*/ 244862 h 1386638"/>
                <a:gd name="connsiteX10" fmla="*/ 540866 w 833594"/>
                <a:gd name="connsiteY10" fmla="*/ 166078 h 1386638"/>
                <a:gd name="connsiteX11" fmla="*/ 516116 w 833594"/>
                <a:gd name="connsiteY11" fmla="*/ 139501 h 1386638"/>
                <a:gd name="connsiteX12" fmla="*/ 443769 w 833594"/>
                <a:gd name="connsiteY12" fmla="*/ 125262 h 1386638"/>
                <a:gd name="connsiteX13" fmla="*/ 427586 w 833594"/>
                <a:gd name="connsiteY13" fmla="*/ 114821 h 1386638"/>
                <a:gd name="connsiteX14" fmla="*/ 378086 w 833594"/>
                <a:gd name="connsiteY14" fmla="*/ 55971 h 1386638"/>
                <a:gd name="connsiteX15" fmla="*/ 362855 w 833594"/>
                <a:gd name="connsiteY15" fmla="*/ 46478 h 1386638"/>
                <a:gd name="connsiteX16" fmla="*/ 192459 w 833594"/>
                <a:gd name="connsiteY16" fmla="*/ 917 h 1386638"/>
                <a:gd name="connsiteX17" fmla="*/ 171516 w 833594"/>
                <a:gd name="connsiteY17" fmla="*/ 4714 h 1386638"/>
                <a:gd name="connsiteX18" fmla="*/ 71563 w 833594"/>
                <a:gd name="connsiteY18" fmla="*/ 70209 h 1386638"/>
                <a:gd name="connsiteX19" fmla="*/ 56332 w 833594"/>
                <a:gd name="connsiteY19" fmla="*/ 93939 h 1386638"/>
                <a:gd name="connsiteX20" fmla="*/ 1120 w 833594"/>
                <a:gd name="connsiteY20" fmla="*/ 341681 h 1386638"/>
                <a:gd name="connsiteX21" fmla="*/ 6832 w 833594"/>
                <a:gd name="connsiteY21" fmla="*/ 374903 h 1386638"/>
                <a:gd name="connsiteX22" fmla="*/ 82986 w 833594"/>
                <a:gd name="connsiteY22" fmla="*/ 488808 h 1386638"/>
                <a:gd name="connsiteX23" fmla="*/ 85842 w 833594"/>
                <a:gd name="connsiteY23" fmla="*/ 492604 h 1386638"/>
                <a:gd name="connsiteX24" fmla="*/ 111544 w 833594"/>
                <a:gd name="connsiteY24" fmla="*/ 543862 h 1386638"/>
                <a:gd name="connsiteX25" fmla="*/ 124872 w 833594"/>
                <a:gd name="connsiteY25" fmla="*/ 558100 h 1386638"/>
                <a:gd name="connsiteX26" fmla="*/ 164853 w 833594"/>
                <a:gd name="connsiteY26" fmla="*/ 581830 h 1386638"/>
                <a:gd name="connsiteX27" fmla="*/ 175324 w 833594"/>
                <a:gd name="connsiteY27" fmla="*/ 592271 h 1386638"/>
                <a:gd name="connsiteX28" fmla="*/ 219113 w 833594"/>
                <a:gd name="connsiteY28" fmla="*/ 660614 h 1386638"/>
                <a:gd name="connsiteX29" fmla="*/ 225776 w 833594"/>
                <a:gd name="connsiteY29" fmla="*/ 683395 h 1386638"/>
                <a:gd name="connsiteX30" fmla="*/ 226728 w 833594"/>
                <a:gd name="connsiteY30" fmla="*/ 782112 h 1386638"/>
                <a:gd name="connsiteX31" fmla="*/ 226728 w 833594"/>
                <a:gd name="connsiteY31" fmla="*/ 785909 h 1386638"/>
                <a:gd name="connsiteX32" fmla="*/ 240055 w 833594"/>
                <a:gd name="connsiteY32" fmla="*/ 928289 h 1386638"/>
                <a:gd name="connsiteX33" fmla="*/ 254334 w 833594"/>
                <a:gd name="connsiteY33" fmla="*/ 1120978 h 1386638"/>
                <a:gd name="connsiteX34" fmla="*/ 256238 w 833594"/>
                <a:gd name="connsiteY34" fmla="*/ 1131419 h 1386638"/>
                <a:gd name="connsiteX35" fmla="*/ 293363 w 833594"/>
                <a:gd name="connsiteY35" fmla="*/ 1246273 h 1386638"/>
                <a:gd name="connsiteX36" fmla="*/ 301931 w 833594"/>
                <a:gd name="connsiteY36" fmla="*/ 1260511 h 1386638"/>
                <a:gd name="connsiteX37" fmla="*/ 384749 w 833594"/>
                <a:gd name="connsiteY37" fmla="*/ 1348787 h 1386638"/>
                <a:gd name="connsiteX38" fmla="*/ 396172 w 833594"/>
                <a:gd name="connsiteY38" fmla="*/ 1356380 h 1386638"/>
                <a:gd name="connsiteX39" fmla="*/ 473279 w 833594"/>
                <a:gd name="connsiteY39" fmla="*/ 1385806 h 1386638"/>
                <a:gd name="connsiteX40" fmla="*/ 484702 w 833594"/>
                <a:gd name="connsiteY40" fmla="*/ 1351634 h 1386638"/>
                <a:gd name="connsiteX41" fmla="*/ 450432 w 833594"/>
                <a:gd name="connsiteY41" fmla="*/ 1331701 h 1386638"/>
                <a:gd name="connsiteX42" fmla="*/ 433297 w 833594"/>
                <a:gd name="connsiteY42" fmla="*/ 1296580 h 1386638"/>
                <a:gd name="connsiteX43" fmla="*/ 438057 w 833594"/>
                <a:gd name="connsiteY43" fmla="*/ 1111486 h 1386638"/>
                <a:gd name="connsiteX44" fmla="*/ 447576 w 833594"/>
                <a:gd name="connsiteY44" fmla="*/ 1084908 h 1386638"/>
                <a:gd name="connsiteX45" fmla="*/ 512308 w 833594"/>
                <a:gd name="connsiteY45" fmla="*/ 1012768 h 1386638"/>
                <a:gd name="connsiteX46" fmla="*/ 520875 w 833594"/>
                <a:gd name="connsiteY46" fmla="*/ 997581 h 1386638"/>
                <a:gd name="connsiteX47" fmla="*/ 523731 w 833594"/>
                <a:gd name="connsiteY47" fmla="*/ 989038 h 1386638"/>
                <a:gd name="connsiteX48" fmla="*/ 537058 w 833594"/>
                <a:gd name="connsiteY48" fmla="*/ 969105 h 1386638"/>
                <a:gd name="connsiteX49" fmla="*/ 556097 w 833594"/>
                <a:gd name="connsiteY49" fmla="*/ 955816 h 1386638"/>
                <a:gd name="connsiteX50" fmla="*/ 565616 w 833594"/>
                <a:gd name="connsiteY50" fmla="*/ 945375 h 1386638"/>
                <a:gd name="connsiteX51" fmla="*/ 617972 w 833594"/>
                <a:gd name="connsiteY51" fmla="*/ 855200 h 1386638"/>
                <a:gd name="connsiteX52" fmla="*/ 622732 w 833594"/>
                <a:gd name="connsiteY52" fmla="*/ 826724 h 1386638"/>
                <a:gd name="connsiteX53" fmla="*/ 618924 w 833594"/>
                <a:gd name="connsiteY53" fmla="*/ 802994 h 1386638"/>
                <a:gd name="connsiteX54" fmla="*/ 633203 w 833594"/>
                <a:gd name="connsiteY54" fmla="*/ 764077 h 1386638"/>
                <a:gd name="connsiteX55" fmla="*/ 678896 w 833594"/>
                <a:gd name="connsiteY55" fmla="*/ 730855 h 1386638"/>
                <a:gd name="connsiteX56" fmla="*/ 685559 w 833594"/>
                <a:gd name="connsiteY56" fmla="*/ 727058 h 1386638"/>
                <a:gd name="connsiteX57" fmla="*/ 736012 w 833594"/>
                <a:gd name="connsiteY57" fmla="*/ 706175 h 1386638"/>
                <a:gd name="connsiteX58" fmla="*/ 756954 w 833594"/>
                <a:gd name="connsiteY58" fmla="*/ 673903 h 1386638"/>
                <a:gd name="connsiteX59" fmla="*/ 766474 w 833594"/>
                <a:gd name="connsiteY59" fmla="*/ 543862 h 1386638"/>
                <a:gd name="connsiteX60" fmla="*/ 773137 w 833594"/>
                <a:gd name="connsiteY60" fmla="*/ 523928 h 1386638"/>
                <a:gd name="connsiteX61" fmla="*/ 825494 w 833594"/>
                <a:gd name="connsiteY61" fmla="*/ 443246 h 1386638"/>
                <a:gd name="connsiteX62" fmla="*/ 832157 w 833594"/>
                <a:gd name="connsiteY62" fmla="*/ 423313 h 1386638"/>
                <a:gd name="connsiteX63" fmla="*/ 833109 w 833594"/>
                <a:gd name="connsiteY63" fmla="*/ 403379 h 1386638"/>
                <a:gd name="connsiteX64" fmla="*/ 823590 w 833594"/>
                <a:gd name="connsiteY64" fmla="*/ 367310 h 1386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833594" h="1386638">
                  <a:moveTo>
                    <a:pt x="823590" y="367310"/>
                  </a:moveTo>
                  <a:lnTo>
                    <a:pt x="791224" y="334087"/>
                  </a:lnTo>
                  <a:cubicBezTo>
                    <a:pt x="788368" y="331240"/>
                    <a:pt x="786464" y="329341"/>
                    <a:pt x="782657" y="328392"/>
                  </a:cubicBezTo>
                  <a:lnTo>
                    <a:pt x="723637" y="298967"/>
                  </a:lnTo>
                  <a:cubicBezTo>
                    <a:pt x="717925" y="296119"/>
                    <a:pt x="711262" y="295170"/>
                    <a:pt x="705550" y="297068"/>
                  </a:cubicBezTo>
                  <a:lnTo>
                    <a:pt x="681752" y="302764"/>
                  </a:lnTo>
                  <a:cubicBezTo>
                    <a:pt x="672232" y="305611"/>
                    <a:pt x="661761" y="301815"/>
                    <a:pt x="654146" y="293272"/>
                  </a:cubicBezTo>
                  <a:lnTo>
                    <a:pt x="637011" y="274287"/>
                  </a:lnTo>
                  <a:cubicBezTo>
                    <a:pt x="627492" y="263846"/>
                    <a:pt x="614165" y="260999"/>
                    <a:pt x="602741" y="267643"/>
                  </a:cubicBezTo>
                  <a:cubicBezTo>
                    <a:pt x="585607" y="278084"/>
                    <a:pt x="565616" y="266694"/>
                    <a:pt x="559904" y="244862"/>
                  </a:cubicBezTo>
                  <a:lnTo>
                    <a:pt x="540866" y="166078"/>
                  </a:lnTo>
                  <a:cubicBezTo>
                    <a:pt x="537058" y="152789"/>
                    <a:pt x="528491" y="142348"/>
                    <a:pt x="516116" y="139501"/>
                  </a:cubicBezTo>
                  <a:lnTo>
                    <a:pt x="443769" y="125262"/>
                  </a:lnTo>
                  <a:cubicBezTo>
                    <a:pt x="437105" y="124313"/>
                    <a:pt x="431394" y="120516"/>
                    <a:pt x="427586" y="114821"/>
                  </a:cubicBezTo>
                  <a:lnTo>
                    <a:pt x="378086" y="55971"/>
                  </a:lnTo>
                  <a:cubicBezTo>
                    <a:pt x="374278" y="51225"/>
                    <a:pt x="368566" y="47428"/>
                    <a:pt x="362855" y="46478"/>
                  </a:cubicBezTo>
                  <a:lnTo>
                    <a:pt x="192459" y="917"/>
                  </a:lnTo>
                  <a:cubicBezTo>
                    <a:pt x="184843" y="-982"/>
                    <a:pt x="178180" y="-32"/>
                    <a:pt x="171516" y="4714"/>
                  </a:cubicBezTo>
                  <a:lnTo>
                    <a:pt x="71563" y="70209"/>
                  </a:lnTo>
                  <a:cubicBezTo>
                    <a:pt x="63948" y="74955"/>
                    <a:pt x="58236" y="83498"/>
                    <a:pt x="56332" y="93939"/>
                  </a:cubicBezTo>
                  <a:lnTo>
                    <a:pt x="1120" y="341681"/>
                  </a:lnTo>
                  <a:cubicBezTo>
                    <a:pt x="-1735" y="353071"/>
                    <a:pt x="1120" y="366360"/>
                    <a:pt x="6832" y="374903"/>
                  </a:cubicBezTo>
                  <a:lnTo>
                    <a:pt x="82986" y="488808"/>
                  </a:lnTo>
                  <a:cubicBezTo>
                    <a:pt x="83938" y="489757"/>
                    <a:pt x="84890" y="491655"/>
                    <a:pt x="85842" y="492604"/>
                  </a:cubicBezTo>
                  <a:lnTo>
                    <a:pt x="111544" y="543862"/>
                  </a:lnTo>
                  <a:cubicBezTo>
                    <a:pt x="114400" y="550506"/>
                    <a:pt x="119160" y="555252"/>
                    <a:pt x="124872" y="558100"/>
                  </a:cubicBezTo>
                  <a:lnTo>
                    <a:pt x="164853" y="581830"/>
                  </a:lnTo>
                  <a:cubicBezTo>
                    <a:pt x="168660" y="584677"/>
                    <a:pt x="172468" y="587525"/>
                    <a:pt x="175324" y="592271"/>
                  </a:cubicBezTo>
                  <a:lnTo>
                    <a:pt x="219113" y="660614"/>
                  </a:lnTo>
                  <a:cubicBezTo>
                    <a:pt x="222921" y="667258"/>
                    <a:pt x="225776" y="674852"/>
                    <a:pt x="225776" y="683395"/>
                  </a:cubicBezTo>
                  <a:lnTo>
                    <a:pt x="226728" y="782112"/>
                  </a:lnTo>
                  <a:cubicBezTo>
                    <a:pt x="226728" y="783061"/>
                    <a:pt x="226728" y="784959"/>
                    <a:pt x="226728" y="785909"/>
                  </a:cubicBezTo>
                  <a:lnTo>
                    <a:pt x="240055" y="928289"/>
                  </a:lnTo>
                  <a:lnTo>
                    <a:pt x="254334" y="1120978"/>
                  </a:lnTo>
                  <a:cubicBezTo>
                    <a:pt x="254334" y="1124774"/>
                    <a:pt x="255286" y="1127622"/>
                    <a:pt x="256238" y="1131419"/>
                  </a:cubicBezTo>
                  <a:lnTo>
                    <a:pt x="293363" y="1246273"/>
                  </a:lnTo>
                  <a:cubicBezTo>
                    <a:pt x="295267" y="1251968"/>
                    <a:pt x="298123" y="1256714"/>
                    <a:pt x="301931" y="1260511"/>
                  </a:cubicBezTo>
                  <a:lnTo>
                    <a:pt x="384749" y="1348787"/>
                  </a:lnTo>
                  <a:cubicBezTo>
                    <a:pt x="387605" y="1352583"/>
                    <a:pt x="391412" y="1354482"/>
                    <a:pt x="396172" y="1356380"/>
                  </a:cubicBezTo>
                  <a:lnTo>
                    <a:pt x="473279" y="1385806"/>
                  </a:lnTo>
                  <a:cubicBezTo>
                    <a:pt x="487558" y="1392450"/>
                    <a:pt x="495173" y="1357329"/>
                    <a:pt x="484702" y="1351634"/>
                  </a:cubicBezTo>
                  <a:lnTo>
                    <a:pt x="450432" y="1331701"/>
                  </a:lnTo>
                  <a:cubicBezTo>
                    <a:pt x="439009" y="1325057"/>
                    <a:pt x="432346" y="1311768"/>
                    <a:pt x="433297" y="1296580"/>
                  </a:cubicBezTo>
                  <a:lnTo>
                    <a:pt x="438057" y="1111486"/>
                  </a:lnTo>
                  <a:cubicBezTo>
                    <a:pt x="438057" y="1101044"/>
                    <a:pt x="441865" y="1091552"/>
                    <a:pt x="447576" y="1084908"/>
                  </a:cubicBezTo>
                  <a:lnTo>
                    <a:pt x="512308" y="1012768"/>
                  </a:lnTo>
                  <a:cubicBezTo>
                    <a:pt x="516116" y="1008972"/>
                    <a:pt x="518971" y="1003276"/>
                    <a:pt x="520875" y="997581"/>
                  </a:cubicBezTo>
                  <a:lnTo>
                    <a:pt x="523731" y="989038"/>
                  </a:lnTo>
                  <a:cubicBezTo>
                    <a:pt x="526587" y="980495"/>
                    <a:pt x="531346" y="973851"/>
                    <a:pt x="537058" y="969105"/>
                  </a:cubicBezTo>
                  <a:lnTo>
                    <a:pt x="556097" y="955816"/>
                  </a:lnTo>
                  <a:cubicBezTo>
                    <a:pt x="559904" y="952968"/>
                    <a:pt x="563712" y="949172"/>
                    <a:pt x="565616" y="945375"/>
                  </a:cubicBezTo>
                  <a:lnTo>
                    <a:pt x="617972" y="855200"/>
                  </a:lnTo>
                  <a:cubicBezTo>
                    <a:pt x="622732" y="846658"/>
                    <a:pt x="624636" y="836216"/>
                    <a:pt x="622732" y="826724"/>
                  </a:cubicBezTo>
                  <a:lnTo>
                    <a:pt x="618924" y="802994"/>
                  </a:lnTo>
                  <a:cubicBezTo>
                    <a:pt x="617020" y="787807"/>
                    <a:pt x="622732" y="771671"/>
                    <a:pt x="633203" y="764077"/>
                  </a:cubicBezTo>
                  <a:lnTo>
                    <a:pt x="678896" y="730855"/>
                  </a:lnTo>
                  <a:cubicBezTo>
                    <a:pt x="680800" y="728956"/>
                    <a:pt x="682704" y="728007"/>
                    <a:pt x="685559" y="727058"/>
                  </a:cubicBezTo>
                  <a:lnTo>
                    <a:pt x="736012" y="706175"/>
                  </a:lnTo>
                  <a:cubicBezTo>
                    <a:pt x="747435" y="701429"/>
                    <a:pt x="756003" y="689090"/>
                    <a:pt x="756954" y="673903"/>
                  </a:cubicBezTo>
                  <a:lnTo>
                    <a:pt x="766474" y="543862"/>
                  </a:lnTo>
                  <a:cubicBezTo>
                    <a:pt x="767426" y="536268"/>
                    <a:pt x="769329" y="529624"/>
                    <a:pt x="773137" y="523928"/>
                  </a:cubicBezTo>
                  <a:lnTo>
                    <a:pt x="825494" y="443246"/>
                  </a:lnTo>
                  <a:cubicBezTo>
                    <a:pt x="829301" y="437551"/>
                    <a:pt x="831205" y="429957"/>
                    <a:pt x="832157" y="423313"/>
                  </a:cubicBezTo>
                  <a:lnTo>
                    <a:pt x="833109" y="403379"/>
                  </a:lnTo>
                  <a:cubicBezTo>
                    <a:pt x="835013" y="387243"/>
                    <a:pt x="831205" y="375852"/>
                    <a:pt x="823590" y="367310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831C4AF-455C-F03C-D4CE-67B15B90CB80}"/>
                </a:ext>
              </a:extLst>
            </p:cNvPr>
            <p:cNvSpPr/>
            <p:nvPr/>
          </p:nvSpPr>
          <p:spPr>
            <a:xfrm>
              <a:off x="1911263" y="1271340"/>
              <a:ext cx="1500574" cy="1384414"/>
            </a:xfrm>
            <a:custGeom>
              <a:avLst/>
              <a:gdLst>
                <a:gd name="connsiteX0" fmla="*/ 894903 w 1500574"/>
                <a:gd name="connsiteY0" fmla="*/ 1348819 h 1384414"/>
                <a:gd name="connsiteX1" fmla="*/ 823508 w 1500574"/>
                <a:gd name="connsiteY1" fmla="*/ 1284273 h 1384414"/>
                <a:gd name="connsiteX2" fmla="*/ 819700 w 1500574"/>
                <a:gd name="connsiteY2" fmla="*/ 1270035 h 1384414"/>
                <a:gd name="connsiteX3" fmla="*/ 831123 w 1500574"/>
                <a:gd name="connsiteY3" fmla="*/ 1228270 h 1384414"/>
                <a:gd name="connsiteX4" fmla="*/ 826364 w 1500574"/>
                <a:gd name="connsiteY4" fmla="*/ 1213083 h 1384414"/>
                <a:gd name="connsiteX5" fmla="*/ 765440 w 1500574"/>
                <a:gd name="connsiteY5" fmla="*/ 1173216 h 1384414"/>
                <a:gd name="connsiteX6" fmla="*/ 761632 w 1500574"/>
                <a:gd name="connsiteY6" fmla="*/ 1156131 h 1384414"/>
                <a:gd name="connsiteX7" fmla="*/ 777815 w 1500574"/>
                <a:gd name="connsiteY7" fmla="*/ 1120061 h 1384414"/>
                <a:gd name="connsiteX8" fmla="*/ 776863 w 1500574"/>
                <a:gd name="connsiteY8" fmla="*/ 1105823 h 1384414"/>
                <a:gd name="connsiteX9" fmla="*/ 770200 w 1500574"/>
                <a:gd name="connsiteY9" fmla="*/ 1096331 h 1384414"/>
                <a:gd name="connsiteX10" fmla="*/ 757824 w 1500574"/>
                <a:gd name="connsiteY10" fmla="*/ 1093483 h 1384414"/>
                <a:gd name="connsiteX11" fmla="*/ 707372 w 1500574"/>
                <a:gd name="connsiteY11" fmla="*/ 1127655 h 1384414"/>
                <a:gd name="connsiteX12" fmla="*/ 704516 w 1500574"/>
                <a:gd name="connsiteY12" fmla="*/ 1128604 h 1384414"/>
                <a:gd name="connsiteX13" fmla="*/ 634073 w 1500574"/>
                <a:gd name="connsiteY13" fmla="*/ 1142842 h 1384414"/>
                <a:gd name="connsiteX14" fmla="*/ 621698 w 1500574"/>
                <a:gd name="connsiteY14" fmla="*/ 1131451 h 1384414"/>
                <a:gd name="connsiteX15" fmla="*/ 615035 w 1500574"/>
                <a:gd name="connsiteY15" fmla="*/ 1003309 h 1384414"/>
                <a:gd name="connsiteX16" fmla="*/ 618842 w 1500574"/>
                <a:gd name="connsiteY16" fmla="*/ 992868 h 1384414"/>
                <a:gd name="connsiteX17" fmla="*/ 691189 w 1500574"/>
                <a:gd name="connsiteY17" fmla="*/ 925474 h 1384414"/>
                <a:gd name="connsiteX18" fmla="*/ 696901 w 1500574"/>
                <a:gd name="connsiteY18" fmla="*/ 922626 h 1384414"/>
                <a:gd name="connsiteX19" fmla="*/ 822556 w 1500574"/>
                <a:gd name="connsiteY19" fmla="*/ 914084 h 1384414"/>
                <a:gd name="connsiteX20" fmla="*/ 831123 w 1500574"/>
                <a:gd name="connsiteY20" fmla="*/ 918830 h 1384414"/>
                <a:gd name="connsiteX21" fmla="*/ 892999 w 1500574"/>
                <a:gd name="connsiteY21" fmla="*/ 1008055 h 1384414"/>
                <a:gd name="connsiteX22" fmla="*/ 911086 w 1500574"/>
                <a:gd name="connsiteY22" fmla="*/ 1001410 h 1384414"/>
                <a:gd name="connsiteX23" fmla="*/ 916797 w 1500574"/>
                <a:gd name="connsiteY23" fmla="*/ 914084 h 1384414"/>
                <a:gd name="connsiteX24" fmla="*/ 920605 w 1500574"/>
                <a:gd name="connsiteY24" fmla="*/ 905541 h 1384414"/>
                <a:gd name="connsiteX25" fmla="*/ 1212848 w 1500574"/>
                <a:gd name="connsiteY25" fmla="*/ 625526 h 1384414"/>
                <a:gd name="connsiteX26" fmla="*/ 1218560 w 1500574"/>
                <a:gd name="connsiteY26" fmla="*/ 622678 h 1384414"/>
                <a:gd name="connsiteX27" fmla="*/ 1326128 w 1500574"/>
                <a:gd name="connsiteY27" fmla="*/ 618881 h 1384414"/>
                <a:gd name="connsiteX28" fmla="*/ 1331839 w 1500574"/>
                <a:gd name="connsiteY28" fmla="*/ 616034 h 1384414"/>
                <a:gd name="connsiteX29" fmla="*/ 1353734 w 1500574"/>
                <a:gd name="connsiteY29" fmla="*/ 597049 h 1384414"/>
                <a:gd name="connsiteX30" fmla="*/ 1348022 w 1500574"/>
                <a:gd name="connsiteY30" fmla="*/ 574269 h 1384414"/>
                <a:gd name="connsiteX31" fmla="*/ 1316609 w 1500574"/>
                <a:gd name="connsiteY31" fmla="*/ 571421 h 1384414"/>
                <a:gd name="connsiteX32" fmla="*/ 1307089 w 1500574"/>
                <a:gd name="connsiteY32" fmla="*/ 558132 h 1384414"/>
                <a:gd name="connsiteX33" fmla="*/ 1308993 w 1500574"/>
                <a:gd name="connsiteY33" fmla="*/ 528707 h 1384414"/>
                <a:gd name="connsiteX34" fmla="*/ 1318512 w 1500574"/>
                <a:gd name="connsiteY34" fmla="*/ 517316 h 1384414"/>
                <a:gd name="connsiteX35" fmla="*/ 1409898 w 1500574"/>
                <a:gd name="connsiteY35" fmla="*/ 505926 h 1384414"/>
                <a:gd name="connsiteX36" fmla="*/ 1419417 w 1500574"/>
                <a:gd name="connsiteY36" fmla="*/ 511621 h 1384414"/>
                <a:gd name="connsiteX37" fmla="*/ 1448927 w 1500574"/>
                <a:gd name="connsiteY37" fmla="*/ 567624 h 1384414"/>
                <a:gd name="connsiteX38" fmla="*/ 1462254 w 1500574"/>
                <a:gd name="connsiteY38" fmla="*/ 571421 h 1384414"/>
                <a:gd name="connsiteX39" fmla="*/ 1495572 w 1500574"/>
                <a:gd name="connsiteY39" fmla="*/ 548640 h 1384414"/>
                <a:gd name="connsiteX40" fmla="*/ 1500332 w 1500574"/>
                <a:gd name="connsiteY40" fmla="*/ 535351 h 1384414"/>
                <a:gd name="connsiteX41" fmla="*/ 1487956 w 1500574"/>
                <a:gd name="connsiteY41" fmla="*/ 456567 h 1384414"/>
                <a:gd name="connsiteX42" fmla="*/ 1485101 w 1500574"/>
                <a:gd name="connsiteY42" fmla="*/ 449923 h 1384414"/>
                <a:gd name="connsiteX43" fmla="*/ 1444167 w 1500574"/>
                <a:gd name="connsiteY43" fmla="*/ 404361 h 1384414"/>
                <a:gd name="connsiteX44" fmla="*/ 1441312 w 1500574"/>
                <a:gd name="connsiteY44" fmla="*/ 396767 h 1384414"/>
                <a:gd name="connsiteX45" fmla="*/ 1435600 w 1500574"/>
                <a:gd name="connsiteY45" fmla="*/ 337917 h 1384414"/>
                <a:gd name="connsiteX46" fmla="*/ 1423225 w 1500574"/>
                <a:gd name="connsiteY46" fmla="*/ 327475 h 1384414"/>
                <a:gd name="connsiteX47" fmla="*/ 1391811 w 1500574"/>
                <a:gd name="connsiteY47" fmla="*/ 336018 h 1384414"/>
                <a:gd name="connsiteX48" fmla="*/ 1382292 w 1500574"/>
                <a:gd name="connsiteY48" fmla="*/ 333171 h 1384414"/>
                <a:gd name="connsiteX49" fmla="*/ 1356590 w 1500574"/>
                <a:gd name="connsiteY49" fmla="*/ 302796 h 1384414"/>
                <a:gd name="connsiteX50" fmla="*/ 1351830 w 1500574"/>
                <a:gd name="connsiteY50" fmla="*/ 299949 h 1384414"/>
                <a:gd name="connsiteX51" fmla="*/ 1253781 w 1500574"/>
                <a:gd name="connsiteY51" fmla="*/ 270523 h 1384414"/>
                <a:gd name="connsiteX52" fmla="*/ 1241406 w 1500574"/>
                <a:gd name="connsiteY52" fmla="*/ 279066 h 1384414"/>
                <a:gd name="connsiteX53" fmla="*/ 1215704 w 1500574"/>
                <a:gd name="connsiteY53" fmla="*/ 372088 h 1384414"/>
                <a:gd name="connsiteX54" fmla="*/ 1208088 w 1500574"/>
                <a:gd name="connsiteY54" fmla="*/ 380631 h 1384414"/>
                <a:gd name="connsiteX55" fmla="*/ 1098616 w 1500574"/>
                <a:gd name="connsiteY55" fmla="*/ 410056 h 1384414"/>
                <a:gd name="connsiteX56" fmla="*/ 1093857 w 1500574"/>
                <a:gd name="connsiteY56" fmla="*/ 410056 h 1384414"/>
                <a:gd name="connsiteX57" fmla="*/ 999615 w 1500574"/>
                <a:gd name="connsiteY57" fmla="*/ 379682 h 1384414"/>
                <a:gd name="connsiteX58" fmla="*/ 992952 w 1500574"/>
                <a:gd name="connsiteY58" fmla="*/ 362596 h 1384414"/>
                <a:gd name="connsiteX59" fmla="*/ 1008183 w 1500574"/>
                <a:gd name="connsiteY59" fmla="*/ 317983 h 1384414"/>
                <a:gd name="connsiteX60" fmla="*/ 1012942 w 1500574"/>
                <a:gd name="connsiteY60" fmla="*/ 311339 h 1384414"/>
                <a:gd name="connsiteX61" fmla="*/ 1186194 w 1500574"/>
                <a:gd name="connsiteY61" fmla="*/ 211673 h 1384414"/>
                <a:gd name="connsiteX62" fmla="*/ 1191905 w 1500574"/>
                <a:gd name="connsiteY62" fmla="*/ 205028 h 1384414"/>
                <a:gd name="connsiteX63" fmla="*/ 1204281 w 1500574"/>
                <a:gd name="connsiteY63" fmla="*/ 164212 h 1384414"/>
                <a:gd name="connsiteX64" fmla="*/ 1203329 w 1500574"/>
                <a:gd name="connsiteY64" fmla="*/ 152822 h 1384414"/>
                <a:gd name="connsiteX65" fmla="*/ 1180482 w 1500574"/>
                <a:gd name="connsiteY65" fmla="*/ 108209 h 1384414"/>
                <a:gd name="connsiteX66" fmla="*/ 1166203 w 1500574"/>
                <a:gd name="connsiteY66" fmla="*/ 104412 h 1384414"/>
                <a:gd name="connsiteX67" fmla="*/ 1134790 w 1500574"/>
                <a:gd name="connsiteY67" fmla="*/ 129092 h 1384414"/>
                <a:gd name="connsiteX68" fmla="*/ 1126222 w 1500574"/>
                <a:gd name="connsiteY68" fmla="*/ 130990 h 1384414"/>
                <a:gd name="connsiteX69" fmla="*/ 1071010 w 1500574"/>
                <a:gd name="connsiteY69" fmla="*/ 112006 h 1384414"/>
                <a:gd name="connsiteX70" fmla="*/ 1069106 w 1500574"/>
                <a:gd name="connsiteY70" fmla="*/ 89225 h 1384414"/>
                <a:gd name="connsiteX71" fmla="*/ 1109087 w 1500574"/>
                <a:gd name="connsiteY71" fmla="*/ 61698 h 1384414"/>
                <a:gd name="connsiteX72" fmla="*/ 1113847 w 1500574"/>
                <a:gd name="connsiteY72" fmla="*/ 52206 h 1384414"/>
                <a:gd name="connsiteX73" fmla="*/ 1113847 w 1500574"/>
                <a:gd name="connsiteY73" fmla="*/ 14238 h 1384414"/>
                <a:gd name="connsiteX74" fmla="*/ 1103376 w 1500574"/>
                <a:gd name="connsiteY74" fmla="*/ 0 h 1384414"/>
                <a:gd name="connsiteX75" fmla="*/ 1019606 w 1500574"/>
                <a:gd name="connsiteY75" fmla="*/ 6644 h 1384414"/>
                <a:gd name="connsiteX76" fmla="*/ 946307 w 1500574"/>
                <a:gd name="connsiteY76" fmla="*/ 15187 h 1384414"/>
                <a:gd name="connsiteX77" fmla="*/ 938692 w 1500574"/>
                <a:gd name="connsiteY77" fmla="*/ 20882 h 1384414"/>
                <a:gd name="connsiteX78" fmla="*/ 920605 w 1500574"/>
                <a:gd name="connsiteY78" fmla="*/ 54105 h 1384414"/>
                <a:gd name="connsiteX79" fmla="*/ 913941 w 1500574"/>
                <a:gd name="connsiteY79" fmla="*/ 59800 h 1384414"/>
                <a:gd name="connsiteX80" fmla="*/ 796854 w 1500574"/>
                <a:gd name="connsiteY80" fmla="*/ 88276 h 1384414"/>
                <a:gd name="connsiteX81" fmla="*/ 789238 w 1500574"/>
                <a:gd name="connsiteY81" fmla="*/ 104412 h 1384414"/>
                <a:gd name="connsiteX82" fmla="*/ 797806 w 1500574"/>
                <a:gd name="connsiteY82" fmla="*/ 133838 h 1384414"/>
                <a:gd name="connsiteX83" fmla="*/ 788286 w 1500574"/>
                <a:gd name="connsiteY83" fmla="*/ 150923 h 1384414"/>
                <a:gd name="connsiteX84" fmla="*/ 501755 w 1500574"/>
                <a:gd name="connsiteY84" fmla="*/ 144279 h 1384414"/>
                <a:gd name="connsiteX85" fmla="*/ 500803 w 1500574"/>
                <a:gd name="connsiteY85" fmla="*/ 144279 h 1384414"/>
                <a:gd name="connsiteX86" fmla="*/ 314224 w 1500574"/>
                <a:gd name="connsiteY86" fmla="*/ 113905 h 1384414"/>
                <a:gd name="connsiteX87" fmla="*/ 308513 w 1500574"/>
                <a:gd name="connsiteY87" fmla="*/ 114854 h 1384414"/>
                <a:gd name="connsiteX88" fmla="*/ 5798 w 1500574"/>
                <a:gd name="connsiteY88" fmla="*/ 290456 h 1384414"/>
                <a:gd name="connsiteX89" fmla="*/ 9606 w 1500574"/>
                <a:gd name="connsiteY89" fmla="*/ 314187 h 1384414"/>
                <a:gd name="connsiteX90" fmla="*/ 319936 w 1500574"/>
                <a:gd name="connsiteY90" fmla="*/ 321780 h 1384414"/>
                <a:gd name="connsiteX91" fmla="*/ 329455 w 1500574"/>
                <a:gd name="connsiteY91" fmla="*/ 336967 h 1384414"/>
                <a:gd name="connsiteX92" fmla="*/ 246637 w 1500574"/>
                <a:gd name="connsiteY92" fmla="*/ 752719 h 1384414"/>
                <a:gd name="connsiteX93" fmla="*/ 247589 w 1500574"/>
                <a:gd name="connsiteY93" fmla="*/ 762211 h 1384414"/>
                <a:gd name="connsiteX94" fmla="*/ 294234 w 1500574"/>
                <a:gd name="connsiteY94" fmla="*/ 850487 h 1384414"/>
                <a:gd name="connsiteX95" fmla="*/ 295186 w 1500574"/>
                <a:gd name="connsiteY95" fmla="*/ 852385 h 1384414"/>
                <a:gd name="connsiteX96" fmla="*/ 365628 w 1500574"/>
                <a:gd name="connsiteY96" fmla="*/ 1046972 h 1384414"/>
                <a:gd name="connsiteX97" fmla="*/ 373244 w 1500574"/>
                <a:gd name="connsiteY97" fmla="*/ 1054566 h 1384414"/>
                <a:gd name="connsiteX98" fmla="*/ 439879 w 1500574"/>
                <a:gd name="connsiteY98" fmla="*/ 1067855 h 1384414"/>
                <a:gd name="connsiteX99" fmla="*/ 448447 w 1500574"/>
                <a:gd name="connsiteY99" fmla="*/ 1078296 h 1384414"/>
                <a:gd name="connsiteX100" fmla="*/ 454158 w 1500574"/>
                <a:gd name="connsiteY100" fmla="*/ 1138096 h 1384414"/>
                <a:gd name="connsiteX101" fmla="*/ 457966 w 1500574"/>
                <a:gd name="connsiteY101" fmla="*/ 1146639 h 1384414"/>
                <a:gd name="connsiteX102" fmla="*/ 517938 w 1500574"/>
                <a:gd name="connsiteY102" fmla="*/ 1199794 h 1384414"/>
                <a:gd name="connsiteX103" fmla="*/ 523649 w 1500574"/>
                <a:gd name="connsiteY103" fmla="*/ 1201693 h 1384414"/>
                <a:gd name="connsiteX104" fmla="*/ 620746 w 1500574"/>
                <a:gd name="connsiteY104" fmla="*/ 1207388 h 1384414"/>
                <a:gd name="connsiteX105" fmla="*/ 625506 w 1500574"/>
                <a:gd name="connsiteY105" fmla="*/ 1209286 h 1384414"/>
                <a:gd name="connsiteX106" fmla="*/ 833027 w 1500574"/>
                <a:gd name="connsiteY106" fmla="*/ 1367803 h 1384414"/>
                <a:gd name="connsiteX107" fmla="*/ 833979 w 1500574"/>
                <a:gd name="connsiteY107" fmla="*/ 1368752 h 1384414"/>
                <a:gd name="connsiteX108" fmla="*/ 856825 w 1500574"/>
                <a:gd name="connsiteY108" fmla="*/ 1382990 h 1384414"/>
                <a:gd name="connsiteX109" fmla="*/ 865393 w 1500574"/>
                <a:gd name="connsiteY109" fmla="*/ 1382990 h 1384414"/>
                <a:gd name="connsiteX110" fmla="*/ 891095 w 1500574"/>
                <a:gd name="connsiteY110" fmla="*/ 1369702 h 1384414"/>
                <a:gd name="connsiteX111" fmla="*/ 894903 w 1500574"/>
                <a:gd name="connsiteY111" fmla="*/ 1348819 h 138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500574" h="1384414">
                  <a:moveTo>
                    <a:pt x="894903" y="1348819"/>
                  </a:moveTo>
                  <a:lnTo>
                    <a:pt x="823508" y="1284273"/>
                  </a:lnTo>
                  <a:cubicBezTo>
                    <a:pt x="819700" y="1281426"/>
                    <a:pt x="818748" y="1275730"/>
                    <a:pt x="819700" y="1270035"/>
                  </a:cubicBezTo>
                  <a:lnTo>
                    <a:pt x="831123" y="1228270"/>
                  </a:lnTo>
                  <a:cubicBezTo>
                    <a:pt x="833027" y="1222575"/>
                    <a:pt x="831123" y="1215931"/>
                    <a:pt x="826364" y="1213083"/>
                  </a:cubicBezTo>
                  <a:lnTo>
                    <a:pt x="765440" y="1173216"/>
                  </a:lnTo>
                  <a:cubicBezTo>
                    <a:pt x="760680" y="1170369"/>
                    <a:pt x="758776" y="1161826"/>
                    <a:pt x="761632" y="1156131"/>
                  </a:cubicBezTo>
                  <a:lnTo>
                    <a:pt x="777815" y="1120061"/>
                  </a:lnTo>
                  <a:cubicBezTo>
                    <a:pt x="779719" y="1115315"/>
                    <a:pt x="779719" y="1109620"/>
                    <a:pt x="776863" y="1105823"/>
                  </a:cubicBezTo>
                  <a:lnTo>
                    <a:pt x="770200" y="1096331"/>
                  </a:lnTo>
                  <a:cubicBezTo>
                    <a:pt x="767344" y="1091585"/>
                    <a:pt x="761632" y="1090636"/>
                    <a:pt x="757824" y="1093483"/>
                  </a:cubicBezTo>
                  <a:lnTo>
                    <a:pt x="707372" y="1127655"/>
                  </a:lnTo>
                  <a:cubicBezTo>
                    <a:pt x="706420" y="1128604"/>
                    <a:pt x="705468" y="1128604"/>
                    <a:pt x="704516" y="1128604"/>
                  </a:cubicBezTo>
                  <a:lnTo>
                    <a:pt x="634073" y="1142842"/>
                  </a:lnTo>
                  <a:cubicBezTo>
                    <a:pt x="628362" y="1143791"/>
                    <a:pt x="622650" y="1139045"/>
                    <a:pt x="621698" y="1131451"/>
                  </a:cubicBezTo>
                  <a:lnTo>
                    <a:pt x="615035" y="1003309"/>
                  </a:lnTo>
                  <a:cubicBezTo>
                    <a:pt x="615035" y="999512"/>
                    <a:pt x="615987" y="994766"/>
                    <a:pt x="618842" y="992868"/>
                  </a:cubicBezTo>
                  <a:lnTo>
                    <a:pt x="691189" y="925474"/>
                  </a:lnTo>
                  <a:cubicBezTo>
                    <a:pt x="693093" y="923576"/>
                    <a:pt x="694997" y="922626"/>
                    <a:pt x="696901" y="922626"/>
                  </a:cubicBezTo>
                  <a:lnTo>
                    <a:pt x="822556" y="914084"/>
                  </a:lnTo>
                  <a:cubicBezTo>
                    <a:pt x="825412" y="914084"/>
                    <a:pt x="829219" y="915033"/>
                    <a:pt x="831123" y="918830"/>
                  </a:cubicBezTo>
                  <a:lnTo>
                    <a:pt x="892999" y="1008055"/>
                  </a:lnTo>
                  <a:cubicBezTo>
                    <a:pt x="898710" y="1016598"/>
                    <a:pt x="910134" y="1011852"/>
                    <a:pt x="911086" y="1001410"/>
                  </a:cubicBezTo>
                  <a:lnTo>
                    <a:pt x="916797" y="914084"/>
                  </a:lnTo>
                  <a:cubicBezTo>
                    <a:pt x="916797" y="910287"/>
                    <a:pt x="918701" y="907439"/>
                    <a:pt x="920605" y="905541"/>
                  </a:cubicBezTo>
                  <a:lnTo>
                    <a:pt x="1212848" y="625526"/>
                  </a:lnTo>
                  <a:cubicBezTo>
                    <a:pt x="1214752" y="623627"/>
                    <a:pt x="1216656" y="622678"/>
                    <a:pt x="1218560" y="622678"/>
                  </a:cubicBezTo>
                  <a:lnTo>
                    <a:pt x="1326128" y="618881"/>
                  </a:lnTo>
                  <a:cubicBezTo>
                    <a:pt x="1328032" y="618881"/>
                    <a:pt x="1329936" y="617932"/>
                    <a:pt x="1331839" y="616034"/>
                  </a:cubicBezTo>
                  <a:lnTo>
                    <a:pt x="1353734" y="597049"/>
                  </a:lnTo>
                  <a:cubicBezTo>
                    <a:pt x="1361349" y="590405"/>
                    <a:pt x="1357542" y="575218"/>
                    <a:pt x="1348022" y="574269"/>
                  </a:cubicBezTo>
                  <a:lnTo>
                    <a:pt x="1316609" y="571421"/>
                  </a:lnTo>
                  <a:cubicBezTo>
                    <a:pt x="1310897" y="570472"/>
                    <a:pt x="1307089" y="564777"/>
                    <a:pt x="1307089" y="558132"/>
                  </a:cubicBezTo>
                  <a:lnTo>
                    <a:pt x="1308993" y="528707"/>
                  </a:lnTo>
                  <a:cubicBezTo>
                    <a:pt x="1308993" y="523011"/>
                    <a:pt x="1312801" y="517316"/>
                    <a:pt x="1318512" y="517316"/>
                  </a:cubicBezTo>
                  <a:lnTo>
                    <a:pt x="1409898" y="505926"/>
                  </a:lnTo>
                  <a:cubicBezTo>
                    <a:pt x="1413706" y="504977"/>
                    <a:pt x="1417513" y="507824"/>
                    <a:pt x="1419417" y="511621"/>
                  </a:cubicBezTo>
                  <a:lnTo>
                    <a:pt x="1448927" y="567624"/>
                  </a:lnTo>
                  <a:cubicBezTo>
                    <a:pt x="1451783" y="573319"/>
                    <a:pt x="1457495" y="575218"/>
                    <a:pt x="1462254" y="571421"/>
                  </a:cubicBezTo>
                  <a:lnTo>
                    <a:pt x="1495572" y="548640"/>
                  </a:lnTo>
                  <a:cubicBezTo>
                    <a:pt x="1499380" y="545792"/>
                    <a:pt x="1501283" y="541046"/>
                    <a:pt x="1500332" y="535351"/>
                  </a:cubicBezTo>
                  <a:lnTo>
                    <a:pt x="1487956" y="456567"/>
                  </a:lnTo>
                  <a:cubicBezTo>
                    <a:pt x="1487956" y="453720"/>
                    <a:pt x="1486053" y="451821"/>
                    <a:pt x="1485101" y="449923"/>
                  </a:cubicBezTo>
                  <a:lnTo>
                    <a:pt x="1444167" y="404361"/>
                  </a:lnTo>
                  <a:cubicBezTo>
                    <a:pt x="1442264" y="402463"/>
                    <a:pt x="1441312" y="399615"/>
                    <a:pt x="1441312" y="396767"/>
                  </a:cubicBezTo>
                  <a:lnTo>
                    <a:pt x="1435600" y="337917"/>
                  </a:lnTo>
                  <a:cubicBezTo>
                    <a:pt x="1434648" y="330323"/>
                    <a:pt x="1428937" y="325577"/>
                    <a:pt x="1423225" y="327475"/>
                  </a:cubicBezTo>
                  <a:lnTo>
                    <a:pt x="1391811" y="336018"/>
                  </a:lnTo>
                  <a:cubicBezTo>
                    <a:pt x="1388004" y="336967"/>
                    <a:pt x="1385148" y="336018"/>
                    <a:pt x="1382292" y="333171"/>
                  </a:cubicBezTo>
                  <a:lnTo>
                    <a:pt x="1356590" y="302796"/>
                  </a:lnTo>
                  <a:cubicBezTo>
                    <a:pt x="1355638" y="300898"/>
                    <a:pt x="1353734" y="299949"/>
                    <a:pt x="1351830" y="299949"/>
                  </a:cubicBezTo>
                  <a:lnTo>
                    <a:pt x="1253781" y="270523"/>
                  </a:lnTo>
                  <a:cubicBezTo>
                    <a:pt x="1249021" y="268625"/>
                    <a:pt x="1243310" y="272422"/>
                    <a:pt x="1241406" y="279066"/>
                  </a:cubicBezTo>
                  <a:lnTo>
                    <a:pt x="1215704" y="372088"/>
                  </a:lnTo>
                  <a:cubicBezTo>
                    <a:pt x="1214752" y="375885"/>
                    <a:pt x="1211896" y="379682"/>
                    <a:pt x="1208088" y="380631"/>
                  </a:cubicBezTo>
                  <a:lnTo>
                    <a:pt x="1098616" y="410056"/>
                  </a:lnTo>
                  <a:cubicBezTo>
                    <a:pt x="1096712" y="410056"/>
                    <a:pt x="1095760" y="410056"/>
                    <a:pt x="1093857" y="410056"/>
                  </a:cubicBezTo>
                  <a:lnTo>
                    <a:pt x="999615" y="379682"/>
                  </a:lnTo>
                  <a:cubicBezTo>
                    <a:pt x="993904" y="377783"/>
                    <a:pt x="990096" y="370190"/>
                    <a:pt x="992952" y="362596"/>
                  </a:cubicBezTo>
                  <a:lnTo>
                    <a:pt x="1008183" y="317983"/>
                  </a:lnTo>
                  <a:cubicBezTo>
                    <a:pt x="1009135" y="315136"/>
                    <a:pt x="1011038" y="313237"/>
                    <a:pt x="1012942" y="311339"/>
                  </a:cubicBezTo>
                  <a:lnTo>
                    <a:pt x="1186194" y="211673"/>
                  </a:lnTo>
                  <a:cubicBezTo>
                    <a:pt x="1189050" y="210723"/>
                    <a:pt x="1190954" y="207876"/>
                    <a:pt x="1191905" y="205028"/>
                  </a:cubicBezTo>
                  <a:lnTo>
                    <a:pt x="1204281" y="164212"/>
                  </a:lnTo>
                  <a:cubicBezTo>
                    <a:pt x="1205233" y="160416"/>
                    <a:pt x="1205233" y="156619"/>
                    <a:pt x="1203329" y="152822"/>
                  </a:cubicBezTo>
                  <a:lnTo>
                    <a:pt x="1180482" y="108209"/>
                  </a:lnTo>
                  <a:cubicBezTo>
                    <a:pt x="1177627" y="102514"/>
                    <a:pt x="1170963" y="100616"/>
                    <a:pt x="1166203" y="104412"/>
                  </a:cubicBezTo>
                  <a:lnTo>
                    <a:pt x="1134790" y="129092"/>
                  </a:lnTo>
                  <a:cubicBezTo>
                    <a:pt x="1131934" y="130990"/>
                    <a:pt x="1129078" y="131939"/>
                    <a:pt x="1126222" y="130990"/>
                  </a:cubicBezTo>
                  <a:lnTo>
                    <a:pt x="1071010" y="112006"/>
                  </a:lnTo>
                  <a:cubicBezTo>
                    <a:pt x="1062443" y="109158"/>
                    <a:pt x="1060539" y="94920"/>
                    <a:pt x="1069106" y="89225"/>
                  </a:cubicBezTo>
                  <a:lnTo>
                    <a:pt x="1109087" y="61698"/>
                  </a:lnTo>
                  <a:cubicBezTo>
                    <a:pt x="1111943" y="59800"/>
                    <a:pt x="1113847" y="56003"/>
                    <a:pt x="1113847" y="52206"/>
                  </a:cubicBezTo>
                  <a:lnTo>
                    <a:pt x="1113847" y="14238"/>
                  </a:lnTo>
                  <a:cubicBezTo>
                    <a:pt x="1114799" y="6644"/>
                    <a:pt x="1109087" y="0"/>
                    <a:pt x="1103376" y="0"/>
                  </a:cubicBezTo>
                  <a:lnTo>
                    <a:pt x="1019606" y="6644"/>
                  </a:lnTo>
                  <a:lnTo>
                    <a:pt x="946307" y="15187"/>
                  </a:lnTo>
                  <a:cubicBezTo>
                    <a:pt x="943451" y="15187"/>
                    <a:pt x="940595" y="17086"/>
                    <a:pt x="938692" y="20882"/>
                  </a:cubicBezTo>
                  <a:lnTo>
                    <a:pt x="920605" y="54105"/>
                  </a:lnTo>
                  <a:cubicBezTo>
                    <a:pt x="918701" y="56952"/>
                    <a:pt x="916797" y="58851"/>
                    <a:pt x="913941" y="59800"/>
                  </a:cubicBezTo>
                  <a:lnTo>
                    <a:pt x="796854" y="88276"/>
                  </a:lnTo>
                  <a:cubicBezTo>
                    <a:pt x="791142" y="90174"/>
                    <a:pt x="787334" y="97768"/>
                    <a:pt x="789238" y="104412"/>
                  </a:cubicBezTo>
                  <a:lnTo>
                    <a:pt x="797806" y="133838"/>
                  </a:lnTo>
                  <a:cubicBezTo>
                    <a:pt x="800661" y="142381"/>
                    <a:pt x="794950" y="150923"/>
                    <a:pt x="788286" y="150923"/>
                  </a:cubicBezTo>
                  <a:lnTo>
                    <a:pt x="501755" y="144279"/>
                  </a:lnTo>
                  <a:cubicBezTo>
                    <a:pt x="501755" y="144279"/>
                    <a:pt x="500803" y="144279"/>
                    <a:pt x="500803" y="144279"/>
                  </a:cubicBezTo>
                  <a:lnTo>
                    <a:pt x="314224" y="113905"/>
                  </a:lnTo>
                  <a:cubicBezTo>
                    <a:pt x="312320" y="113905"/>
                    <a:pt x="310416" y="113905"/>
                    <a:pt x="308513" y="114854"/>
                  </a:cubicBezTo>
                  <a:lnTo>
                    <a:pt x="5798" y="290456"/>
                  </a:lnTo>
                  <a:cubicBezTo>
                    <a:pt x="-3721" y="296152"/>
                    <a:pt x="-865" y="314187"/>
                    <a:pt x="9606" y="314187"/>
                  </a:cubicBezTo>
                  <a:lnTo>
                    <a:pt x="319936" y="321780"/>
                  </a:lnTo>
                  <a:cubicBezTo>
                    <a:pt x="326599" y="321780"/>
                    <a:pt x="331359" y="329374"/>
                    <a:pt x="329455" y="336967"/>
                  </a:cubicBezTo>
                  <a:lnTo>
                    <a:pt x="246637" y="752719"/>
                  </a:lnTo>
                  <a:cubicBezTo>
                    <a:pt x="245685" y="756516"/>
                    <a:pt x="246637" y="759363"/>
                    <a:pt x="247589" y="762211"/>
                  </a:cubicBezTo>
                  <a:lnTo>
                    <a:pt x="294234" y="850487"/>
                  </a:lnTo>
                  <a:cubicBezTo>
                    <a:pt x="294234" y="851436"/>
                    <a:pt x="295186" y="851436"/>
                    <a:pt x="295186" y="852385"/>
                  </a:cubicBezTo>
                  <a:lnTo>
                    <a:pt x="365628" y="1046972"/>
                  </a:lnTo>
                  <a:cubicBezTo>
                    <a:pt x="366580" y="1050769"/>
                    <a:pt x="370388" y="1053617"/>
                    <a:pt x="373244" y="1054566"/>
                  </a:cubicBezTo>
                  <a:lnTo>
                    <a:pt x="439879" y="1067855"/>
                  </a:lnTo>
                  <a:cubicBezTo>
                    <a:pt x="444639" y="1068804"/>
                    <a:pt x="447495" y="1073550"/>
                    <a:pt x="448447" y="1078296"/>
                  </a:cubicBezTo>
                  <a:lnTo>
                    <a:pt x="454158" y="1138096"/>
                  </a:lnTo>
                  <a:cubicBezTo>
                    <a:pt x="454158" y="1141893"/>
                    <a:pt x="456062" y="1144740"/>
                    <a:pt x="457966" y="1146639"/>
                  </a:cubicBezTo>
                  <a:lnTo>
                    <a:pt x="517938" y="1199794"/>
                  </a:lnTo>
                  <a:cubicBezTo>
                    <a:pt x="519841" y="1201693"/>
                    <a:pt x="521745" y="1201693"/>
                    <a:pt x="523649" y="1201693"/>
                  </a:cubicBezTo>
                  <a:lnTo>
                    <a:pt x="620746" y="1207388"/>
                  </a:lnTo>
                  <a:cubicBezTo>
                    <a:pt x="622650" y="1207388"/>
                    <a:pt x="624554" y="1208337"/>
                    <a:pt x="625506" y="1209286"/>
                  </a:cubicBezTo>
                  <a:lnTo>
                    <a:pt x="833027" y="1367803"/>
                  </a:lnTo>
                  <a:cubicBezTo>
                    <a:pt x="833027" y="1367803"/>
                    <a:pt x="833979" y="1367803"/>
                    <a:pt x="833979" y="1368752"/>
                  </a:cubicBezTo>
                  <a:lnTo>
                    <a:pt x="856825" y="1382990"/>
                  </a:lnTo>
                  <a:cubicBezTo>
                    <a:pt x="859681" y="1384889"/>
                    <a:pt x="862537" y="1384889"/>
                    <a:pt x="865393" y="1382990"/>
                  </a:cubicBezTo>
                  <a:lnTo>
                    <a:pt x="891095" y="1369702"/>
                  </a:lnTo>
                  <a:cubicBezTo>
                    <a:pt x="899662" y="1366854"/>
                    <a:pt x="900614" y="1354514"/>
                    <a:pt x="894903" y="1348819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C0956AE-C1D4-61AB-1BA5-8F7797B2669F}"/>
                </a:ext>
              </a:extLst>
            </p:cNvPr>
            <p:cNvSpPr/>
            <p:nvPr/>
          </p:nvSpPr>
          <p:spPr>
            <a:xfrm>
              <a:off x="2741434" y="2322109"/>
              <a:ext cx="173251" cy="91123"/>
            </a:xfrm>
            <a:custGeom>
              <a:avLst/>
              <a:gdLst>
                <a:gd name="connsiteX0" fmla="*/ 0 w 173251"/>
                <a:gd name="connsiteY0" fmla="*/ 22781 h 91123"/>
                <a:gd name="connsiteX1" fmla="*/ 118040 w 173251"/>
                <a:gd name="connsiteY1" fmla="*/ 91124 h 91123"/>
                <a:gd name="connsiteX2" fmla="*/ 173252 w 173251"/>
                <a:gd name="connsiteY2" fmla="*/ 71190 h 91123"/>
                <a:gd name="connsiteX3" fmla="*/ 52356 w 173251"/>
                <a:gd name="connsiteY3" fmla="*/ 0 h 91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251" h="91123">
                  <a:moveTo>
                    <a:pt x="0" y="22781"/>
                  </a:moveTo>
                  <a:lnTo>
                    <a:pt x="118040" y="91124"/>
                  </a:lnTo>
                  <a:lnTo>
                    <a:pt x="173252" y="71190"/>
                  </a:lnTo>
                  <a:lnTo>
                    <a:pt x="52356" y="0"/>
                  </a:ln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BCA125A-9EB9-16E4-EFE6-288B4A53EE1D}"/>
                </a:ext>
              </a:extLst>
            </p:cNvPr>
            <p:cNvSpPr/>
            <p:nvPr/>
          </p:nvSpPr>
          <p:spPr>
            <a:xfrm>
              <a:off x="2905167" y="2404690"/>
              <a:ext cx="109472" cy="41764"/>
            </a:xfrm>
            <a:custGeom>
              <a:avLst/>
              <a:gdLst>
                <a:gd name="connsiteX0" fmla="*/ 109472 w 109472"/>
                <a:gd name="connsiteY0" fmla="*/ 23730 h 41764"/>
                <a:gd name="connsiteX1" fmla="*/ 95193 w 109472"/>
                <a:gd name="connsiteY1" fmla="*/ 5695 h 41764"/>
                <a:gd name="connsiteX2" fmla="*/ 18087 w 109472"/>
                <a:gd name="connsiteY2" fmla="*/ 0 h 41764"/>
                <a:gd name="connsiteX3" fmla="*/ 0 w 109472"/>
                <a:gd name="connsiteY3" fmla="*/ 25629 h 41764"/>
                <a:gd name="connsiteX4" fmla="*/ 43789 w 109472"/>
                <a:gd name="connsiteY4" fmla="*/ 41765 h 4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72" h="41764">
                  <a:moveTo>
                    <a:pt x="109472" y="23730"/>
                  </a:moveTo>
                  <a:lnTo>
                    <a:pt x="95193" y="5695"/>
                  </a:lnTo>
                  <a:lnTo>
                    <a:pt x="18087" y="0"/>
                  </a:lnTo>
                  <a:lnTo>
                    <a:pt x="0" y="25629"/>
                  </a:lnTo>
                  <a:lnTo>
                    <a:pt x="43789" y="41765"/>
                  </a:ln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1C92ECE-7E1B-F584-162B-7D9BA4301945}"/>
                </a:ext>
              </a:extLst>
            </p:cNvPr>
            <p:cNvSpPr/>
            <p:nvPr/>
          </p:nvSpPr>
          <p:spPr>
            <a:xfrm>
              <a:off x="3009066" y="1342530"/>
              <a:ext cx="79057" cy="35201"/>
            </a:xfrm>
            <a:custGeom>
              <a:avLst/>
              <a:gdLst>
                <a:gd name="connsiteX0" fmla="*/ 19851 w 79057"/>
                <a:gd name="connsiteY0" fmla="*/ 7594 h 35201"/>
                <a:gd name="connsiteX1" fmla="*/ 1764 w 79057"/>
                <a:gd name="connsiteY1" fmla="*/ 24679 h 35201"/>
                <a:gd name="connsiteX2" fmla="*/ 5572 w 79057"/>
                <a:gd name="connsiteY2" fmla="*/ 35121 h 35201"/>
                <a:gd name="connsiteX3" fmla="*/ 71256 w 79057"/>
                <a:gd name="connsiteY3" fmla="*/ 26578 h 35201"/>
                <a:gd name="connsiteX4" fmla="*/ 75063 w 79057"/>
                <a:gd name="connsiteY4" fmla="*/ 22781 h 35201"/>
                <a:gd name="connsiteX5" fmla="*/ 78871 w 79057"/>
                <a:gd name="connsiteY5" fmla="*/ 7594 h 35201"/>
                <a:gd name="connsiteX6" fmla="*/ 74111 w 79057"/>
                <a:gd name="connsiteY6" fmla="*/ 0 h 35201"/>
                <a:gd name="connsiteX7" fmla="*/ 22707 w 79057"/>
                <a:gd name="connsiteY7" fmla="*/ 6644 h 35201"/>
                <a:gd name="connsiteX8" fmla="*/ 19851 w 79057"/>
                <a:gd name="connsiteY8" fmla="*/ 7594 h 35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57" h="35201">
                  <a:moveTo>
                    <a:pt x="19851" y="7594"/>
                  </a:moveTo>
                  <a:lnTo>
                    <a:pt x="1764" y="24679"/>
                  </a:lnTo>
                  <a:cubicBezTo>
                    <a:pt x="-2043" y="28476"/>
                    <a:pt x="813" y="36070"/>
                    <a:pt x="5572" y="35121"/>
                  </a:cubicBezTo>
                  <a:lnTo>
                    <a:pt x="71256" y="26578"/>
                  </a:lnTo>
                  <a:cubicBezTo>
                    <a:pt x="73159" y="26578"/>
                    <a:pt x="75063" y="24679"/>
                    <a:pt x="75063" y="22781"/>
                  </a:cubicBezTo>
                  <a:lnTo>
                    <a:pt x="78871" y="7594"/>
                  </a:lnTo>
                  <a:cubicBezTo>
                    <a:pt x="79823" y="3797"/>
                    <a:pt x="76967" y="0"/>
                    <a:pt x="74111" y="0"/>
                  </a:cubicBezTo>
                  <a:lnTo>
                    <a:pt x="22707" y="6644"/>
                  </a:lnTo>
                  <a:cubicBezTo>
                    <a:pt x="21755" y="6644"/>
                    <a:pt x="20803" y="6644"/>
                    <a:pt x="19851" y="7594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B9CE774-D552-3155-54E7-007A357C83B7}"/>
                </a:ext>
              </a:extLst>
            </p:cNvPr>
            <p:cNvSpPr/>
            <p:nvPr/>
          </p:nvSpPr>
          <p:spPr>
            <a:xfrm>
              <a:off x="3038623" y="1285205"/>
              <a:ext cx="75383" cy="38340"/>
            </a:xfrm>
            <a:custGeom>
              <a:avLst/>
              <a:gdLst>
                <a:gd name="connsiteX0" fmla="*/ 72161 w 75383"/>
                <a:gd name="connsiteY0" fmla="*/ 16509 h 38340"/>
                <a:gd name="connsiteX1" fmla="*/ 15997 w 75383"/>
                <a:gd name="connsiteY1" fmla="*/ 372 h 38340"/>
                <a:gd name="connsiteX2" fmla="*/ 11238 w 75383"/>
                <a:gd name="connsiteY2" fmla="*/ 2271 h 38340"/>
                <a:gd name="connsiteX3" fmla="*/ 766 w 75383"/>
                <a:gd name="connsiteY3" fmla="*/ 20306 h 38340"/>
                <a:gd name="connsiteX4" fmla="*/ 3622 w 75383"/>
                <a:gd name="connsiteY4" fmla="*/ 29798 h 38340"/>
                <a:gd name="connsiteX5" fmla="*/ 47411 w 75383"/>
                <a:gd name="connsiteY5" fmla="*/ 38341 h 38340"/>
                <a:gd name="connsiteX6" fmla="*/ 50267 w 75383"/>
                <a:gd name="connsiteY6" fmla="*/ 38341 h 38340"/>
                <a:gd name="connsiteX7" fmla="*/ 72161 w 75383"/>
                <a:gd name="connsiteY7" fmla="*/ 28849 h 38340"/>
                <a:gd name="connsiteX8" fmla="*/ 72161 w 75383"/>
                <a:gd name="connsiteY8" fmla="*/ 16509 h 3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83" h="38340">
                  <a:moveTo>
                    <a:pt x="72161" y="16509"/>
                  </a:moveTo>
                  <a:lnTo>
                    <a:pt x="15997" y="372"/>
                  </a:lnTo>
                  <a:cubicBezTo>
                    <a:pt x="14093" y="-577"/>
                    <a:pt x="12190" y="372"/>
                    <a:pt x="11238" y="2271"/>
                  </a:cubicBezTo>
                  <a:lnTo>
                    <a:pt x="766" y="20306"/>
                  </a:lnTo>
                  <a:cubicBezTo>
                    <a:pt x="-1137" y="24102"/>
                    <a:pt x="766" y="28849"/>
                    <a:pt x="3622" y="29798"/>
                  </a:cubicBezTo>
                  <a:lnTo>
                    <a:pt x="47411" y="38341"/>
                  </a:lnTo>
                  <a:cubicBezTo>
                    <a:pt x="48363" y="38341"/>
                    <a:pt x="49315" y="38341"/>
                    <a:pt x="50267" y="38341"/>
                  </a:cubicBezTo>
                  <a:lnTo>
                    <a:pt x="72161" y="28849"/>
                  </a:lnTo>
                  <a:cubicBezTo>
                    <a:pt x="76921" y="26001"/>
                    <a:pt x="75969" y="17458"/>
                    <a:pt x="72161" y="16509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8146297-84D3-8714-3AC6-61D14E65E7D0}"/>
                </a:ext>
              </a:extLst>
            </p:cNvPr>
            <p:cNvSpPr/>
            <p:nvPr/>
          </p:nvSpPr>
          <p:spPr>
            <a:xfrm>
              <a:off x="3085464" y="1339683"/>
              <a:ext cx="72091" cy="41602"/>
            </a:xfrm>
            <a:custGeom>
              <a:avLst/>
              <a:gdLst>
                <a:gd name="connsiteX0" fmla="*/ 68156 w 72091"/>
                <a:gd name="connsiteY0" fmla="*/ 1898 h 41602"/>
                <a:gd name="connsiteX1" fmla="*/ 60541 w 72091"/>
                <a:gd name="connsiteY1" fmla="*/ 0 h 41602"/>
                <a:gd name="connsiteX2" fmla="*/ 58637 w 72091"/>
                <a:gd name="connsiteY2" fmla="*/ 0 h 41602"/>
                <a:gd name="connsiteX3" fmla="*/ 36743 w 72091"/>
                <a:gd name="connsiteY3" fmla="*/ 4746 h 41602"/>
                <a:gd name="connsiteX4" fmla="*/ 35791 w 72091"/>
                <a:gd name="connsiteY4" fmla="*/ 5695 h 41602"/>
                <a:gd name="connsiteX5" fmla="*/ 2473 w 72091"/>
                <a:gd name="connsiteY5" fmla="*/ 26578 h 41602"/>
                <a:gd name="connsiteX6" fmla="*/ 569 w 72091"/>
                <a:gd name="connsiteY6" fmla="*/ 35121 h 41602"/>
                <a:gd name="connsiteX7" fmla="*/ 2473 w 72091"/>
                <a:gd name="connsiteY7" fmla="*/ 38917 h 41602"/>
                <a:gd name="connsiteX8" fmla="*/ 8185 w 72091"/>
                <a:gd name="connsiteY8" fmla="*/ 40816 h 41602"/>
                <a:gd name="connsiteX9" fmla="*/ 68156 w 72091"/>
                <a:gd name="connsiteY9" fmla="*/ 13289 h 41602"/>
                <a:gd name="connsiteX10" fmla="*/ 68156 w 72091"/>
                <a:gd name="connsiteY10" fmla="*/ 1898 h 41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091" h="41602">
                  <a:moveTo>
                    <a:pt x="68156" y="1898"/>
                  </a:moveTo>
                  <a:lnTo>
                    <a:pt x="60541" y="0"/>
                  </a:lnTo>
                  <a:cubicBezTo>
                    <a:pt x="59589" y="0"/>
                    <a:pt x="59589" y="0"/>
                    <a:pt x="58637" y="0"/>
                  </a:cubicBezTo>
                  <a:lnTo>
                    <a:pt x="36743" y="4746"/>
                  </a:lnTo>
                  <a:cubicBezTo>
                    <a:pt x="35791" y="4746"/>
                    <a:pt x="35791" y="4746"/>
                    <a:pt x="35791" y="5695"/>
                  </a:cubicBezTo>
                  <a:lnTo>
                    <a:pt x="2473" y="26578"/>
                  </a:lnTo>
                  <a:cubicBezTo>
                    <a:pt x="-383" y="28476"/>
                    <a:pt x="-383" y="32273"/>
                    <a:pt x="569" y="35121"/>
                  </a:cubicBezTo>
                  <a:lnTo>
                    <a:pt x="2473" y="38917"/>
                  </a:lnTo>
                  <a:cubicBezTo>
                    <a:pt x="3425" y="40816"/>
                    <a:pt x="6281" y="42714"/>
                    <a:pt x="8185" y="40816"/>
                  </a:cubicBezTo>
                  <a:lnTo>
                    <a:pt x="68156" y="13289"/>
                  </a:lnTo>
                  <a:cubicBezTo>
                    <a:pt x="73868" y="11390"/>
                    <a:pt x="72916" y="3797"/>
                    <a:pt x="68156" y="1898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814533E-E0DC-77DF-0737-0B547148465B}"/>
                </a:ext>
              </a:extLst>
            </p:cNvPr>
            <p:cNvSpPr/>
            <p:nvPr/>
          </p:nvSpPr>
          <p:spPr>
            <a:xfrm>
              <a:off x="3105421" y="1347513"/>
              <a:ext cx="318936" cy="208113"/>
            </a:xfrm>
            <a:custGeom>
              <a:avLst/>
              <a:gdLst>
                <a:gd name="connsiteX0" fmla="*/ 109123 w 318936"/>
                <a:gd name="connsiteY0" fmla="*/ 76648 h 208113"/>
                <a:gd name="connsiteX1" fmla="*/ 159576 w 318936"/>
                <a:gd name="connsiteY1" fmla="*/ 72851 h 208113"/>
                <a:gd name="connsiteX2" fmla="*/ 170047 w 318936"/>
                <a:gd name="connsiteY2" fmla="*/ 89937 h 208113"/>
                <a:gd name="connsiteX3" fmla="*/ 150056 w 318936"/>
                <a:gd name="connsiteY3" fmla="*/ 158280 h 208113"/>
                <a:gd name="connsiteX4" fmla="*/ 155768 w 318936"/>
                <a:gd name="connsiteY4" fmla="*/ 173467 h 208113"/>
                <a:gd name="connsiteX5" fmla="*/ 211932 w 318936"/>
                <a:gd name="connsiteY5" fmla="*/ 206689 h 208113"/>
                <a:gd name="connsiteX6" fmla="*/ 220499 w 318936"/>
                <a:gd name="connsiteY6" fmla="*/ 206689 h 208113"/>
                <a:gd name="connsiteX7" fmla="*/ 260481 w 318936"/>
                <a:gd name="connsiteY7" fmla="*/ 184858 h 208113"/>
                <a:gd name="connsiteX8" fmla="*/ 266192 w 318936"/>
                <a:gd name="connsiteY8" fmla="*/ 169670 h 208113"/>
                <a:gd name="connsiteX9" fmla="*/ 264288 w 318936"/>
                <a:gd name="connsiteY9" fmla="*/ 163026 h 208113"/>
                <a:gd name="connsiteX10" fmla="*/ 261432 w 318936"/>
                <a:gd name="connsiteY10" fmla="*/ 157331 h 208113"/>
                <a:gd name="connsiteX11" fmla="*/ 261432 w 318936"/>
                <a:gd name="connsiteY11" fmla="*/ 157331 h 208113"/>
                <a:gd name="connsiteX12" fmla="*/ 268096 w 318936"/>
                <a:gd name="connsiteY12" fmla="*/ 135499 h 208113"/>
                <a:gd name="connsiteX13" fmla="*/ 309029 w 318936"/>
                <a:gd name="connsiteY13" fmla="*/ 132651 h 208113"/>
                <a:gd name="connsiteX14" fmla="*/ 317596 w 318936"/>
                <a:gd name="connsiteY14" fmla="*/ 113667 h 208113"/>
                <a:gd name="connsiteX15" fmla="*/ 289990 w 318936"/>
                <a:gd name="connsiteY15" fmla="*/ 57664 h 208113"/>
                <a:gd name="connsiteX16" fmla="*/ 284279 w 318936"/>
                <a:gd name="connsiteY16" fmla="*/ 51969 h 208113"/>
                <a:gd name="connsiteX17" fmla="*/ 240490 w 318936"/>
                <a:gd name="connsiteY17" fmla="*/ 37731 h 208113"/>
                <a:gd name="connsiteX18" fmla="*/ 233826 w 318936"/>
                <a:gd name="connsiteY18" fmla="*/ 31086 h 208113"/>
                <a:gd name="connsiteX19" fmla="*/ 225259 w 318936"/>
                <a:gd name="connsiteY19" fmla="*/ 10204 h 208113"/>
                <a:gd name="connsiteX20" fmla="*/ 213836 w 318936"/>
                <a:gd name="connsiteY20" fmla="*/ 3560 h 208113"/>
                <a:gd name="connsiteX21" fmla="*/ 169095 w 318936"/>
                <a:gd name="connsiteY21" fmla="*/ 14001 h 208113"/>
                <a:gd name="connsiteX22" fmla="*/ 164335 w 318936"/>
                <a:gd name="connsiteY22" fmla="*/ 14001 h 208113"/>
                <a:gd name="connsiteX23" fmla="*/ 125306 w 318936"/>
                <a:gd name="connsiteY23" fmla="*/ 712 h 208113"/>
                <a:gd name="connsiteX24" fmla="*/ 120547 w 318936"/>
                <a:gd name="connsiteY24" fmla="*/ 712 h 208113"/>
                <a:gd name="connsiteX25" fmla="*/ 60575 w 318936"/>
                <a:gd name="connsiteY25" fmla="*/ 17798 h 208113"/>
                <a:gd name="connsiteX26" fmla="*/ 52959 w 318936"/>
                <a:gd name="connsiteY26" fmla="*/ 32985 h 208113"/>
                <a:gd name="connsiteX27" fmla="*/ 57719 w 318936"/>
                <a:gd name="connsiteY27" fmla="*/ 57664 h 208113"/>
                <a:gd name="connsiteX28" fmla="*/ 54863 w 318936"/>
                <a:gd name="connsiteY28" fmla="*/ 70004 h 208113"/>
                <a:gd name="connsiteX29" fmla="*/ 3459 w 318936"/>
                <a:gd name="connsiteY29" fmla="*/ 125058 h 208113"/>
                <a:gd name="connsiteX30" fmla="*/ 4411 w 318936"/>
                <a:gd name="connsiteY30" fmla="*/ 144042 h 208113"/>
                <a:gd name="connsiteX31" fmla="*/ 23449 w 318936"/>
                <a:gd name="connsiteY31" fmla="*/ 162077 h 208113"/>
                <a:gd name="connsiteX32" fmla="*/ 36777 w 318936"/>
                <a:gd name="connsiteY32" fmla="*/ 161127 h 208113"/>
                <a:gd name="connsiteX33" fmla="*/ 102460 w 318936"/>
                <a:gd name="connsiteY33" fmla="*/ 82343 h 208113"/>
                <a:gd name="connsiteX34" fmla="*/ 109123 w 318936"/>
                <a:gd name="connsiteY34" fmla="*/ 76648 h 2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936" h="208113">
                  <a:moveTo>
                    <a:pt x="109123" y="76648"/>
                  </a:moveTo>
                  <a:lnTo>
                    <a:pt x="159576" y="72851"/>
                  </a:lnTo>
                  <a:cubicBezTo>
                    <a:pt x="167191" y="71902"/>
                    <a:pt x="172903" y="81394"/>
                    <a:pt x="170047" y="89937"/>
                  </a:cubicBezTo>
                  <a:lnTo>
                    <a:pt x="150056" y="158280"/>
                  </a:lnTo>
                  <a:cubicBezTo>
                    <a:pt x="148153" y="163975"/>
                    <a:pt x="151008" y="170619"/>
                    <a:pt x="155768" y="173467"/>
                  </a:cubicBezTo>
                  <a:lnTo>
                    <a:pt x="211932" y="206689"/>
                  </a:lnTo>
                  <a:cubicBezTo>
                    <a:pt x="214788" y="208588"/>
                    <a:pt x="217644" y="208588"/>
                    <a:pt x="220499" y="206689"/>
                  </a:cubicBezTo>
                  <a:lnTo>
                    <a:pt x="260481" y="184858"/>
                  </a:lnTo>
                  <a:cubicBezTo>
                    <a:pt x="265240" y="182010"/>
                    <a:pt x="268096" y="176315"/>
                    <a:pt x="266192" y="169670"/>
                  </a:cubicBezTo>
                  <a:lnTo>
                    <a:pt x="264288" y="163026"/>
                  </a:lnTo>
                  <a:cubicBezTo>
                    <a:pt x="263336" y="161127"/>
                    <a:pt x="262384" y="158280"/>
                    <a:pt x="261432" y="157331"/>
                  </a:cubicBezTo>
                  <a:lnTo>
                    <a:pt x="261432" y="157331"/>
                  </a:lnTo>
                  <a:cubicBezTo>
                    <a:pt x="254769" y="149737"/>
                    <a:pt x="258577" y="136448"/>
                    <a:pt x="268096" y="135499"/>
                  </a:cubicBezTo>
                  <a:lnTo>
                    <a:pt x="309029" y="132651"/>
                  </a:lnTo>
                  <a:cubicBezTo>
                    <a:pt x="316644" y="131702"/>
                    <a:pt x="321404" y="121261"/>
                    <a:pt x="317596" y="113667"/>
                  </a:cubicBezTo>
                  <a:lnTo>
                    <a:pt x="289990" y="57664"/>
                  </a:lnTo>
                  <a:cubicBezTo>
                    <a:pt x="289039" y="54817"/>
                    <a:pt x="286183" y="52918"/>
                    <a:pt x="284279" y="51969"/>
                  </a:cubicBezTo>
                  <a:lnTo>
                    <a:pt x="240490" y="37731"/>
                  </a:lnTo>
                  <a:cubicBezTo>
                    <a:pt x="237634" y="36782"/>
                    <a:pt x="234778" y="33934"/>
                    <a:pt x="233826" y="31086"/>
                  </a:cubicBezTo>
                  <a:lnTo>
                    <a:pt x="225259" y="10204"/>
                  </a:lnTo>
                  <a:cubicBezTo>
                    <a:pt x="223355" y="5458"/>
                    <a:pt x="218595" y="2610"/>
                    <a:pt x="213836" y="3560"/>
                  </a:cubicBezTo>
                  <a:lnTo>
                    <a:pt x="169095" y="14001"/>
                  </a:lnTo>
                  <a:cubicBezTo>
                    <a:pt x="167191" y="14001"/>
                    <a:pt x="166239" y="14001"/>
                    <a:pt x="164335" y="14001"/>
                  </a:cubicBezTo>
                  <a:lnTo>
                    <a:pt x="125306" y="712"/>
                  </a:lnTo>
                  <a:cubicBezTo>
                    <a:pt x="123402" y="-237"/>
                    <a:pt x="121498" y="-237"/>
                    <a:pt x="120547" y="712"/>
                  </a:cubicBezTo>
                  <a:lnTo>
                    <a:pt x="60575" y="17798"/>
                  </a:lnTo>
                  <a:cubicBezTo>
                    <a:pt x="54863" y="19696"/>
                    <a:pt x="52007" y="26340"/>
                    <a:pt x="52959" y="32985"/>
                  </a:cubicBezTo>
                  <a:lnTo>
                    <a:pt x="57719" y="57664"/>
                  </a:lnTo>
                  <a:cubicBezTo>
                    <a:pt x="58671" y="62410"/>
                    <a:pt x="57719" y="67156"/>
                    <a:pt x="54863" y="70004"/>
                  </a:cubicBezTo>
                  <a:lnTo>
                    <a:pt x="3459" y="125058"/>
                  </a:lnTo>
                  <a:cubicBezTo>
                    <a:pt x="-1301" y="130753"/>
                    <a:pt x="-1301" y="139296"/>
                    <a:pt x="4411" y="144042"/>
                  </a:cubicBezTo>
                  <a:lnTo>
                    <a:pt x="23449" y="162077"/>
                  </a:lnTo>
                  <a:cubicBezTo>
                    <a:pt x="27257" y="165873"/>
                    <a:pt x="32969" y="164924"/>
                    <a:pt x="36777" y="161127"/>
                  </a:cubicBezTo>
                  <a:lnTo>
                    <a:pt x="102460" y="82343"/>
                  </a:lnTo>
                  <a:cubicBezTo>
                    <a:pt x="104364" y="78547"/>
                    <a:pt x="106268" y="77597"/>
                    <a:pt x="109123" y="76648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0D84B60-8413-743A-0E24-6E5FF95766C6}"/>
                </a:ext>
              </a:extLst>
            </p:cNvPr>
            <p:cNvSpPr/>
            <p:nvPr/>
          </p:nvSpPr>
          <p:spPr>
            <a:xfrm>
              <a:off x="3103041" y="1261848"/>
              <a:ext cx="41832" cy="23730"/>
            </a:xfrm>
            <a:custGeom>
              <a:avLst/>
              <a:gdLst>
                <a:gd name="connsiteX0" fmla="*/ 39156 w 41832"/>
                <a:gd name="connsiteY0" fmla="*/ 7594 h 23730"/>
                <a:gd name="connsiteX1" fmla="*/ 28685 w 41832"/>
                <a:gd name="connsiteY1" fmla="*/ 949 h 23730"/>
                <a:gd name="connsiteX2" fmla="*/ 25829 w 41832"/>
                <a:gd name="connsiteY2" fmla="*/ 0 h 23730"/>
                <a:gd name="connsiteX3" fmla="*/ 3935 w 41832"/>
                <a:gd name="connsiteY3" fmla="*/ 4746 h 23730"/>
                <a:gd name="connsiteX4" fmla="*/ 3935 w 41832"/>
                <a:gd name="connsiteY4" fmla="*/ 16136 h 23730"/>
                <a:gd name="connsiteX5" fmla="*/ 31541 w 41832"/>
                <a:gd name="connsiteY5" fmla="*/ 23730 h 23730"/>
                <a:gd name="connsiteX6" fmla="*/ 35349 w 41832"/>
                <a:gd name="connsiteY6" fmla="*/ 22781 h 23730"/>
                <a:gd name="connsiteX7" fmla="*/ 40108 w 41832"/>
                <a:gd name="connsiteY7" fmla="*/ 18035 h 23730"/>
                <a:gd name="connsiteX8" fmla="*/ 39156 w 41832"/>
                <a:gd name="connsiteY8" fmla="*/ 7594 h 2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832" h="23730">
                  <a:moveTo>
                    <a:pt x="39156" y="7594"/>
                  </a:moveTo>
                  <a:lnTo>
                    <a:pt x="28685" y="949"/>
                  </a:lnTo>
                  <a:cubicBezTo>
                    <a:pt x="27733" y="0"/>
                    <a:pt x="26781" y="0"/>
                    <a:pt x="25829" y="0"/>
                  </a:cubicBezTo>
                  <a:lnTo>
                    <a:pt x="3935" y="4746"/>
                  </a:lnTo>
                  <a:cubicBezTo>
                    <a:pt x="-825" y="5695"/>
                    <a:pt x="-1777" y="15187"/>
                    <a:pt x="3935" y="16136"/>
                  </a:cubicBezTo>
                  <a:lnTo>
                    <a:pt x="31541" y="23730"/>
                  </a:lnTo>
                  <a:cubicBezTo>
                    <a:pt x="33445" y="23730"/>
                    <a:pt x="34397" y="23730"/>
                    <a:pt x="35349" y="22781"/>
                  </a:cubicBezTo>
                  <a:lnTo>
                    <a:pt x="40108" y="18035"/>
                  </a:lnTo>
                  <a:cubicBezTo>
                    <a:pt x="42964" y="14238"/>
                    <a:pt x="42012" y="9492"/>
                    <a:pt x="39156" y="7594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7B49841-E5CE-D152-A437-D9B0C16630DE}"/>
                </a:ext>
              </a:extLst>
            </p:cNvPr>
            <p:cNvSpPr/>
            <p:nvPr/>
          </p:nvSpPr>
          <p:spPr>
            <a:xfrm>
              <a:off x="3120030" y="1309885"/>
              <a:ext cx="31360" cy="25051"/>
            </a:xfrm>
            <a:custGeom>
              <a:avLst/>
              <a:gdLst>
                <a:gd name="connsiteX0" fmla="*/ 25024 w 31360"/>
                <a:gd name="connsiteY0" fmla="*/ 23153 h 25051"/>
                <a:gd name="connsiteX1" fmla="*/ 29783 w 31360"/>
                <a:gd name="connsiteY1" fmla="*/ 17458 h 25051"/>
                <a:gd name="connsiteX2" fmla="*/ 30735 w 31360"/>
                <a:gd name="connsiteY2" fmla="*/ 9864 h 25051"/>
                <a:gd name="connsiteX3" fmla="*/ 26928 w 31360"/>
                <a:gd name="connsiteY3" fmla="*/ 2271 h 25051"/>
                <a:gd name="connsiteX4" fmla="*/ 21216 w 31360"/>
                <a:gd name="connsiteY4" fmla="*/ 372 h 25051"/>
                <a:gd name="connsiteX5" fmla="*/ 3129 w 31360"/>
                <a:gd name="connsiteY5" fmla="*/ 8915 h 25051"/>
                <a:gd name="connsiteX6" fmla="*/ 4081 w 31360"/>
                <a:gd name="connsiteY6" fmla="*/ 20306 h 25051"/>
                <a:gd name="connsiteX7" fmla="*/ 21216 w 31360"/>
                <a:gd name="connsiteY7" fmla="*/ 25052 h 25051"/>
                <a:gd name="connsiteX8" fmla="*/ 25024 w 31360"/>
                <a:gd name="connsiteY8" fmla="*/ 23153 h 2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360" h="25051">
                  <a:moveTo>
                    <a:pt x="25024" y="23153"/>
                  </a:moveTo>
                  <a:lnTo>
                    <a:pt x="29783" y="17458"/>
                  </a:lnTo>
                  <a:cubicBezTo>
                    <a:pt x="31687" y="15560"/>
                    <a:pt x="31687" y="12712"/>
                    <a:pt x="30735" y="9864"/>
                  </a:cubicBezTo>
                  <a:lnTo>
                    <a:pt x="26928" y="2271"/>
                  </a:lnTo>
                  <a:cubicBezTo>
                    <a:pt x="25976" y="372"/>
                    <a:pt x="23120" y="-577"/>
                    <a:pt x="21216" y="372"/>
                  </a:cubicBezTo>
                  <a:lnTo>
                    <a:pt x="3129" y="8915"/>
                  </a:lnTo>
                  <a:cubicBezTo>
                    <a:pt x="-1630" y="10814"/>
                    <a:pt x="-678" y="18407"/>
                    <a:pt x="4081" y="20306"/>
                  </a:cubicBezTo>
                  <a:lnTo>
                    <a:pt x="21216" y="25052"/>
                  </a:lnTo>
                  <a:cubicBezTo>
                    <a:pt x="22168" y="25052"/>
                    <a:pt x="24072" y="25052"/>
                    <a:pt x="25024" y="23153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CFD267C-1AE5-A450-7521-81CA88397FAD}"/>
                </a:ext>
              </a:extLst>
            </p:cNvPr>
            <p:cNvSpPr/>
            <p:nvPr/>
          </p:nvSpPr>
          <p:spPr>
            <a:xfrm>
              <a:off x="3152066" y="1199438"/>
              <a:ext cx="1005280" cy="397274"/>
            </a:xfrm>
            <a:custGeom>
              <a:avLst/>
              <a:gdLst>
                <a:gd name="connsiteX0" fmla="*/ 996324 w 1005280"/>
                <a:gd name="connsiteY0" fmla="*/ 27290 h 397274"/>
                <a:gd name="connsiteX1" fmla="*/ 875429 w 1005280"/>
                <a:gd name="connsiteY1" fmla="*/ 712 h 397274"/>
                <a:gd name="connsiteX2" fmla="*/ 872573 w 1005280"/>
                <a:gd name="connsiteY2" fmla="*/ 712 h 397274"/>
                <a:gd name="connsiteX3" fmla="*/ 471809 w 1005280"/>
                <a:gd name="connsiteY3" fmla="*/ 33934 h 397274"/>
                <a:gd name="connsiteX4" fmla="*/ 468954 w 1005280"/>
                <a:gd name="connsiteY4" fmla="*/ 33934 h 397274"/>
                <a:gd name="connsiteX5" fmla="*/ 368049 w 1005280"/>
                <a:gd name="connsiteY5" fmla="*/ 712 h 397274"/>
                <a:gd name="connsiteX6" fmla="*/ 363289 w 1005280"/>
                <a:gd name="connsiteY6" fmla="*/ 712 h 397274"/>
                <a:gd name="connsiteX7" fmla="*/ 182422 w 1005280"/>
                <a:gd name="connsiteY7" fmla="*/ 48172 h 397274"/>
                <a:gd name="connsiteX8" fmla="*/ 178614 w 1005280"/>
                <a:gd name="connsiteY8" fmla="*/ 48172 h 397274"/>
                <a:gd name="connsiteX9" fmla="*/ 117691 w 1005280"/>
                <a:gd name="connsiteY9" fmla="*/ 33934 h 397274"/>
                <a:gd name="connsiteX10" fmla="*/ 112931 w 1005280"/>
                <a:gd name="connsiteY10" fmla="*/ 33934 h 397274"/>
                <a:gd name="connsiteX11" fmla="*/ 39632 w 1005280"/>
                <a:gd name="connsiteY11" fmla="*/ 62410 h 397274"/>
                <a:gd name="connsiteX12" fmla="*/ 35825 w 1005280"/>
                <a:gd name="connsiteY12" fmla="*/ 65258 h 397274"/>
                <a:gd name="connsiteX13" fmla="*/ 3459 w 1005280"/>
                <a:gd name="connsiteY13" fmla="*/ 98480 h 397274"/>
                <a:gd name="connsiteX14" fmla="*/ 4411 w 1005280"/>
                <a:gd name="connsiteY14" fmla="*/ 118413 h 397274"/>
                <a:gd name="connsiteX15" fmla="*/ 25353 w 1005280"/>
                <a:gd name="connsiteY15" fmla="*/ 135499 h 397274"/>
                <a:gd name="connsiteX16" fmla="*/ 36776 w 1005280"/>
                <a:gd name="connsiteY16" fmla="*/ 136448 h 397274"/>
                <a:gd name="connsiteX17" fmla="*/ 86277 w 1005280"/>
                <a:gd name="connsiteY17" fmla="*/ 100378 h 397274"/>
                <a:gd name="connsiteX18" fmla="*/ 91989 w 1005280"/>
                <a:gd name="connsiteY18" fmla="*/ 98480 h 397274"/>
                <a:gd name="connsiteX19" fmla="*/ 214788 w 1005280"/>
                <a:gd name="connsiteY19" fmla="*/ 102277 h 397274"/>
                <a:gd name="connsiteX20" fmla="*/ 216692 w 1005280"/>
                <a:gd name="connsiteY20" fmla="*/ 102277 h 397274"/>
                <a:gd name="connsiteX21" fmla="*/ 426117 w 1005280"/>
                <a:gd name="connsiteY21" fmla="*/ 144991 h 397274"/>
                <a:gd name="connsiteX22" fmla="*/ 434684 w 1005280"/>
                <a:gd name="connsiteY22" fmla="*/ 161127 h 397274"/>
                <a:gd name="connsiteX23" fmla="*/ 402318 w 1005280"/>
                <a:gd name="connsiteY23" fmla="*/ 303508 h 397274"/>
                <a:gd name="connsiteX24" fmla="*/ 404222 w 1005280"/>
                <a:gd name="connsiteY24" fmla="*/ 314898 h 397274"/>
                <a:gd name="connsiteX25" fmla="*/ 458482 w 1005280"/>
                <a:gd name="connsiteY25" fmla="*/ 392733 h 397274"/>
                <a:gd name="connsiteX26" fmla="*/ 469906 w 1005280"/>
                <a:gd name="connsiteY26" fmla="*/ 396530 h 397274"/>
                <a:gd name="connsiteX27" fmla="*/ 833544 w 1005280"/>
                <a:gd name="connsiteY27" fmla="*/ 214283 h 397274"/>
                <a:gd name="connsiteX28" fmla="*/ 836399 w 1005280"/>
                <a:gd name="connsiteY28" fmla="*/ 212384 h 397274"/>
                <a:gd name="connsiteX29" fmla="*/ 1002988 w 1005280"/>
                <a:gd name="connsiteY29" fmla="*/ 48172 h 397274"/>
                <a:gd name="connsiteX30" fmla="*/ 996324 w 1005280"/>
                <a:gd name="connsiteY30" fmla="*/ 27290 h 397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5280" h="397274">
                  <a:moveTo>
                    <a:pt x="996324" y="27290"/>
                  </a:moveTo>
                  <a:lnTo>
                    <a:pt x="875429" y="712"/>
                  </a:lnTo>
                  <a:cubicBezTo>
                    <a:pt x="874477" y="712"/>
                    <a:pt x="873525" y="712"/>
                    <a:pt x="872573" y="712"/>
                  </a:cubicBezTo>
                  <a:lnTo>
                    <a:pt x="471809" y="33934"/>
                  </a:lnTo>
                  <a:cubicBezTo>
                    <a:pt x="470858" y="33934"/>
                    <a:pt x="469906" y="33934"/>
                    <a:pt x="468954" y="33934"/>
                  </a:cubicBezTo>
                  <a:lnTo>
                    <a:pt x="368049" y="712"/>
                  </a:lnTo>
                  <a:cubicBezTo>
                    <a:pt x="366145" y="-237"/>
                    <a:pt x="365193" y="-237"/>
                    <a:pt x="363289" y="712"/>
                  </a:cubicBezTo>
                  <a:lnTo>
                    <a:pt x="182422" y="48172"/>
                  </a:lnTo>
                  <a:cubicBezTo>
                    <a:pt x="181470" y="48172"/>
                    <a:pt x="179566" y="48172"/>
                    <a:pt x="178614" y="48172"/>
                  </a:cubicBezTo>
                  <a:lnTo>
                    <a:pt x="117691" y="33934"/>
                  </a:lnTo>
                  <a:cubicBezTo>
                    <a:pt x="115787" y="33934"/>
                    <a:pt x="113883" y="33934"/>
                    <a:pt x="112931" y="33934"/>
                  </a:cubicBezTo>
                  <a:lnTo>
                    <a:pt x="39632" y="62410"/>
                  </a:lnTo>
                  <a:cubicBezTo>
                    <a:pt x="38680" y="63359"/>
                    <a:pt x="36776" y="63359"/>
                    <a:pt x="35825" y="65258"/>
                  </a:cubicBezTo>
                  <a:lnTo>
                    <a:pt x="3459" y="98480"/>
                  </a:lnTo>
                  <a:cubicBezTo>
                    <a:pt x="-1301" y="104175"/>
                    <a:pt x="-1301" y="113667"/>
                    <a:pt x="4411" y="118413"/>
                  </a:cubicBezTo>
                  <a:lnTo>
                    <a:pt x="25353" y="135499"/>
                  </a:lnTo>
                  <a:cubicBezTo>
                    <a:pt x="28209" y="138347"/>
                    <a:pt x="32969" y="138347"/>
                    <a:pt x="36776" y="136448"/>
                  </a:cubicBezTo>
                  <a:lnTo>
                    <a:pt x="86277" y="100378"/>
                  </a:lnTo>
                  <a:cubicBezTo>
                    <a:pt x="88181" y="99429"/>
                    <a:pt x="90085" y="98480"/>
                    <a:pt x="91989" y="98480"/>
                  </a:cubicBezTo>
                  <a:lnTo>
                    <a:pt x="214788" y="102277"/>
                  </a:lnTo>
                  <a:cubicBezTo>
                    <a:pt x="215740" y="102277"/>
                    <a:pt x="215740" y="102277"/>
                    <a:pt x="216692" y="102277"/>
                  </a:cubicBezTo>
                  <a:lnTo>
                    <a:pt x="426117" y="144991"/>
                  </a:lnTo>
                  <a:cubicBezTo>
                    <a:pt x="431828" y="145940"/>
                    <a:pt x="435636" y="153534"/>
                    <a:pt x="434684" y="161127"/>
                  </a:cubicBezTo>
                  <a:lnTo>
                    <a:pt x="402318" y="303508"/>
                  </a:lnTo>
                  <a:cubicBezTo>
                    <a:pt x="401367" y="307305"/>
                    <a:pt x="402318" y="312051"/>
                    <a:pt x="404222" y="314898"/>
                  </a:cubicBezTo>
                  <a:lnTo>
                    <a:pt x="458482" y="392733"/>
                  </a:lnTo>
                  <a:cubicBezTo>
                    <a:pt x="461338" y="396530"/>
                    <a:pt x="466098" y="398428"/>
                    <a:pt x="469906" y="396530"/>
                  </a:cubicBezTo>
                  <a:lnTo>
                    <a:pt x="833544" y="214283"/>
                  </a:lnTo>
                  <a:cubicBezTo>
                    <a:pt x="834496" y="214283"/>
                    <a:pt x="835448" y="213334"/>
                    <a:pt x="836399" y="212384"/>
                  </a:cubicBezTo>
                  <a:lnTo>
                    <a:pt x="1002988" y="48172"/>
                  </a:lnTo>
                  <a:cubicBezTo>
                    <a:pt x="1007747" y="42477"/>
                    <a:pt x="1004891" y="29188"/>
                    <a:pt x="996324" y="27290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7575E0-82C1-7F6D-10CE-55D3F4185809}"/>
                </a:ext>
              </a:extLst>
            </p:cNvPr>
            <p:cNvSpPr/>
            <p:nvPr/>
          </p:nvSpPr>
          <p:spPr>
            <a:xfrm>
              <a:off x="3956100" y="1476368"/>
              <a:ext cx="131366" cy="52206"/>
            </a:xfrm>
            <a:custGeom>
              <a:avLst/>
              <a:gdLst>
                <a:gd name="connsiteX0" fmla="*/ 84722 w 131366"/>
                <a:gd name="connsiteY0" fmla="*/ 52206 h 52206"/>
                <a:gd name="connsiteX1" fmla="*/ 131367 w 131366"/>
                <a:gd name="connsiteY1" fmla="*/ 17086 h 52206"/>
                <a:gd name="connsiteX2" fmla="*/ 60924 w 131366"/>
                <a:gd name="connsiteY2" fmla="*/ 0 h 52206"/>
                <a:gd name="connsiteX3" fmla="*/ 0 w 131366"/>
                <a:gd name="connsiteY3" fmla="*/ 40816 h 5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66" h="52206">
                  <a:moveTo>
                    <a:pt x="84722" y="52206"/>
                  </a:moveTo>
                  <a:lnTo>
                    <a:pt x="131367" y="17086"/>
                  </a:lnTo>
                  <a:lnTo>
                    <a:pt x="60924" y="0"/>
                  </a:lnTo>
                  <a:lnTo>
                    <a:pt x="0" y="40816"/>
                  </a:ln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12BC98-6DDD-5693-2B8A-6295668D23BF}"/>
                </a:ext>
              </a:extLst>
            </p:cNvPr>
            <p:cNvSpPr/>
            <p:nvPr/>
          </p:nvSpPr>
          <p:spPr>
            <a:xfrm>
              <a:off x="4092055" y="1274187"/>
              <a:ext cx="2718366" cy="1363206"/>
            </a:xfrm>
            <a:custGeom>
              <a:avLst/>
              <a:gdLst>
                <a:gd name="connsiteX0" fmla="*/ 2002083 w 2718366"/>
                <a:gd name="connsiteY0" fmla="*/ 1355464 h 1363206"/>
                <a:gd name="connsiteX1" fmla="*/ 2028738 w 2718366"/>
                <a:gd name="connsiteY1" fmla="*/ 1341226 h 1363206"/>
                <a:gd name="connsiteX2" fmla="*/ 2063007 w 2718366"/>
                <a:gd name="connsiteY2" fmla="*/ 1193150 h 1363206"/>
                <a:gd name="connsiteX3" fmla="*/ 2030641 w 2718366"/>
                <a:gd name="connsiteY3" fmla="*/ 1138096 h 1363206"/>
                <a:gd name="connsiteX4" fmla="*/ 2036353 w 2718366"/>
                <a:gd name="connsiteY4" fmla="*/ 1116264 h 1363206"/>
                <a:gd name="connsiteX5" fmla="*/ 2202941 w 2718366"/>
                <a:gd name="connsiteY5" fmla="*/ 1043175 h 1363206"/>
                <a:gd name="connsiteX6" fmla="*/ 2243874 w 2718366"/>
                <a:gd name="connsiteY6" fmla="*/ 998563 h 1363206"/>
                <a:gd name="connsiteX7" fmla="*/ 2256249 w 2718366"/>
                <a:gd name="connsiteY7" fmla="*/ 967239 h 1363206"/>
                <a:gd name="connsiteX8" fmla="*/ 2234355 w 2718366"/>
                <a:gd name="connsiteY8" fmla="*/ 857131 h 1363206"/>
                <a:gd name="connsiteX9" fmla="*/ 2186758 w 2718366"/>
                <a:gd name="connsiteY9" fmla="*/ 813468 h 1363206"/>
                <a:gd name="connsiteX10" fmla="*/ 2186758 w 2718366"/>
                <a:gd name="connsiteY10" fmla="*/ 813468 h 1363206"/>
                <a:gd name="connsiteX11" fmla="*/ 2196278 w 2718366"/>
                <a:gd name="connsiteY11" fmla="*/ 802078 h 1363206"/>
                <a:gd name="connsiteX12" fmla="*/ 2302894 w 2718366"/>
                <a:gd name="connsiteY12" fmla="*/ 800179 h 1363206"/>
                <a:gd name="connsiteX13" fmla="*/ 2318125 w 2718366"/>
                <a:gd name="connsiteY13" fmla="*/ 817265 h 1363206"/>
                <a:gd name="connsiteX14" fmla="*/ 2337164 w 2718366"/>
                <a:gd name="connsiteY14" fmla="*/ 809671 h 1363206"/>
                <a:gd name="connsiteX15" fmla="*/ 2371433 w 2718366"/>
                <a:gd name="connsiteY15" fmla="*/ 612237 h 1363206"/>
                <a:gd name="connsiteX16" fmla="*/ 2382856 w 2718366"/>
                <a:gd name="connsiteY16" fmla="*/ 600846 h 1363206"/>
                <a:gd name="connsiteX17" fmla="*/ 2492328 w 2718366"/>
                <a:gd name="connsiteY17" fmla="*/ 602745 h 1363206"/>
                <a:gd name="connsiteX18" fmla="*/ 2500896 w 2718366"/>
                <a:gd name="connsiteY18" fmla="*/ 578065 h 1363206"/>
                <a:gd name="connsiteX19" fmla="*/ 2373337 w 2718366"/>
                <a:gd name="connsiteY19" fmla="*/ 420497 h 1363206"/>
                <a:gd name="connsiteX20" fmla="*/ 2362866 w 2718366"/>
                <a:gd name="connsiteY20" fmla="*/ 416701 h 1363206"/>
                <a:gd name="connsiteX21" fmla="*/ 2340971 w 2718366"/>
                <a:gd name="connsiteY21" fmla="*/ 422396 h 1363206"/>
                <a:gd name="connsiteX22" fmla="*/ 2221980 w 2718366"/>
                <a:gd name="connsiteY22" fmla="*/ 369240 h 1363206"/>
                <a:gd name="connsiteX23" fmla="*/ 2221980 w 2718366"/>
                <a:gd name="connsiteY23" fmla="*/ 369240 h 1363206"/>
                <a:gd name="connsiteX24" fmla="*/ 2221980 w 2718366"/>
                <a:gd name="connsiteY24" fmla="*/ 369240 h 1363206"/>
                <a:gd name="connsiteX25" fmla="*/ 2358106 w 2718366"/>
                <a:gd name="connsiteY25" fmla="*/ 351206 h 1363206"/>
                <a:gd name="connsiteX26" fmla="*/ 2450443 w 2718366"/>
                <a:gd name="connsiteY26" fmla="*/ 379682 h 1363206"/>
                <a:gd name="connsiteX27" fmla="*/ 2556108 w 2718366"/>
                <a:gd name="connsiteY27" fmla="*/ 467958 h 1363206"/>
                <a:gd name="connsiteX28" fmla="*/ 2658917 w 2718366"/>
                <a:gd name="connsiteY28" fmla="*/ 434736 h 1363206"/>
                <a:gd name="connsiteX29" fmla="*/ 2711273 w 2718366"/>
                <a:gd name="connsiteY29" fmla="*/ 305644 h 1363206"/>
                <a:gd name="connsiteX30" fmla="*/ 2657013 w 2718366"/>
                <a:gd name="connsiteY30" fmla="*/ 183196 h 1363206"/>
                <a:gd name="connsiteX31" fmla="*/ 2379049 w 2718366"/>
                <a:gd name="connsiteY31" fmla="*/ 138584 h 1363206"/>
                <a:gd name="connsiteX32" fmla="*/ 1560387 w 2718366"/>
                <a:gd name="connsiteY32" fmla="*/ 0 h 1363206"/>
                <a:gd name="connsiteX33" fmla="*/ 1556579 w 2718366"/>
                <a:gd name="connsiteY33" fmla="*/ 0 h 1363206"/>
                <a:gd name="connsiteX34" fmla="*/ 1087277 w 2718366"/>
                <a:gd name="connsiteY34" fmla="*/ 83530 h 1363206"/>
                <a:gd name="connsiteX35" fmla="*/ 738870 w 2718366"/>
                <a:gd name="connsiteY35" fmla="*/ 168958 h 1363206"/>
                <a:gd name="connsiteX36" fmla="*/ 734110 w 2718366"/>
                <a:gd name="connsiteY36" fmla="*/ 168958 h 1363206"/>
                <a:gd name="connsiteX37" fmla="*/ 562762 w 2718366"/>
                <a:gd name="connsiteY37" fmla="*/ 118651 h 1363206"/>
                <a:gd name="connsiteX38" fmla="*/ 558003 w 2718366"/>
                <a:gd name="connsiteY38" fmla="*/ 118651 h 1363206"/>
                <a:gd name="connsiteX39" fmla="*/ 393318 w 2718366"/>
                <a:gd name="connsiteY39" fmla="*/ 152822 h 1363206"/>
                <a:gd name="connsiteX40" fmla="*/ 388559 w 2718366"/>
                <a:gd name="connsiteY40" fmla="*/ 155669 h 1363206"/>
                <a:gd name="connsiteX41" fmla="*/ 254336 w 2718366"/>
                <a:gd name="connsiteY41" fmla="*/ 275269 h 1363206"/>
                <a:gd name="connsiteX42" fmla="*/ 250528 w 2718366"/>
                <a:gd name="connsiteY42" fmla="*/ 293304 h 1363206"/>
                <a:gd name="connsiteX43" fmla="*/ 274327 w 2718366"/>
                <a:gd name="connsiteY43" fmla="*/ 352155 h 1363206"/>
                <a:gd name="connsiteX44" fmla="*/ 281942 w 2718366"/>
                <a:gd name="connsiteY44" fmla="*/ 359748 h 1363206"/>
                <a:gd name="connsiteX45" fmla="*/ 398078 w 2718366"/>
                <a:gd name="connsiteY45" fmla="*/ 392021 h 1363206"/>
                <a:gd name="connsiteX46" fmla="*/ 412357 w 2718366"/>
                <a:gd name="connsiteY46" fmla="*/ 381580 h 1363206"/>
                <a:gd name="connsiteX47" fmla="*/ 437107 w 2718366"/>
                <a:gd name="connsiteY47" fmla="*/ 274320 h 1363206"/>
                <a:gd name="connsiteX48" fmla="*/ 456146 w 2718366"/>
                <a:gd name="connsiteY48" fmla="*/ 266726 h 1363206"/>
                <a:gd name="connsiteX49" fmla="*/ 508502 w 2718366"/>
                <a:gd name="connsiteY49" fmla="*/ 317034 h 1363206"/>
                <a:gd name="connsiteX50" fmla="*/ 509454 w 2718366"/>
                <a:gd name="connsiteY50" fmla="*/ 338866 h 1363206"/>
                <a:gd name="connsiteX51" fmla="*/ 446626 w 2718366"/>
                <a:gd name="connsiteY51" fmla="*/ 409107 h 1363206"/>
                <a:gd name="connsiteX52" fmla="*/ 436155 w 2718366"/>
                <a:gd name="connsiteY52" fmla="*/ 412904 h 1363206"/>
                <a:gd name="connsiteX53" fmla="*/ 300981 w 2718366"/>
                <a:gd name="connsiteY53" fmla="*/ 385377 h 1363206"/>
                <a:gd name="connsiteX54" fmla="*/ 291462 w 2718366"/>
                <a:gd name="connsiteY54" fmla="*/ 388225 h 1363206"/>
                <a:gd name="connsiteX55" fmla="*/ 209595 w 2718366"/>
                <a:gd name="connsiteY55" fmla="*/ 463212 h 1363206"/>
                <a:gd name="connsiteX56" fmla="*/ 192461 w 2718366"/>
                <a:gd name="connsiteY56" fmla="*/ 459415 h 1363206"/>
                <a:gd name="connsiteX57" fmla="*/ 142008 w 2718366"/>
                <a:gd name="connsiteY57" fmla="*/ 366393 h 1363206"/>
                <a:gd name="connsiteX58" fmla="*/ 134393 w 2718366"/>
                <a:gd name="connsiteY58" fmla="*/ 359748 h 1363206"/>
                <a:gd name="connsiteX59" fmla="*/ 84892 w 2718366"/>
                <a:gd name="connsiteY59" fmla="*/ 348358 h 1363206"/>
                <a:gd name="connsiteX60" fmla="*/ 74421 w 2718366"/>
                <a:gd name="connsiteY60" fmla="*/ 353104 h 1363206"/>
                <a:gd name="connsiteX61" fmla="*/ 13497 w 2718366"/>
                <a:gd name="connsiteY61" fmla="*/ 433786 h 1363206"/>
                <a:gd name="connsiteX62" fmla="*/ 13497 w 2718366"/>
                <a:gd name="connsiteY62" fmla="*/ 453720 h 1363206"/>
                <a:gd name="connsiteX63" fmla="*/ 30632 w 2718366"/>
                <a:gd name="connsiteY63" fmla="*/ 474602 h 1363206"/>
                <a:gd name="connsiteX64" fmla="*/ 39200 w 2718366"/>
                <a:gd name="connsiteY64" fmla="*/ 479348 h 1363206"/>
                <a:gd name="connsiteX65" fmla="*/ 161999 w 2718366"/>
                <a:gd name="connsiteY65" fmla="*/ 474602 h 1363206"/>
                <a:gd name="connsiteX66" fmla="*/ 169614 w 2718366"/>
                <a:gd name="connsiteY66" fmla="*/ 500231 h 1363206"/>
                <a:gd name="connsiteX67" fmla="*/ 130585 w 2718366"/>
                <a:gd name="connsiteY67" fmla="*/ 536300 h 1363206"/>
                <a:gd name="connsiteX68" fmla="*/ 125825 w 2718366"/>
                <a:gd name="connsiteY68" fmla="*/ 544843 h 1363206"/>
                <a:gd name="connsiteX69" fmla="*/ 109643 w 2718366"/>
                <a:gd name="connsiteY69" fmla="*/ 627424 h 1363206"/>
                <a:gd name="connsiteX70" fmla="*/ 97267 w 2718366"/>
                <a:gd name="connsiteY70" fmla="*/ 638814 h 1363206"/>
                <a:gd name="connsiteX71" fmla="*/ 60142 w 2718366"/>
                <a:gd name="connsiteY71" fmla="*/ 634068 h 1363206"/>
                <a:gd name="connsiteX72" fmla="*/ 3978 w 2718366"/>
                <a:gd name="connsiteY72" fmla="*/ 690071 h 1363206"/>
                <a:gd name="connsiteX73" fmla="*/ 170 w 2718366"/>
                <a:gd name="connsiteY73" fmla="*/ 733735 h 1363206"/>
                <a:gd name="connsiteX74" fmla="*/ 31584 w 2718366"/>
                <a:gd name="connsiteY74" fmla="*/ 777398 h 1363206"/>
                <a:gd name="connsiteX75" fmla="*/ 90604 w 2718366"/>
                <a:gd name="connsiteY75" fmla="*/ 779297 h 1363206"/>
                <a:gd name="connsiteX76" fmla="*/ 171518 w 2718366"/>
                <a:gd name="connsiteY76" fmla="*/ 733735 h 1363206"/>
                <a:gd name="connsiteX77" fmla="*/ 191509 w 2718366"/>
                <a:gd name="connsiteY77" fmla="*/ 703360 h 1363206"/>
                <a:gd name="connsiteX78" fmla="*/ 192461 w 2718366"/>
                <a:gd name="connsiteY78" fmla="*/ 702411 h 1363206"/>
                <a:gd name="connsiteX79" fmla="*/ 212451 w 2718366"/>
                <a:gd name="connsiteY79" fmla="*/ 678681 h 1363206"/>
                <a:gd name="connsiteX80" fmla="*/ 280038 w 2718366"/>
                <a:gd name="connsiteY80" fmla="*/ 663494 h 1363206"/>
                <a:gd name="connsiteX81" fmla="*/ 420924 w 2718366"/>
                <a:gd name="connsiteY81" fmla="*/ 737532 h 1363206"/>
                <a:gd name="connsiteX82" fmla="*/ 435203 w 2718366"/>
                <a:gd name="connsiteY82" fmla="*/ 732786 h 1363206"/>
                <a:gd name="connsiteX83" fmla="*/ 448530 w 2718366"/>
                <a:gd name="connsiteY83" fmla="*/ 711903 h 1363206"/>
                <a:gd name="connsiteX84" fmla="*/ 445674 w 2718366"/>
                <a:gd name="connsiteY84" fmla="*/ 690071 h 1363206"/>
                <a:gd name="connsiteX85" fmla="*/ 386655 w 2718366"/>
                <a:gd name="connsiteY85" fmla="*/ 646408 h 1363206"/>
                <a:gd name="connsiteX86" fmla="*/ 396174 w 2718366"/>
                <a:gd name="connsiteY86" fmla="*/ 619830 h 1363206"/>
                <a:gd name="connsiteX87" fmla="*/ 472329 w 2718366"/>
                <a:gd name="connsiteY87" fmla="*/ 694817 h 1363206"/>
                <a:gd name="connsiteX88" fmla="*/ 474232 w 2718366"/>
                <a:gd name="connsiteY88" fmla="*/ 697665 h 1363206"/>
                <a:gd name="connsiteX89" fmla="*/ 526589 w 2718366"/>
                <a:gd name="connsiteY89" fmla="*/ 781195 h 1363206"/>
                <a:gd name="connsiteX90" fmla="*/ 545627 w 2718366"/>
                <a:gd name="connsiteY90" fmla="*/ 780246 h 1363206"/>
                <a:gd name="connsiteX91" fmla="*/ 589416 w 2718366"/>
                <a:gd name="connsiteY91" fmla="*/ 700513 h 1363206"/>
                <a:gd name="connsiteX92" fmla="*/ 592272 w 2718366"/>
                <a:gd name="connsiteY92" fmla="*/ 696716 h 1363206"/>
                <a:gd name="connsiteX93" fmla="*/ 681754 w 2718366"/>
                <a:gd name="connsiteY93" fmla="*/ 613186 h 1363206"/>
                <a:gd name="connsiteX94" fmla="*/ 692225 w 2718366"/>
                <a:gd name="connsiteY94" fmla="*/ 610338 h 1363206"/>
                <a:gd name="connsiteX95" fmla="*/ 964477 w 2718366"/>
                <a:gd name="connsiteY95" fmla="*/ 700513 h 1363206"/>
                <a:gd name="connsiteX96" fmla="*/ 978756 w 2718366"/>
                <a:gd name="connsiteY96" fmla="*/ 681529 h 1363206"/>
                <a:gd name="connsiteX97" fmla="*/ 950198 w 2718366"/>
                <a:gd name="connsiteY97" fmla="*/ 584710 h 1363206"/>
                <a:gd name="connsiteX98" fmla="*/ 972093 w 2718366"/>
                <a:gd name="connsiteY98" fmla="*/ 573319 h 1363206"/>
                <a:gd name="connsiteX99" fmla="*/ 1050151 w 2718366"/>
                <a:gd name="connsiteY99" fmla="*/ 749871 h 1363206"/>
                <a:gd name="connsiteX100" fmla="*/ 1037776 w 2718366"/>
                <a:gd name="connsiteY100" fmla="*/ 770754 h 1363206"/>
                <a:gd name="connsiteX101" fmla="*/ 950198 w 2718366"/>
                <a:gd name="connsiteY101" fmla="*/ 751770 h 1363206"/>
                <a:gd name="connsiteX102" fmla="*/ 945439 w 2718366"/>
                <a:gd name="connsiteY102" fmla="*/ 701462 h 1363206"/>
                <a:gd name="connsiteX103" fmla="*/ 638917 w 2718366"/>
                <a:gd name="connsiteY103" fmla="*/ 656849 h 1363206"/>
                <a:gd name="connsiteX104" fmla="*/ 630349 w 2718366"/>
                <a:gd name="connsiteY104" fmla="*/ 659697 h 1363206"/>
                <a:gd name="connsiteX105" fmla="*/ 597032 w 2718366"/>
                <a:gd name="connsiteY105" fmla="*/ 691021 h 1363206"/>
                <a:gd name="connsiteX106" fmla="*/ 593224 w 2718366"/>
                <a:gd name="connsiteY106" fmla="*/ 707157 h 1363206"/>
                <a:gd name="connsiteX107" fmla="*/ 600840 w 2718366"/>
                <a:gd name="connsiteY107" fmla="*/ 734684 h 1363206"/>
                <a:gd name="connsiteX108" fmla="*/ 647484 w 2718366"/>
                <a:gd name="connsiteY108" fmla="*/ 779297 h 1363206"/>
                <a:gd name="connsiteX109" fmla="*/ 764572 w 2718366"/>
                <a:gd name="connsiteY109" fmla="*/ 791636 h 1363206"/>
                <a:gd name="connsiteX110" fmla="*/ 777899 w 2718366"/>
                <a:gd name="connsiteY110" fmla="*/ 834350 h 1363206"/>
                <a:gd name="connsiteX111" fmla="*/ 713167 w 2718366"/>
                <a:gd name="connsiteY111" fmla="*/ 916931 h 1363206"/>
                <a:gd name="connsiteX112" fmla="*/ 713167 w 2718366"/>
                <a:gd name="connsiteY112" fmla="*/ 936865 h 1363206"/>
                <a:gd name="connsiteX113" fmla="*/ 870236 w 2718366"/>
                <a:gd name="connsiteY113" fmla="*/ 1145689 h 1363206"/>
                <a:gd name="connsiteX114" fmla="*/ 872140 w 2718366"/>
                <a:gd name="connsiteY114" fmla="*/ 1148537 h 1363206"/>
                <a:gd name="connsiteX115" fmla="*/ 917833 w 2718366"/>
                <a:gd name="connsiteY115" fmla="*/ 1257696 h 1363206"/>
                <a:gd name="connsiteX116" fmla="*/ 932112 w 2718366"/>
                <a:gd name="connsiteY116" fmla="*/ 1265289 h 1363206"/>
                <a:gd name="connsiteX117" fmla="*/ 1102508 w 2718366"/>
                <a:gd name="connsiteY117" fmla="*/ 1206438 h 1363206"/>
                <a:gd name="connsiteX118" fmla="*/ 1146297 w 2718366"/>
                <a:gd name="connsiteY118" fmla="*/ 1172267 h 1363206"/>
                <a:gd name="connsiteX119" fmla="*/ 1177710 w 2718366"/>
                <a:gd name="connsiteY119" fmla="*/ 1126705 h 1363206"/>
                <a:gd name="connsiteX120" fmla="*/ 1179614 w 2718366"/>
                <a:gd name="connsiteY120" fmla="*/ 1111518 h 1363206"/>
                <a:gd name="connsiteX121" fmla="*/ 1148201 w 2718366"/>
                <a:gd name="connsiteY121" fmla="*/ 1026090 h 1363206"/>
                <a:gd name="connsiteX122" fmla="*/ 1142489 w 2718366"/>
                <a:gd name="connsiteY122" fmla="*/ 1019445 h 1363206"/>
                <a:gd name="connsiteX123" fmla="*/ 1005411 w 2718366"/>
                <a:gd name="connsiteY123" fmla="*/ 941611 h 1363206"/>
                <a:gd name="connsiteX124" fmla="*/ 1006362 w 2718366"/>
                <a:gd name="connsiteY124" fmla="*/ 938763 h 1363206"/>
                <a:gd name="connsiteX125" fmla="*/ 1336683 w 2718366"/>
                <a:gd name="connsiteY125" fmla="*/ 1081144 h 1363206"/>
                <a:gd name="connsiteX126" fmla="*/ 1417597 w 2718366"/>
                <a:gd name="connsiteY126" fmla="*/ 1158029 h 1363206"/>
                <a:gd name="connsiteX127" fmla="*/ 1490896 w 2718366"/>
                <a:gd name="connsiteY127" fmla="*/ 1292816 h 1363206"/>
                <a:gd name="connsiteX128" fmla="*/ 1582281 w 2718366"/>
                <a:gd name="connsiteY128" fmla="*/ 1296613 h 1363206"/>
                <a:gd name="connsiteX129" fmla="*/ 1671763 w 2718366"/>
                <a:gd name="connsiteY129" fmla="*/ 1155182 h 1363206"/>
                <a:gd name="connsiteX130" fmla="*/ 1778379 w 2718366"/>
                <a:gd name="connsiteY130" fmla="*/ 1150435 h 1363206"/>
                <a:gd name="connsiteX131" fmla="*/ 1912602 w 2718366"/>
                <a:gd name="connsiteY131" fmla="*/ 1330784 h 1363206"/>
                <a:gd name="connsiteX132" fmla="*/ 2002083 w 2718366"/>
                <a:gd name="connsiteY132" fmla="*/ 1355464 h 1363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718366" h="1363206">
                  <a:moveTo>
                    <a:pt x="2002083" y="1355464"/>
                  </a:moveTo>
                  <a:lnTo>
                    <a:pt x="2028738" y="1341226"/>
                  </a:lnTo>
                  <a:cubicBezTo>
                    <a:pt x="2076334" y="1316546"/>
                    <a:pt x="2092517" y="1244407"/>
                    <a:pt x="2063007" y="1193150"/>
                  </a:cubicBezTo>
                  <a:lnTo>
                    <a:pt x="2030641" y="1138096"/>
                  </a:lnTo>
                  <a:cubicBezTo>
                    <a:pt x="2025882" y="1130502"/>
                    <a:pt x="2028738" y="1119112"/>
                    <a:pt x="2036353" y="1116264"/>
                  </a:cubicBezTo>
                  <a:lnTo>
                    <a:pt x="2202941" y="1043175"/>
                  </a:lnTo>
                  <a:cubicBezTo>
                    <a:pt x="2221028" y="1035582"/>
                    <a:pt x="2235307" y="1019445"/>
                    <a:pt x="2243874" y="998563"/>
                  </a:cubicBezTo>
                  <a:lnTo>
                    <a:pt x="2256249" y="967239"/>
                  </a:lnTo>
                  <a:cubicBezTo>
                    <a:pt x="2271480" y="929271"/>
                    <a:pt x="2262913" y="882760"/>
                    <a:pt x="2234355" y="857131"/>
                  </a:cubicBezTo>
                  <a:lnTo>
                    <a:pt x="2186758" y="813468"/>
                  </a:lnTo>
                  <a:lnTo>
                    <a:pt x="2186758" y="813468"/>
                  </a:lnTo>
                  <a:lnTo>
                    <a:pt x="2196278" y="802078"/>
                  </a:lnTo>
                  <a:cubicBezTo>
                    <a:pt x="2225787" y="767906"/>
                    <a:pt x="2271480" y="766957"/>
                    <a:pt x="2302894" y="800179"/>
                  </a:cubicBezTo>
                  <a:lnTo>
                    <a:pt x="2318125" y="817265"/>
                  </a:lnTo>
                  <a:cubicBezTo>
                    <a:pt x="2324788" y="824858"/>
                    <a:pt x="2335260" y="820112"/>
                    <a:pt x="2337164" y="809671"/>
                  </a:cubicBezTo>
                  <a:lnTo>
                    <a:pt x="2371433" y="612237"/>
                  </a:lnTo>
                  <a:cubicBezTo>
                    <a:pt x="2372385" y="605592"/>
                    <a:pt x="2377145" y="600846"/>
                    <a:pt x="2382856" y="600846"/>
                  </a:cubicBezTo>
                  <a:lnTo>
                    <a:pt x="2492328" y="602745"/>
                  </a:lnTo>
                  <a:cubicBezTo>
                    <a:pt x="2502800" y="602745"/>
                    <a:pt x="2508511" y="587557"/>
                    <a:pt x="2500896" y="578065"/>
                  </a:cubicBezTo>
                  <a:lnTo>
                    <a:pt x="2373337" y="420497"/>
                  </a:lnTo>
                  <a:cubicBezTo>
                    <a:pt x="2370481" y="416701"/>
                    <a:pt x="2366674" y="415751"/>
                    <a:pt x="2362866" y="416701"/>
                  </a:cubicBezTo>
                  <a:lnTo>
                    <a:pt x="2340971" y="422396"/>
                  </a:lnTo>
                  <a:cubicBezTo>
                    <a:pt x="2296230" y="432837"/>
                    <a:pt x="2250538" y="412904"/>
                    <a:pt x="2221980" y="369240"/>
                  </a:cubicBezTo>
                  <a:lnTo>
                    <a:pt x="2221980" y="369240"/>
                  </a:lnTo>
                  <a:lnTo>
                    <a:pt x="2221980" y="369240"/>
                  </a:lnTo>
                  <a:lnTo>
                    <a:pt x="2358106" y="351206"/>
                  </a:lnTo>
                  <a:cubicBezTo>
                    <a:pt x="2390472" y="346460"/>
                    <a:pt x="2423790" y="356901"/>
                    <a:pt x="2450443" y="379682"/>
                  </a:cubicBezTo>
                  <a:lnTo>
                    <a:pt x="2556108" y="467958"/>
                  </a:lnTo>
                  <a:cubicBezTo>
                    <a:pt x="2591329" y="497383"/>
                    <a:pt x="2639878" y="482196"/>
                    <a:pt x="2658917" y="434736"/>
                  </a:cubicBezTo>
                  <a:lnTo>
                    <a:pt x="2711273" y="305644"/>
                  </a:lnTo>
                  <a:cubicBezTo>
                    <a:pt x="2732215" y="253438"/>
                    <a:pt x="2704609" y="190790"/>
                    <a:pt x="2657013" y="183196"/>
                  </a:cubicBezTo>
                  <a:lnTo>
                    <a:pt x="2379049" y="138584"/>
                  </a:lnTo>
                  <a:lnTo>
                    <a:pt x="1560387" y="0"/>
                  </a:lnTo>
                  <a:cubicBezTo>
                    <a:pt x="1559435" y="0"/>
                    <a:pt x="1558483" y="0"/>
                    <a:pt x="1556579" y="0"/>
                  </a:cubicBezTo>
                  <a:lnTo>
                    <a:pt x="1087277" y="83530"/>
                  </a:lnTo>
                  <a:lnTo>
                    <a:pt x="738870" y="168958"/>
                  </a:lnTo>
                  <a:cubicBezTo>
                    <a:pt x="736966" y="168958"/>
                    <a:pt x="735062" y="168958"/>
                    <a:pt x="734110" y="168958"/>
                  </a:cubicBezTo>
                  <a:lnTo>
                    <a:pt x="562762" y="118651"/>
                  </a:lnTo>
                  <a:cubicBezTo>
                    <a:pt x="560858" y="118651"/>
                    <a:pt x="559906" y="117701"/>
                    <a:pt x="558003" y="118651"/>
                  </a:cubicBezTo>
                  <a:lnTo>
                    <a:pt x="393318" y="152822"/>
                  </a:lnTo>
                  <a:cubicBezTo>
                    <a:pt x="391415" y="152822"/>
                    <a:pt x="389511" y="153771"/>
                    <a:pt x="388559" y="155669"/>
                  </a:cubicBezTo>
                  <a:lnTo>
                    <a:pt x="254336" y="275269"/>
                  </a:lnTo>
                  <a:cubicBezTo>
                    <a:pt x="249577" y="279066"/>
                    <a:pt x="247673" y="286660"/>
                    <a:pt x="250528" y="293304"/>
                  </a:cubicBezTo>
                  <a:lnTo>
                    <a:pt x="274327" y="352155"/>
                  </a:lnTo>
                  <a:cubicBezTo>
                    <a:pt x="276231" y="355952"/>
                    <a:pt x="279086" y="358799"/>
                    <a:pt x="281942" y="359748"/>
                  </a:cubicBezTo>
                  <a:lnTo>
                    <a:pt x="398078" y="392021"/>
                  </a:lnTo>
                  <a:cubicBezTo>
                    <a:pt x="403790" y="393920"/>
                    <a:pt x="410453" y="389174"/>
                    <a:pt x="412357" y="381580"/>
                  </a:cubicBezTo>
                  <a:lnTo>
                    <a:pt x="437107" y="274320"/>
                  </a:lnTo>
                  <a:cubicBezTo>
                    <a:pt x="439011" y="264828"/>
                    <a:pt x="449482" y="260082"/>
                    <a:pt x="456146" y="266726"/>
                  </a:cubicBezTo>
                  <a:lnTo>
                    <a:pt x="508502" y="317034"/>
                  </a:lnTo>
                  <a:cubicBezTo>
                    <a:pt x="514214" y="322729"/>
                    <a:pt x="514214" y="333171"/>
                    <a:pt x="509454" y="338866"/>
                  </a:cubicBezTo>
                  <a:lnTo>
                    <a:pt x="446626" y="409107"/>
                  </a:lnTo>
                  <a:cubicBezTo>
                    <a:pt x="443771" y="411955"/>
                    <a:pt x="439963" y="413853"/>
                    <a:pt x="436155" y="412904"/>
                  </a:cubicBezTo>
                  <a:lnTo>
                    <a:pt x="300981" y="385377"/>
                  </a:lnTo>
                  <a:cubicBezTo>
                    <a:pt x="298125" y="384428"/>
                    <a:pt x="294317" y="385377"/>
                    <a:pt x="291462" y="388225"/>
                  </a:cubicBezTo>
                  <a:lnTo>
                    <a:pt x="209595" y="463212"/>
                  </a:lnTo>
                  <a:cubicBezTo>
                    <a:pt x="203884" y="467958"/>
                    <a:pt x="196268" y="467008"/>
                    <a:pt x="192461" y="459415"/>
                  </a:cubicBezTo>
                  <a:lnTo>
                    <a:pt x="142008" y="366393"/>
                  </a:lnTo>
                  <a:cubicBezTo>
                    <a:pt x="140104" y="363545"/>
                    <a:pt x="137249" y="360698"/>
                    <a:pt x="134393" y="359748"/>
                  </a:cubicBezTo>
                  <a:lnTo>
                    <a:pt x="84892" y="348358"/>
                  </a:lnTo>
                  <a:cubicBezTo>
                    <a:pt x="81085" y="347409"/>
                    <a:pt x="76325" y="349307"/>
                    <a:pt x="74421" y="353104"/>
                  </a:cubicBezTo>
                  <a:lnTo>
                    <a:pt x="13497" y="433786"/>
                  </a:lnTo>
                  <a:cubicBezTo>
                    <a:pt x="9690" y="439482"/>
                    <a:pt x="9690" y="448024"/>
                    <a:pt x="13497" y="453720"/>
                  </a:cubicBezTo>
                  <a:lnTo>
                    <a:pt x="30632" y="474602"/>
                  </a:lnTo>
                  <a:cubicBezTo>
                    <a:pt x="32536" y="477450"/>
                    <a:pt x="36344" y="479348"/>
                    <a:pt x="39200" y="479348"/>
                  </a:cubicBezTo>
                  <a:lnTo>
                    <a:pt x="161999" y="474602"/>
                  </a:lnTo>
                  <a:cubicBezTo>
                    <a:pt x="173422" y="474602"/>
                    <a:pt x="179134" y="492637"/>
                    <a:pt x="169614" y="500231"/>
                  </a:cubicBezTo>
                  <a:lnTo>
                    <a:pt x="130585" y="536300"/>
                  </a:lnTo>
                  <a:cubicBezTo>
                    <a:pt x="128681" y="538199"/>
                    <a:pt x="126777" y="541046"/>
                    <a:pt x="125825" y="544843"/>
                  </a:cubicBezTo>
                  <a:lnTo>
                    <a:pt x="109643" y="627424"/>
                  </a:lnTo>
                  <a:cubicBezTo>
                    <a:pt x="108691" y="634068"/>
                    <a:pt x="102979" y="638814"/>
                    <a:pt x="97267" y="638814"/>
                  </a:cubicBezTo>
                  <a:lnTo>
                    <a:pt x="60142" y="634068"/>
                  </a:lnTo>
                  <a:cubicBezTo>
                    <a:pt x="31584" y="630272"/>
                    <a:pt x="6834" y="655900"/>
                    <a:pt x="3978" y="690071"/>
                  </a:cubicBezTo>
                  <a:lnTo>
                    <a:pt x="170" y="733735"/>
                  </a:lnTo>
                  <a:cubicBezTo>
                    <a:pt x="-1734" y="756516"/>
                    <a:pt x="12545" y="776449"/>
                    <a:pt x="31584" y="777398"/>
                  </a:cubicBezTo>
                  <a:lnTo>
                    <a:pt x="90604" y="779297"/>
                  </a:lnTo>
                  <a:cubicBezTo>
                    <a:pt x="122018" y="780246"/>
                    <a:pt x="151528" y="763160"/>
                    <a:pt x="171518" y="733735"/>
                  </a:cubicBezTo>
                  <a:lnTo>
                    <a:pt x="191509" y="703360"/>
                  </a:lnTo>
                  <a:cubicBezTo>
                    <a:pt x="191509" y="703360"/>
                    <a:pt x="192461" y="702411"/>
                    <a:pt x="192461" y="702411"/>
                  </a:cubicBezTo>
                  <a:lnTo>
                    <a:pt x="212451" y="678681"/>
                  </a:lnTo>
                  <a:cubicBezTo>
                    <a:pt x="230538" y="657798"/>
                    <a:pt x="257192" y="651154"/>
                    <a:pt x="280038" y="663494"/>
                  </a:cubicBezTo>
                  <a:lnTo>
                    <a:pt x="420924" y="737532"/>
                  </a:lnTo>
                  <a:cubicBezTo>
                    <a:pt x="425684" y="740379"/>
                    <a:pt x="431396" y="738481"/>
                    <a:pt x="435203" y="732786"/>
                  </a:cubicBezTo>
                  <a:lnTo>
                    <a:pt x="448530" y="711903"/>
                  </a:lnTo>
                  <a:cubicBezTo>
                    <a:pt x="453290" y="705259"/>
                    <a:pt x="451386" y="694817"/>
                    <a:pt x="445674" y="690071"/>
                  </a:cubicBezTo>
                  <a:lnTo>
                    <a:pt x="386655" y="646408"/>
                  </a:lnTo>
                  <a:cubicBezTo>
                    <a:pt x="374280" y="637865"/>
                    <a:pt x="382847" y="615084"/>
                    <a:pt x="396174" y="619830"/>
                  </a:cubicBezTo>
                  <a:lnTo>
                    <a:pt x="472329" y="694817"/>
                  </a:lnTo>
                  <a:cubicBezTo>
                    <a:pt x="473280" y="695767"/>
                    <a:pt x="473280" y="696716"/>
                    <a:pt x="474232" y="697665"/>
                  </a:cubicBezTo>
                  <a:lnTo>
                    <a:pt x="526589" y="781195"/>
                  </a:lnTo>
                  <a:cubicBezTo>
                    <a:pt x="531348" y="788789"/>
                    <a:pt x="541820" y="788789"/>
                    <a:pt x="545627" y="780246"/>
                  </a:cubicBezTo>
                  <a:lnTo>
                    <a:pt x="589416" y="700513"/>
                  </a:lnTo>
                  <a:cubicBezTo>
                    <a:pt x="590368" y="699563"/>
                    <a:pt x="591320" y="697665"/>
                    <a:pt x="592272" y="696716"/>
                  </a:cubicBezTo>
                  <a:lnTo>
                    <a:pt x="681754" y="613186"/>
                  </a:lnTo>
                  <a:cubicBezTo>
                    <a:pt x="684610" y="610338"/>
                    <a:pt x="688417" y="609389"/>
                    <a:pt x="692225" y="610338"/>
                  </a:cubicBezTo>
                  <a:lnTo>
                    <a:pt x="964477" y="700513"/>
                  </a:lnTo>
                  <a:cubicBezTo>
                    <a:pt x="973997" y="703360"/>
                    <a:pt x="981612" y="692919"/>
                    <a:pt x="978756" y="681529"/>
                  </a:cubicBezTo>
                  <a:lnTo>
                    <a:pt x="950198" y="584710"/>
                  </a:lnTo>
                  <a:cubicBezTo>
                    <a:pt x="945439" y="567624"/>
                    <a:pt x="964477" y="557183"/>
                    <a:pt x="972093" y="573319"/>
                  </a:cubicBezTo>
                  <a:lnTo>
                    <a:pt x="1050151" y="749871"/>
                  </a:lnTo>
                  <a:cubicBezTo>
                    <a:pt x="1054911" y="760313"/>
                    <a:pt x="1047296" y="772652"/>
                    <a:pt x="1037776" y="770754"/>
                  </a:cubicBezTo>
                  <a:lnTo>
                    <a:pt x="950198" y="751770"/>
                  </a:lnTo>
                  <a:cubicBezTo>
                    <a:pt x="939727" y="749871"/>
                    <a:pt x="955910" y="703360"/>
                    <a:pt x="945439" y="701462"/>
                  </a:cubicBezTo>
                  <a:lnTo>
                    <a:pt x="638917" y="656849"/>
                  </a:lnTo>
                  <a:cubicBezTo>
                    <a:pt x="636061" y="656849"/>
                    <a:pt x="632253" y="657798"/>
                    <a:pt x="630349" y="659697"/>
                  </a:cubicBezTo>
                  <a:lnTo>
                    <a:pt x="597032" y="691021"/>
                  </a:lnTo>
                  <a:cubicBezTo>
                    <a:pt x="593224" y="694817"/>
                    <a:pt x="591320" y="701462"/>
                    <a:pt x="593224" y="707157"/>
                  </a:cubicBezTo>
                  <a:lnTo>
                    <a:pt x="600840" y="734684"/>
                  </a:lnTo>
                  <a:cubicBezTo>
                    <a:pt x="607503" y="759363"/>
                    <a:pt x="625590" y="776449"/>
                    <a:pt x="647484" y="779297"/>
                  </a:cubicBezTo>
                  <a:lnTo>
                    <a:pt x="764572" y="791636"/>
                  </a:lnTo>
                  <a:cubicBezTo>
                    <a:pt x="781707" y="793535"/>
                    <a:pt x="789322" y="819163"/>
                    <a:pt x="777899" y="834350"/>
                  </a:cubicBezTo>
                  <a:lnTo>
                    <a:pt x="713167" y="916931"/>
                  </a:lnTo>
                  <a:cubicBezTo>
                    <a:pt x="708408" y="922626"/>
                    <a:pt x="708408" y="931169"/>
                    <a:pt x="713167" y="936865"/>
                  </a:cubicBezTo>
                  <a:lnTo>
                    <a:pt x="870236" y="1145689"/>
                  </a:lnTo>
                  <a:cubicBezTo>
                    <a:pt x="871188" y="1146639"/>
                    <a:pt x="871188" y="1147588"/>
                    <a:pt x="872140" y="1148537"/>
                  </a:cubicBezTo>
                  <a:lnTo>
                    <a:pt x="917833" y="1257696"/>
                  </a:lnTo>
                  <a:cubicBezTo>
                    <a:pt x="920689" y="1263391"/>
                    <a:pt x="926400" y="1267188"/>
                    <a:pt x="932112" y="1265289"/>
                  </a:cubicBezTo>
                  <a:lnTo>
                    <a:pt x="1102508" y="1206438"/>
                  </a:lnTo>
                  <a:cubicBezTo>
                    <a:pt x="1119643" y="1200743"/>
                    <a:pt x="1134873" y="1188404"/>
                    <a:pt x="1146297" y="1172267"/>
                  </a:cubicBezTo>
                  <a:lnTo>
                    <a:pt x="1177710" y="1126705"/>
                  </a:lnTo>
                  <a:cubicBezTo>
                    <a:pt x="1180566" y="1122909"/>
                    <a:pt x="1181518" y="1116264"/>
                    <a:pt x="1179614" y="1111518"/>
                  </a:cubicBezTo>
                  <a:lnTo>
                    <a:pt x="1148201" y="1026090"/>
                  </a:lnTo>
                  <a:cubicBezTo>
                    <a:pt x="1147249" y="1023242"/>
                    <a:pt x="1145345" y="1021344"/>
                    <a:pt x="1142489" y="1019445"/>
                  </a:cubicBezTo>
                  <a:lnTo>
                    <a:pt x="1005411" y="941611"/>
                  </a:lnTo>
                  <a:cubicBezTo>
                    <a:pt x="1004459" y="940661"/>
                    <a:pt x="1004459" y="938763"/>
                    <a:pt x="1006362" y="938763"/>
                  </a:cubicBezTo>
                  <a:lnTo>
                    <a:pt x="1336683" y="1081144"/>
                  </a:lnTo>
                  <a:cubicBezTo>
                    <a:pt x="1370001" y="1095382"/>
                    <a:pt x="1398559" y="1122909"/>
                    <a:pt x="1417597" y="1158029"/>
                  </a:cubicBezTo>
                  <a:lnTo>
                    <a:pt x="1490896" y="1292816"/>
                  </a:lnTo>
                  <a:cubicBezTo>
                    <a:pt x="1511838" y="1331734"/>
                    <a:pt x="1558483" y="1333632"/>
                    <a:pt x="1582281" y="1296613"/>
                  </a:cubicBezTo>
                  <a:lnTo>
                    <a:pt x="1671763" y="1155182"/>
                  </a:lnTo>
                  <a:cubicBezTo>
                    <a:pt x="1698417" y="1113417"/>
                    <a:pt x="1748869" y="1111518"/>
                    <a:pt x="1778379" y="1150435"/>
                  </a:cubicBezTo>
                  <a:lnTo>
                    <a:pt x="1912602" y="1330784"/>
                  </a:lnTo>
                  <a:cubicBezTo>
                    <a:pt x="1933544" y="1362108"/>
                    <a:pt x="1970670" y="1371600"/>
                    <a:pt x="2002083" y="1355464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5602DC3-4F7E-5ABA-AA13-E22BEEDF3922}"/>
                </a:ext>
              </a:extLst>
            </p:cNvPr>
            <p:cNvSpPr/>
            <p:nvPr/>
          </p:nvSpPr>
          <p:spPr>
            <a:xfrm>
              <a:off x="6486456" y="1893415"/>
              <a:ext cx="159868" cy="276547"/>
            </a:xfrm>
            <a:custGeom>
              <a:avLst/>
              <a:gdLst>
                <a:gd name="connsiteX0" fmla="*/ 136957 w 159868"/>
                <a:gd name="connsiteY0" fmla="*/ 17689 h 276547"/>
                <a:gd name="connsiteX1" fmla="*/ 92216 w 159868"/>
                <a:gd name="connsiteY1" fmla="*/ 1552 h 276547"/>
                <a:gd name="connsiteX2" fmla="*/ 53187 w 159868"/>
                <a:gd name="connsiteY2" fmla="*/ 25282 h 276547"/>
                <a:gd name="connsiteX3" fmla="*/ 53187 w 159868"/>
                <a:gd name="connsiteY3" fmla="*/ 25282 h 276547"/>
                <a:gd name="connsiteX4" fmla="*/ 56995 w 159868"/>
                <a:gd name="connsiteY4" fmla="*/ 62301 h 276547"/>
                <a:gd name="connsiteX5" fmla="*/ 81745 w 159868"/>
                <a:gd name="connsiteY5" fmla="*/ 103117 h 276547"/>
                <a:gd name="connsiteX6" fmla="*/ 71274 w 159868"/>
                <a:gd name="connsiteY6" fmla="*/ 161018 h 276547"/>
                <a:gd name="connsiteX7" fmla="*/ 17014 w 159868"/>
                <a:gd name="connsiteY7" fmla="*/ 196139 h 276547"/>
                <a:gd name="connsiteX8" fmla="*/ 9398 w 159868"/>
                <a:gd name="connsiteY8" fmla="*/ 258787 h 276547"/>
                <a:gd name="connsiteX9" fmla="*/ 15110 w 159868"/>
                <a:gd name="connsiteY9" fmla="*/ 265431 h 276547"/>
                <a:gd name="connsiteX10" fmla="*/ 56995 w 159868"/>
                <a:gd name="connsiteY10" fmla="*/ 268279 h 276547"/>
                <a:gd name="connsiteX11" fmla="*/ 142669 w 159868"/>
                <a:gd name="connsiteY11" fmla="*/ 190444 h 276547"/>
                <a:gd name="connsiteX12" fmla="*/ 155996 w 159868"/>
                <a:gd name="connsiteY12" fmla="*/ 161018 h 276547"/>
                <a:gd name="connsiteX13" fmla="*/ 159803 w 159868"/>
                <a:gd name="connsiteY13" fmla="*/ 55657 h 276547"/>
                <a:gd name="connsiteX14" fmla="*/ 136957 w 159868"/>
                <a:gd name="connsiteY14" fmla="*/ 17689 h 276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868" h="276547">
                  <a:moveTo>
                    <a:pt x="136957" y="17689"/>
                  </a:moveTo>
                  <a:lnTo>
                    <a:pt x="92216" y="1552"/>
                  </a:lnTo>
                  <a:cubicBezTo>
                    <a:pt x="76033" y="-4143"/>
                    <a:pt x="58899" y="6298"/>
                    <a:pt x="53187" y="25282"/>
                  </a:cubicBezTo>
                  <a:lnTo>
                    <a:pt x="53187" y="25282"/>
                  </a:lnTo>
                  <a:cubicBezTo>
                    <a:pt x="49379" y="37622"/>
                    <a:pt x="51283" y="51860"/>
                    <a:pt x="56995" y="62301"/>
                  </a:cubicBezTo>
                  <a:lnTo>
                    <a:pt x="81745" y="103117"/>
                  </a:lnTo>
                  <a:cubicBezTo>
                    <a:pt x="93168" y="122101"/>
                    <a:pt x="88408" y="149628"/>
                    <a:pt x="71274" y="161018"/>
                  </a:cubicBezTo>
                  <a:lnTo>
                    <a:pt x="17014" y="196139"/>
                  </a:lnTo>
                  <a:cubicBezTo>
                    <a:pt x="-2025" y="208479"/>
                    <a:pt x="-5833" y="240752"/>
                    <a:pt x="9398" y="258787"/>
                  </a:cubicBezTo>
                  <a:lnTo>
                    <a:pt x="15110" y="265431"/>
                  </a:lnTo>
                  <a:cubicBezTo>
                    <a:pt x="26533" y="278720"/>
                    <a:pt x="44620" y="280618"/>
                    <a:pt x="56995" y="268279"/>
                  </a:cubicBezTo>
                  <a:lnTo>
                    <a:pt x="142669" y="190444"/>
                  </a:lnTo>
                  <a:cubicBezTo>
                    <a:pt x="150284" y="183799"/>
                    <a:pt x="155044" y="172409"/>
                    <a:pt x="155996" y="161018"/>
                  </a:cubicBezTo>
                  <a:lnTo>
                    <a:pt x="159803" y="55657"/>
                  </a:lnTo>
                  <a:cubicBezTo>
                    <a:pt x="160755" y="38571"/>
                    <a:pt x="151236" y="22435"/>
                    <a:pt x="136957" y="17689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D6C24EC-64A0-5ACA-253C-AE774D600FEE}"/>
                </a:ext>
              </a:extLst>
            </p:cNvPr>
            <p:cNvSpPr/>
            <p:nvPr/>
          </p:nvSpPr>
          <p:spPr>
            <a:xfrm>
              <a:off x="3912021" y="2046128"/>
              <a:ext cx="1199846" cy="1451721"/>
            </a:xfrm>
            <a:custGeom>
              <a:avLst/>
              <a:gdLst>
                <a:gd name="connsiteX0" fmla="*/ 1122617 w 1199846"/>
                <a:gd name="connsiteY0" fmla="*/ 501892 h 1451721"/>
                <a:gd name="connsiteX1" fmla="*/ 1122617 w 1199846"/>
                <a:gd name="connsiteY1" fmla="*/ 501892 h 1451721"/>
                <a:gd name="connsiteX2" fmla="*/ 1083588 w 1199846"/>
                <a:gd name="connsiteY2" fmla="*/ 481009 h 1451721"/>
                <a:gd name="connsiteX3" fmla="*/ 1028376 w 1199846"/>
                <a:gd name="connsiteY3" fmla="*/ 430701 h 1451721"/>
                <a:gd name="connsiteX4" fmla="*/ 1003626 w 1199846"/>
                <a:gd name="connsiteY4" fmla="*/ 397479 h 1451721"/>
                <a:gd name="connsiteX5" fmla="*/ 901769 w 1199846"/>
                <a:gd name="connsiteY5" fmla="*/ 191502 h 1451721"/>
                <a:gd name="connsiteX6" fmla="*/ 851316 w 1199846"/>
                <a:gd name="connsiteY6" fmla="*/ 141194 h 1451721"/>
                <a:gd name="connsiteX7" fmla="*/ 525756 w 1199846"/>
                <a:gd name="connsiteY7" fmla="*/ 6407 h 1451721"/>
                <a:gd name="connsiteX8" fmla="*/ 485775 w 1199846"/>
                <a:gd name="connsiteY8" fmla="*/ 712 h 1451721"/>
                <a:gd name="connsiteX9" fmla="*/ 264926 w 1199846"/>
                <a:gd name="connsiteY9" fmla="*/ 28239 h 1451721"/>
                <a:gd name="connsiteX10" fmla="*/ 205907 w 1199846"/>
                <a:gd name="connsiteY10" fmla="*/ 63359 h 1451721"/>
                <a:gd name="connsiteX11" fmla="*/ 36463 w 1199846"/>
                <a:gd name="connsiteY11" fmla="*/ 280727 h 1451721"/>
                <a:gd name="connsiteX12" fmla="*/ 11712 w 1199846"/>
                <a:gd name="connsiteY12" fmla="*/ 341476 h 1451721"/>
                <a:gd name="connsiteX13" fmla="*/ 1241 w 1199846"/>
                <a:gd name="connsiteY13" fmla="*/ 419311 h 1451721"/>
                <a:gd name="connsiteX14" fmla="*/ 38366 w 1199846"/>
                <a:gd name="connsiteY14" fmla="*/ 531317 h 1451721"/>
                <a:gd name="connsiteX15" fmla="*/ 184012 w 1199846"/>
                <a:gd name="connsiteY15" fmla="*/ 661358 h 1451721"/>
                <a:gd name="connsiteX16" fmla="*/ 233512 w 1199846"/>
                <a:gd name="connsiteY16" fmla="*/ 683190 h 1451721"/>
                <a:gd name="connsiteX17" fmla="*/ 410572 w 1199846"/>
                <a:gd name="connsiteY17" fmla="*/ 698377 h 1451721"/>
                <a:gd name="connsiteX18" fmla="*/ 497198 w 1199846"/>
                <a:gd name="connsiteY18" fmla="*/ 792348 h 1451721"/>
                <a:gd name="connsiteX19" fmla="*/ 564785 w 1199846"/>
                <a:gd name="connsiteY19" fmla="*/ 1223287 h 1451721"/>
                <a:gd name="connsiteX20" fmla="*/ 573352 w 1199846"/>
                <a:gd name="connsiteY20" fmla="*/ 1252712 h 1451721"/>
                <a:gd name="connsiteX21" fmla="*/ 628564 w 1199846"/>
                <a:gd name="connsiteY21" fmla="*/ 1387499 h 1451721"/>
                <a:gd name="connsiteX22" fmla="*/ 751364 w 1199846"/>
                <a:gd name="connsiteY22" fmla="*/ 1442553 h 1451721"/>
                <a:gd name="connsiteX23" fmla="*/ 897009 w 1199846"/>
                <a:gd name="connsiteY23" fmla="*/ 1366617 h 1451721"/>
                <a:gd name="connsiteX24" fmla="*/ 945558 w 1199846"/>
                <a:gd name="connsiteY24" fmla="*/ 1309665 h 1451721"/>
                <a:gd name="connsiteX25" fmla="*/ 1026472 w 1199846"/>
                <a:gd name="connsiteY25" fmla="*/ 1101789 h 1451721"/>
                <a:gd name="connsiteX26" fmla="*/ 1192108 w 1199846"/>
                <a:gd name="connsiteY26" fmla="*/ 663256 h 1451721"/>
                <a:gd name="connsiteX27" fmla="*/ 1122617 w 1199846"/>
                <a:gd name="connsiteY27" fmla="*/ 501892 h 1451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99846" h="1451721">
                  <a:moveTo>
                    <a:pt x="1122617" y="501892"/>
                  </a:moveTo>
                  <a:lnTo>
                    <a:pt x="1122617" y="501892"/>
                  </a:lnTo>
                  <a:cubicBezTo>
                    <a:pt x="1108338" y="498095"/>
                    <a:pt x="1095011" y="491450"/>
                    <a:pt x="1083588" y="481009"/>
                  </a:cubicBezTo>
                  <a:lnTo>
                    <a:pt x="1028376" y="430701"/>
                  </a:lnTo>
                  <a:cubicBezTo>
                    <a:pt x="1018857" y="422159"/>
                    <a:pt x="1010289" y="410768"/>
                    <a:pt x="1003626" y="397479"/>
                  </a:cubicBezTo>
                  <a:lnTo>
                    <a:pt x="901769" y="191502"/>
                  </a:lnTo>
                  <a:cubicBezTo>
                    <a:pt x="890346" y="167772"/>
                    <a:pt x="872259" y="150686"/>
                    <a:pt x="851316" y="141194"/>
                  </a:cubicBezTo>
                  <a:lnTo>
                    <a:pt x="525756" y="6407"/>
                  </a:lnTo>
                  <a:cubicBezTo>
                    <a:pt x="512429" y="712"/>
                    <a:pt x="499102" y="-1186"/>
                    <a:pt x="485775" y="712"/>
                  </a:cubicBezTo>
                  <a:lnTo>
                    <a:pt x="264926" y="28239"/>
                  </a:lnTo>
                  <a:cubicBezTo>
                    <a:pt x="242080" y="31086"/>
                    <a:pt x="221137" y="43426"/>
                    <a:pt x="205907" y="63359"/>
                  </a:cubicBezTo>
                  <a:lnTo>
                    <a:pt x="36463" y="280727"/>
                  </a:lnTo>
                  <a:cubicBezTo>
                    <a:pt x="23136" y="297813"/>
                    <a:pt x="14568" y="318695"/>
                    <a:pt x="11712" y="341476"/>
                  </a:cubicBezTo>
                  <a:lnTo>
                    <a:pt x="1241" y="419311"/>
                  </a:lnTo>
                  <a:cubicBezTo>
                    <a:pt x="-4471" y="462025"/>
                    <a:pt x="9808" y="505688"/>
                    <a:pt x="38366" y="531317"/>
                  </a:cubicBezTo>
                  <a:lnTo>
                    <a:pt x="184012" y="661358"/>
                  </a:lnTo>
                  <a:cubicBezTo>
                    <a:pt x="198291" y="674647"/>
                    <a:pt x="215426" y="682241"/>
                    <a:pt x="233512" y="683190"/>
                  </a:cubicBezTo>
                  <a:lnTo>
                    <a:pt x="410572" y="698377"/>
                  </a:lnTo>
                  <a:cubicBezTo>
                    <a:pt x="453409" y="702174"/>
                    <a:pt x="489582" y="740142"/>
                    <a:pt x="497198" y="792348"/>
                  </a:cubicBezTo>
                  <a:lnTo>
                    <a:pt x="564785" y="1223287"/>
                  </a:lnTo>
                  <a:cubicBezTo>
                    <a:pt x="566689" y="1233728"/>
                    <a:pt x="569545" y="1244169"/>
                    <a:pt x="573352" y="1252712"/>
                  </a:cubicBezTo>
                  <a:lnTo>
                    <a:pt x="628564" y="1387499"/>
                  </a:lnTo>
                  <a:cubicBezTo>
                    <a:pt x="651411" y="1442553"/>
                    <a:pt x="704719" y="1466283"/>
                    <a:pt x="751364" y="1442553"/>
                  </a:cubicBezTo>
                  <a:lnTo>
                    <a:pt x="897009" y="1366617"/>
                  </a:lnTo>
                  <a:cubicBezTo>
                    <a:pt x="918904" y="1355226"/>
                    <a:pt x="936038" y="1335293"/>
                    <a:pt x="945558" y="1309665"/>
                  </a:cubicBezTo>
                  <a:lnTo>
                    <a:pt x="1026472" y="1101789"/>
                  </a:lnTo>
                  <a:lnTo>
                    <a:pt x="1192108" y="663256"/>
                  </a:lnTo>
                  <a:cubicBezTo>
                    <a:pt x="1215906" y="595863"/>
                    <a:pt x="1182589" y="516130"/>
                    <a:pt x="1122617" y="501892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349BCF5-9C2F-317E-5B2E-B84BCBB9A086}"/>
                </a:ext>
              </a:extLst>
            </p:cNvPr>
            <p:cNvSpPr/>
            <p:nvPr/>
          </p:nvSpPr>
          <p:spPr>
            <a:xfrm>
              <a:off x="4981169" y="3067892"/>
              <a:ext cx="176368" cy="252341"/>
            </a:xfrm>
            <a:custGeom>
              <a:avLst/>
              <a:gdLst>
                <a:gd name="connsiteX0" fmla="*/ 131528 w 176368"/>
                <a:gd name="connsiteY0" fmla="*/ 4089 h 252341"/>
                <a:gd name="connsiteX1" fmla="*/ 68700 w 176368"/>
                <a:gd name="connsiteY1" fmla="*/ 43955 h 252341"/>
                <a:gd name="connsiteX2" fmla="*/ 58229 w 176368"/>
                <a:gd name="connsiteY2" fmla="*/ 55346 h 252341"/>
                <a:gd name="connsiteX3" fmla="*/ 5873 w 176368"/>
                <a:gd name="connsiteY3" fmla="*/ 143622 h 252341"/>
                <a:gd name="connsiteX4" fmla="*/ 7777 w 176368"/>
                <a:gd name="connsiteY4" fmla="*/ 190133 h 252341"/>
                <a:gd name="connsiteX5" fmla="*/ 42998 w 176368"/>
                <a:gd name="connsiteY5" fmla="*/ 239491 h 252341"/>
                <a:gd name="connsiteX6" fmla="*/ 91547 w 176368"/>
                <a:gd name="connsiteY6" fmla="*/ 236644 h 252341"/>
                <a:gd name="connsiteX7" fmla="*/ 167701 w 176368"/>
                <a:gd name="connsiteY7" fmla="*/ 104704 h 252341"/>
                <a:gd name="connsiteX8" fmla="*/ 173413 w 176368"/>
                <a:gd name="connsiteY8" fmla="*/ 86669 h 252341"/>
                <a:gd name="connsiteX9" fmla="*/ 176269 w 176368"/>
                <a:gd name="connsiteY9" fmla="*/ 41108 h 252341"/>
                <a:gd name="connsiteX10" fmla="*/ 131528 w 176368"/>
                <a:gd name="connsiteY10" fmla="*/ 4089 h 25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368" h="252341">
                  <a:moveTo>
                    <a:pt x="131528" y="4089"/>
                  </a:moveTo>
                  <a:lnTo>
                    <a:pt x="68700" y="43955"/>
                  </a:lnTo>
                  <a:cubicBezTo>
                    <a:pt x="64892" y="46803"/>
                    <a:pt x="61085" y="50600"/>
                    <a:pt x="58229" y="55346"/>
                  </a:cubicBezTo>
                  <a:lnTo>
                    <a:pt x="5873" y="143622"/>
                  </a:lnTo>
                  <a:cubicBezTo>
                    <a:pt x="-2694" y="157860"/>
                    <a:pt x="-1743" y="176844"/>
                    <a:pt x="7777" y="190133"/>
                  </a:cubicBezTo>
                  <a:lnTo>
                    <a:pt x="42998" y="239491"/>
                  </a:lnTo>
                  <a:cubicBezTo>
                    <a:pt x="56325" y="257526"/>
                    <a:pt x="80123" y="256577"/>
                    <a:pt x="91547" y="236644"/>
                  </a:cubicBezTo>
                  <a:lnTo>
                    <a:pt x="167701" y="104704"/>
                  </a:lnTo>
                  <a:cubicBezTo>
                    <a:pt x="170557" y="99009"/>
                    <a:pt x="172461" y="93314"/>
                    <a:pt x="173413" y="86669"/>
                  </a:cubicBezTo>
                  <a:lnTo>
                    <a:pt x="176269" y="41108"/>
                  </a:lnTo>
                  <a:cubicBezTo>
                    <a:pt x="178173" y="11682"/>
                    <a:pt x="152470" y="-9200"/>
                    <a:pt x="131528" y="4089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CCF4301-0094-3B09-555E-7C6A731D155F}"/>
                </a:ext>
              </a:extLst>
            </p:cNvPr>
            <p:cNvSpPr/>
            <p:nvPr/>
          </p:nvSpPr>
          <p:spPr>
            <a:xfrm>
              <a:off x="6205973" y="2685128"/>
              <a:ext cx="165616" cy="200121"/>
            </a:xfrm>
            <a:custGeom>
              <a:avLst/>
              <a:gdLst>
                <a:gd name="connsiteX0" fmla="*/ 107111 w 165616"/>
                <a:gd name="connsiteY0" fmla="*/ 4322 h 200121"/>
                <a:gd name="connsiteX1" fmla="*/ 13821 w 165616"/>
                <a:gd name="connsiteY1" fmla="*/ 68868 h 200121"/>
                <a:gd name="connsiteX2" fmla="*/ 2398 w 165616"/>
                <a:gd name="connsiteY2" fmla="*/ 110633 h 200121"/>
                <a:gd name="connsiteX3" fmla="*/ 26196 w 165616"/>
                <a:gd name="connsiteY3" fmla="*/ 179925 h 200121"/>
                <a:gd name="connsiteX4" fmla="*/ 53802 w 165616"/>
                <a:gd name="connsiteY4" fmla="*/ 199858 h 200121"/>
                <a:gd name="connsiteX5" fmla="*/ 140428 w 165616"/>
                <a:gd name="connsiteY5" fmla="*/ 190366 h 200121"/>
                <a:gd name="connsiteX6" fmla="*/ 165178 w 165616"/>
                <a:gd name="connsiteY6" fmla="*/ 151449 h 200121"/>
                <a:gd name="connsiteX7" fmla="*/ 148044 w 165616"/>
                <a:gd name="connsiteY7" fmla="*/ 27103 h 200121"/>
                <a:gd name="connsiteX8" fmla="*/ 107111 w 165616"/>
                <a:gd name="connsiteY8" fmla="*/ 4322 h 20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16" h="200121">
                  <a:moveTo>
                    <a:pt x="107111" y="4322"/>
                  </a:moveTo>
                  <a:lnTo>
                    <a:pt x="13821" y="68868"/>
                  </a:lnTo>
                  <a:cubicBezTo>
                    <a:pt x="1446" y="77411"/>
                    <a:pt x="-3314" y="95446"/>
                    <a:pt x="2398" y="110633"/>
                  </a:cubicBezTo>
                  <a:lnTo>
                    <a:pt x="26196" y="179925"/>
                  </a:lnTo>
                  <a:cubicBezTo>
                    <a:pt x="30956" y="193214"/>
                    <a:pt x="42379" y="201757"/>
                    <a:pt x="53802" y="199858"/>
                  </a:cubicBezTo>
                  <a:lnTo>
                    <a:pt x="140428" y="190366"/>
                  </a:lnTo>
                  <a:cubicBezTo>
                    <a:pt x="156611" y="188468"/>
                    <a:pt x="168034" y="170433"/>
                    <a:pt x="165178" y="151449"/>
                  </a:cubicBezTo>
                  <a:lnTo>
                    <a:pt x="148044" y="27103"/>
                  </a:lnTo>
                  <a:cubicBezTo>
                    <a:pt x="144236" y="5272"/>
                    <a:pt x="123294" y="-7068"/>
                    <a:pt x="107111" y="4322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FB6EA3-E3CA-2146-8217-5191289B8084}"/>
                </a:ext>
              </a:extLst>
            </p:cNvPr>
            <p:cNvSpPr/>
            <p:nvPr/>
          </p:nvSpPr>
          <p:spPr>
            <a:xfrm>
              <a:off x="5950397" y="2674074"/>
              <a:ext cx="525554" cy="319354"/>
            </a:xfrm>
            <a:custGeom>
              <a:avLst/>
              <a:gdLst>
                <a:gd name="connsiteX0" fmla="*/ 523563 w 525554"/>
                <a:gd name="connsiteY0" fmla="*/ 274509 h 319354"/>
                <a:gd name="connsiteX1" fmla="*/ 500716 w 525554"/>
                <a:gd name="connsiteY1" fmla="*/ 252678 h 319354"/>
                <a:gd name="connsiteX2" fmla="*/ 198002 w 525554"/>
                <a:gd name="connsiteY2" fmla="*/ 211862 h 319354"/>
                <a:gd name="connsiteX3" fmla="*/ 176107 w 525554"/>
                <a:gd name="connsiteY3" fmla="*/ 193827 h 319354"/>
                <a:gd name="connsiteX4" fmla="*/ 103761 w 525554"/>
                <a:gd name="connsiteY4" fmla="*/ 18224 h 319354"/>
                <a:gd name="connsiteX5" fmla="*/ 63779 w 525554"/>
                <a:gd name="connsiteY5" fmla="*/ 5884 h 319354"/>
                <a:gd name="connsiteX6" fmla="*/ 11423 w 525554"/>
                <a:gd name="connsiteY6" fmla="*/ 51446 h 319354"/>
                <a:gd name="connsiteX7" fmla="*/ 11423 w 525554"/>
                <a:gd name="connsiteY7" fmla="*/ 105551 h 319354"/>
                <a:gd name="connsiteX8" fmla="*/ 207521 w 525554"/>
                <a:gd name="connsiteY8" fmla="*/ 278306 h 319354"/>
                <a:gd name="connsiteX9" fmla="*/ 220848 w 525554"/>
                <a:gd name="connsiteY9" fmla="*/ 284001 h 319354"/>
                <a:gd name="connsiteX10" fmla="*/ 495005 w 525554"/>
                <a:gd name="connsiteY10" fmla="*/ 319122 h 319354"/>
                <a:gd name="connsiteX11" fmla="*/ 523563 w 525554"/>
                <a:gd name="connsiteY11" fmla="*/ 274509 h 31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5554" h="319354">
                  <a:moveTo>
                    <a:pt x="523563" y="274509"/>
                  </a:moveTo>
                  <a:cubicBezTo>
                    <a:pt x="519755" y="262170"/>
                    <a:pt x="511188" y="253627"/>
                    <a:pt x="500716" y="252678"/>
                  </a:cubicBezTo>
                  <a:lnTo>
                    <a:pt x="198002" y="211862"/>
                  </a:lnTo>
                  <a:cubicBezTo>
                    <a:pt x="188483" y="210913"/>
                    <a:pt x="180867" y="203319"/>
                    <a:pt x="176107" y="193827"/>
                  </a:cubicBezTo>
                  <a:lnTo>
                    <a:pt x="103761" y="18224"/>
                  </a:lnTo>
                  <a:cubicBezTo>
                    <a:pt x="96145" y="189"/>
                    <a:pt x="77106" y="-5506"/>
                    <a:pt x="63779" y="5884"/>
                  </a:cubicBezTo>
                  <a:lnTo>
                    <a:pt x="11423" y="51446"/>
                  </a:lnTo>
                  <a:cubicBezTo>
                    <a:pt x="-3808" y="64735"/>
                    <a:pt x="-3808" y="92262"/>
                    <a:pt x="11423" y="105551"/>
                  </a:cubicBezTo>
                  <a:lnTo>
                    <a:pt x="207521" y="278306"/>
                  </a:lnTo>
                  <a:cubicBezTo>
                    <a:pt x="211329" y="282103"/>
                    <a:pt x="216089" y="284001"/>
                    <a:pt x="220848" y="284001"/>
                  </a:cubicBezTo>
                  <a:lnTo>
                    <a:pt x="495005" y="319122"/>
                  </a:lnTo>
                  <a:cubicBezTo>
                    <a:pt x="515947" y="321969"/>
                    <a:pt x="531178" y="298239"/>
                    <a:pt x="523563" y="274509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55B4F4-5F83-33A2-9D01-9924BA52832D}"/>
                </a:ext>
              </a:extLst>
            </p:cNvPr>
            <p:cNvSpPr/>
            <p:nvPr/>
          </p:nvSpPr>
          <p:spPr>
            <a:xfrm>
              <a:off x="6400244" y="2754924"/>
              <a:ext cx="141285" cy="164978"/>
            </a:xfrm>
            <a:custGeom>
              <a:avLst/>
              <a:gdLst>
                <a:gd name="connsiteX0" fmla="*/ 14696 w 141285"/>
                <a:gd name="connsiteY0" fmla="*/ 142402 h 164978"/>
                <a:gd name="connsiteX1" fmla="*/ 47062 w 141285"/>
                <a:gd name="connsiteY1" fmla="*/ 161386 h 164978"/>
                <a:gd name="connsiteX2" fmla="*/ 82283 w 141285"/>
                <a:gd name="connsiteY2" fmla="*/ 149996 h 164978"/>
                <a:gd name="connsiteX3" fmla="*/ 136543 w 141285"/>
                <a:gd name="connsiteY3" fmla="*/ 52228 h 164978"/>
                <a:gd name="connsiteX4" fmla="*/ 113697 w 141285"/>
                <a:gd name="connsiteY4" fmla="*/ 22 h 164978"/>
                <a:gd name="connsiteX5" fmla="*/ 110841 w 141285"/>
                <a:gd name="connsiteY5" fmla="*/ 22 h 164978"/>
                <a:gd name="connsiteX6" fmla="*/ 94658 w 141285"/>
                <a:gd name="connsiteY6" fmla="*/ 6666 h 164978"/>
                <a:gd name="connsiteX7" fmla="*/ 11840 w 141285"/>
                <a:gd name="connsiteY7" fmla="*/ 84501 h 164978"/>
                <a:gd name="connsiteX8" fmla="*/ 14696 w 141285"/>
                <a:gd name="connsiteY8" fmla="*/ 142402 h 16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285" h="164978">
                  <a:moveTo>
                    <a:pt x="14696" y="142402"/>
                  </a:moveTo>
                  <a:lnTo>
                    <a:pt x="47062" y="161386"/>
                  </a:lnTo>
                  <a:cubicBezTo>
                    <a:pt x="59437" y="168980"/>
                    <a:pt x="74668" y="164234"/>
                    <a:pt x="82283" y="149996"/>
                  </a:cubicBezTo>
                  <a:lnTo>
                    <a:pt x="136543" y="52228"/>
                  </a:lnTo>
                  <a:cubicBezTo>
                    <a:pt x="148919" y="29447"/>
                    <a:pt x="135591" y="-928"/>
                    <a:pt x="113697" y="22"/>
                  </a:cubicBezTo>
                  <a:lnTo>
                    <a:pt x="110841" y="22"/>
                  </a:lnTo>
                  <a:cubicBezTo>
                    <a:pt x="105130" y="22"/>
                    <a:pt x="99418" y="2869"/>
                    <a:pt x="94658" y="6666"/>
                  </a:cubicBezTo>
                  <a:lnTo>
                    <a:pt x="11840" y="84501"/>
                  </a:lnTo>
                  <a:cubicBezTo>
                    <a:pt x="-5294" y="100637"/>
                    <a:pt x="-3390" y="131012"/>
                    <a:pt x="14696" y="142402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ACD18E-ADE3-D210-B4FC-B879E79DEF71}"/>
                </a:ext>
              </a:extLst>
            </p:cNvPr>
            <p:cNvSpPr/>
            <p:nvPr/>
          </p:nvSpPr>
          <p:spPr>
            <a:xfrm>
              <a:off x="6350428" y="2455521"/>
              <a:ext cx="150590" cy="206392"/>
            </a:xfrm>
            <a:custGeom>
              <a:avLst/>
              <a:gdLst>
                <a:gd name="connsiteX0" fmla="*/ 150186 w 150590"/>
                <a:gd name="connsiteY0" fmla="*/ 169384 h 206392"/>
                <a:gd name="connsiteX1" fmla="*/ 142570 w 150590"/>
                <a:gd name="connsiteY1" fmla="*/ 103889 h 206392"/>
                <a:gd name="connsiteX2" fmla="*/ 133051 w 150590"/>
                <a:gd name="connsiteY2" fmla="*/ 83006 h 206392"/>
                <a:gd name="connsiteX3" fmla="*/ 61656 w 150590"/>
                <a:gd name="connsiteY3" fmla="*/ 8019 h 206392"/>
                <a:gd name="connsiteX4" fmla="*/ 16916 w 150590"/>
                <a:gd name="connsiteY4" fmla="*/ 25105 h 206392"/>
                <a:gd name="connsiteX5" fmla="*/ 733 w 150590"/>
                <a:gd name="connsiteY5" fmla="*/ 101990 h 206392"/>
                <a:gd name="connsiteX6" fmla="*/ 14060 w 150590"/>
                <a:gd name="connsiteY6" fmla="*/ 139009 h 206392"/>
                <a:gd name="connsiteX7" fmla="*/ 108301 w 150590"/>
                <a:gd name="connsiteY7" fmla="*/ 201657 h 206392"/>
                <a:gd name="connsiteX8" fmla="*/ 150186 w 150590"/>
                <a:gd name="connsiteY8" fmla="*/ 169384 h 20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590" h="206392">
                  <a:moveTo>
                    <a:pt x="150186" y="169384"/>
                  </a:moveTo>
                  <a:lnTo>
                    <a:pt x="142570" y="103889"/>
                  </a:lnTo>
                  <a:cubicBezTo>
                    <a:pt x="141619" y="96295"/>
                    <a:pt x="138763" y="88701"/>
                    <a:pt x="133051" y="83006"/>
                  </a:cubicBezTo>
                  <a:lnTo>
                    <a:pt x="61656" y="8019"/>
                  </a:lnTo>
                  <a:cubicBezTo>
                    <a:pt x="46425" y="-8118"/>
                    <a:pt x="21675" y="1374"/>
                    <a:pt x="16916" y="25105"/>
                  </a:cubicBezTo>
                  <a:lnTo>
                    <a:pt x="733" y="101990"/>
                  </a:lnTo>
                  <a:cubicBezTo>
                    <a:pt x="-2123" y="117178"/>
                    <a:pt x="3589" y="132365"/>
                    <a:pt x="14060" y="139009"/>
                  </a:cubicBezTo>
                  <a:lnTo>
                    <a:pt x="108301" y="201657"/>
                  </a:lnTo>
                  <a:cubicBezTo>
                    <a:pt x="130195" y="215895"/>
                    <a:pt x="153994" y="195961"/>
                    <a:pt x="150186" y="169384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97020B4-B7EC-AE71-042C-943E820DE4FC}"/>
                </a:ext>
              </a:extLst>
            </p:cNvPr>
            <p:cNvSpPr/>
            <p:nvPr/>
          </p:nvSpPr>
          <p:spPr>
            <a:xfrm>
              <a:off x="6619419" y="2821893"/>
              <a:ext cx="297908" cy="184043"/>
            </a:xfrm>
            <a:custGeom>
              <a:avLst/>
              <a:gdLst>
                <a:gd name="connsiteX0" fmla="*/ 5898 w 297908"/>
                <a:gd name="connsiteY0" fmla="*/ 53601 h 184043"/>
                <a:gd name="connsiteX1" fmla="*/ 10658 w 297908"/>
                <a:gd name="connsiteY1" fmla="*/ 61195 h 184043"/>
                <a:gd name="connsiteX2" fmla="*/ 23033 w 297908"/>
                <a:gd name="connsiteY2" fmla="*/ 72586 h 184043"/>
                <a:gd name="connsiteX3" fmla="*/ 261016 w 297908"/>
                <a:gd name="connsiteY3" fmla="*/ 181744 h 184043"/>
                <a:gd name="connsiteX4" fmla="*/ 293382 w 297908"/>
                <a:gd name="connsiteY4" fmla="*/ 132385 h 184043"/>
                <a:gd name="connsiteX5" fmla="*/ 252448 w 297908"/>
                <a:gd name="connsiteY5" fmla="*/ 54551 h 184043"/>
                <a:gd name="connsiteX6" fmla="*/ 233410 w 297908"/>
                <a:gd name="connsiteY6" fmla="*/ 39363 h 184043"/>
                <a:gd name="connsiteX7" fmla="*/ 32552 w 297908"/>
                <a:gd name="connsiteY7" fmla="*/ 446 h 184043"/>
                <a:gd name="connsiteX8" fmla="*/ 5898 w 297908"/>
                <a:gd name="connsiteY8" fmla="*/ 53601 h 1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7908" h="184043">
                  <a:moveTo>
                    <a:pt x="5898" y="53601"/>
                  </a:moveTo>
                  <a:lnTo>
                    <a:pt x="10658" y="61195"/>
                  </a:lnTo>
                  <a:cubicBezTo>
                    <a:pt x="13514" y="65941"/>
                    <a:pt x="18273" y="69738"/>
                    <a:pt x="23033" y="72586"/>
                  </a:cubicBezTo>
                  <a:lnTo>
                    <a:pt x="261016" y="181744"/>
                  </a:lnTo>
                  <a:cubicBezTo>
                    <a:pt x="285766" y="193134"/>
                    <a:pt x="307661" y="159912"/>
                    <a:pt x="293382" y="132385"/>
                  </a:cubicBezTo>
                  <a:lnTo>
                    <a:pt x="252448" y="54551"/>
                  </a:lnTo>
                  <a:cubicBezTo>
                    <a:pt x="248641" y="46957"/>
                    <a:pt x="241026" y="41262"/>
                    <a:pt x="233410" y="39363"/>
                  </a:cubicBezTo>
                  <a:lnTo>
                    <a:pt x="32552" y="446"/>
                  </a:lnTo>
                  <a:cubicBezTo>
                    <a:pt x="6850" y="-4300"/>
                    <a:pt x="-9333" y="29871"/>
                    <a:pt x="5898" y="53601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813D762-DAC7-AEA1-307B-75047286170A}"/>
                </a:ext>
              </a:extLst>
            </p:cNvPr>
            <p:cNvSpPr/>
            <p:nvPr/>
          </p:nvSpPr>
          <p:spPr>
            <a:xfrm>
              <a:off x="6229215" y="3033063"/>
              <a:ext cx="696005" cy="599547"/>
            </a:xfrm>
            <a:custGeom>
              <a:avLst/>
              <a:gdLst>
                <a:gd name="connsiteX0" fmla="*/ 692152 w 696005"/>
                <a:gd name="connsiteY0" fmla="*/ 260082 h 599547"/>
                <a:gd name="connsiteX1" fmla="*/ 572209 w 696005"/>
                <a:gd name="connsiteY1" fmla="*/ 16136 h 599547"/>
                <a:gd name="connsiteX2" fmla="*/ 548411 w 696005"/>
                <a:gd name="connsiteY2" fmla="*/ 0 h 599547"/>
                <a:gd name="connsiteX3" fmla="*/ 378967 w 696005"/>
                <a:gd name="connsiteY3" fmla="*/ 1898 h 599547"/>
                <a:gd name="connsiteX4" fmla="*/ 366592 w 696005"/>
                <a:gd name="connsiteY4" fmla="*/ 5695 h 599547"/>
                <a:gd name="connsiteX5" fmla="*/ 17233 w 696005"/>
                <a:gd name="connsiteY5" fmla="*/ 232555 h 599547"/>
                <a:gd name="connsiteX6" fmla="*/ 2954 w 696005"/>
                <a:gd name="connsiteY6" fmla="*/ 261031 h 599547"/>
                <a:gd name="connsiteX7" fmla="*/ 98 w 696005"/>
                <a:gd name="connsiteY7" fmla="*/ 345510 h 599547"/>
                <a:gd name="connsiteX8" fmla="*/ 121945 w 696005"/>
                <a:gd name="connsiteY8" fmla="*/ 469856 h 599547"/>
                <a:gd name="connsiteX9" fmla="*/ 223802 w 696005"/>
                <a:gd name="connsiteY9" fmla="*/ 442329 h 599547"/>
                <a:gd name="connsiteX10" fmla="*/ 326611 w 696005"/>
                <a:gd name="connsiteY10" fmla="*/ 489789 h 599547"/>
                <a:gd name="connsiteX11" fmla="*/ 361832 w 696005"/>
                <a:gd name="connsiteY11" fmla="*/ 548640 h 599547"/>
                <a:gd name="connsiteX12" fmla="*/ 511285 w 696005"/>
                <a:gd name="connsiteY12" fmla="*/ 566675 h 599547"/>
                <a:gd name="connsiteX13" fmla="*/ 637892 w 696005"/>
                <a:gd name="connsiteY13" fmla="*/ 424294 h 599547"/>
                <a:gd name="connsiteX14" fmla="*/ 643604 w 696005"/>
                <a:gd name="connsiteY14" fmla="*/ 414802 h 599547"/>
                <a:gd name="connsiteX15" fmla="*/ 694056 w 696005"/>
                <a:gd name="connsiteY15" fmla="*/ 292355 h 599547"/>
                <a:gd name="connsiteX16" fmla="*/ 692152 w 696005"/>
                <a:gd name="connsiteY16" fmla="*/ 260082 h 59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96005" h="599547">
                  <a:moveTo>
                    <a:pt x="692152" y="260082"/>
                  </a:moveTo>
                  <a:lnTo>
                    <a:pt x="572209" y="16136"/>
                  </a:lnTo>
                  <a:cubicBezTo>
                    <a:pt x="567450" y="5695"/>
                    <a:pt x="557930" y="0"/>
                    <a:pt x="548411" y="0"/>
                  </a:cubicBezTo>
                  <a:lnTo>
                    <a:pt x="378967" y="1898"/>
                  </a:lnTo>
                  <a:cubicBezTo>
                    <a:pt x="374207" y="1898"/>
                    <a:pt x="370400" y="2847"/>
                    <a:pt x="366592" y="5695"/>
                  </a:cubicBezTo>
                  <a:lnTo>
                    <a:pt x="17233" y="232555"/>
                  </a:lnTo>
                  <a:cubicBezTo>
                    <a:pt x="8665" y="238250"/>
                    <a:pt x="2954" y="248691"/>
                    <a:pt x="2954" y="261031"/>
                  </a:cubicBezTo>
                  <a:lnTo>
                    <a:pt x="98" y="345510"/>
                  </a:lnTo>
                  <a:cubicBezTo>
                    <a:pt x="-2758" y="425243"/>
                    <a:pt x="57214" y="486942"/>
                    <a:pt x="121945" y="469856"/>
                  </a:cubicBezTo>
                  <a:lnTo>
                    <a:pt x="223802" y="442329"/>
                  </a:lnTo>
                  <a:cubicBezTo>
                    <a:pt x="262831" y="431888"/>
                    <a:pt x="302812" y="450872"/>
                    <a:pt x="326611" y="489789"/>
                  </a:cubicBezTo>
                  <a:lnTo>
                    <a:pt x="361832" y="548640"/>
                  </a:lnTo>
                  <a:cubicBezTo>
                    <a:pt x="397054" y="608440"/>
                    <a:pt x="466545" y="616983"/>
                    <a:pt x="511285" y="566675"/>
                  </a:cubicBezTo>
                  <a:lnTo>
                    <a:pt x="637892" y="424294"/>
                  </a:lnTo>
                  <a:cubicBezTo>
                    <a:pt x="640749" y="421447"/>
                    <a:pt x="642652" y="418599"/>
                    <a:pt x="643604" y="414802"/>
                  </a:cubicBezTo>
                  <a:lnTo>
                    <a:pt x="694056" y="292355"/>
                  </a:lnTo>
                  <a:cubicBezTo>
                    <a:pt x="696912" y="281914"/>
                    <a:pt x="696912" y="269574"/>
                    <a:pt x="692152" y="260082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046F2D3-E708-3FA5-BB81-DEB7FB5C95EE}"/>
                </a:ext>
              </a:extLst>
            </p:cNvPr>
            <p:cNvSpPr/>
            <p:nvPr/>
          </p:nvSpPr>
          <p:spPr>
            <a:xfrm>
              <a:off x="6924010" y="3529749"/>
              <a:ext cx="303527" cy="250526"/>
            </a:xfrm>
            <a:custGeom>
              <a:avLst/>
              <a:gdLst>
                <a:gd name="connsiteX0" fmla="*/ 296265 w 303527"/>
                <a:gd name="connsiteY0" fmla="*/ 17782 h 250526"/>
                <a:gd name="connsiteX1" fmla="*/ 242956 w 303527"/>
                <a:gd name="connsiteY1" fmla="*/ 11138 h 250526"/>
                <a:gd name="connsiteX2" fmla="*/ 139196 w 303527"/>
                <a:gd name="connsiteY2" fmla="*/ 124093 h 250526"/>
                <a:gd name="connsiteX3" fmla="*/ 123013 w 303527"/>
                <a:gd name="connsiteY3" fmla="*/ 134534 h 250526"/>
                <a:gd name="connsiteX4" fmla="*/ 27820 w 303527"/>
                <a:gd name="connsiteY4" fmla="*/ 161112 h 250526"/>
                <a:gd name="connsiteX5" fmla="*/ 6877 w 303527"/>
                <a:gd name="connsiteY5" fmla="*/ 229455 h 250526"/>
                <a:gd name="connsiteX6" fmla="*/ 7830 w 303527"/>
                <a:gd name="connsiteY6" fmla="*/ 232302 h 250526"/>
                <a:gd name="connsiteX7" fmla="*/ 55426 w 303527"/>
                <a:gd name="connsiteY7" fmla="*/ 244642 h 250526"/>
                <a:gd name="connsiteX8" fmla="*/ 190600 w 303527"/>
                <a:gd name="connsiteY8" fmla="*/ 149722 h 250526"/>
                <a:gd name="connsiteX9" fmla="*/ 284842 w 303527"/>
                <a:gd name="connsiteY9" fmla="*/ 82328 h 250526"/>
                <a:gd name="connsiteX10" fmla="*/ 296265 w 303527"/>
                <a:gd name="connsiteY10" fmla="*/ 17782 h 25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3527" h="250526">
                  <a:moveTo>
                    <a:pt x="296265" y="17782"/>
                  </a:moveTo>
                  <a:cubicBezTo>
                    <a:pt x="283890" y="-3100"/>
                    <a:pt x="259139" y="-5948"/>
                    <a:pt x="242956" y="11138"/>
                  </a:cubicBezTo>
                  <a:lnTo>
                    <a:pt x="139196" y="124093"/>
                  </a:lnTo>
                  <a:cubicBezTo>
                    <a:pt x="134436" y="128839"/>
                    <a:pt x="128724" y="132636"/>
                    <a:pt x="123013" y="134534"/>
                  </a:cubicBezTo>
                  <a:lnTo>
                    <a:pt x="27820" y="161112"/>
                  </a:lnTo>
                  <a:cubicBezTo>
                    <a:pt x="3070" y="168706"/>
                    <a:pt x="-8353" y="203826"/>
                    <a:pt x="6877" y="229455"/>
                  </a:cubicBezTo>
                  <a:lnTo>
                    <a:pt x="7830" y="232302"/>
                  </a:lnTo>
                  <a:cubicBezTo>
                    <a:pt x="18301" y="250337"/>
                    <a:pt x="39243" y="256032"/>
                    <a:pt x="55426" y="244642"/>
                  </a:cubicBezTo>
                  <a:lnTo>
                    <a:pt x="190600" y="149722"/>
                  </a:lnTo>
                  <a:lnTo>
                    <a:pt x="284842" y="82328"/>
                  </a:lnTo>
                  <a:cubicBezTo>
                    <a:pt x="303880" y="69039"/>
                    <a:pt x="309592" y="38665"/>
                    <a:pt x="296265" y="17782"/>
                  </a:cubicBezTo>
                  <a:close/>
                </a:path>
              </a:pathLst>
            </a:custGeom>
            <a:solidFill>
              <a:srgbClr val="F36900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16BD1307-E1DC-F043-8333-B502652991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8199448"/>
              </p:ext>
            </p:extLst>
          </p:nvPr>
        </p:nvGraphicFramePr>
        <p:xfrm>
          <a:off x="6012049" y="1386827"/>
          <a:ext cx="2341949" cy="2811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Graphic 6">
            <a:extLst>
              <a:ext uri="{FF2B5EF4-FFF2-40B4-BE49-F238E27FC236}">
                <a16:creationId xmlns:a16="http://schemas.microsoft.com/office/drawing/2014/main" id="{4F8E18B5-57E3-1441-86F5-7F8915A1A131}"/>
              </a:ext>
            </a:extLst>
          </p:cNvPr>
          <p:cNvSpPr/>
          <p:nvPr/>
        </p:nvSpPr>
        <p:spPr>
          <a:xfrm>
            <a:off x="5645233" y="2196067"/>
            <a:ext cx="317848" cy="430136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7" name="Graphic 6">
            <a:extLst>
              <a:ext uri="{FF2B5EF4-FFF2-40B4-BE49-F238E27FC236}">
                <a16:creationId xmlns:a16="http://schemas.microsoft.com/office/drawing/2014/main" id="{00DFDCF5-B8A0-9B4D-8A84-22D155FAF599}"/>
              </a:ext>
            </a:extLst>
          </p:cNvPr>
          <p:cNvSpPr/>
          <p:nvPr/>
        </p:nvSpPr>
        <p:spPr>
          <a:xfrm>
            <a:off x="5645233" y="2766641"/>
            <a:ext cx="317848" cy="430136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8" name="Graphic 6">
            <a:extLst>
              <a:ext uri="{FF2B5EF4-FFF2-40B4-BE49-F238E27FC236}">
                <a16:creationId xmlns:a16="http://schemas.microsoft.com/office/drawing/2014/main" id="{F0931E67-BC49-4B4E-B39A-2F6786F0E398}"/>
              </a:ext>
            </a:extLst>
          </p:cNvPr>
          <p:cNvSpPr/>
          <p:nvPr/>
        </p:nvSpPr>
        <p:spPr>
          <a:xfrm>
            <a:off x="5645233" y="3321258"/>
            <a:ext cx="317848" cy="430136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chemeClr val="accent1"/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21AE99-22D7-9742-9250-9EF236F5B143}"/>
              </a:ext>
            </a:extLst>
          </p:cNvPr>
          <p:cNvCxnSpPr>
            <a:cxnSpLocks/>
          </p:cNvCxnSpPr>
          <p:nvPr/>
        </p:nvCxnSpPr>
        <p:spPr>
          <a:xfrm>
            <a:off x="6248400" y="4878386"/>
            <a:ext cx="2889191" cy="0"/>
          </a:xfrm>
          <a:prstGeom prst="straightConnector1">
            <a:avLst/>
          </a:prstGeom>
          <a:ln>
            <a:solidFill>
              <a:schemeClr val="accent4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9CD35EF-B325-1E47-9443-FC57978A5482}"/>
              </a:ext>
            </a:extLst>
          </p:cNvPr>
          <p:cNvSpPr/>
          <p:nvPr/>
        </p:nvSpPr>
        <p:spPr>
          <a:xfrm flipV="1">
            <a:off x="6476999" y="4792193"/>
            <a:ext cx="1806575" cy="17238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B1B5042F-4F0E-0748-8ACE-271F4B22A4BF}"/>
              </a:ext>
            </a:extLst>
          </p:cNvPr>
          <p:cNvSpPr/>
          <p:nvPr/>
        </p:nvSpPr>
        <p:spPr>
          <a:xfrm flipV="1">
            <a:off x="8534400" y="4705349"/>
            <a:ext cx="390524" cy="346075"/>
          </a:xfrm>
          <a:prstGeom prst="roundRect">
            <a:avLst>
              <a:gd name="adj" fmla="val 1299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DEF806E-90EC-1B43-BE37-8F6B429946AF}"/>
              </a:ext>
            </a:extLst>
          </p:cNvPr>
          <p:cNvSpPr txBox="1"/>
          <p:nvPr/>
        </p:nvSpPr>
        <p:spPr>
          <a:xfrm>
            <a:off x="6505671" y="4798676"/>
            <a:ext cx="175896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3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DIVERSITY REPORT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168566-3CB1-AC4D-BAB9-19B311D85E78}"/>
              </a:ext>
            </a:extLst>
          </p:cNvPr>
          <p:cNvSpPr txBox="1"/>
          <p:nvPr/>
        </p:nvSpPr>
        <p:spPr>
          <a:xfrm>
            <a:off x="8609136" y="4752509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44" name="Graphic 6">
            <a:extLst>
              <a:ext uri="{FF2B5EF4-FFF2-40B4-BE49-F238E27FC236}">
                <a16:creationId xmlns:a16="http://schemas.microsoft.com/office/drawing/2014/main" id="{D77B9D83-0A0E-8C40-9680-60DB2E2C36F4}"/>
              </a:ext>
            </a:extLst>
          </p:cNvPr>
          <p:cNvSpPr/>
          <p:nvPr/>
        </p:nvSpPr>
        <p:spPr>
          <a:xfrm>
            <a:off x="2801339" y="3000437"/>
            <a:ext cx="221364" cy="299567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5" name="Graphic 6">
            <a:extLst>
              <a:ext uri="{FF2B5EF4-FFF2-40B4-BE49-F238E27FC236}">
                <a16:creationId xmlns:a16="http://schemas.microsoft.com/office/drawing/2014/main" id="{84A259EB-65B2-6748-A170-8911B68C5678}"/>
              </a:ext>
            </a:extLst>
          </p:cNvPr>
          <p:cNvSpPr/>
          <p:nvPr/>
        </p:nvSpPr>
        <p:spPr>
          <a:xfrm>
            <a:off x="1564537" y="3399509"/>
            <a:ext cx="221364" cy="299567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6" name="Graphic 6">
            <a:extLst>
              <a:ext uri="{FF2B5EF4-FFF2-40B4-BE49-F238E27FC236}">
                <a16:creationId xmlns:a16="http://schemas.microsoft.com/office/drawing/2014/main" id="{0BE92FF6-CA91-D94C-B6B7-093BD3F8BF70}"/>
              </a:ext>
            </a:extLst>
          </p:cNvPr>
          <p:cNvSpPr/>
          <p:nvPr/>
        </p:nvSpPr>
        <p:spPr>
          <a:xfrm>
            <a:off x="1268872" y="2365437"/>
            <a:ext cx="221364" cy="299567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chemeClr val="accent2"/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7" name="Graphic 6">
            <a:extLst>
              <a:ext uri="{FF2B5EF4-FFF2-40B4-BE49-F238E27FC236}">
                <a16:creationId xmlns:a16="http://schemas.microsoft.com/office/drawing/2014/main" id="{F2A08EFB-2565-3E4E-9B52-AB9C73FD6CC7}"/>
              </a:ext>
            </a:extLst>
          </p:cNvPr>
          <p:cNvSpPr/>
          <p:nvPr/>
        </p:nvSpPr>
        <p:spPr>
          <a:xfrm>
            <a:off x="3521005" y="2627904"/>
            <a:ext cx="221364" cy="299567"/>
          </a:xfrm>
          <a:custGeom>
            <a:avLst/>
            <a:gdLst>
              <a:gd name="connsiteX0" fmla="*/ 215900 w 432738"/>
              <a:gd name="connsiteY0" fmla="*/ 0 h 585613"/>
              <a:gd name="connsiteX1" fmla="*/ 0 w 432738"/>
              <a:gd name="connsiteY1" fmla="*/ 216719 h 585613"/>
              <a:gd name="connsiteX2" fmla="*/ 185862 w 432738"/>
              <a:gd name="connsiteY2" fmla="*/ 570066 h 585613"/>
              <a:gd name="connsiteX3" fmla="*/ 245938 w 432738"/>
              <a:gd name="connsiteY3" fmla="*/ 570066 h 585613"/>
              <a:gd name="connsiteX4" fmla="*/ 432739 w 432738"/>
              <a:gd name="connsiteY4" fmla="*/ 216719 h 585613"/>
              <a:gd name="connsiteX5" fmla="*/ 215900 w 432738"/>
              <a:gd name="connsiteY5" fmla="*/ 0 h 585613"/>
              <a:gd name="connsiteX6" fmla="*/ 217777 w 432738"/>
              <a:gd name="connsiteY6" fmla="*/ 312830 h 585613"/>
              <a:gd name="connsiteX7" fmla="*/ 118276 w 432738"/>
              <a:gd name="connsiteY7" fmla="*/ 212950 h 585613"/>
              <a:gd name="connsiteX8" fmla="*/ 217777 w 432738"/>
              <a:gd name="connsiteY8" fmla="*/ 113071 h 585613"/>
              <a:gd name="connsiteX9" fmla="*/ 317279 w 432738"/>
              <a:gd name="connsiteY9" fmla="*/ 212950 h 585613"/>
              <a:gd name="connsiteX10" fmla="*/ 217777 w 432738"/>
              <a:gd name="connsiteY10" fmla="*/ 312830 h 58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738" h="585613">
                <a:moveTo>
                  <a:pt x="215900" y="0"/>
                </a:moveTo>
                <a:cubicBezTo>
                  <a:pt x="96686" y="0"/>
                  <a:pt x="0" y="97053"/>
                  <a:pt x="0" y="216719"/>
                </a:cubicBezTo>
                <a:cubicBezTo>
                  <a:pt x="0" y="308118"/>
                  <a:pt x="126724" y="489974"/>
                  <a:pt x="185862" y="570066"/>
                </a:cubicBezTo>
                <a:cubicBezTo>
                  <a:pt x="200881" y="590796"/>
                  <a:pt x="230919" y="590796"/>
                  <a:pt x="245938" y="570066"/>
                </a:cubicBezTo>
                <a:cubicBezTo>
                  <a:pt x="306015" y="489974"/>
                  <a:pt x="432739" y="309061"/>
                  <a:pt x="432739" y="216719"/>
                </a:cubicBezTo>
                <a:cubicBezTo>
                  <a:pt x="432739" y="97053"/>
                  <a:pt x="336053" y="0"/>
                  <a:pt x="215900" y="0"/>
                </a:cubicBezTo>
                <a:close/>
                <a:moveTo>
                  <a:pt x="217777" y="312830"/>
                </a:moveTo>
                <a:cubicBezTo>
                  <a:pt x="163333" y="312830"/>
                  <a:pt x="118276" y="268544"/>
                  <a:pt x="118276" y="212950"/>
                </a:cubicBezTo>
                <a:cubicBezTo>
                  <a:pt x="118276" y="157357"/>
                  <a:pt x="162394" y="113071"/>
                  <a:pt x="217777" y="113071"/>
                </a:cubicBezTo>
                <a:cubicBezTo>
                  <a:pt x="273160" y="113071"/>
                  <a:pt x="317279" y="157357"/>
                  <a:pt x="317279" y="212950"/>
                </a:cubicBezTo>
                <a:cubicBezTo>
                  <a:pt x="317279" y="268544"/>
                  <a:pt x="272222" y="312830"/>
                  <a:pt x="217777" y="312830"/>
                </a:cubicBezTo>
                <a:close/>
              </a:path>
            </a:pathLst>
          </a:custGeom>
          <a:solidFill>
            <a:schemeClr val="accent1"/>
          </a:solidFill>
          <a:ln w="93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F4E5A42-976E-9841-B8DE-7DC630BF5B91}"/>
              </a:ext>
            </a:extLst>
          </p:cNvPr>
          <p:cNvSpPr txBox="1"/>
          <p:nvPr/>
        </p:nvSpPr>
        <p:spPr>
          <a:xfrm>
            <a:off x="789895" y="1514250"/>
            <a:ext cx="300643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LOCATION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CA1F398-6749-2C48-8406-051E0827AE5F}"/>
              </a:ext>
            </a:extLst>
          </p:cNvPr>
          <p:cNvSpPr/>
          <p:nvPr/>
        </p:nvSpPr>
        <p:spPr>
          <a:xfrm>
            <a:off x="418453" y="399404"/>
            <a:ext cx="2417736" cy="5966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71D1971-AF5C-224A-B649-1DB66E3C8E38}"/>
              </a:ext>
            </a:extLst>
          </p:cNvPr>
          <p:cNvCxnSpPr/>
          <p:nvPr/>
        </p:nvCxnSpPr>
        <p:spPr>
          <a:xfrm flipH="1">
            <a:off x="-129153" y="726160"/>
            <a:ext cx="39624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Placeholder 1">
            <a:extLst>
              <a:ext uri="{FF2B5EF4-FFF2-40B4-BE49-F238E27FC236}">
                <a16:creationId xmlns:a16="http://schemas.microsoft.com/office/drawing/2014/main" id="{9EB63455-5E36-B645-85C4-5AD5F358BB56}"/>
              </a:ext>
            </a:extLst>
          </p:cNvPr>
          <p:cNvSpPr txBox="1">
            <a:spLocks/>
          </p:cNvSpPr>
          <p:nvPr/>
        </p:nvSpPr>
        <p:spPr>
          <a:xfrm>
            <a:off x="549615" y="450132"/>
            <a:ext cx="2155413" cy="427494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200" b="1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</a:t>
            </a:r>
            <a:endParaRPr lang="en-US" sz="3200" b="1" dirty="0">
              <a:solidFill>
                <a:schemeClr val="accent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D34AC68-CC2A-B54D-984E-D45CC6A949F9}"/>
              </a:ext>
            </a:extLst>
          </p:cNvPr>
          <p:cNvCxnSpPr>
            <a:cxnSpLocks/>
          </p:cNvCxnSpPr>
          <p:nvPr/>
        </p:nvCxnSpPr>
        <p:spPr>
          <a:xfrm>
            <a:off x="8686800" y="726160"/>
            <a:ext cx="4572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70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4">
            <a:extLst>
              <a:ext uri="{FF2B5EF4-FFF2-40B4-BE49-F238E27FC236}">
                <a16:creationId xmlns:a16="http://schemas.microsoft.com/office/drawing/2014/main" id="{418ED320-08DF-924B-A708-324D8332A6BB}"/>
              </a:ext>
            </a:extLst>
          </p:cNvPr>
          <p:cNvSpPr/>
          <p:nvPr/>
        </p:nvSpPr>
        <p:spPr>
          <a:xfrm>
            <a:off x="914400" y="1809750"/>
            <a:ext cx="7332133" cy="1134070"/>
          </a:xfrm>
          <a:custGeom>
            <a:avLst/>
            <a:gdLst>
              <a:gd name="connsiteX0" fmla="*/ 9098376 w 9141407"/>
              <a:gd name="connsiteY0" fmla="*/ 471225 h 1413913"/>
              <a:gd name="connsiteX1" fmla="*/ 8430192 w 9141407"/>
              <a:gd name="connsiteY1" fmla="*/ 295 h 1413913"/>
              <a:gd name="connsiteX2" fmla="*/ 7762838 w 9141407"/>
              <a:gd name="connsiteY2" fmla="*/ 471225 h 1413913"/>
              <a:gd name="connsiteX3" fmla="*/ 7485948 w 9141407"/>
              <a:gd name="connsiteY3" fmla="*/ 669860 h 1413913"/>
              <a:gd name="connsiteX4" fmla="*/ 7444497 w 9141407"/>
              <a:gd name="connsiteY4" fmla="*/ 669860 h 1413913"/>
              <a:gd name="connsiteX5" fmla="*/ 7170095 w 9141407"/>
              <a:gd name="connsiteY5" fmla="*/ 479502 h 1413913"/>
              <a:gd name="connsiteX6" fmla="*/ 6760563 w 9141407"/>
              <a:gd name="connsiteY6" fmla="*/ 49953 h 1413913"/>
              <a:gd name="connsiteX7" fmla="*/ 6760563 w 9141407"/>
              <a:gd name="connsiteY7" fmla="*/ 49953 h 1413913"/>
              <a:gd name="connsiteX8" fmla="*/ 6708335 w 9141407"/>
              <a:gd name="connsiteY8" fmla="*/ 31745 h 1413913"/>
              <a:gd name="connsiteX9" fmla="*/ 6706677 w 9141407"/>
              <a:gd name="connsiteY9" fmla="*/ 30918 h 1413913"/>
              <a:gd name="connsiteX10" fmla="*/ 6654449 w 9141407"/>
              <a:gd name="connsiteY10" fmla="*/ 16848 h 1413913"/>
              <a:gd name="connsiteX11" fmla="*/ 6651962 w 9141407"/>
              <a:gd name="connsiteY11" fmla="*/ 16020 h 1413913"/>
              <a:gd name="connsiteX12" fmla="*/ 6625434 w 9141407"/>
              <a:gd name="connsiteY12" fmla="*/ 11054 h 1413913"/>
              <a:gd name="connsiteX13" fmla="*/ 6622947 w 9141407"/>
              <a:gd name="connsiteY13" fmla="*/ 11054 h 1413913"/>
              <a:gd name="connsiteX14" fmla="*/ 6597247 w 9141407"/>
              <a:gd name="connsiteY14" fmla="*/ 6916 h 1413913"/>
              <a:gd name="connsiteX15" fmla="*/ 6594760 w 9141407"/>
              <a:gd name="connsiteY15" fmla="*/ 6916 h 1413913"/>
              <a:gd name="connsiteX16" fmla="*/ 6568232 w 9141407"/>
              <a:gd name="connsiteY16" fmla="*/ 3605 h 1413913"/>
              <a:gd name="connsiteX17" fmla="*/ 6564087 w 9141407"/>
              <a:gd name="connsiteY17" fmla="*/ 2778 h 1413913"/>
              <a:gd name="connsiteX18" fmla="*/ 6537558 w 9141407"/>
              <a:gd name="connsiteY18" fmla="*/ 1122 h 1413913"/>
              <a:gd name="connsiteX19" fmla="*/ 6537558 w 9141407"/>
              <a:gd name="connsiteY19" fmla="*/ 1122 h 1413913"/>
              <a:gd name="connsiteX20" fmla="*/ 6511030 w 9141407"/>
              <a:gd name="connsiteY20" fmla="*/ 295 h 1413913"/>
              <a:gd name="connsiteX21" fmla="*/ 6505227 w 9141407"/>
              <a:gd name="connsiteY21" fmla="*/ 295 h 1413913"/>
              <a:gd name="connsiteX22" fmla="*/ 6499424 w 9141407"/>
              <a:gd name="connsiteY22" fmla="*/ 295 h 1413913"/>
              <a:gd name="connsiteX23" fmla="*/ 6488647 w 9141407"/>
              <a:gd name="connsiteY23" fmla="*/ 295 h 1413913"/>
              <a:gd name="connsiteX24" fmla="*/ 6478699 w 9141407"/>
              <a:gd name="connsiteY24" fmla="*/ 295 h 1413913"/>
              <a:gd name="connsiteX25" fmla="*/ 6475382 w 9141407"/>
              <a:gd name="connsiteY25" fmla="*/ 295 h 1413913"/>
              <a:gd name="connsiteX26" fmla="*/ 6450512 w 9141407"/>
              <a:gd name="connsiteY26" fmla="*/ 1950 h 1413913"/>
              <a:gd name="connsiteX27" fmla="*/ 6443880 w 9141407"/>
              <a:gd name="connsiteY27" fmla="*/ 1950 h 1413913"/>
              <a:gd name="connsiteX28" fmla="*/ 6412378 w 9141407"/>
              <a:gd name="connsiteY28" fmla="*/ 5261 h 1413913"/>
              <a:gd name="connsiteX29" fmla="*/ 6406574 w 9141407"/>
              <a:gd name="connsiteY29" fmla="*/ 6088 h 1413913"/>
              <a:gd name="connsiteX30" fmla="*/ 6379217 w 9141407"/>
              <a:gd name="connsiteY30" fmla="*/ 10226 h 1413913"/>
              <a:gd name="connsiteX31" fmla="*/ 6374243 w 9141407"/>
              <a:gd name="connsiteY31" fmla="*/ 11054 h 1413913"/>
              <a:gd name="connsiteX32" fmla="*/ 6344399 w 9141407"/>
              <a:gd name="connsiteY32" fmla="*/ 16848 h 1413913"/>
              <a:gd name="connsiteX33" fmla="*/ 6343570 w 9141407"/>
              <a:gd name="connsiteY33" fmla="*/ 16848 h 1413913"/>
              <a:gd name="connsiteX34" fmla="*/ 5832069 w 9141407"/>
              <a:gd name="connsiteY34" fmla="*/ 471225 h 1413913"/>
              <a:gd name="connsiteX35" fmla="*/ 5555179 w 9141407"/>
              <a:gd name="connsiteY35" fmla="*/ 669860 h 1413913"/>
              <a:gd name="connsiteX36" fmla="*/ 5513729 w 9141407"/>
              <a:gd name="connsiteY36" fmla="*/ 669860 h 1413913"/>
              <a:gd name="connsiteX37" fmla="*/ 5236839 w 9141407"/>
              <a:gd name="connsiteY37" fmla="*/ 471225 h 1413913"/>
              <a:gd name="connsiteX38" fmla="*/ 4569485 w 9141407"/>
              <a:gd name="connsiteY38" fmla="*/ 295 h 1413913"/>
              <a:gd name="connsiteX39" fmla="*/ 3902130 w 9141407"/>
              <a:gd name="connsiteY39" fmla="*/ 471225 h 1413913"/>
              <a:gd name="connsiteX40" fmla="*/ 3625240 w 9141407"/>
              <a:gd name="connsiteY40" fmla="*/ 669860 h 1413913"/>
              <a:gd name="connsiteX41" fmla="*/ 3583789 w 9141407"/>
              <a:gd name="connsiteY41" fmla="*/ 669860 h 1413913"/>
              <a:gd name="connsiteX42" fmla="*/ 3306899 w 9141407"/>
              <a:gd name="connsiteY42" fmla="*/ 471225 h 1413913"/>
              <a:gd name="connsiteX43" fmla="*/ 2638716 w 9141407"/>
              <a:gd name="connsiteY43" fmla="*/ 295 h 1413913"/>
              <a:gd name="connsiteX44" fmla="*/ 1971361 w 9141407"/>
              <a:gd name="connsiteY44" fmla="*/ 471225 h 1413913"/>
              <a:gd name="connsiteX45" fmla="*/ 1694471 w 9141407"/>
              <a:gd name="connsiteY45" fmla="*/ 669860 h 1413913"/>
              <a:gd name="connsiteX46" fmla="*/ 1653021 w 9141407"/>
              <a:gd name="connsiteY46" fmla="*/ 669860 h 1413913"/>
              <a:gd name="connsiteX47" fmla="*/ 1377789 w 9141407"/>
              <a:gd name="connsiteY47" fmla="*/ 477019 h 1413913"/>
              <a:gd name="connsiteX48" fmla="*/ 686393 w 9141407"/>
              <a:gd name="connsiteY48" fmla="*/ 295 h 1413913"/>
              <a:gd name="connsiteX49" fmla="*/ 800 w 9141407"/>
              <a:gd name="connsiteY49" fmla="*/ 673998 h 1413913"/>
              <a:gd name="connsiteX50" fmla="*/ 707947 w 9141407"/>
              <a:gd name="connsiteY50" fmla="*/ 1413914 h 1413913"/>
              <a:gd name="connsiteX51" fmla="*/ 1375302 w 9141407"/>
              <a:gd name="connsiteY51" fmla="*/ 942983 h 1413913"/>
              <a:gd name="connsiteX52" fmla="*/ 1652192 w 9141407"/>
              <a:gd name="connsiteY52" fmla="*/ 744348 h 1413913"/>
              <a:gd name="connsiteX53" fmla="*/ 1693642 w 9141407"/>
              <a:gd name="connsiteY53" fmla="*/ 744348 h 1413913"/>
              <a:gd name="connsiteX54" fmla="*/ 1970532 w 9141407"/>
              <a:gd name="connsiteY54" fmla="*/ 942983 h 1413913"/>
              <a:gd name="connsiteX55" fmla="*/ 2637887 w 9141407"/>
              <a:gd name="connsiteY55" fmla="*/ 1413914 h 1413913"/>
              <a:gd name="connsiteX56" fmla="*/ 3305241 w 9141407"/>
              <a:gd name="connsiteY56" fmla="*/ 942983 h 1413913"/>
              <a:gd name="connsiteX57" fmla="*/ 3582131 w 9141407"/>
              <a:gd name="connsiteY57" fmla="*/ 744348 h 1413913"/>
              <a:gd name="connsiteX58" fmla="*/ 3623582 w 9141407"/>
              <a:gd name="connsiteY58" fmla="*/ 744348 h 1413913"/>
              <a:gd name="connsiteX59" fmla="*/ 3900472 w 9141407"/>
              <a:gd name="connsiteY59" fmla="*/ 942983 h 1413913"/>
              <a:gd name="connsiteX60" fmla="*/ 4567826 w 9141407"/>
              <a:gd name="connsiteY60" fmla="*/ 1413914 h 1413913"/>
              <a:gd name="connsiteX61" fmla="*/ 5235181 w 9141407"/>
              <a:gd name="connsiteY61" fmla="*/ 942983 h 1413913"/>
              <a:gd name="connsiteX62" fmla="*/ 5512071 w 9141407"/>
              <a:gd name="connsiteY62" fmla="*/ 744348 h 1413913"/>
              <a:gd name="connsiteX63" fmla="*/ 5553522 w 9141407"/>
              <a:gd name="connsiteY63" fmla="*/ 744348 h 1413913"/>
              <a:gd name="connsiteX64" fmla="*/ 5827924 w 9141407"/>
              <a:gd name="connsiteY64" fmla="*/ 934707 h 1413913"/>
              <a:gd name="connsiteX65" fmla="*/ 6237456 w 9141407"/>
              <a:gd name="connsiteY65" fmla="*/ 1364255 h 1413913"/>
              <a:gd name="connsiteX66" fmla="*/ 6237456 w 9141407"/>
              <a:gd name="connsiteY66" fmla="*/ 1364255 h 1413913"/>
              <a:gd name="connsiteX67" fmla="*/ 6289684 w 9141407"/>
              <a:gd name="connsiteY67" fmla="*/ 1382463 h 1413913"/>
              <a:gd name="connsiteX68" fmla="*/ 6291342 w 9141407"/>
              <a:gd name="connsiteY68" fmla="*/ 1383291 h 1413913"/>
              <a:gd name="connsiteX69" fmla="*/ 6343570 w 9141407"/>
              <a:gd name="connsiteY69" fmla="*/ 1397361 h 1413913"/>
              <a:gd name="connsiteX70" fmla="*/ 6346057 w 9141407"/>
              <a:gd name="connsiteY70" fmla="*/ 1398188 h 1413913"/>
              <a:gd name="connsiteX71" fmla="*/ 6372585 w 9141407"/>
              <a:gd name="connsiteY71" fmla="*/ 1403154 h 1413913"/>
              <a:gd name="connsiteX72" fmla="*/ 6375072 w 9141407"/>
              <a:gd name="connsiteY72" fmla="*/ 1403154 h 1413913"/>
              <a:gd name="connsiteX73" fmla="*/ 6400771 w 9141407"/>
              <a:gd name="connsiteY73" fmla="*/ 1407292 h 1413913"/>
              <a:gd name="connsiteX74" fmla="*/ 6403259 w 9141407"/>
              <a:gd name="connsiteY74" fmla="*/ 1407292 h 1413913"/>
              <a:gd name="connsiteX75" fmla="*/ 6429787 w 9141407"/>
              <a:gd name="connsiteY75" fmla="*/ 1410603 h 1413913"/>
              <a:gd name="connsiteX76" fmla="*/ 6433932 w 9141407"/>
              <a:gd name="connsiteY76" fmla="*/ 1410603 h 1413913"/>
              <a:gd name="connsiteX77" fmla="*/ 6460460 w 9141407"/>
              <a:gd name="connsiteY77" fmla="*/ 1412258 h 1413913"/>
              <a:gd name="connsiteX78" fmla="*/ 6460460 w 9141407"/>
              <a:gd name="connsiteY78" fmla="*/ 1412258 h 1413913"/>
              <a:gd name="connsiteX79" fmla="*/ 6486989 w 9141407"/>
              <a:gd name="connsiteY79" fmla="*/ 1413086 h 1413913"/>
              <a:gd name="connsiteX80" fmla="*/ 6492792 w 9141407"/>
              <a:gd name="connsiteY80" fmla="*/ 1413086 h 1413913"/>
              <a:gd name="connsiteX81" fmla="*/ 6498595 w 9141407"/>
              <a:gd name="connsiteY81" fmla="*/ 1413086 h 1413913"/>
              <a:gd name="connsiteX82" fmla="*/ 6509372 w 9141407"/>
              <a:gd name="connsiteY82" fmla="*/ 1413086 h 1413913"/>
              <a:gd name="connsiteX83" fmla="*/ 6519320 w 9141407"/>
              <a:gd name="connsiteY83" fmla="*/ 1413086 h 1413913"/>
              <a:gd name="connsiteX84" fmla="*/ 6522636 w 9141407"/>
              <a:gd name="connsiteY84" fmla="*/ 1413086 h 1413913"/>
              <a:gd name="connsiteX85" fmla="*/ 6547506 w 9141407"/>
              <a:gd name="connsiteY85" fmla="*/ 1411431 h 1413913"/>
              <a:gd name="connsiteX86" fmla="*/ 6554138 w 9141407"/>
              <a:gd name="connsiteY86" fmla="*/ 1411431 h 1413913"/>
              <a:gd name="connsiteX87" fmla="*/ 6585641 w 9141407"/>
              <a:gd name="connsiteY87" fmla="*/ 1408120 h 1413913"/>
              <a:gd name="connsiteX88" fmla="*/ 6590615 w 9141407"/>
              <a:gd name="connsiteY88" fmla="*/ 1407292 h 1413913"/>
              <a:gd name="connsiteX89" fmla="*/ 6617972 w 9141407"/>
              <a:gd name="connsiteY89" fmla="*/ 1403154 h 1413913"/>
              <a:gd name="connsiteX90" fmla="*/ 6622947 w 9141407"/>
              <a:gd name="connsiteY90" fmla="*/ 1402326 h 1413913"/>
              <a:gd name="connsiteX91" fmla="*/ 6652791 w 9141407"/>
              <a:gd name="connsiteY91" fmla="*/ 1396533 h 1413913"/>
              <a:gd name="connsiteX92" fmla="*/ 6653620 w 9141407"/>
              <a:gd name="connsiteY92" fmla="*/ 1396533 h 1413913"/>
              <a:gd name="connsiteX93" fmla="*/ 7165120 w 9141407"/>
              <a:gd name="connsiteY93" fmla="*/ 942155 h 1413913"/>
              <a:gd name="connsiteX94" fmla="*/ 7442010 w 9141407"/>
              <a:gd name="connsiteY94" fmla="*/ 743521 h 1413913"/>
              <a:gd name="connsiteX95" fmla="*/ 7483461 w 9141407"/>
              <a:gd name="connsiteY95" fmla="*/ 743521 h 1413913"/>
              <a:gd name="connsiteX96" fmla="*/ 7760351 w 9141407"/>
              <a:gd name="connsiteY96" fmla="*/ 942155 h 1413913"/>
              <a:gd name="connsiteX97" fmla="*/ 8427705 w 9141407"/>
              <a:gd name="connsiteY97" fmla="*/ 1413086 h 1413913"/>
              <a:gd name="connsiteX98" fmla="*/ 9095059 w 9141407"/>
              <a:gd name="connsiteY98" fmla="*/ 942155 h 1413913"/>
              <a:gd name="connsiteX99" fmla="*/ 9098376 w 9141407"/>
              <a:gd name="connsiteY99" fmla="*/ 471225 h 141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9141407" h="1413913">
                <a:moveTo>
                  <a:pt x="9098376" y="471225"/>
                </a:moveTo>
                <a:cubicBezTo>
                  <a:pt x="8992262" y="200585"/>
                  <a:pt x="8738584" y="295"/>
                  <a:pt x="8430192" y="295"/>
                </a:cubicBezTo>
                <a:cubicBezTo>
                  <a:pt x="8121800" y="295"/>
                  <a:pt x="7859832" y="197274"/>
                  <a:pt x="7762838" y="471225"/>
                </a:cubicBezTo>
                <a:cubicBezTo>
                  <a:pt x="7721387" y="589578"/>
                  <a:pt x="7611128" y="669860"/>
                  <a:pt x="7485948" y="669860"/>
                </a:cubicBezTo>
                <a:lnTo>
                  <a:pt x="7444497" y="669860"/>
                </a:lnTo>
                <a:cubicBezTo>
                  <a:pt x="7321804" y="669860"/>
                  <a:pt x="7210716" y="594544"/>
                  <a:pt x="7170095" y="479502"/>
                </a:cubicBezTo>
                <a:cubicBezTo>
                  <a:pt x="7102944" y="283350"/>
                  <a:pt x="6952893" y="126097"/>
                  <a:pt x="6760563" y="49953"/>
                </a:cubicBezTo>
                <a:cubicBezTo>
                  <a:pt x="6760563" y="49953"/>
                  <a:pt x="6760563" y="49953"/>
                  <a:pt x="6760563" y="49953"/>
                </a:cubicBezTo>
                <a:cubicBezTo>
                  <a:pt x="6743154" y="43332"/>
                  <a:pt x="6725744" y="36711"/>
                  <a:pt x="6708335" y="31745"/>
                </a:cubicBezTo>
                <a:cubicBezTo>
                  <a:pt x="6707506" y="31745"/>
                  <a:pt x="6707506" y="31745"/>
                  <a:pt x="6706677" y="30918"/>
                </a:cubicBezTo>
                <a:cubicBezTo>
                  <a:pt x="6689268" y="25952"/>
                  <a:pt x="6671858" y="20986"/>
                  <a:pt x="6654449" y="16848"/>
                </a:cubicBezTo>
                <a:cubicBezTo>
                  <a:pt x="6653620" y="16848"/>
                  <a:pt x="6652791" y="16848"/>
                  <a:pt x="6651962" y="16020"/>
                </a:cubicBezTo>
                <a:cubicBezTo>
                  <a:pt x="6642843" y="14365"/>
                  <a:pt x="6634553" y="12709"/>
                  <a:pt x="6625434" y="11054"/>
                </a:cubicBezTo>
                <a:cubicBezTo>
                  <a:pt x="6624604" y="11054"/>
                  <a:pt x="6623776" y="11054"/>
                  <a:pt x="6622947" y="11054"/>
                </a:cubicBezTo>
                <a:cubicBezTo>
                  <a:pt x="6614657" y="9399"/>
                  <a:pt x="6606367" y="8571"/>
                  <a:pt x="6597247" y="6916"/>
                </a:cubicBezTo>
                <a:cubicBezTo>
                  <a:pt x="6596418" y="6916"/>
                  <a:pt x="6595589" y="6916"/>
                  <a:pt x="6594760" y="6916"/>
                </a:cubicBezTo>
                <a:cubicBezTo>
                  <a:pt x="6586470" y="6088"/>
                  <a:pt x="6577351" y="4433"/>
                  <a:pt x="6568232" y="3605"/>
                </a:cubicBezTo>
                <a:cubicBezTo>
                  <a:pt x="6566574" y="3605"/>
                  <a:pt x="6564916" y="3605"/>
                  <a:pt x="6564087" y="2778"/>
                </a:cubicBezTo>
                <a:cubicBezTo>
                  <a:pt x="6554968" y="1950"/>
                  <a:pt x="6546678" y="1122"/>
                  <a:pt x="6537558" y="1122"/>
                </a:cubicBezTo>
                <a:cubicBezTo>
                  <a:pt x="6537558" y="1122"/>
                  <a:pt x="6537558" y="1122"/>
                  <a:pt x="6537558" y="1122"/>
                </a:cubicBezTo>
                <a:cubicBezTo>
                  <a:pt x="6528439" y="295"/>
                  <a:pt x="6520149" y="295"/>
                  <a:pt x="6511030" y="295"/>
                </a:cubicBezTo>
                <a:cubicBezTo>
                  <a:pt x="6509372" y="295"/>
                  <a:pt x="6506885" y="295"/>
                  <a:pt x="6505227" y="295"/>
                </a:cubicBezTo>
                <a:cubicBezTo>
                  <a:pt x="6503569" y="295"/>
                  <a:pt x="6501082" y="295"/>
                  <a:pt x="6499424" y="295"/>
                </a:cubicBezTo>
                <a:cubicBezTo>
                  <a:pt x="6496108" y="295"/>
                  <a:pt x="6491963" y="295"/>
                  <a:pt x="6488647" y="295"/>
                </a:cubicBezTo>
                <a:cubicBezTo>
                  <a:pt x="6485331" y="295"/>
                  <a:pt x="6482015" y="295"/>
                  <a:pt x="6478699" y="295"/>
                </a:cubicBezTo>
                <a:cubicBezTo>
                  <a:pt x="6477870" y="295"/>
                  <a:pt x="6476212" y="295"/>
                  <a:pt x="6475382" y="295"/>
                </a:cubicBezTo>
                <a:cubicBezTo>
                  <a:pt x="6467092" y="295"/>
                  <a:pt x="6458802" y="1122"/>
                  <a:pt x="6450512" y="1950"/>
                </a:cubicBezTo>
                <a:cubicBezTo>
                  <a:pt x="6448025" y="1950"/>
                  <a:pt x="6446367" y="1950"/>
                  <a:pt x="6443880" y="1950"/>
                </a:cubicBezTo>
                <a:cubicBezTo>
                  <a:pt x="6433103" y="2778"/>
                  <a:pt x="6422326" y="3605"/>
                  <a:pt x="6412378" y="5261"/>
                </a:cubicBezTo>
                <a:cubicBezTo>
                  <a:pt x="6410720" y="5261"/>
                  <a:pt x="6409061" y="6088"/>
                  <a:pt x="6406574" y="6088"/>
                </a:cubicBezTo>
                <a:cubicBezTo>
                  <a:pt x="6397456" y="6916"/>
                  <a:pt x="6388336" y="8571"/>
                  <a:pt x="6379217" y="10226"/>
                </a:cubicBezTo>
                <a:cubicBezTo>
                  <a:pt x="6377559" y="10226"/>
                  <a:pt x="6375901" y="11054"/>
                  <a:pt x="6374243" y="11054"/>
                </a:cubicBezTo>
                <a:cubicBezTo>
                  <a:pt x="6364295" y="12709"/>
                  <a:pt x="6354347" y="15192"/>
                  <a:pt x="6344399" y="16848"/>
                </a:cubicBezTo>
                <a:cubicBezTo>
                  <a:pt x="6344399" y="16848"/>
                  <a:pt x="6344399" y="16848"/>
                  <a:pt x="6343570" y="16848"/>
                </a:cubicBezTo>
                <a:cubicBezTo>
                  <a:pt x="6104814" y="70645"/>
                  <a:pt x="5911654" y="243623"/>
                  <a:pt x="5832069" y="471225"/>
                </a:cubicBezTo>
                <a:cubicBezTo>
                  <a:pt x="5790619" y="589578"/>
                  <a:pt x="5680360" y="669860"/>
                  <a:pt x="5555179" y="669860"/>
                </a:cubicBezTo>
                <a:lnTo>
                  <a:pt x="5513729" y="669860"/>
                </a:lnTo>
                <a:cubicBezTo>
                  <a:pt x="5388548" y="669860"/>
                  <a:pt x="5278290" y="589578"/>
                  <a:pt x="5236839" y="471225"/>
                </a:cubicBezTo>
                <a:cubicBezTo>
                  <a:pt x="5139845" y="197274"/>
                  <a:pt x="4877877" y="295"/>
                  <a:pt x="4569485" y="295"/>
                </a:cubicBezTo>
                <a:cubicBezTo>
                  <a:pt x="4261092" y="295"/>
                  <a:pt x="3999124" y="197274"/>
                  <a:pt x="3902130" y="471225"/>
                </a:cubicBezTo>
                <a:cubicBezTo>
                  <a:pt x="3860679" y="589578"/>
                  <a:pt x="3750421" y="669860"/>
                  <a:pt x="3625240" y="669860"/>
                </a:cubicBezTo>
                <a:lnTo>
                  <a:pt x="3583789" y="669860"/>
                </a:lnTo>
                <a:cubicBezTo>
                  <a:pt x="3458609" y="669860"/>
                  <a:pt x="3348350" y="589578"/>
                  <a:pt x="3306899" y="471225"/>
                </a:cubicBezTo>
                <a:cubicBezTo>
                  <a:pt x="3209076" y="197274"/>
                  <a:pt x="2947108" y="295"/>
                  <a:pt x="2638716" y="295"/>
                </a:cubicBezTo>
                <a:cubicBezTo>
                  <a:pt x="2330324" y="295"/>
                  <a:pt x="2068356" y="197274"/>
                  <a:pt x="1971361" y="471225"/>
                </a:cubicBezTo>
                <a:cubicBezTo>
                  <a:pt x="1929911" y="589578"/>
                  <a:pt x="1819652" y="669860"/>
                  <a:pt x="1694471" y="669860"/>
                </a:cubicBezTo>
                <a:lnTo>
                  <a:pt x="1653021" y="669860"/>
                </a:lnTo>
                <a:cubicBezTo>
                  <a:pt x="1530327" y="669860"/>
                  <a:pt x="1418411" y="593717"/>
                  <a:pt x="1377789" y="477019"/>
                </a:cubicBezTo>
                <a:cubicBezTo>
                  <a:pt x="1279965" y="193964"/>
                  <a:pt x="1006392" y="-8809"/>
                  <a:pt x="686393" y="295"/>
                </a:cubicBezTo>
                <a:cubicBezTo>
                  <a:pt x="319141" y="11054"/>
                  <a:pt x="17380" y="306524"/>
                  <a:pt x="800" y="673998"/>
                </a:cubicBezTo>
                <a:cubicBezTo>
                  <a:pt x="-18267" y="1079545"/>
                  <a:pt x="305877" y="1413914"/>
                  <a:pt x="707947" y="1413914"/>
                </a:cubicBezTo>
                <a:cubicBezTo>
                  <a:pt x="1016340" y="1413914"/>
                  <a:pt x="1278307" y="1216934"/>
                  <a:pt x="1375302" y="942983"/>
                </a:cubicBezTo>
                <a:cubicBezTo>
                  <a:pt x="1416752" y="824630"/>
                  <a:pt x="1527011" y="744348"/>
                  <a:pt x="1652192" y="744348"/>
                </a:cubicBezTo>
                <a:lnTo>
                  <a:pt x="1693642" y="744348"/>
                </a:lnTo>
                <a:cubicBezTo>
                  <a:pt x="1818823" y="744348"/>
                  <a:pt x="1929082" y="824630"/>
                  <a:pt x="1970532" y="942983"/>
                </a:cubicBezTo>
                <a:cubicBezTo>
                  <a:pt x="2067527" y="1217762"/>
                  <a:pt x="2329494" y="1413914"/>
                  <a:pt x="2637887" y="1413914"/>
                </a:cubicBezTo>
                <a:cubicBezTo>
                  <a:pt x="2946279" y="1413914"/>
                  <a:pt x="3208247" y="1216934"/>
                  <a:pt x="3305241" y="942983"/>
                </a:cubicBezTo>
                <a:cubicBezTo>
                  <a:pt x="3346692" y="824630"/>
                  <a:pt x="3456951" y="744348"/>
                  <a:pt x="3582131" y="744348"/>
                </a:cubicBezTo>
                <a:lnTo>
                  <a:pt x="3623582" y="744348"/>
                </a:lnTo>
                <a:cubicBezTo>
                  <a:pt x="3748763" y="744348"/>
                  <a:pt x="3859021" y="824630"/>
                  <a:pt x="3900472" y="942983"/>
                </a:cubicBezTo>
                <a:cubicBezTo>
                  <a:pt x="3997466" y="1217762"/>
                  <a:pt x="4259434" y="1413914"/>
                  <a:pt x="4567826" y="1413914"/>
                </a:cubicBezTo>
                <a:cubicBezTo>
                  <a:pt x="4876219" y="1413914"/>
                  <a:pt x="5138186" y="1216934"/>
                  <a:pt x="5235181" y="942983"/>
                </a:cubicBezTo>
                <a:cubicBezTo>
                  <a:pt x="5276632" y="824630"/>
                  <a:pt x="5386890" y="744348"/>
                  <a:pt x="5512071" y="744348"/>
                </a:cubicBezTo>
                <a:lnTo>
                  <a:pt x="5553522" y="744348"/>
                </a:lnTo>
                <a:cubicBezTo>
                  <a:pt x="5676215" y="744348"/>
                  <a:pt x="5787303" y="819664"/>
                  <a:pt x="5827924" y="934707"/>
                </a:cubicBezTo>
                <a:cubicBezTo>
                  <a:pt x="5895074" y="1130859"/>
                  <a:pt x="6045126" y="1288111"/>
                  <a:pt x="6237456" y="1364255"/>
                </a:cubicBezTo>
                <a:cubicBezTo>
                  <a:pt x="6237456" y="1364255"/>
                  <a:pt x="6237456" y="1364255"/>
                  <a:pt x="6237456" y="1364255"/>
                </a:cubicBezTo>
                <a:cubicBezTo>
                  <a:pt x="6254865" y="1370876"/>
                  <a:pt x="6272274" y="1377497"/>
                  <a:pt x="6289684" y="1382463"/>
                </a:cubicBezTo>
                <a:cubicBezTo>
                  <a:pt x="6290513" y="1382463"/>
                  <a:pt x="6290513" y="1382463"/>
                  <a:pt x="6291342" y="1383291"/>
                </a:cubicBezTo>
                <a:cubicBezTo>
                  <a:pt x="6308751" y="1388256"/>
                  <a:pt x="6326160" y="1393222"/>
                  <a:pt x="6343570" y="1397361"/>
                </a:cubicBezTo>
                <a:cubicBezTo>
                  <a:pt x="6344399" y="1397361"/>
                  <a:pt x="6345228" y="1397361"/>
                  <a:pt x="6346057" y="1398188"/>
                </a:cubicBezTo>
                <a:cubicBezTo>
                  <a:pt x="6355176" y="1399844"/>
                  <a:pt x="6363466" y="1401499"/>
                  <a:pt x="6372585" y="1403154"/>
                </a:cubicBezTo>
                <a:cubicBezTo>
                  <a:pt x="6373414" y="1403154"/>
                  <a:pt x="6374243" y="1403154"/>
                  <a:pt x="6375072" y="1403154"/>
                </a:cubicBezTo>
                <a:cubicBezTo>
                  <a:pt x="6383362" y="1404809"/>
                  <a:pt x="6391652" y="1405637"/>
                  <a:pt x="6400771" y="1407292"/>
                </a:cubicBezTo>
                <a:cubicBezTo>
                  <a:pt x="6401601" y="1407292"/>
                  <a:pt x="6402429" y="1407292"/>
                  <a:pt x="6403259" y="1407292"/>
                </a:cubicBezTo>
                <a:cubicBezTo>
                  <a:pt x="6412378" y="1408120"/>
                  <a:pt x="6420668" y="1409775"/>
                  <a:pt x="6429787" y="1410603"/>
                </a:cubicBezTo>
                <a:cubicBezTo>
                  <a:pt x="6431445" y="1410603"/>
                  <a:pt x="6433103" y="1410603"/>
                  <a:pt x="6433932" y="1410603"/>
                </a:cubicBezTo>
                <a:cubicBezTo>
                  <a:pt x="6443051" y="1411431"/>
                  <a:pt x="6451341" y="1412258"/>
                  <a:pt x="6460460" y="1412258"/>
                </a:cubicBezTo>
                <a:cubicBezTo>
                  <a:pt x="6460460" y="1412258"/>
                  <a:pt x="6460460" y="1412258"/>
                  <a:pt x="6460460" y="1412258"/>
                </a:cubicBezTo>
                <a:cubicBezTo>
                  <a:pt x="6469580" y="1413086"/>
                  <a:pt x="6477870" y="1413086"/>
                  <a:pt x="6486989" y="1413086"/>
                </a:cubicBezTo>
                <a:cubicBezTo>
                  <a:pt x="6488647" y="1413086"/>
                  <a:pt x="6491134" y="1413086"/>
                  <a:pt x="6492792" y="1413086"/>
                </a:cubicBezTo>
                <a:cubicBezTo>
                  <a:pt x="6494450" y="1413086"/>
                  <a:pt x="6496937" y="1413086"/>
                  <a:pt x="6498595" y="1413086"/>
                </a:cubicBezTo>
                <a:cubicBezTo>
                  <a:pt x="6501911" y="1413086"/>
                  <a:pt x="6506056" y="1413086"/>
                  <a:pt x="6509372" y="1413086"/>
                </a:cubicBezTo>
                <a:cubicBezTo>
                  <a:pt x="6512688" y="1413086"/>
                  <a:pt x="6516004" y="1413086"/>
                  <a:pt x="6519320" y="1413086"/>
                </a:cubicBezTo>
                <a:cubicBezTo>
                  <a:pt x="6520149" y="1413086"/>
                  <a:pt x="6521807" y="1413086"/>
                  <a:pt x="6522636" y="1413086"/>
                </a:cubicBezTo>
                <a:cubicBezTo>
                  <a:pt x="6530926" y="1413086"/>
                  <a:pt x="6539216" y="1412258"/>
                  <a:pt x="6547506" y="1411431"/>
                </a:cubicBezTo>
                <a:cubicBezTo>
                  <a:pt x="6549993" y="1411431"/>
                  <a:pt x="6551652" y="1411431"/>
                  <a:pt x="6554138" y="1411431"/>
                </a:cubicBezTo>
                <a:cubicBezTo>
                  <a:pt x="6564916" y="1410603"/>
                  <a:pt x="6575693" y="1409775"/>
                  <a:pt x="6585641" y="1408120"/>
                </a:cubicBezTo>
                <a:cubicBezTo>
                  <a:pt x="6587299" y="1408120"/>
                  <a:pt x="6588957" y="1407292"/>
                  <a:pt x="6590615" y="1407292"/>
                </a:cubicBezTo>
                <a:cubicBezTo>
                  <a:pt x="6599734" y="1406465"/>
                  <a:pt x="6608854" y="1404809"/>
                  <a:pt x="6617972" y="1403154"/>
                </a:cubicBezTo>
                <a:cubicBezTo>
                  <a:pt x="6619631" y="1403154"/>
                  <a:pt x="6621289" y="1402326"/>
                  <a:pt x="6622947" y="1402326"/>
                </a:cubicBezTo>
                <a:cubicBezTo>
                  <a:pt x="6632895" y="1400671"/>
                  <a:pt x="6642843" y="1398188"/>
                  <a:pt x="6652791" y="1396533"/>
                </a:cubicBezTo>
                <a:cubicBezTo>
                  <a:pt x="6652791" y="1396533"/>
                  <a:pt x="6652791" y="1396533"/>
                  <a:pt x="6653620" y="1396533"/>
                </a:cubicBezTo>
                <a:cubicBezTo>
                  <a:pt x="6892376" y="1342736"/>
                  <a:pt x="7085535" y="1169758"/>
                  <a:pt x="7165120" y="942155"/>
                </a:cubicBezTo>
                <a:cubicBezTo>
                  <a:pt x="7206571" y="823802"/>
                  <a:pt x="7316829" y="743521"/>
                  <a:pt x="7442010" y="743521"/>
                </a:cubicBezTo>
                <a:lnTo>
                  <a:pt x="7483461" y="743521"/>
                </a:lnTo>
                <a:cubicBezTo>
                  <a:pt x="7608642" y="743521"/>
                  <a:pt x="7718900" y="823802"/>
                  <a:pt x="7760351" y="942155"/>
                </a:cubicBezTo>
                <a:cubicBezTo>
                  <a:pt x="7857345" y="1216934"/>
                  <a:pt x="8119313" y="1413086"/>
                  <a:pt x="8427705" y="1413086"/>
                </a:cubicBezTo>
                <a:cubicBezTo>
                  <a:pt x="8736098" y="1413086"/>
                  <a:pt x="8999723" y="1216934"/>
                  <a:pt x="9095059" y="942155"/>
                </a:cubicBezTo>
                <a:cubicBezTo>
                  <a:pt x="9170499" y="736072"/>
                  <a:pt x="9140655" y="581302"/>
                  <a:pt x="9098376" y="471225"/>
                </a:cubicBezTo>
                <a:close/>
              </a:path>
            </a:pathLst>
          </a:custGeom>
          <a:solidFill>
            <a:srgbClr val="FFFFFF"/>
          </a:solidFill>
          <a:ln w="829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5AD473-33CE-1345-A35C-0559E56F3E3B}"/>
              </a:ext>
            </a:extLst>
          </p:cNvPr>
          <p:cNvSpPr txBox="1"/>
          <p:nvPr/>
        </p:nvSpPr>
        <p:spPr>
          <a:xfrm>
            <a:off x="1143000" y="2038231"/>
            <a:ext cx="685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D381ED-8C0E-BC4B-9EE8-EE4E450C6397}"/>
              </a:ext>
            </a:extLst>
          </p:cNvPr>
          <p:cNvSpPr txBox="1"/>
          <p:nvPr/>
        </p:nvSpPr>
        <p:spPr>
          <a:xfrm>
            <a:off x="2683933" y="2038231"/>
            <a:ext cx="685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EF0568-C916-FB48-80F0-FB5910F26791}"/>
              </a:ext>
            </a:extLst>
          </p:cNvPr>
          <p:cNvSpPr txBox="1"/>
          <p:nvPr/>
        </p:nvSpPr>
        <p:spPr>
          <a:xfrm>
            <a:off x="4250266" y="2038231"/>
            <a:ext cx="685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89F6FD-71D4-9B4C-AB01-71B4C5BD9BF2}"/>
              </a:ext>
            </a:extLst>
          </p:cNvPr>
          <p:cNvSpPr txBox="1"/>
          <p:nvPr/>
        </p:nvSpPr>
        <p:spPr>
          <a:xfrm>
            <a:off x="5795433" y="2038231"/>
            <a:ext cx="685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768F6-8E2D-E24A-A69D-CFAB4D318E8F}"/>
              </a:ext>
            </a:extLst>
          </p:cNvPr>
          <p:cNvSpPr txBox="1"/>
          <p:nvPr/>
        </p:nvSpPr>
        <p:spPr>
          <a:xfrm>
            <a:off x="7349066" y="2038231"/>
            <a:ext cx="685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884DF7-64C7-8040-BDD0-5B88C63AFAAB}"/>
              </a:ext>
            </a:extLst>
          </p:cNvPr>
          <p:cNvSpPr txBox="1"/>
          <p:nvPr/>
        </p:nvSpPr>
        <p:spPr>
          <a:xfrm>
            <a:off x="876300" y="3409950"/>
            <a:ext cx="1219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MILESTONE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9425A8-8638-7A43-8B5C-0170637CF336}"/>
              </a:ext>
            </a:extLst>
          </p:cNvPr>
          <p:cNvSpPr txBox="1"/>
          <p:nvPr/>
        </p:nvSpPr>
        <p:spPr>
          <a:xfrm>
            <a:off x="2417233" y="3409950"/>
            <a:ext cx="1219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MILESTONE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21A22B-032E-724D-92F4-DACF0BAC14D5}"/>
              </a:ext>
            </a:extLst>
          </p:cNvPr>
          <p:cNvSpPr txBox="1"/>
          <p:nvPr/>
        </p:nvSpPr>
        <p:spPr>
          <a:xfrm>
            <a:off x="3983566" y="3409950"/>
            <a:ext cx="1219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MILESTONE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670581-3DE7-1B47-8EE8-33E882807376}"/>
              </a:ext>
            </a:extLst>
          </p:cNvPr>
          <p:cNvSpPr txBox="1"/>
          <p:nvPr/>
        </p:nvSpPr>
        <p:spPr>
          <a:xfrm>
            <a:off x="5528733" y="3409950"/>
            <a:ext cx="1219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MILESTONE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833928-4745-6146-8E3C-ACDFD7732931}"/>
              </a:ext>
            </a:extLst>
          </p:cNvPr>
          <p:cNvSpPr txBox="1"/>
          <p:nvPr/>
        </p:nvSpPr>
        <p:spPr>
          <a:xfrm>
            <a:off x="7082366" y="3409950"/>
            <a:ext cx="1219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MILESTONE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D11A32-30D1-0747-A2E5-0EC658D30227}"/>
              </a:ext>
            </a:extLst>
          </p:cNvPr>
          <p:cNvSpPr txBox="1"/>
          <p:nvPr/>
        </p:nvSpPr>
        <p:spPr>
          <a:xfrm>
            <a:off x="876300" y="3734426"/>
            <a:ext cx="12192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A9E84B-6202-AD48-AA0C-CF584C91E082}"/>
              </a:ext>
            </a:extLst>
          </p:cNvPr>
          <p:cNvSpPr txBox="1"/>
          <p:nvPr/>
        </p:nvSpPr>
        <p:spPr>
          <a:xfrm>
            <a:off x="2417233" y="3734426"/>
            <a:ext cx="12192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344971-33E7-F846-BB31-3AFF9F5C97A8}"/>
              </a:ext>
            </a:extLst>
          </p:cNvPr>
          <p:cNvSpPr txBox="1"/>
          <p:nvPr/>
        </p:nvSpPr>
        <p:spPr>
          <a:xfrm>
            <a:off x="3983566" y="3734426"/>
            <a:ext cx="12192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0ED287-1B6F-0942-9AF5-8AD625D965F1}"/>
              </a:ext>
            </a:extLst>
          </p:cNvPr>
          <p:cNvSpPr txBox="1"/>
          <p:nvPr/>
        </p:nvSpPr>
        <p:spPr>
          <a:xfrm>
            <a:off x="5528733" y="3734426"/>
            <a:ext cx="12192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1E3D0C-F637-2945-B876-5B598B027AFD}"/>
              </a:ext>
            </a:extLst>
          </p:cNvPr>
          <p:cNvSpPr txBox="1"/>
          <p:nvPr/>
        </p:nvSpPr>
        <p:spPr>
          <a:xfrm>
            <a:off x="7082366" y="3734426"/>
            <a:ext cx="12192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text here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329F9E0-650F-C244-AAAB-9F86CE7BC32A}"/>
              </a:ext>
            </a:extLst>
          </p:cNvPr>
          <p:cNvCxnSpPr>
            <a:cxnSpLocks/>
          </p:cNvCxnSpPr>
          <p:nvPr/>
        </p:nvCxnSpPr>
        <p:spPr>
          <a:xfrm>
            <a:off x="6248400" y="4878386"/>
            <a:ext cx="2889191" cy="0"/>
          </a:xfrm>
          <a:prstGeom prst="straightConnector1">
            <a:avLst/>
          </a:prstGeom>
          <a:ln>
            <a:solidFill>
              <a:schemeClr val="accent4"/>
            </a:solidFill>
            <a:headEnd type="oval" w="med" len="med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00BCC07-0ACA-B840-8972-FDC7E9922281}"/>
              </a:ext>
            </a:extLst>
          </p:cNvPr>
          <p:cNvSpPr/>
          <p:nvPr/>
        </p:nvSpPr>
        <p:spPr>
          <a:xfrm flipV="1">
            <a:off x="6476999" y="4792193"/>
            <a:ext cx="1806575" cy="17238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41D27FA0-0D1C-534D-A6B1-8039BE0C8A31}"/>
              </a:ext>
            </a:extLst>
          </p:cNvPr>
          <p:cNvSpPr/>
          <p:nvPr/>
        </p:nvSpPr>
        <p:spPr>
          <a:xfrm flipV="1">
            <a:off x="8534400" y="4705349"/>
            <a:ext cx="390524" cy="346075"/>
          </a:xfrm>
          <a:prstGeom prst="roundRect">
            <a:avLst>
              <a:gd name="adj" fmla="val 1299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723E4E-8BFE-C14B-81B0-D94AE024A0E8}"/>
              </a:ext>
            </a:extLst>
          </p:cNvPr>
          <p:cNvSpPr txBox="1"/>
          <p:nvPr/>
        </p:nvSpPr>
        <p:spPr>
          <a:xfrm>
            <a:off x="6505671" y="4798676"/>
            <a:ext cx="175896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3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DIVERSITY REPORT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FA4C4F-E9F1-BA43-B842-913E95BFAAF6}"/>
              </a:ext>
            </a:extLst>
          </p:cNvPr>
          <p:cNvSpPr txBox="1"/>
          <p:nvPr/>
        </p:nvSpPr>
        <p:spPr>
          <a:xfrm>
            <a:off x="8609136" y="4752509"/>
            <a:ext cx="2510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E6911AE-F5A2-7648-8703-F70777E0886D}"/>
              </a:ext>
            </a:extLst>
          </p:cNvPr>
          <p:cNvSpPr/>
          <p:nvPr/>
        </p:nvSpPr>
        <p:spPr>
          <a:xfrm>
            <a:off x="418453" y="399404"/>
            <a:ext cx="2705748" cy="5966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F3FD1C5-C40D-6742-8343-15795111B94B}"/>
              </a:ext>
            </a:extLst>
          </p:cNvPr>
          <p:cNvCxnSpPr/>
          <p:nvPr/>
        </p:nvCxnSpPr>
        <p:spPr>
          <a:xfrm flipH="1">
            <a:off x="-129153" y="726160"/>
            <a:ext cx="39624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">
            <a:extLst>
              <a:ext uri="{FF2B5EF4-FFF2-40B4-BE49-F238E27FC236}">
                <a16:creationId xmlns:a16="http://schemas.microsoft.com/office/drawing/2014/main" id="{10E7C41A-F7FB-1B40-ACEC-26D41F103B9D}"/>
              </a:ext>
            </a:extLst>
          </p:cNvPr>
          <p:cNvSpPr txBox="1">
            <a:spLocks/>
          </p:cNvSpPr>
          <p:nvPr/>
        </p:nvSpPr>
        <p:spPr>
          <a:xfrm>
            <a:off x="549615" y="450132"/>
            <a:ext cx="2498385" cy="427494"/>
          </a:xfrm>
          <a:prstGeom prst="rect">
            <a:avLst/>
          </a:prstGeom>
        </p:spPr>
        <p:txBody>
          <a:bodyPr lIns="0" tIns="0" rIns="0" bIns="0"/>
          <a:lstStyle>
            <a:lvl1pPr marL="342886" indent="-342886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19" indent="-285738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52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3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14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495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76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57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2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MILESTONES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7E08C0-5D97-AF46-801E-FA8F85A2E861}"/>
              </a:ext>
            </a:extLst>
          </p:cNvPr>
          <p:cNvCxnSpPr>
            <a:cxnSpLocks/>
          </p:cNvCxnSpPr>
          <p:nvPr/>
        </p:nvCxnSpPr>
        <p:spPr>
          <a:xfrm>
            <a:off x="8686800" y="726160"/>
            <a:ext cx="457200" cy="0"/>
          </a:xfrm>
          <a:prstGeom prst="straightConnector1">
            <a:avLst/>
          </a:prstGeom>
          <a:ln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8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CD13E28-019B-4D6D-88E0-8BE0EB4240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4" y="692794"/>
            <a:ext cx="2850533" cy="162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iversity Report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542FB9"/>
      </a:accent1>
      <a:accent2>
        <a:srgbClr val="1F2D3E"/>
      </a:accent2>
      <a:accent3>
        <a:srgbClr val="E7CAC5"/>
      </a:accent3>
      <a:accent4>
        <a:srgbClr val="F36800"/>
      </a:accent4>
      <a:accent5>
        <a:srgbClr val="E87E6E"/>
      </a:accent5>
      <a:accent6>
        <a:srgbClr val="F4E5DE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3600" b="1" dirty="0" smtClean="0">
            <a:solidFill>
              <a:schemeClr val="accent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lient-offboarding">
  <a:themeElements>
    <a:clrScheme name="Client Offboarding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FFC248"/>
      </a:accent1>
      <a:accent2>
        <a:srgbClr val="1A3546"/>
      </a:accent2>
      <a:accent3>
        <a:srgbClr val="FFF4E6"/>
      </a:accent3>
      <a:accent4>
        <a:srgbClr val="FD8F2D"/>
      </a:accent4>
      <a:accent5>
        <a:srgbClr val="C94B38"/>
      </a:accent5>
      <a:accent6>
        <a:srgbClr val="5886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ient-offboarding" id="{68E4105C-36AE-2643-AA34-2612C9BCDE8A}" vid="{454036DF-2042-834C-8AF5-0617A0B08237}"/>
    </a:ext>
  </a:extLst>
</a:theme>
</file>

<file path=ppt/theme/theme3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</Words>
  <Application>Microsoft Office PowerPoint</Application>
  <PresentationFormat>On-screen Show (16:9)</PresentationFormat>
  <Paragraphs>53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Open Sans</vt:lpstr>
      <vt:lpstr>Segoe UI</vt:lpstr>
      <vt:lpstr>1_Office Theme</vt:lpstr>
      <vt:lpstr>client-offboarding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2022-12-01T12:14:58Z</dcterms:modified>
</cp:coreProperties>
</file>