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3" r:id="rId2"/>
  </p:sldMasterIdLst>
  <p:notesMasterIdLst>
    <p:notesMasterId r:id="rId7"/>
  </p:notesMasterIdLst>
  <p:handoutMasterIdLst>
    <p:handoutMasterId r:id="rId8"/>
  </p:handoutMasterIdLst>
  <p:sldIdLst>
    <p:sldId id="334" r:id="rId3"/>
    <p:sldId id="335" r:id="rId4"/>
    <p:sldId id="290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74"/>
    <p:restoredTop sz="94672"/>
  </p:normalViewPr>
  <p:slideViewPr>
    <p:cSldViewPr>
      <p:cViewPr>
        <p:scale>
          <a:sx n="100" d="100"/>
          <a:sy n="100" d="100"/>
        </p:scale>
        <p:origin x="72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21A299E-7CAE-4C46-AB1D-C68244C3B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42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700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35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181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13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7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119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733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07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701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406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4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62" r:id="rId20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sv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svg"/><Relationship Id="rId9" Type="http://schemas.openxmlformats.org/officeDocument/2006/relationships/image" Target="../media/image2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>
            <a:extLst>
              <a:ext uri="{FF2B5EF4-FFF2-40B4-BE49-F238E27FC236}">
                <a16:creationId xmlns:a16="http://schemas.microsoft.com/office/drawing/2014/main" id="{96B4240E-B53B-5446-8C77-0BFAF2823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/>
              <a:t>Key Focus Area Slide Template</a:t>
            </a:r>
            <a:endParaRPr lang="en-BR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BDD8800-9421-9740-8A16-B109EC8761AB}"/>
              </a:ext>
            </a:extLst>
          </p:cNvPr>
          <p:cNvSpPr/>
          <p:nvPr/>
        </p:nvSpPr>
        <p:spPr>
          <a:xfrm>
            <a:off x="2063151" y="115845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6CD8260-EA0A-F647-9CB6-60D6FF4F3F98}"/>
              </a:ext>
            </a:extLst>
          </p:cNvPr>
          <p:cNvSpPr/>
          <p:nvPr/>
        </p:nvSpPr>
        <p:spPr>
          <a:xfrm>
            <a:off x="1676400" y="127095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6F638F-84BD-D04F-909B-43CCD8FDD416}"/>
              </a:ext>
            </a:extLst>
          </p:cNvPr>
          <p:cNvSpPr txBox="1"/>
          <p:nvPr/>
        </p:nvSpPr>
        <p:spPr>
          <a:xfrm>
            <a:off x="1908629" y="139016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207334-D370-CF48-9D1A-F09FA080B1FA}"/>
              </a:ext>
            </a:extLst>
          </p:cNvPr>
          <p:cNvSpPr txBox="1"/>
          <p:nvPr/>
        </p:nvSpPr>
        <p:spPr>
          <a:xfrm>
            <a:off x="3977866" y="134722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AA70C28-F772-3C4E-A803-A52B2D2C7441}"/>
              </a:ext>
            </a:extLst>
          </p:cNvPr>
          <p:cNvSpPr/>
          <p:nvPr/>
        </p:nvSpPr>
        <p:spPr>
          <a:xfrm>
            <a:off x="683580" y="1181649"/>
            <a:ext cx="713825" cy="71382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15900" dist="50800" dir="5400000" algn="tl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61833F7F-F732-324A-BA42-7B9E20500A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087" y="1958975"/>
            <a:ext cx="128811" cy="95025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037E8A7-34AD-1345-A4C2-08C4E7F8EF7B}"/>
              </a:ext>
            </a:extLst>
          </p:cNvPr>
          <p:cNvSpPr/>
          <p:nvPr/>
        </p:nvSpPr>
        <p:spPr>
          <a:xfrm>
            <a:off x="2063151" y="209317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E923CBE-7CE7-5C47-820C-C2BD01E6B194}"/>
              </a:ext>
            </a:extLst>
          </p:cNvPr>
          <p:cNvSpPr/>
          <p:nvPr/>
        </p:nvSpPr>
        <p:spPr>
          <a:xfrm>
            <a:off x="1676400" y="220567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21AED2-FA85-5941-A9D4-FD89503FB0DB}"/>
              </a:ext>
            </a:extLst>
          </p:cNvPr>
          <p:cNvSpPr txBox="1"/>
          <p:nvPr/>
        </p:nvSpPr>
        <p:spPr>
          <a:xfrm>
            <a:off x="1908629" y="232488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B7BA80-8134-294C-AC9C-EB66781606FA}"/>
              </a:ext>
            </a:extLst>
          </p:cNvPr>
          <p:cNvSpPr txBox="1"/>
          <p:nvPr/>
        </p:nvSpPr>
        <p:spPr>
          <a:xfrm>
            <a:off x="3977866" y="228194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1589DFE-D3A6-F44A-8B58-2590EB904209}"/>
              </a:ext>
            </a:extLst>
          </p:cNvPr>
          <p:cNvSpPr/>
          <p:nvPr/>
        </p:nvSpPr>
        <p:spPr>
          <a:xfrm>
            <a:off x="683580" y="2116369"/>
            <a:ext cx="713825" cy="71382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15900" dist="50800" dir="5400000" algn="tl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59F37D3B-E5B3-E146-B0B3-C8E9751618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6087" y="2893695"/>
            <a:ext cx="128811" cy="95025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590A579-7B93-1649-8C95-F61F92CC4198}"/>
              </a:ext>
            </a:extLst>
          </p:cNvPr>
          <p:cNvSpPr/>
          <p:nvPr/>
        </p:nvSpPr>
        <p:spPr>
          <a:xfrm>
            <a:off x="2063151" y="303805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B444C3C-7760-6A44-8E6E-7DCCB446216D}"/>
              </a:ext>
            </a:extLst>
          </p:cNvPr>
          <p:cNvSpPr/>
          <p:nvPr/>
        </p:nvSpPr>
        <p:spPr>
          <a:xfrm>
            <a:off x="1676400" y="315055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6C40BB-43D1-6C4D-9AC1-3106A3319F34}"/>
              </a:ext>
            </a:extLst>
          </p:cNvPr>
          <p:cNvSpPr txBox="1"/>
          <p:nvPr/>
        </p:nvSpPr>
        <p:spPr>
          <a:xfrm>
            <a:off x="1908629" y="326976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B61458-8092-8E4A-879B-6724331AB57D}"/>
              </a:ext>
            </a:extLst>
          </p:cNvPr>
          <p:cNvSpPr txBox="1"/>
          <p:nvPr/>
        </p:nvSpPr>
        <p:spPr>
          <a:xfrm>
            <a:off x="3977866" y="322682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5233CA2-0C1F-D14D-A582-D8523118D248}"/>
              </a:ext>
            </a:extLst>
          </p:cNvPr>
          <p:cNvSpPr/>
          <p:nvPr/>
        </p:nvSpPr>
        <p:spPr>
          <a:xfrm>
            <a:off x="683580" y="3061249"/>
            <a:ext cx="713825" cy="71382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15900" dist="50800" dir="5400000" algn="tl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C06F0310-435E-E04A-B838-9F3B6A8C57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6087" y="3838575"/>
            <a:ext cx="128811" cy="95025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5AF59A3-DA5A-E045-B8F4-B5435C35CB9C}"/>
              </a:ext>
            </a:extLst>
          </p:cNvPr>
          <p:cNvSpPr/>
          <p:nvPr/>
        </p:nvSpPr>
        <p:spPr>
          <a:xfrm>
            <a:off x="2063151" y="397277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709BABA-8E88-4B48-AC0C-3BE896EC96DE}"/>
              </a:ext>
            </a:extLst>
          </p:cNvPr>
          <p:cNvSpPr/>
          <p:nvPr/>
        </p:nvSpPr>
        <p:spPr>
          <a:xfrm>
            <a:off x="1676400" y="408527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9B3400-006E-B142-ACB7-7E86E4774548}"/>
              </a:ext>
            </a:extLst>
          </p:cNvPr>
          <p:cNvSpPr txBox="1"/>
          <p:nvPr/>
        </p:nvSpPr>
        <p:spPr>
          <a:xfrm>
            <a:off x="1908629" y="420448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537AEC-FCD1-B143-B7DB-366D56E19772}"/>
              </a:ext>
            </a:extLst>
          </p:cNvPr>
          <p:cNvSpPr txBox="1"/>
          <p:nvPr/>
        </p:nvSpPr>
        <p:spPr>
          <a:xfrm>
            <a:off x="3977866" y="416154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B605A5C-F0DD-C74E-B69C-7527F18F909F}"/>
              </a:ext>
            </a:extLst>
          </p:cNvPr>
          <p:cNvSpPr/>
          <p:nvPr/>
        </p:nvSpPr>
        <p:spPr>
          <a:xfrm>
            <a:off x="683580" y="3995969"/>
            <a:ext cx="713825" cy="7138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15900" dist="50800" dir="5400000" algn="tl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38" name="Graphic 37" descr="Bar graph with upward trend with solid fill">
            <a:extLst>
              <a:ext uri="{FF2B5EF4-FFF2-40B4-BE49-F238E27FC236}">
                <a16:creationId xmlns:a16="http://schemas.microsoft.com/office/drawing/2014/main" id="{993A2A2C-D387-CC49-8453-4724DBA188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8910" y="2252362"/>
            <a:ext cx="496337" cy="496337"/>
          </a:xfrm>
          <a:prstGeom prst="rect">
            <a:avLst/>
          </a:prstGeom>
        </p:spPr>
      </p:pic>
      <p:pic>
        <p:nvPicPr>
          <p:cNvPr id="40" name="Graphic 39" descr="Document with solid fill">
            <a:extLst>
              <a:ext uri="{FF2B5EF4-FFF2-40B4-BE49-F238E27FC236}">
                <a16:creationId xmlns:a16="http://schemas.microsoft.com/office/drawing/2014/main" id="{EBB63B49-EE07-5444-8E16-B6BCB0DF99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7149" y="3166587"/>
            <a:ext cx="496337" cy="496337"/>
          </a:xfrm>
          <a:prstGeom prst="rect">
            <a:avLst/>
          </a:prstGeom>
        </p:spPr>
      </p:pic>
      <p:pic>
        <p:nvPicPr>
          <p:cNvPr id="42" name="Graphic 41" descr="Group brainstorm with solid fill">
            <a:extLst>
              <a:ext uri="{FF2B5EF4-FFF2-40B4-BE49-F238E27FC236}">
                <a16:creationId xmlns:a16="http://schemas.microsoft.com/office/drawing/2014/main" id="{304BF97B-8561-5649-ADC9-A1B2A7F641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6058" y="4085278"/>
            <a:ext cx="496337" cy="496337"/>
          </a:xfrm>
          <a:prstGeom prst="rect">
            <a:avLst/>
          </a:prstGeom>
        </p:spPr>
      </p:pic>
      <p:pic>
        <p:nvPicPr>
          <p:cNvPr id="46" name="Graphic 45" descr="Gears with solid fill">
            <a:extLst>
              <a:ext uri="{FF2B5EF4-FFF2-40B4-BE49-F238E27FC236}">
                <a16:creationId xmlns:a16="http://schemas.microsoft.com/office/drawing/2014/main" id="{658AE371-7F2B-E54E-A609-CECA8CC652D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8909" y="1283726"/>
            <a:ext cx="496337" cy="496337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235E450-06A5-4A06-1996-59F6608E9451}"/>
              </a:ext>
            </a:extLst>
          </p:cNvPr>
          <p:cNvSpPr/>
          <p:nvPr/>
        </p:nvSpPr>
        <p:spPr>
          <a:xfrm>
            <a:off x="7633930" y="1200645"/>
            <a:ext cx="305939" cy="667275"/>
          </a:xfrm>
          <a:custGeom>
            <a:avLst/>
            <a:gdLst>
              <a:gd name="connsiteX0" fmla="*/ 266119 w 525090"/>
              <a:gd name="connsiteY0" fmla="*/ 237861 h 1145258"/>
              <a:gd name="connsiteX1" fmla="*/ 262628 w 525090"/>
              <a:gd name="connsiteY1" fmla="*/ 237861 h 1145258"/>
              <a:gd name="connsiteX2" fmla="*/ 44048 w 525090"/>
              <a:gd name="connsiteY2" fmla="*/ 341749 h 1145258"/>
              <a:gd name="connsiteX3" fmla="*/ 0 w 525090"/>
              <a:gd name="connsiteY3" fmla="*/ 140955 h 1145258"/>
              <a:gd name="connsiteX4" fmla="*/ 303020 w 525090"/>
              <a:gd name="connsiteY4" fmla="*/ 0 h 1145258"/>
              <a:gd name="connsiteX5" fmla="*/ 525090 w 525090"/>
              <a:gd name="connsiteY5" fmla="*/ 0 h 1145258"/>
              <a:gd name="connsiteX6" fmla="*/ 525090 w 525090"/>
              <a:gd name="connsiteY6" fmla="*/ 1145259 h 1145258"/>
              <a:gd name="connsiteX7" fmla="*/ 266119 w 525090"/>
              <a:gd name="connsiteY7" fmla="*/ 1145259 h 1145258"/>
              <a:gd name="connsiteX8" fmla="*/ 266119 w 525090"/>
              <a:gd name="connsiteY8" fmla="*/ 237861 h 114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5090" h="1145258">
                <a:moveTo>
                  <a:pt x="266119" y="237861"/>
                </a:moveTo>
                <a:lnTo>
                  <a:pt x="262628" y="237861"/>
                </a:lnTo>
                <a:lnTo>
                  <a:pt x="44048" y="341749"/>
                </a:lnTo>
                <a:lnTo>
                  <a:pt x="0" y="140955"/>
                </a:lnTo>
                <a:lnTo>
                  <a:pt x="303020" y="0"/>
                </a:lnTo>
                <a:lnTo>
                  <a:pt x="525090" y="0"/>
                </a:lnTo>
                <a:lnTo>
                  <a:pt x="525090" y="1145259"/>
                </a:lnTo>
                <a:lnTo>
                  <a:pt x="266119" y="1145259"/>
                </a:lnTo>
                <a:lnTo>
                  <a:pt x="266119" y="237861"/>
                </a:lnTo>
                <a:close/>
              </a:path>
            </a:pathLst>
          </a:custGeom>
          <a:solidFill>
            <a:schemeClr val="accent4"/>
          </a:solidFill>
          <a:ln w="635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FF32C8E-649F-B826-6ECC-8A1ADA1AE4DE}"/>
              </a:ext>
            </a:extLst>
          </p:cNvPr>
          <p:cNvSpPr/>
          <p:nvPr/>
        </p:nvSpPr>
        <p:spPr>
          <a:xfrm>
            <a:off x="7567925" y="3104460"/>
            <a:ext cx="437950" cy="641086"/>
          </a:xfrm>
          <a:custGeom>
            <a:avLst/>
            <a:gdLst>
              <a:gd name="connsiteX0" fmla="*/ 54520 w 808828"/>
              <a:gd name="connsiteY0" fmla="*/ 902078 h 1183988"/>
              <a:gd name="connsiteX1" fmla="*/ 320639 w 808828"/>
              <a:gd name="connsiteY1" fmla="*/ 972556 h 1183988"/>
              <a:gd name="connsiteX2" fmla="*/ 530243 w 808828"/>
              <a:gd name="connsiteY2" fmla="*/ 819301 h 1183988"/>
              <a:gd name="connsiteX3" fmla="*/ 299363 w 808828"/>
              <a:gd name="connsiteY3" fmla="*/ 655407 h 1183988"/>
              <a:gd name="connsiteX4" fmla="*/ 190156 w 808828"/>
              <a:gd name="connsiteY4" fmla="*/ 655407 h 1183988"/>
              <a:gd name="connsiteX5" fmla="*/ 190156 w 808828"/>
              <a:gd name="connsiteY5" fmla="*/ 463423 h 1183988"/>
              <a:gd name="connsiteX6" fmla="*/ 294044 w 808828"/>
              <a:gd name="connsiteY6" fmla="*/ 463423 h 1183988"/>
              <a:gd name="connsiteX7" fmla="*/ 498495 w 808828"/>
              <a:gd name="connsiteY7" fmla="*/ 331277 h 1183988"/>
              <a:gd name="connsiteX8" fmla="*/ 329283 w 808828"/>
              <a:gd name="connsiteY8" fmla="*/ 211432 h 1183988"/>
              <a:gd name="connsiteX9" fmla="*/ 89593 w 808828"/>
              <a:gd name="connsiteY9" fmla="*/ 280081 h 1183988"/>
              <a:gd name="connsiteX10" fmla="*/ 35239 w 808828"/>
              <a:gd name="connsiteY10" fmla="*/ 86268 h 1183988"/>
              <a:gd name="connsiteX11" fmla="*/ 389288 w 808828"/>
              <a:gd name="connsiteY11" fmla="*/ 0 h 1183988"/>
              <a:gd name="connsiteX12" fmla="*/ 769933 w 808828"/>
              <a:gd name="connsiteY12" fmla="*/ 285400 h 1183988"/>
              <a:gd name="connsiteX13" fmla="*/ 560329 w 808828"/>
              <a:gd name="connsiteY13" fmla="*/ 551519 h 1183988"/>
              <a:gd name="connsiteX14" fmla="*/ 560329 w 808828"/>
              <a:gd name="connsiteY14" fmla="*/ 555010 h 1183988"/>
              <a:gd name="connsiteX15" fmla="*/ 808829 w 808828"/>
              <a:gd name="connsiteY15" fmla="*/ 833429 h 1183988"/>
              <a:gd name="connsiteX16" fmla="*/ 340087 w 808828"/>
              <a:gd name="connsiteY16" fmla="*/ 1183988 h 1183988"/>
              <a:gd name="connsiteX17" fmla="*/ 0 w 808828"/>
              <a:gd name="connsiteY17" fmla="*/ 1102873 h 1183988"/>
              <a:gd name="connsiteX18" fmla="*/ 54520 w 808828"/>
              <a:gd name="connsiteY18" fmla="*/ 902078 h 118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08828" h="1183988">
                <a:moveTo>
                  <a:pt x="54520" y="902078"/>
                </a:moveTo>
                <a:cubicBezTo>
                  <a:pt x="102059" y="926679"/>
                  <a:pt x="211266" y="972556"/>
                  <a:pt x="320639" y="972556"/>
                </a:cubicBezTo>
                <a:cubicBezTo>
                  <a:pt x="459766" y="972556"/>
                  <a:pt x="530243" y="905569"/>
                  <a:pt x="530243" y="819301"/>
                </a:cubicBezTo>
                <a:cubicBezTo>
                  <a:pt x="530243" y="706603"/>
                  <a:pt x="417546" y="655407"/>
                  <a:pt x="299363" y="655407"/>
                </a:cubicBezTo>
                <a:lnTo>
                  <a:pt x="190156" y="655407"/>
                </a:lnTo>
                <a:lnTo>
                  <a:pt x="190156" y="463423"/>
                </a:lnTo>
                <a:lnTo>
                  <a:pt x="294044" y="463423"/>
                </a:lnTo>
                <a:cubicBezTo>
                  <a:pt x="383969" y="461594"/>
                  <a:pt x="498495" y="428184"/>
                  <a:pt x="498495" y="331277"/>
                </a:cubicBezTo>
                <a:cubicBezTo>
                  <a:pt x="498495" y="262628"/>
                  <a:pt x="442146" y="211432"/>
                  <a:pt x="329283" y="211432"/>
                </a:cubicBezTo>
                <a:cubicBezTo>
                  <a:pt x="235867" y="211432"/>
                  <a:pt x="137298" y="251990"/>
                  <a:pt x="89593" y="280081"/>
                </a:cubicBezTo>
                <a:lnTo>
                  <a:pt x="35239" y="86268"/>
                </a:lnTo>
                <a:cubicBezTo>
                  <a:pt x="103888" y="42220"/>
                  <a:pt x="241352" y="0"/>
                  <a:pt x="389288" y="0"/>
                </a:cubicBezTo>
                <a:cubicBezTo>
                  <a:pt x="634297" y="0"/>
                  <a:pt x="769933" y="128655"/>
                  <a:pt x="769933" y="285400"/>
                </a:cubicBezTo>
                <a:cubicBezTo>
                  <a:pt x="769933" y="406908"/>
                  <a:pt x="701284" y="502152"/>
                  <a:pt x="560329" y="551519"/>
                </a:cubicBezTo>
                <a:lnTo>
                  <a:pt x="560329" y="555010"/>
                </a:lnTo>
                <a:cubicBezTo>
                  <a:pt x="697793" y="579611"/>
                  <a:pt x="808829" y="683665"/>
                  <a:pt x="808829" y="833429"/>
                </a:cubicBezTo>
                <a:cubicBezTo>
                  <a:pt x="808829" y="1036052"/>
                  <a:pt x="630807" y="1183988"/>
                  <a:pt x="340087" y="1183988"/>
                </a:cubicBezTo>
                <a:cubicBezTo>
                  <a:pt x="192151" y="1183988"/>
                  <a:pt x="66987" y="1145259"/>
                  <a:pt x="0" y="1102873"/>
                </a:cubicBezTo>
                <a:lnTo>
                  <a:pt x="54520" y="902078"/>
                </a:lnTo>
                <a:close/>
              </a:path>
            </a:pathLst>
          </a:custGeom>
          <a:solidFill>
            <a:schemeClr val="accent2"/>
          </a:solidFill>
          <a:ln w="635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52C2D2D-15BD-EC14-F8E6-E34D3E5DE363}"/>
              </a:ext>
            </a:extLst>
          </p:cNvPr>
          <p:cNvSpPr/>
          <p:nvPr/>
        </p:nvSpPr>
        <p:spPr>
          <a:xfrm>
            <a:off x="7510068" y="4039180"/>
            <a:ext cx="521254" cy="664316"/>
          </a:xfrm>
          <a:custGeom>
            <a:avLst/>
            <a:gdLst>
              <a:gd name="connsiteX0" fmla="*/ 507471 w 898753"/>
              <a:gd name="connsiteY0" fmla="*/ 1145425 h 1145424"/>
              <a:gd name="connsiteX1" fmla="*/ 507471 w 898753"/>
              <a:gd name="connsiteY1" fmla="*/ 872325 h 1145424"/>
              <a:gd name="connsiteX2" fmla="*/ 0 w 898753"/>
              <a:gd name="connsiteY2" fmla="*/ 872325 h 1145424"/>
              <a:gd name="connsiteX3" fmla="*/ 0 w 898753"/>
              <a:gd name="connsiteY3" fmla="*/ 697793 h 1145424"/>
              <a:gd name="connsiteX4" fmla="*/ 433503 w 898753"/>
              <a:gd name="connsiteY4" fmla="*/ 0 h 1145424"/>
              <a:gd name="connsiteX5" fmla="*/ 761290 w 898753"/>
              <a:gd name="connsiteY5" fmla="*/ 0 h 1145424"/>
              <a:gd name="connsiteX6" fmla="*/ 761290 w 898753"/>
              <a:gd name="connsiteY6" fmla="*/ 671364 h 1145424"/>
              <a:gd name="connsiteX7" fmla="*/ 898754 w 898753"/>
              <a:gd name="connsiteY7" fmla="*/ 671364 h 1145424"/>
              <a:gd name="connsiteX8" fmla="*/ 898754 w 898753"/>
              <a:gd name="connsiteY8" fmla="*/ 872159 h 1145424"/>
              <a:gd name="connsiteX9" fmla="*/ 761290 w 898753"/>
              <a:gd name="connsiteY9" fmla="*/ 872159 h 1145424"/>
              <a:gd name="connsiteX10" fmla="*/ 761290 w 898753"/>
              <a:gd name="connsiteY10" fmla="*/ 1145259 h 1145424"/>
              <a:gd name="connsiteX11" fmla="*/ 507471 w 898753"/>
              <a:gd name="connsiteY11" fmla="*/ 1145259 h 1145424"/>
              <a:gd name="connsiteX12" fmla="*/ 507471 w 898753"/>
              <a:gd name="connsiteY12" fmla="*/ 671364 h 1145424"/>
              <a:gd name="connsiteX13" fmla="*/ 507471 w 898753"/>
              <a:gd name="connsiteY13" fmla="*/ 417712 h 1145424"/>
              <a:gd name="connsiteX14" fmla="*/ 516281 w 898753"/>
              <a:gd name="connsiteY14" fmla="*/ 204451 h 1145424"/>
              <a:gd name="connsiteX15" fmla="*/ 509299 w 898753"/>
              <a:gd name="connsiteY15" fmla="*/ 204451 h 1145424"/>
              <a:gd name="connsiteX16" fmla="*/ 403583 w 898753"/>
              <a:gd name="connsiteY16" fmla="*/ 417712 h 1145424"/>
              <a:gd name="connsiteX17" fmla="*/ 250328 w 898753"/>
              <a:gd name="connsiteY17" fmla="*/ 667874 h 1145424"/>
              <a:gd name="connsiteX18" fmla="*/ 250328 w 898753"/>
              <a:gd name="connsiteY18" fmla="*/ 671364 h 1145424"/>
              <a:gd name="connsiteX19" fmla="*/ 507471 w 898753"/>
              <a:gd name="connsiteY19" fmla="*/ 671364 h 114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98753" h="1145424">
                <a:moveTo>
                  <a:pt x="507471" y="1145425"/>
                </a:moveTo>
                <a:lnTo>
                  <a:pt x="507471" y="872325"/>
                </a:lnTo>
                <a:lnTo>
                  <a:pt x="0" y="872325"/>
                </a:lnTo>
                <a:lnTo>
                  <a:pt x="0" y="697793"/>
                </a:lnTo>
                <a:lnTo>
                  <a:pt x="433503" y="0"/>
                </a:lnTo>
                <a:lnTo>
                  <a:pt x="761290" y="0"/>
                </a:lnTo>
                <a:lnTo>
                  <a:pt x="761290" y="671364"/>
                </a:lnTo>
                <a:lnTo>
                  <a:pt x="898754" y="671364"/>
                </a:lnTo>
                <a:lnTo>
                  <a:pt x="898754" y="872159"/>
                </a:lnTo>
                <a:lnTo>
                  <a:pt x="761290" y="872159"/>
                </a:lnTo>
                <a:lnTo>
                  <a:pt x="761290" y="1145259"/>
                </a:lnTo>
                <a:lnTo>
                  <a:pt x="507471" y="1145259"/>
                </a:lnTo>
                <a:close/>
                <a:moveTo>
                  <a:pt x="507471" y="671364"/>
                </a:moveTo>
                <a:lnTo>
                  <a:pt x="507471" y="417712"/>
                </a:lnTo>
                <a:cubicBezTo>
                  <a:pt x="507471" y="349063"/>
                  <a:pt x="510961" y="278585"/>
                  <a:pt x="516281" y="204451"/>
                </a:cubicBezTo>
                <a:lnTo>
                  <a:pt x="509299" y="204451"/>
                </a:lnTo>
                <a:cubicBezTo>
                  <a:pt x="472232" y="278419"/>
                  <a:pt x="442313" y="345406"/>
                  <a:pt x="403583" y="417712"/>
                </a:cubicBezTo>
                <a:lnTo>
                  <a:pt x="250328" y="667874"/>
                </a:lnTo>
                <a:lnTo>
                  <a:pt x="250328" y="671364"/>
                </a:lnTo>
                <a:lnTo>
                  <a:pt x="507471" y="671364"/>
                </a:lnTo>
                <a:close/>
              </a:path>
            </a:pathLst>
          </a:custGeom>
          <a:solidFill>
            <a:schemeClr val="accent1"/>
          </a:solidFill>
          <a:ln w="635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41A4FE8-6DB4-AABB-09D2-90C8C8B6027B}"/>
              </a:ext>
            </a:extLst>
          </p:cNvPr>
          <p:cNvSpPr/>
          <p:nvPr/>
        </p:nvSpPr>
        <p:spPr>
          <a:xfrm>
            <a:off x="7584000" y="2169455"/>
            <a:ext cx="447322" cy="641371"/>
          </a:xfrm>
          <a:custGeom>
            <a:avLst/>
            <a:gdLst>
              <a:gd name="connsiteX0" fmla="*/ 0 w 812319"/>
              <a:gd name="connsiteY0" fmla="*/ 1164707 h 1164706"/>
              <a:gd name="connsiteX1" fmla="*/ 0 w 812319"/>
              <a:gd name="connsiteY1" fmla="*/ 1002642 h 1164706"/>
              <a:gd name="connsiteX2" fmla="*/ 147936 w 812319"/>
              <a:gd name="connsiteY2" fmla="*/ 868668 h 1164706"/>
              <a:gd name="connsiteX3" fmla="*/ 523262 w 812319"/>
              <a:gd name="connsiteY3" fmla="*/ 382307 h 1164706"/>
              <a:gd name="connsiteX4" fmla="*/ 334768 w 812319"/>
              <a:gd name="connsiteY4" fmla="*/ 214923 h 1164706"/>
              <a:gd name="connsiteX5" fmla="*/ 89925 w 812319"/>
              <a:gd name="connsiteY5" fmla="*/ 310001 h 1164706"/>
              <a:gd name="connsiteX6" fmla="*/ 14129 w 812319"/>
              <a:gd name="connsiteY6" fmla="*/ 118017 h 1164706"/>
              <a:gd name="connsiteX7" fmla="*/ 389454 w 812319"/>
              <a:gd name="connsiteY7" fmla="*/ 0 h 1164706"/>
              <a:gd name="connsiteX8" fmla="*/ 791209 w 812319"/>
              <a:gd name="connsiteY8" fmla="*/ 359369 h 1164706"/>
              <a:gd name="connsiteX9" fmla="*/ 486361 w 812319"/>
              <a:gd name="connsiteY9" fmla="*/ 852711 h 1164706"/>
              <a:gd name="connsiteX10" fmla="*/ 380645 w 812319"/>
              <a:gd name="connsiteY10" fmla="*/ 940808 h 1164706"/>
              <a:gd name="connsiteX11" fmla="*/ 380645 w 812319"/>
              <a:gd name="connsiteY11" fmla="*/ 944298 h 1164706"/>
              <a:gd name="connsiteX12" fmla="*/ 812319 w 812319"/>
              <a:gd name="connsiteY12" fmla="*/ 944298 h 1164706"/>
              <a:gd name="connsiteX13" fmla="*/ 812319 w 812319"/>
              <a:gd name="connsiteY13" fmla="*/ 1164540 h 1164706"/>
              <a:gd name="connsiteX14" fmla="*/ 0 w 812319"/>
              <a:gd name="connsiteY14" fmla="*/ 1164540 h 116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12319" h="1164706">
                <a:moveTo>
                  <a:pt x="0" y="1164707"/>
                </a:moveTo>
                <a:lnTo>
                  <a:pt x="0" y="1002642"/>
                </a:lnTo>
                <a:lnTo>
                  <a:pt x="147936" y="868668"/>
                </a:lnTo>
                <a:cubicBezTo>
                  <a:pt x="398264" y="644935"/>
                  <a:pt x="519771" y="516281"/>
                  <a:pt x="523262" y="382307"/>
                </a:cubicBezTo>
                <a:cubicBezTo>
                  <a:pt x="523262" y="288891"/>
                  <a:pt x="466913" y="214923"/>
                  <a:pt x="334768" y="214923"/>
                </a:cubicBezTo>
                <a:cubicBezTo>
                  <a:pt x="236033" y="214923"/>
                  <a:pt x="149765" y="264290"/>
                  <a:pt x="89925" y="310001"/>
                </a:cubicBezTo>
                <a:lnTo>
                  <a:pt x="14129" y="118017"/>
                </a:lnTo>
                <a:cubicBezTo>
                  <a:pt x="100397" y="52858"/>
                  <a:pt x="234371" y="0"/>
                  <a:pt x="389454" y="0"/>
                </a:cubicBezTo>
                <a:cubicBezTo>
                  <a:pt x="648426" y="0"/>
                  <a:pt x="791209" y="151593"/>
                  <a:pt x="791209" y="359369"/>
                </a:cubicBezTo>
                <a:cubicBezTo>
                  <a:pt x="791209" y="551353"/>
                  <a:pt x="652083" y="704775"/>
                  <a:pt x="486361" y="852711"/>
                </a:cubicBezTo>
                <a:lnTo>
                  <a:pt x="380645" y="940808"/>
                </a:lnTo>
                <a:lnTo>
                  <a:pt x="380645" y="944298"/>
                </a:lnTo>
                <a:lnTo>
                  <a:pt x="812319" y="944298"/>
                </a:lnTo>
                <a:lnTo>
                  <a:pt x="812319" y="1164540"/>
                </a:lnTo>
                <a:lnTo>
                  <a:pt x="0" y="1164540"/>
                </a:lnTo>
                <a:close/>
              </a:path>
            </a:pathLst>
          </a:custGeom>
          <a:solidFill>
            <a:schemeClr val="accent3"/>
          </a:solidFill>
          <a:ln w="635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614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>
            <a:extLst>
              <a:ext uri="{FF2B5EF4-FFF2-40B4-BE49-F238E27FC236}">
                <a16:creationId xmlns:a16="http://schemas.microsoft.com/office/drawing/2014/main" id="{96B4240E-B53B-5446-8C77-0BFAF2823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Focus Area Slide Template</a:t>
            </a:r>
            <a:endParaRPr lang="en-BR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BDD8800-9421-9740-8A16-B109EC8761AB}"/>
              </a:ext>
            </a:extLst>
          </p:cNvPr>
          <p:cNvSpPr/>
          <p:nvPr/>
        </p:nvSpPr>
        <p:spPr>
          <a:xfrm>
            <a:off x="2063151" y="115845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6CD8260-EA0A-F647-9CB6-60D6FF4F3F98}"/>
              </a:ext>
            </a:extLst>
          </p:cNvPr>
          <p:cNvSpPr/>
          <p:nvPr/>
        </p:nvSpPr>
        <p:spPr>
          <a:xfrm>
            <a:off x="1676400" y="127095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6F638F-84BD-D04F-909B-43CCD8FDD416}"/>
              </a:ext>
            </a:extLst>
          </p:cNvPr>
          <p:cNvSpPr txBox="1"/>
          <p:nvPr/>
        </p:nvSpPr>
        <p:spPr>
          <a:xfrm>
            <a:off x="1908629" y="139016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207334-D370-CF48-9D1A-F09FA080B1FA}"/>
              </a:ext>
            </a:extLst>
          </p:cNvPr>
          <p:cNvSpPr txBox="1"/>
          <p:nvPr/>
        </p:nvSpPr>
        <p:spPr>
          <a:xfrm>
            <a:off x="3977866" y="134722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AA70C28-F772-3C4E-A803-A52B2D2C7441}"/>
              </a:ext>
            </a:extLst>
          </p:cNvPr>
          <p:cNvSpPr/>
          <p:nvPr/>
        </p:nvSpPr>
        <p:spPr>
          <a:xfrm>
            <a:off x="683580" y="1181649"/>
            <a:ext cx="713825" cy="71382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61833F7F-F732-324A-BA42-7B9E20500A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087" y="1958975"/>
            <a:ext cx="128811" cy="95025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037E8A7-34AD-1345-A4C2-08C4E7F8EF7B}"/>
              </a:ext>
            </a:extLst>
          </p:cNvPr>
          <p:cNvSpPr/>
          <p:nvPr/>
        </p:nvSpPr>
        <p:spPr>
          <a:xfrm>
            <a:off x="2063151" y="209317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E923CBE-7CE7-5C47-820C-C2BD01E6B194}"/>
              </a:ext>
            </a:extLst>
          </p:cNvPr>
          <p:cNvSpPr/>
          <p:nvPr/>
        </p:nvSpPr>
        <p:spPr>
          <a:xfrm>
            <a:off x="1676400" y="220567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21AED2-FA85-5941-A9D4-FD89503FB0DB}"/>
              </a:ext>
            </a:extLst>
          </p:cNvPr>
          <p:cNvSpPr txBox="1"/>
          <p:nvPr/>
        </p:nvSpPr>
        <p:spPr>
          <a:xfrm>
            <a:off x="1908629" y="232488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B7BA80-8134-294C-AC9C-EB66781606FA}"/>
              </a:ext>
            </a:extLst>
          </p:cNvPr>
          <p:cNvSpPr txBox="1"/>
          <p:nvPr/>
        </p:nvSpPr>
        <p:spPr>
          <a:xfrm>
            <a:off x="3977866" y="228194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1589DFE-D3A6-F44A-8B58-2590EB904209}"/>
              </a:ext>
            </a:extLst>
          </p:cNvPr>
          <p:cNvSpPr/>
          <p:nvPr/>
        </p:nvSpPr>
        <p:spPr>
          <a:xfrm>
            <a:off x="683580" y="2116369"/>
            <a:ext cx="713825" cy="71382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59F37D3B-E5B3-E146-B0B3-C8E9751618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6087" y="2893695"/>
            <a:ext cx="128811" cy="95025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590A579-7B93-1649-8C95-F61F92CC4198}"/>
              </a:ext>
            </a:extLst>
          </p:cNvPr>
          <p:cNvSpPr/>
          <p:nvPr/>
        </p:nvSpPr>
        <p:spPr>
          <a:xfrm>
            <a:off x="2063151" y="303805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B444C3C-7760-6A44-8E6E-7DCCB446216D}"/>
              </a:ext>
            </a:extLst>
          </p:cNvPr>
          <p:cNvSpPr/>
          <p:nvPr/>
        </p:nvSpPr>
        <p:spPr>
          <a:xfrm>
            <a:off x="1676400" y="315055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6C40BB-43D1-6C4D-9AC1-3106A3319F34}"/>
              </a:ext>
            </a:extLst>
          </p:cNvPr>
          <p:cNvSpPr txBox="1"/>
          <p:nvPr/>
        </p:nvSpPr>
        <p:spPr>
          <a:xfrm>
            <a:off x="1908629" y="326976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B61458-8092-8E4A-879B-6724331AB57D}"/>
              </a:ext>
            </a:extLst>
          </p:cNvPr>
          <p:cNvSpPr txBox="1"/>
          <p:nvPr/>
        </p:nvSpPr>
        <p:spPr>
          <a:xfrm>
            <a:off x="3977866" y="322682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5233CA2-0C1F-D14D-A582-D8523118D248}"/>
              </a:ext>
            </a:extLst>
          </p:cNvPr>
          <p:cNvSpPr/>
          <p:nvPr/>
        </p:nvSpPr>
        <p:spPr>
          <a:xfrm>
            <a:off x="683580" y="3061249"/>
            <a:ext cx="713825" cy="71382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C06F0310-435E-E04A-B838-9F3B6A8C57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6087" y="3838575"/>
            <a:ext cx="128811" cy="95025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5AF59A3-DA5A-E045-B8F4-B5435C35CB9C}"/>
              </a:ext>
            </a:extLst>
          </p:cNvPr>
          <p:cNvSpPr/>
          <p:nvPr/>
        </p:nvSpPr>
        <p:spPr>
          <a:xfrm>
            <a:off x="2063151" y="3972776"/>
            <a:ext cx="5816600" cy="755650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709BABA-8E88-4B48-AC0C-3BE896EC96DE}"/>
              </a:ext>
            </a:extLst>
          </p:cNvPr>
          <p:cNvSpPr/>
          <p:nvPr/>
        </p:nvSpPr>
        <p:spPr>
          <a:xfrm>
            <a:off x="1676400" y="4085278"/>
            <a:ext cx="1952445" cy="529087"/>
          </a:xfrm>
          <a:prstGeom prst="roundRect">
            <a:avLst>
              <a:gd name="adj" fmla="val 2391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9B3400-006E-B142-ACB7-7E86E4774548}"/>
              </a:ext>
            </a:extLst>
          </p:cNvPr>
          <p:cNvSpPr txBox="1"/>
          <p:nvPr/>
        </p:nvSpPr>
        <p:spPr>
          <a:xfrm>
            <a:off x="1908629" y="4204486"/>
            <a:ext cx="14879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Area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537AEC-FCD1-B143-B7DB-366D56E19772}"/>
              </a:ext>
            </a:extLst>
          </p:cNvPr>
          <p:cNvSpPr txBox="1"/>
          <p:nvPr/>
        </p:nvSpPr>
        <p:spPr>
          <a:xfrm>
            <a:off x="3977866" y="4161549"/>
            <a:ext cx="2956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B605A5C-F0DD-C74E-B69C-7527F18F909F}"/>
              </a:ext>
            </a:extLst>
          </p:cNvPr>
          <p:cNvSpPr/>
          <p:nvPr/>
        </p:nvSpPr>
        <p:spPr>
          <a:xfrm>
            <a:off x="683580" y="3995969"/>
            <a:ext cx="713825" cy="71382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pic>
        <p:nvPicPr>
          <p:cNvPr id="38" name="Graphic 37" descr="Bar graph with upward trend with solid fill">
            <a:extLst>
              <a:ext uri="{FF2B5EF4-FFF2-40B4-BE49-F238E27FC236}">
                <a16:creationId xmlns:a16="http://schemas.microsoft.com/office/drawing/2014/main" id="{993A2A2C-D387-CC49-8453-4724DBA188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8910" y="2252362"/>
            <a:ext cx="496337" cy="496337"/>
          </a:xfrm>
          <a:prstGeom prst="rect">
            <a:avLst/>
          </a:prstGeom>
        </p:spPr>
      </p:pic>
      <p:pic>
        <p:nvPicPr>
          <p:cNvPr id="40" name="Graphic 39" descr="Document with solid fill">
            <a:extLst>
              <a:ext uri="{FF2B5EF4-FFF2-40B4-BE49-F238E27FC236}">
                <a16:creationId xmlns:a16="http://schemas.microsoft.com/office/drawing/2014/main" id="{EBB63B49-EE07-5444-8E16-B6BCB0DF99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149" y="3166587"/>
            <a:ext cx="496337" cy="496337"/>
          </a:xfrm>
          <a:prstGeom prst="rect">
            <a:avLst/>
          </a:prstGeom>
        </p:spPr>
      </p:pic>
      <p:pic>
        <p:nvPicPr>
          <p:cNvPr id="42" name="Graphic 41" descr="Group brainstorm with solid fill">
            <a:extLst>
              <a:ext uri="{FF2B5EF4-FFF2-40B4-BE49-F238E27FC236}">
                <a16:creationId xmlns:a16="http://schemas.microsoft.com/office/drawing/2014/main" id="{304BF97B-8561-5649-ADC9-A1B2A7F641D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6058" y="4085278"/>
            <a:ext cx="496337" cy="496337"/>
          </a:xfrm>
          <a:prstGeom prst="rect">
            <a:avLst/>
          </a:prstGeom>
        </p:spPr>
      </p:pic>
      <p:pic>
        <p:nvPicPr>
          <p:cNvPr id="46" name="Graphic 45" descr="Gears with solid fill">
            <a:extLst>
              <a:ext uri="{FF2B5EF4-FFF2-40B4-BE49-F238E27FC236}">
                <a16:creationId xmlns:a16="http://schemas.microsoft.com/office/drawing/2014/main" id="{658AE371-7F2B-E54E-A609-CECA8CC652D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8909" y="1283726"/>
            <a:ext cx="496337" cy="496337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FD178E0-0517-1544-AA31-40A169F1A870}"/>
              </a:ext>
            </a:extLst>
          </p:cNvPr>
          <p:cNvSpPr/>
          <p:nvPr/>
        </p:nvSpPr>
        <p:spPr>
          <a:xfrm>
            <a:off x="7633930" y="1200645"/>
            <a:ext cx="305939" cy="667275"/>
          </a:xfrm>
          <a:custGeom>
            <a:avLst/>
            <a:gdLst>
              <a:gd name="connsiteX0" fmla="*/ 266119 w 525090"/>
              <a:gd name="connsiteY0" fmla="*/ 237861 h 1145258"/>
              <a:gd name="connsiteX1" fmla="*/ 262628 w 525090"/>
              <a:gd name="connsiteY1" fmla="*/ 237861 h 1145258"/>
              <a:gd name="connsiteX2" fmla="*/ 44048 w 525090"/>
              <a:gd name="connsiteY2" fmla="*/ 341749 h 1145258"/>
              <a:gd name="connsiteX3" fmla="*/ 0 w 525090"/>
              <a:gd name="connsiteY3" fmla="*/ 140955 h 1145258"/>
              <a:gd name="connsiteX4" fmla="*/ 303020 w 525090"/>
              <a:gd name="connsiteY4" fmla="*/ 0 h 1145258"/>
              <a:gd name="connsiteX5" fmla="*/ 525090 w 525090"/>
              <a:gd name="connsiteY5" fmla="*/ 0 h 1145258"/>
              <a:gd name="connsiteX6" fmla="*/ 525090 w 525090"/>
              <a:gd name="connsiteY6" fmla="*/ 1145259 h 1145258"/>
              <a:gd name="connsiteX7" fmla="*/ 266119 w 525090"/>
              <a:gd name="connsiteY7" fmla="*/ 1145259 h 1145258"/>
              <a:gd name="connsiteX8" fmla="*/ 266119 w 525090"/>
              <a:gd name="connsiteY8" fmla="*/ 237861 h 114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5090" h="1145258">
                <a:moveTo>
                  <a:pt x="266119" y="237861"/>
                </a:moveTo>
                <a:lnTo>
                  <a:pt x="262628" y="237861"/>
                </a:lnTo>
                <a:lnTo>
                  <a:pt x="44048" y="341749"/>
                </a:lnTo>
                <a:lnTo>
                  <a:pt x="0" y="140955"/>
                </a:lnTo>
                <a:lnTo>
                  <a:pt x="303020" y="0"/>
                </a:lnTo>
                <a:lnTo>
                  <a:pt x="525090" y="0"/>
                </a:lnTo>
                <a:lnTo>
                  <a:pt x="525090" y="1145259"/>
                </a:lnTo>
                <a:lnTo>
                  <a:pt x="266119" y="1145259"/>
                </a:lnTo>
                <a:lnTo>
                  <a:pt x="266119" y="237861"/>
                </a:lnTo>
                <a:close/>
              </a:path>
            </a:pathLst>
          </a:custGeom>
          <a:solidFill>
            <a:schemeClr val="accent6"/>
          </a:solidFill>
          <a:ln w="6350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A22501C-66F6-C01A-D4DF-3B8142FE1838}"/>
              </a:ext>
            </a:extLst>
          </p:cNvPr>
          <p:cNvSpPr/>
          <p:nvPr/>
        </p:nvSpPr>
        <p:spPr>
          <a:xfrm>
            <a:off x="7567925" y="3104460"/>
            <a:ext cx="437950" cy="641086"/>
          </a:xfrm>
          <a:custGeom>
            <a:avLst/>
            <a:gdLst>
              <a:gd name="connsiteX0" fmla="*/ 54520 w 808828"/>
              <a:gd name="connsiteY0" fmla="*/ 902078 h 1183988"/>
              <a:gd name="connsiteX1" fmla="*/ 320639 w 808828"/>
              <a:gd name="connsiteY1" fmla="*/ 972556 h 1183988"/>
              <a:gd name="connsiteX2" fmla="*/ 530243 w 808828"/>
              <a:gd name="connsiteY2" fmla="*/ 819301 h 1183988"/>
              <a:gd name="connsiteX3" fmla="*/ 299363 w 808828"/>
              <a:gd name="connsiteY3" fmla="*/ 655407 h 1183988"/>
              <a:gd name="connsiteX4" fmla="*/ 190156 w 808828"/>
              <a:gd name="connsiteY4" fmla="*/ 655407 h 1183988"/>
              <a:gd name="connsiteX5" fmla="*/ 190156 w 808828"/>
              <a:gd name="connsiteY5" fmla="*/ 463423 h 1183988"/>
              <a:gd name="connsiteX6" fmla="*/ 294044 w 808828"/>
              <a:gd name="connsiteY6" fmla="*/ 463423 h 1183988"/>
              <a:gd name="connsiteX7" fmla="*/ 498495 w 808828"/>
              <a:gd name="connsiteY7" fmla="*/ 331277 h 1183988"/>
              <a:gd name="connsiteX8" fmla="*/ 329283 w 808828"/>
              <a:gd name="connsiteY8" fmla="*/ 211432 h 1183988"/>
              <a:gd name="connsiteX9" fmla="*/ 89593 w 808828"/>
              <a:gd name="connsiteY9" fmla="*/ 280081 h 1183988"/>
              <a:gd name="connsiteX10" fmla="*/ 35239 w 808828"/>
              <a:gd name="connsiteY10" fmla="*/ 86268 h 1183988"/>
              <a:gd name="connsiteX11" fmla="*/ 389288 w 808828"/>
              <a:gd name="connsiteY11" fmla="*/ 0 h 1183988"/>
              <a:gd name="connsiteX12" fmla="*/ 769933 w 808828"/>
              <a:gd name="connsiteY12" fmla="*/ 285400 h 1183988"/>
              <a:gd name="connsiteX13" fmla="*/ 560329 w 808828"/>
              <a:gd name="connsiteY13" fmla="*/ 551519 h 1183988"/>
              <a:gd name="connsiteX14" fmla="*/ 560329 w 808828"/>
              <a:gd name="connsiteY14" fmla="*/ 555010 h 1183988"/>
              <a:gd name="connsiteX15" fmla="*/ 808829 w 808828"/>
              <a:gd name="connsiteY15" fmla="*/ 833429 h 1183988"/>
              <a:gd name="connsiteX16" fmla="*/ 340087 w 808828"/>
              <a:gd name="connsiteY16" fmla="*/ 1183988 h 1183988"/>
              <a:gd name="connsiteX17" fmla="*/ 0 w 808828"/>
              <a:gd name="connsiteY17" fmla="*/ 1102873 h 1183988"/>
              <a:gd name="connsiteX18" fmla="*/ 54520 w 808828"/>
              <a:gd name="connsiteY18" fmla="*/ 902078 h 118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08828" h="1183988">
                <a:moveTo>
                  <a:pt x="54520" y="902078"/>
                </a:moveTo>
                <a:cubicBezTo>
                  <a:pt x="102059" y="926679"/>
                  <a:pt x="211266" y="972556"/>
                  <a:pt x="320639" y="972556"/>
                </a:cubicBezTo>
                <a:cubicBezTo>
                  <a:pt x="459766" y="972556"/>
                  <a:pt x="530243" y="905569"/>
                  <a:pt x="530243" y="819301"/>
                </a:cubicBezTo>
                <a:cubicBezTo>
                  <a:pt x="530243" y="706603"/>
                  <a:pt x="417546" y="655407"/>
                  <a:pt x="299363" y="655407"/>
                </a:cubicBezTo>
                <a:lnTo>
                  <a:pt x="190156" y="655407"/>
                </a:lnTo>
                <a:lnTo>
                  <a:pt x="190156" y="463423"/>
                </a:lnTo>
                <a:lnTo>
                  <a:pt x="294044" y="463423"/>
                </a:lnTo>
                <a:cubicBezTo>
                  <a:pt x="383969" y="461594"/>
                  <a:pt x="498495" y="428184"/>
                  <a:pt x="498495" y="331277"/>
                </a:cubicBezTo>
                <a:cubicBezTo>
                  <a:pt x="498495" y="262628"/>
                  <a:pt x="442146" y="211432"/>
                  <a:pt x="329283" y="211432"/>
                </a:cubicBezTo>
                <a:cubicBezTo>
                  <a:pt x="235867" y="211432"/>
                  <a:pt x="137298" y="251990"/>
                  <a:pt x="89593" y="280081"/>
                </a:cubicBezTo>
                <a:lnTo>
                  <a:pt x="35239" y="86268"/>
                </a:lnTo>
                <a:cubicBezTo>
                  <a:pt x="103888" y="42220"/>
                  <a:pt x="241352" y="0"/>
                  <a:pt x="389288" y="0"/>
                </a:cubicBezTo>
                <a:cubicBezTo>
                  <a:pt x="634297" y="0"/>
                  <a:pt x="769933" y="128655"/>
                  <a:pt x="769933" y="285400"/>
                </a:cubicBezTo>
                <a:cubicBezTo>
                  <a:pt x="769933" y="406908"/>
                  <a:pt x="701284" y="502152"/>
                  <a:pt x="560329" y="551519"/>
                </a:cubicBezTo>
                <a:lnTo>
                  <a:pt x="560329" y="555010"/>
                </a:lnTo>
                <a:cubicBezTo>
                  <a:pt x="697793" y="579611"/>
                  <a:pt x="808829" y="683665"/>
                  <a:pt x="808829" y="833429"/>
                </a:cubicBezTo>
                <a:cubicBezTo>
                  <a:pt x="808829" y="1036052"/>
                  <a:pt x="630807" y="1183988"/>
                  <a:pt x="340087" y="1183988"/>
                </a:cubicBezTo>
                <a:cubicBezTo>
                  <a:pt x="192151" y="1183988"/>
                  <a:pt x="66987" y="1145259"/>
                  <a:pt x="0" y="1102873"/>
                </a:cubicBezTo>
                <a:lnTo>
                  <a:pt x="54520" y="902078"/>
                </a:lnTo>
                <a:close/>
              </a:path>
            </a:pathLst>
          </a:custGeom>
          <a:solidFill>
            <a:schemeClr val="accent6"/>
          </a:solidFill>
          <a:ln w="6350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7C304F8-E6AC-0F8D-D79E-5CB3F0CDC95B}"/>
              </a:ext>
            </a:extLst>
          </p:cNvPr>
          <p:cNvSpPr/>
          <p:nvPr/>
        </p:nvSpPr>
        <p:spPr>
          <a:xfrm>
            <a:off x="7510068" y="4039180"/>
            <a:ext cx="521254" cy="664316"/>
          </a:xfrm>
          <a:custGeom>
            <a:avLst/>
            <a:gdLst>
              <a:gd name="connsiteX0" fmla="*/ 507471 w 898753"/>
              <a:gd name="connsiteY0" fmla="*/ 1145425 h 1145424"/>
              <a:gd name="connsiteX1" fmla="*/ 507471 w 898753"/>
              <a:gd name="connsiteY1" fmla="*/ 872325 h 1145424"/>
              <a:gd name="connsiteX2" fmla="*/ 0 w 898753"/>
              <a:gd name="connsiteY2" fmla="*/ 872325 h 1145424"/>
              <a:gd name="connsiteX3" fmla="*/ 0 w 898753"/>
              <a:gd name="connsiteY3" fmla="*/ 697793 h 1145424"/>
              <a:gd name="connsiteX4" fmla="*/ 433503 w 898753"/>
              <a:gd name="connsiteY4" fmla="*/ 0 h 1145424"/>
              <a:gd name="connsiteX5" fmla="*/ 761290 w 898753"/>
              <a:gd name="connsiteY5" fmla="*/ 0 h 1145424"/>
              <a:gd name="connsiteX6" fmla="*/ 761290 w 898753"/>
              <a:gd name="connsiteY6" fmla="*/ 671364 h 1145424"/>
              <a:gd name="connsiteX7" fmla="*/ 898754 w 898753"/>
              <a:gd name="connsiteY7" fmla="*/ 671364 h 1145424"/>
              <a:gd name="connsiteX8" fmla="*/ 898754 w 898753"/>
              <a:gd name="connsiteY8" fmla="*/ 872159 h 1145424"/>
              <a:gd name="connsiteX9" fmla="*/ 761290 w 898753"/>
              <a:gd name="connsiteY9" fmla="*/ 872159 h 1145424"/>
              <a:gd name="connsiteX10" fmla="*/ 761290 w 898753"/>
              <a:gd name="connsiteY10" fmla="*/ 1145259 h 1145424"/>
              <a:gd name="connsiteX11" fmla="*/ 507471 w 898753"/>
              <a:gd name="connsiteY11" fmla="*/ 1145259 h 1145424"/>
              <a:gd name="connsiteX12" fmla="*/ 507471 w 898753"/>
              <a:gd name="connsiteY12" fmla="*/ 671364 h 1145424"/>
              <a:gd name="connsiteX13" fmla="*/ 507471 w 898753"/>
              <a:gd name="connsiteY13" fmla="*/ 417712 h 1145424"/>
              <a:gd name="connsiteX14" fmla="*/ 516281 w 898753"/>
              <a:gd name="connsiteY14" fmla="*/ 204451 h 1145424"/>
              <a:gd name="connsiteX15" fmla="*/ 509299 w 898753"/>
              <a:gd name="connsiteY15" fmla="*/ 204451 h 1145424"/>
              <a:gd name="connsiteX16" fmla="*/ 403583 w 898753"/>
              <a:gd name="connsiteY16" fmla="*/ 417712 h 1145424"/>
              <a:gd name="connsiteX17" fmla="*/ 250328 w 898753"/>
              <a:gd name="connsiteY17" fmla="*/ 667874 h 1145424"/>
              <a:gd name="connsiteX18" fmla="*/ 250328 w 898753"/>
              <a:gd name="connsiteY18" fmla="*/ 671364 h 1145424"/>
              <a:gd name="connsiteX19" fmla="*/ 507471 w 898753"/>
              <a:gd name="connsiteY19" fmla="*/ 671364 h 114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98753" h="1145424">
                <a:moveTo>
                  <a:pt x="507471" y="1145425"/>
                </a:moveTo>
                <a:lnTo>
                  <a:pt x="507471" y="872325"/>
                </a:lnTo>
                <a:lnTo>
                  <a:pt x="0" y="872325"/>
                </a:lnTo>
                <a:lnTo>
                  <a:pt x="0" y="697793"/>
                </a:lnTo>
                <a:lnTo>
                  <a:pt x="433503" y="0"/>
                </a:lnTo>
                <a:lnTo>
                  <a:pt x="761290" y="0"/>
                </a:lnTo>
                <a:lnTo>
                  <a:pt x="761290" y="671364"/>
                </a:lnTo>
                <a:lnTo>
                  <a:pt x="898754" y="671364"/>
                </a:lnTo>
                <a:lnTo>
                  <a:pt x="898754" y="872159"/>
                </a:lnTo>
                <a:lnTo>
                  <a:pt x="761290" y="872159"/>
                </a:lnTo>
                <a:lnTo>
                  <a:pt x="761290" y="1145259"/>
                </a:lnTo>
                <a:lnTo>
                  <a:pt x="507471" y="1145259"/>
                </a:lnTo>
                <a:close/>
                <a:moveTo>
                  <a:pt x="507471" y="671364"/>
                </a:moveTo>
                <a:lnTo>
                  <a:pt x="507471" y="417712"/>
                </a:lnTo>
                <a:cubicBezTo>
                  <a:pt x="507471" y="349063"/>
                  <a:pt x="510961" y="278585"/>
                  <a:pt x="516281" y="204451"/>
                </a:cubicBezTo>
                <a:lnTo>
                  <a:pt x="509299" y="204451"/>
                </a:lnTo>
                <a:cubicBezTo>
                  <a:pt x="472232" y="278419"/>
                  <a:pt x="442313" y="345406"/>
                  <a:pt x="403583" y="417712"/>
                </a:cubicBezTo>
                <a:lnTo>
                  <a:pt x="250328" y="667874"/>
                </a:lnTo>
                <a:lnTo>
                  <a:pt x="250328" y="671364"/>
                </a:lnTo>
                <a:lnTo>
                  <a:pt x="507471" y="671364"/>
                </a:lnTo>
                <a:close/>
              </a:path>
            </a:pathLst>
          </a:custGeom>
          <a:solidFill>
            <a:schemeClr val="accent6"/>
          </a:solidFill>
          <a:ln w="6350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8E36DEE-752B-078A-7244-0E6BC56A2F2F}"/>
              </a:ext>
            </a:extLst>
          </p:cNvPr>
          <p:cNvSpPr/>
          <p:nvPr/>
        </p:nvSpPr>
        <p:spPr>
          <a:xfrm>
            <a:off x="7584000" y="2169455"/>
            <a:ext cx="447322" cy="641371"/>
          </a:xfrm>
          <a:custGeom>
            <a:avLst/>
            <a:gdLst>
              <a:gd name="connsiteX0" fmla="*/ 0 w 812319"/>
              <a:gd name="connsiteY0" fmla="*/ 1164707 h 1164706"/>
              <a:gd name="connsiteX1" fmla="*/ 0 w 812319"/>
              <a:gd name="connsiteY1" fmla="*/ 1002642 h 1164706"/>
              <a:gd name="connsiteX2" fmla="*/ 147936 w 812319"/>
              <a:gd name="connsiteY2" fmla="*/ 868668 h 1164706"/>
              <a:gd name="connsiteX3" fmla="*/ 523262 w 812319"/>
              <a:gd name="connsiteY3" fmla="*/ 382307 h 1164706"/>
              <a:gd name="connsiteX4" fmla="*/ 334768 w 812319"/>
              <a:gd name="connsiteY4" fmla="*/ 214923 h 1164706"/>
              <a:gd name="connsiteX5" fmla="*/ 89925 w 812319"/>
              <a:gd name="connsiteY5" fmla="*/ 310001 h 1164706"/>
              <a:gd name="connsiteX6" fmla="*/ 14129 w 812319"/>
              <a:gd name="connsiteY6" fmla="*/ 118017 h 1164706"/>
              <a:gd name="connsiteX7" fmla="*/ 389454 w 812319"/>
              <a:gd name="connsiteY7" fmla="*/ 0 h 1164706"/>
              <a:gd name="connsiteX8" fmla="*/ 791209 w 812319"/>
              <a:gd name="connsiteY8" fmla="*/ 359369 h 1164706"/>
              <a:gd name="connsiteX9" fmla="*/ 486361 w 812319"/>
              <a:gd name="connsiteY9" fmla="*/ 852711 h 1164706"/>
              <a:gd name="connsiteX10" fmla="*/ 380645 w 812319"/>
              <a:gd name="connsiteY10" fmla="*/ 940808 h 1164706"/>
              <a:gd name="connsiteX11" fmla="*/ 380645 w 812319"/>
              <a:gd name="connsiteY11" fmla="*/ 944298 h 1164706"/>
              <a:gd name="connsiteX12" fmla="*/ 812319 w 812319"/>
              <a:gd name="connsiteY12" fmla="*/ 944298 h 1164706"/>
              <a:gd name="connsiteX13" fmla="*/ 812319 w 812319"/>
              <a:gd name="connsiteY13" fmla="*/ 1164540 h 1164706"/>
              <a:gd name="connsiteX14" fmla="*/ 0 w 812319"/>
              <a:gd name="connsiteY14" fmla="*/ 1164540 h 116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12319" h="1164706">
                <a:moveTo>
                  <a:pt x="0" y="1164707"/>
                </a:moveTo>
                <a:lnTo>
                  <a:pt x="0" y="1002642"/>
                </a:lnTo>
                <a:lnTo>
                  <a:pt x="147936" y="868668"/>
                </a:lnTo>
                <a:cubicBezTo>
                  <a:pt x="398264" y="644935"/>
                  <a:pt x="519771" y="516281"/>
                  <a:pt x="523262" y="382307"/>
                </a:cubicBezTo>
                <a:cubicBezTo>
                  <a:pt x="523262" y="288891"/>
                  <a:pt x="466913" y="214923"/>
                  <a:pt x="334768" y="214923"/>
                </a:cubicBezTo>
                <a:cubicBezTo>
                  <a:pt x="236033" y="214923"/>
                  <a:pt x="149765" y="264290"/>
                  <a:pt x="89925" y="310001"/>
                </a:cubicBezTo>
                <a:lnTo>
                  <a:pt x="14129" y="118017"/>
                </a:lnTo>
                <a:cubicBezTo>
                  <a:pt x="100397" y="52858"/>
                  <a:pt x="234371" y="0"/>
                  <a:pt x="389454" y="0"/>
                </a:cubicBezTo>
                <a:cubicBezTo>
                  <a:pt x="648426" y="0"/>
                  <a:pt x="791209" y="151593"/>
                  <a:pt x="791209" y="359369"/>
                </a:cubicBezTo>
                <a:cubicBezTo>
                  <a:pt x="791209" y="551353"/>
                  <a:pt x="652083" y="704775"/>
                  <a:pt x="486361" y="852711"/>
                </a:cubicBezTo>
                <a:lnTo>
                  <a:pt x="380645" y="940808"/>
                </a:lnTo>
                <a:lnTo>
                  <a:pt x="380645" y="944298"/>
                </a:lnTo>
                <a:lnTo>
                  <a:pt x="812319" y="944298"/>
                </a:lnTo>
                <a:lnTo>
                  <a:pt x="812319" y="1164540"/>
                </a:lnTo>
                <a:lnTo>
                  <a:pt x="0" y="1164540"/>
                </a:lnTo>
                <a:close/>
              </a:path>
            </a:pathLst>
          </a:custGeom>
          <a:solidFill>
            <a:schemeClr val="accent6"/>
          </a:solidFill>
          <a:ln w="6350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5823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9382DB-B5BB-455D-98E8-AFEC03DFC0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4" y="699160"/>
            <a:ext cx="2857356" cy="162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lue+yellow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F4B84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227</Words>
  <Application>Microsoft Office PowerPoint</Application>
  <PresentationFormat>On-screen Show (16:9)</PresentationFormat>
  <Paragraphs>37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1_Office Theme</vt:lpstr>
      <vt:lpstr>3_Office Theme</vt:lpstr>
      <vt:lpstr>Key Focus Area Slide Template</vt:lpstr>
      <vt:lpstr>Key Focus Area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2023-01-29T17:10:45Z</dcterms:modified>
</cp:coreProperties>
</file>