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5" r:id="rId2"/>
    <p:sldId id="290" r:id="rId3"/>
    <p:sldId id="286" r:id="rId4"/>
    <p:sldId id="288" r:id="rId5"/>
    <p:sldId id="289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>
        <p:scale>
          <a:sx n="92" d="100"/>
          <a:sy n="92" d="100"/>
        </p:scale>
        <p:origin x="1864" y="86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010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Business </a:t>
            </a:r>
            <a:r>
              <a:rPr lang="en-US" sz="4800" dirty="0" smtClean="0"/>
              <a:t>Pyramid Diagram</a:t>
            </a:r>
            <a:endParaRPr lang="en-US" sz="4800" b="1" dirty="0">
              <a:solidFill>
                <a:schemeClr val="bg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620029" y="1295400"/>
            <a:ext cx="8932166" cy="5035042"/>
            <a:chOff x="1620029" y="1295400"/>
            <a:chExt cx="8932166" cy="5035042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252335" y="1295400"/>
              <a:ext cx="1680101" cy="1264461"/>
            </a:xfrm>
            <a:custGeom>
              <a:avLst/>
              <a:gdLst>
                <a:gd name="T0" fmla="*/ 478 w 958"/>
                <a:gd name="T1" fmla="*/ 0 h 721"/>
                <a:gd name="T2" fmla="*/ 958 w 958"/>
                <a:gd name="T3" fmla="*/ 721 h 721"/>
                <a:gd name="T4" fmla="*/ 0 w 958"/>
                <a:gd name="T5" fmla="*/ 721 h 721"/>
                <a:gd name="T6" fmla="*/ 478 w 958"/>
                <a:gd name="T7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721">
                  <a:moveTo>
                    <a:pt x="478" y="0"/>
                  </a:moveTo>
                  <a:lnTo>
                    <a:pt x="958" y="721"/>
                  </a:lnTo>
                  <a:lnTo>
                    <a:pt x="0" y="7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003659" y="3505136"/>
              <a:ext cx="4182715" cy="941769"/>
            </a:xfrm>
            <a:custGeom>
              <a:avLst/>
              <a:gdLst>
                <a:gd name="T0" fmla="*/ 356 w 2385"/>
                <a:gd name="T1" fmla="*/ 0 h 537"/>
                <a:gd name="T2" fmla="*/ 2027 w 2385"/>
                <a:gd name="T3" fmla="*/ 0 h 537"/>
                <a:gd name="T4" fmla="*/ 2385 w 2385"/>
                <a:gd name="T5" fmla="*/ 537 h 537"/>
                <a:gd name="T6" fmla="*/ 0 w 2385"/>
                <a:gd name="T7" fmla="*/ 537 h 537"/>
                <a:gd name="T8" fmla="*/ 356 w 2385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5" h="537">
                  <a:moveTo>
                    <a:pt x="356" y="0"/>
                  </a:moveTo>
                  <a:lnTo>
                    <a:pt x="2027" y="0"/>
                  </a:lnTo>
                  <a:lnTo>
                    <a:pt x="2385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27997" y="2559860"/>
              <a:ext cx="2930531" cy="945277"/>
            </a:xfrm>
            <a:custGeom>
              <a:avLst/>
              <a:gdLst>
                <a:gd name="T0" fmla="*/ 356 w 1671"/>
                <a:gd name="T1" fmla="*/ 0 h 539"/>
                <a:gd name="T2" fmla="*/ 1314 w 1671"/>
                <a:gd name="T3" fmla="*/ 0 h 539"/>
                <a:gd name="T4" fmla="*/ 1671 w 1671"/>
                <a:gd name="T5" fmla="*/ 539 h 539"/>
                <a:gd name="T6" fmla="*/ 0 w 1671"/>
                <a:gd name="T7" fmla="*/ 539 h 539"/>
                <a:gd name="T8" fmla="*/ 356 w 1671"/>
                <a:gd name="T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1" h="539">
                  <a:moveTo>
                    <a:pt x="356" y="0"/>
                  </a:moveTo>
                  <a:lnTo>
                    <a:pt x="1314" y="0"/>
                  </a:lnTo>
                  <a:lnTo>
                    <a:pt x="1671" y="539"/>
                  </a:lnTo>
                  <a:lnTo>
                    <a:pt x="0" y="539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379321" y="4446904"/>
              <a:ext cx="5434898" cy="941769"/>
            </a:xfrm>
            <a:custGeom>
              <a:avLst/>
              <a:gdLst>
                <a:gd name="T0" fmla="*/ 356 w 3099"/>
                <a:gd name="T1" fmla="*/ 0 h 537"/>
                <a:gd name="T2" fmla="*/ 2741 w 3099"/>
                <a:gd name="T3" fmla="*/ 0 h 537"/>
                <a:gd name="T4" fmla="*/ 3099 w 3099"/>
                <a:gd name="T5" fmla="*/ 537 h 537"/>
                <a:gd name="T6" fmla="*/ 0 w 3099"/>
                <a:gd name="T7" fmla="*/ 537 h 537"/>
                <a:gd name="T8" fmla="*/ 356 w 3099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9" h="537">
                  <a:moveTo>
                    <a:pt x="356" y="0"/>
                  </a:moveTo>
                  <a:lnTo>
                    <a:pt x="2741" y="0"/>
                  </a:lnTo>
                  <a:lnTo>
                    <a:pt x="3099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754983" y="5388673"/>
              <a:ext cx="6683575" cy="941769"/>
            </a:xfrm>
            <a:custGeom>
              <a:avLst/>
              <a:gdLst>
                <a:gd name="T0" fmla="*/ 356 w 3811"/>
                <a:gd name="T1" fmla="*/ 0 h 537"/>
                <a:gd name="T2" fmla="*/ 3455 w 3811"/>
                <a:gd name="T3" fmla="*/ 0 h 537"/>
                <a:gd name="T4" fmla="*/ 3811 w 3811"/>
                <a:gd name="T5" fmla="*/ 537 h 537"/>
                <a:gd name="T6" fmla="*/ 0 w 3811"/>
                <a:gd name="T7" fmla="*/ 537 h 537"/>
                <a:gd name="T8" fmla="*/ 356 w 38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1" h="537">
                  <a:moveTo>
                    <a:pt x="356" y="0"/>
                  </a:moveTo>
                  <a:lnTo>
                    <a:pt x="3455" y="0"/>
                  </a:lnTo>
                  <a:lnTo>
                    <a:pt x="3811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643100" y="5388673"/>
              <a:ext cx="1597675" cy="941769"/>
            </a:xfrm>
            <a:custGeom>
              <a:avLst/>
              <a:gdLst>
                <a:gd name="T0" fmla="*/ 359 w 911"/>
                <a:gd name="T1" fmla="*/ 0 h 537"/>
                <a:gd name="T2" fmla="*/ 911 w 911"/>
                <a:gd name="T3" fmla="*/ 0 h 537"/>
                <a:gd name="T4" fmla="*/ 552 w 911"/>
                <a:gd name="T5" fmla="*/ 537 h 537"/>
                <a:gd name="T6" fmla="*/ 0 w 911"/>
                <a:gd name="T7" fmla="*/ 537 h 537"/>
                <a:gd name="T8" fmla="*/ 359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359" y="0"/>
                  </a:moveTo>
                  <a:lnTo>
                    <a:pt x="911" y="0"/>
                  </a:lnTo>
                  <a:lnTo>
                    <a:pt x="552" y="537"/>
                  </a:lnTo>
                  <a:lnTo>
                    <a:pt x="0" y="537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272700" y="3505136"/>
              <a:ext cx="2225520" cy="1883537"/>
            </a:xfrm>
            <a:custGeom>
              <a:avLst/>
              <a:gdLst>
                <a:gd name="T0" fmla="*/ 717 w 1269"/>
                <a:gd name="T1" fmla="*/ 0 h 1074"/>
                <a:gd name="T2" fmla="*/ 1269 w 1269"/>
                <a:gd name="T3" fmla="*/ 0 h 1074"/>
                <a:gd name="T4" fmla="*/ 910 w 1269"/>
                <a:gd name="T5" fmla="*/ 537 h 1074"/>
                <a:gd name="T6" fmla="*/ 552 w 1269"/>
                <a:gd name="T7" fmla="*/ 1074 h 1074"/>
                <a:gd name="T8" fmla="*/ 0 w 1269"/>
                <a:gd name="T9" fmla="*/ 1074 h 1074"/>
                <a:gd name="T10" fmla="*/ 358 w 1269"/>
                <a:gd name="T11" fmla="*/ 537 h 1074"/>
                <a:gd name="T12" fmla="*/ 717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717" y="0"/>
                  </a:moveTo>
                  <a:lnTo>
                    <a:pt x="1269" y="0"/>
                  </a:lnTo>
                  <a:lnTo>
                    <a:pt x="910" y="537"/>
                  </a:lnTo>
                  <a:lnTo>
                    <a:pt x="552" y="1074"/>
                  </a:lnTo>
                  <a:lnTo>
                    <a:pt x="0" y="1074"/>
                  </a:lnTo>
                  <a:lnTo>
                    <a:pt x="358" y="537"/>
                  </a:lnTo>
                  <a:lnTo>
                    <a:pt x="71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530144" y="1295400"/>
              <a:ext cx="2441232" cy="2209736"/>
            </a:xfrm>
            <a:custGeom>
              <a:avLst/>
              <a:gdLst>
                <a:gd name="T0" fmla="*/ 840 w 1392"/>
                <a:gd name="T1" fmla="*/ 0 h 1260"/>
                <a:gd name="T2" fmla="*/ 1392 w 1392"/>
                <a:gd name="T3" fmla="*/ 0 h 1260"/>
                <a:gd name="T4" fmla="*/ 911 w 1392"/>
                <a:gd name="T5" fmla="*/ 721 h 1260"/>
                <a:gd name="T6" fmla="*/ 552 w 1392"/>
                <a:gd name="T7" fmla="*/ 1260 h 1260"/>
                <a:gd name="T8" fmla="*/ 0 w 1392"/>
                <a:gd name="T9" fmla="*/ 1260 h 1260"/>
                <a:gd name="T10" fmla="*/ 358 w 1392"/>
                <a:gd name="T11" fmla="*/ 721 h 1260"/>
                <a:gd name="T12" fmla="*/ 84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840" y="0"/>
                  </a:moveTo>
                  <a:lnTo>
                    <a:pt x="1392" y="0"/>
                  </a:lnTo>
                  <a:lnTo>
                    <a:pt x="911" y="721"/>
                  </a:lnTo>
                  <a:lnTo>
                    <a:pt x="552" y="1260"/>
                  </a:lnTo>
                  <a:lnTo>
                    <a:pt x="0" y="1260"/>
                  </a:lnTo>
                  <a:lnTo>
                    <a:pt x="358" y="721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8954520" y="5388673"/>
              <a:ext cx="1597675" cy="941769"/>
            </a:xfrm>
            <a:custGeom>
              <a:avLst/>
              <a:gdLst>
                <a:gd name="T0" fmla="*/ 0 w 911"/>
                <a:gd name="T1" fmla="*/ 0 h 537"/>
                <a:gd name="T2" fmla="*/ 552 w 911"/>
                <a:gd name="T3" fmla="*/ 0 h 537"/>
                <a:gd name="T4" fmla="*/ 911 w 911"/>
                <a:gd name="T5" fmla="*/ 537 h 537"/>
                <a:gd name="T6" fmla="*/ 358 w 911"/>
                <a:gd name="T7" fmla="*/ 537 h 537"/>
                <a:gd name="T8" fmla="*/ 0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0" y="0"/>
                  </a:moveTo>
                  <a:lnTo>
                    <a:pt x="552" y="0"/>
                  </a:lnTo>
                  <a:lnTo>
                    <a:pt x="911" y="537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7697075" y="3505136"/>
              <a:ext cx="2225520" cy="1883537"/>
            </a:xfrm>
            <a:custGeom>
              <a:avLst/>
              <a:gdLst>
                <a:gd name="T0" fmla="*/ 0 w 1269"/>
                <a:gd name="T1" fmla="*/ 0 h 1074"/>
                <a:gd name="T2" fmla="*/ 552 w 1269"/>
                <a:gd name="T3" fmla="*/ 0 h 1074"/>
                <a:gd name="T4" fmla="*/ 910 w 1269"/>
                <a:gd name="T5" fmla="*/ 537 h 1074"/>
                <a:gd name="T6" fmla="*/ 1269 w 1269"/>
                <a:gd name="T7" fmla="*/ 1074 h 1074"/>
                <a:gd name="T8" fmla="*/ 717 w 1269"/>
                <a:gd name="T9" fmla="*/ 1074 h 1074"/>
                <a:gd name="T10" fmla="*/ 358 w 1269"/>
                <a:gd name="T11" fmla="*/ 537 h 1074"/>
                <a:gd name="T12" fmla="*/ 0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0" y="0"/>
                  </a:moveTo>
                  <a:lnTo>
                    <a:pt x="552" y="0"/>
                  </a:lnTo>
                  <a:lnTo>
                    <a:pt x="910" y="537"/>
                  </a:lnTo>
                  <a:lnTo>
                    <a:pt x="1269" y="1074"/>
                  </a:lnTo>
                  <a:lnTo>
                    <a:pt x="717" y="1074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6223918" y="1295400"/>
              <a:ext cx="2441232" cy="2209736"/>
            </a:xfrm>
            <a:custGeom>
              <a:avLst/>
              <a:gdLst>
                <a:gd name="T0" fmla="*/ 0 w 1392"/>
                <a:gd name="T1" fmla="*/ 0 h 1260"/>
                <a:gd name="T2" fmla="*/ 552 w 1392"/>
                <a:gd name="T3" fmla="*/ 0 h 1260"/>
                <a:gd name="T4" fmla="*/ 1033 w 1392"/>
                <a:gd name="T5" fmla="*/ 721 h 1260"/>
                <a:gd name="T6" fmla="*/ 1392 w 1392"/>
                <a:gd name="T7" fmla="*/ 1260 h 1260"/>
                <a:gd name="T8" fmla="*/ 840 w 1392"/>
                <a:gd name="T9" fmla="*/ 1260 h 1260"/>
                <a:gd name="T10" fmla="*/ 481 w 1392"/>
                <a:gd name="T11" fmla="*/ 721 h 1260"/>
                <a:gd name="T12" fmla="*/ 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0" y="0"/>
                  </a:moveTo>
                  <a:lnTo>
                    <a:pt x="552" y="0"/>
                  </a:lnTo>
                  <a:lnTo>
                    <a:pt x="1033" y="721"/>
                  </a:lnTo>
                  <a:lnTo>
                    <a:pt x="1392" y="1260"/>
                  </a:lnTo>
                  <a:lnTo>
                    <a:pt x="840" y="1260"/>
                  </a:lnTo>
                  <a:lnTo>
                    <a:pt x="481" y="7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1620029" y="5029183"/>
              <a:ext cx="704055" cy="7040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1</a:t>
              </a:r>
              <a:endParaRPr lang="en-US" sz="3200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2239904" y="4076773"/>
              <a:ext cx="704055" cy="7040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2</a:t>
              </a:r>
              <a:endParaRPr lang="en-US" sz="3200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3502610" y="2190296"/>
              <a:ext cx="704055" cy="7040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3</a:t>
              </a:r>
              <a:endParaRPr lang="en-US" sz="3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412918" y="2010188"/>
              <a:ext cx="134722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93106" y="2880104"/>
              <a:ext cx="219855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356859" y="3809013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56859" y="4723354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</a:t>
              </a: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56859" y="5650468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8179997">
              <a:off x="2179146" y="5649324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8248939">
              <a:off x="2749297" y="4236472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8180300">
              <a:off x="4043259" y="2235143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3415574">
              <a:off x="6788339" y="2299605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3380184">
              <a:off x="8002690" y="4131102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3273978">
              <a:off x="9494516" y="5715665"/>
              <a:ext cx="5373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141412" y="1295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edit this title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28012" y="1295400"/>
            <a:ext cx="359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edit this title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75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643100" y="1295400"/>
            <a:ext cx="8909095" cy="5035042"/>
            <a:chOff x="1643100" y="1295400"/>
            <a:chExt cx="8909095" cy="5035042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252335" y="1295400"/>
              <a:ext cx="1680101" cy="1264461"/>
            </a:xfrm>
            <a:custGeom>
              <a:avLst/>
              <a:gdLst>
                <a:gd name="T0" fmla="*/ 478 w 958"/>
                <a:gd name="T1" fmla="*/ 0 h 721"/>
                <a:gd name="T2" fmla="*/ 958 w 958"/>
                <a:gd name="T3" fmla="*/ 721 h 721"/>
                <a:gd name="T4" fmla="*/ 0 w 958"/>
                <a:gd name="T5" fmla="*/ 721 h 721"/>
                <a:gd name="T6" fmla="*/ 478 w 958"/>
                <a:gd name="T7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721">
                  <a:moveTo>
                    <a:pt x="478" y="0"/>
                  </a:moveTo>
                  <a:lnTo>
                    <a:pt x="958" y="721"/>
                  </a:lnTo>
                  <a:lnTo>
                    <a:pt x="0" y="7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003659" y="3505136"/>
              <a:ext cx="4182715" cy="941769"/>
            </a:xfrm>
            <a:custGeom>
              <a:avLst/>
              <a:gdLst>
                <a:gd name="T0" fmla="*/ 356 w 2385"/>
                <a:gd name="T1" fmla="*/ 0 h 537"/>
                <a:gd name="T2" fmla="*/ 2027 w 2385"/>
                <a:gd name="T3" fmla="*/ 0 h 537"/>
                <a:gd name="T4" fmla="*/ 2385 w 2385"/>
                <a:gd name="T5" fmla="*/ 537 h 537"/>
                <a:gd name="T6" fmla="*/ 0 w 2385"/>
                <a:gd name="T7" fmla="*/ 537 h 537"/>
                <a:gd name="T8" fmla="*/ 356 w 2385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5" h="537">
                  <a:moveTo>
                    <a:pt x="356" y="0"/>
                  </a:moveTo>
                  <a:lnTo>
                    <a:pt x="2027" y="0"/>
                  </a:lnTo>
                  <a:lnTo>
                    <a:pt x="2385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27116" y="2559166"/>
              <a:ext cx="2930531" cy="945277"/>
            </a:xfrm>
            <a:custGeom>
              <a:avLst/>
              <a:gdLst>
                <a:gd name="T0" fmla="*/ 356 w 1671"/>
                <a:gd name="T1" fmla="*/ 0 h 539"/>
                <a:gd name="T2" fmla="*/ 1314 w 1671"/>
                <a:gd name="T3" fmla="*/ 0 h 539"/>
                <a:gd name="T4" fmla="*/ 1671 w 1671"/>
                <a:gd name="T5" fmla="*/ 539 h 539"/>
                <a:gd name="T6" fmla="*/ 0 w 1671"/>
                <a:gd name="T7" fmla="*/ 539 h 539"/>
                <a:gd name="T8" fmla="*/ 356 w 1671"/>
                <a:gd name="T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1" h="539">
                  <a:moveTo>
                    <a:pt x="356" y="0"/>
                  </a:moveTo>
                  <a:lnTo>
                    <a:pt x="1314" y="0"/>
                  </a:lnTo>
                  <a:lnTo>
                    <a:pt x="1671" y="539"/>
                  </a:lnTo>
                  <a:lnTo>
                    <a:pt x="0" y="539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379321" y="4446904"/>
              <a:ext cx="5434898" cy="941769"/>
            </a:xfrm>
            <a:custGeom>
              <a:avLst/>
              <a:gdLst>
                <a:gd name="T0" fmla="*/ 356 w 3099"/>
                <a:gd name="T1" fmla="*/ 0 h 537"/>
                <a:gd name="T2" fmla="*/ 2741 w 3099"/>
                <a:gd name="T3" fmla="*/ 0 h 537"/>
                <a:gd name="T4" fmla="*/ 3099 w 3099"/>
                <a:gd name="T5" fmla="*/ 537 h 537"/>
                <a:gd name="T6" fmla="*/ 0 w 3099"/>
                <a:gd name="T7" fmla="*/ 537 h 537"/>
                <a:gd name="T8" fmla="*/ 356 w 3099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9" h="537">
                  <a:moveTo>
                    <a:pt x="356" y="0"/>
                  </a:moveTo>
                  <a:lnTo>
                    <a:pt x="2741" y="0"/>
                  </a:lnTo>
                  <a:lnTo>
                    <a:pt x="3099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754983" y="5388673"/>
              <a:ext cx="6683575" cy="941769"/>
            </a:xfrm>
            <a:custGeom>
              <a:avLst/>
              <a:gdLst>
                <a:gd name="T0" fmla="*/ 356 w 3811"/>
                <a:gd name="T1" fmla="*/ 0 h 537"/>
                <a:gd name="T2" fmla="*/ 3455 w 3811"/>
                <a:gd name="T3" fmla="*/ 0 h 537"/>
                <a:gd name="T4" fmla="*/ 3811 w 3811"/>
                <a:gd name="T5" fmla="*/ 537 h 537"/>
                <a:gd name="T6" fmla="*/ 0 w 3811"/>
                <a:gd name="T7" fmla="*/ 537 h 537"/>
                <a:gd name="T8" fmla="*/ 356 w 38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1" h="537">
                  <a:moveTo>
                    <a:pt x="356" y="0"/>
                  </a:moveTo>
                  <a:lnTo>
                    <a:pt x="3455" y="0"/>
                  </a:lnTo>
                  <a:lnTo>
                    <a:pt x="3811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643100" y="5388673"/>
              <a:ext cx="1597675" cy="941769"/>
            </a:xfrm>
            <a:custGeom>
              <a:avLst/>
              <a:gdLst>
                <a:gd name="T0" fmla="*/ 359 w 911"/>
                <a:gd name="T1" fmla="*/ 0 h 537"/>
                <a:gd name="T2" fmla="*/ 911 w 911"/>
                <a:gd name="T3" fmla="*/ 0 h 537"/>
                <a:gd name="T4" fmla="*/ 552 w 911"/>
                <a:gd name="T5" fmla="*/ 537 h 537"/>
                <a:gd name="T6" fmla="*/ 0 w 911"/>
                <a:gd name="T7" fmla="*/ 537 h 537"/>
                <a:gd name="T8" fmla="*/ 359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359" y="0"/>
                  </a:moveTo>
                  <a:lnTo>
                    <a:pt x="911" y="0"/>
                  </a:lnTo>
                  <a:lnTo>
                    <a:pt x="552" y="537"/>
                  </a:lnTo>
                  <a:lnTo>
                    <a:pt x="0" y="537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272700" y="3505136"/>
              <a:ext cx="2225520" cy="1883537"/>
            </a:xfrm>
            <a:custGeom>
              <a:avLst/>
              <a:gdLst>
                <a:gd name="T0" fmla="*/ 717 w 1269"/>
                <a:gd name="T1" fmla="*/ 0 h 1074"/>
                <a:gd name="T2" fmla="*/ 1269 w 1269"/>
                <a:gd name="T3" fmla="*/ 0 h 1074"/>
                <a:gd name="T4" fmla="*/ 910 w 1269"/>
                <a:gd name="T5" fmla="*/ 537 h 1074"/>
                <a:gd name="T6" fmla="*/ 552 w 1269"/>
                <a:gd name="T7" fmla="*/ 1074 h 1074"/>
                <a:gd name="T8" fmla="*/ 0 w 1269"/>
                <a:gd name="T9" fmla="*/ 1074 h 1074"/>
                <a:gd name="T10" fmla="*/ 358 w 1269"/>
                <a:gd name="T11" fmla="*/ 537 h 1074"/>
                <a:gd name="T12" fmla="*/ 717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717" y="0"/>
                  </a:moveTo>
                  <a:lnTo>
                    <a:pt x="1269" y="0"/>
                  </a:lnTo>
                  <a:lnTo>
                    <a:pt x="910" y="537"/>
                  </a:lnTo>
                  <a:lnTo>
                    <a:pt x="552" y="1074"/>
                  </a:lnTo>
                  <a:lnTo>
                    <a:pt x="0" y="1074"/>
                  </a:lnTo>
                  <a:lnTo>
                    <a:pt x="358" y="537"/>
                  </a:lnTo>
                  <a:lnTo>
                    <a:pt x="71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530144" y="1295400"/>
              <a:ext cx="2441232" cy="2209736"/>
            </a:xfrm>
            <a:custGeom>
              <a:avLst/>
              <a:gdLst>
                <a:gd name="T0" fmla="*/ 840 w 1392"/>
                <a:gd name="T1" fmla="*/ 0 h 1260"/>
                <a:gd name="T2" fmla="*/ 1392 w 1392"/>
                <a:gd name="T3" fmla="*/ 0 h 1260"/>
                <a:gd name="T4" fmla="*/ 911 w 1392"/>
                <a:gd name="T5" fmla="*/ 721 h 1260"/>
                <a:gd name="T6" fmla="*/ 552 w 1392"/>
                <a:gd name="T7" fmla="*/ 1260 h 1260"/>
                <a:gd name="T8" fmla="*/ 0 w 1392"/>
                <a:gd name="T9" fmla="*/ 1260 h 1260"/>
                <a:gd name="T10" fmla="*/ 358 w 1392"/>
                <a:gd name="T11" fmla="*/ 721 h 1260"/>
                <a:gd name="T12" fmla="*/ 84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840" y="0"/>
                  </a:moveTo>
                  <a:lnTo>
                    <a:pt x="1392" y="0"/>
                  </a:lnTo>
                  <a:lnTo>
                    <a:pt x="911" y="721"/>
                  </a:lnTo>
                  <a:lnTo>
                    <a:pt x="552" y="1260"/>
                  </a:lnTo>
                  <a:lnTo>
                    <a:pt x="0" y="1260"/>
                  </a:lnTo>
                  <a:lnTo>
                    <a:pt x="358" y="721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8954520" y="5388673"/>
              <a:ext cx="1597675" cy="941769"/>
            </a:xfrm>
            <a:custGeom>
              <a:avLst/>
              <a:gdLst>
                <a:gd name="T0" fmla="*/ 0 w 911"/>
                <a:gd name="T1" fmla="*/ 0 h 537"/>
                <a:gd name="T2" fmla="*/ 552 w 911"/>
                <a:gd name="T3" fmla="*/ 0 h 537"/>
                <a:gd name="T4" fmla="*/ 911 w 911"/>
                <a:gd name="T5" fmla="*/ 537 h 537"/>
                <a:gd name="T6" fmla="*/ 358 w 911"/>
                <a:gd name="T7" fmla="*/ 537 h 537"/>
                <a:gd name="T8" fmla="*/ 0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0" y="0"/>
                  </a:moveTo>
                  <a:lnTo>
                    <a:pt x="552" y="0"/>
                  </a:lnTo>
                  <a:lnTo>
                    <a:pt x="911" y="537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7697075" y="3505136"/>
              <a:ext cx="2225520" cy="1883537"/>
            </a:xfrm>
            <a:custGeom>
              <a:avLst/>
              <a:gdLst>
                <a:gd name="T0" fmla="*/ 0 w 1269"/>
                <a:gd name="T1" fmla="*/ 0 h 1074"/>
                <a:gd name="T2" fmla="*/ 552 w 1269"/>
                <a:gd name="T3" fmla="*/ 0 h 1074"/>
                <a:gd name="T4" fmla="*/ 910 w 1269"/>
                <a:gd name="T5" fmla="*/ 537 h 1074"/>
                <a:gd name="T6" fmla="*/ 1269 w 1269"/>
                <a:gd name="T7" fmla="*/ 1074 h 1074"/>
                <a:gd name="T8" fmla="*/ 717 w 1269"/>
                <a:gd name="T9" fmla="*/ 1074 h 1074"/>
                <a:gd name="T10" fmla="*/ 358 w 1269"/>
                <a:gd name="T11" fmla="*/ 537 h 1074"/>
                <a:gd name="T12" fmla="*/ 0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0" y="0"/>
                  </a:moveTo>
                  <a:lnTo>
                    <a:pt x="552" y="0"/>
                  </a:lnTo>
                  <a:lnTo>
                    <a:pt x="910" y="537"/>
                  </a:lnTo>
                  <a:lnTo>
                    <a:pt x="1269" y="1074"/>
                  </a:lnTo>
                  <a:lnTo>
                    <a:pt x="717" y="1074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6223918" y="1295400"/>
              <a:ext cx="2441232" cy="2209736"/>
            </a:xfrm>
            <a:custGeom>
              <a:avLst/>
              <a:gdLst>
                <a:gd name="T0" fmla="*/ 0 w 1392"/>
                <a:gd name="T1" fmla="*/ 0 h 1260"/>
                <a:gd name="T2" fmla="*/ 552 w 1392"/>
                <a:gd name="T3" fmla="*/ 0 h 1260"/>
                <a:gd name="T4" fmla="*/ 1033 w 1392"/>
                <a:gd name="T5" fmla="*/ 721 h 1260"/>
                <a:gd name="T6" fmla="*/ 1392 w 1392"/>
                <a:gd name="T7" fmla="*/ 1260 h 1260"/>
                <a:gd name="T8" fmla="*/ 840 w 1392"/>
                <a:gd name="T9" fmla="*/ 1260 h 1260"/>
                <a:gd name="T10" fmla="*/ 481 w 1392"/>
                <a:gd name="T11" fmla="*/ 721 h 1260"/>
                <a:gd name="T12" fmla="*/ 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0" y="0"/>
                  </a:moveTo>
                  <a:lnTo>
                    <a:pt x="552" y="0"/>
                  </a:lnTo>
                  <a:lnTo>
                    <a:pt x="1033" y="721"/>
                  </a:lnTo>
                  <a:lnTo>
                    <a:pt x="1392" y="1260"/>
                  </a:lnTo>
                  <a:lnTo>
                    <a:pt x="840" y="1260"/>
                  </a:lnTo>
                  <a:lnTo>
                    <a:pt x="481" y="7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412918" y="2010188"/>
              <a:ext cx="134722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93106" y="2880104"/>
              <a:ext cx="219855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356859" y="3809013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56859" y="4723354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</a:t>
              </a: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56859" y="5650468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8179997">
              <a:off x="2179146" y="5649324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8248939">
              <a:off x="2749297" y="4236472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8180300">
              <a:off x="4043259" y="2235143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3415574">
              <a:off x="6788339" y="2299605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3380184">
              <a:off x="8002690" y="4131102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3273978">
              <a:off x="9494516" y="5715665"/>
              <a:ext cx="5373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Title 3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sz="4800" dirty="0"/>
              <a:t>Business </a:t>
            </a:r>
            <a:r>
              <a:rPr lang="en-US" sz="4800" dirty="0" smtClean="0"/>
              <a:t>Pyramid Diagram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1412" y="1295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edit this title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28012" y="1295400"/>
            <a:ext cx="359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edit this title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77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1"/>
                </a:solidFill>
              </a:rPr>
              <a:t>Business </a:t>
            </a:r>
            <a:r>
              <a:rPr lang="en-US" sz="4800" dirty="0" smtClean="0">
                <a:solidFill>
                  <a:schemeClr val="bg1"/>
                </a:solidFill>
              </a:rPr>
              <a:t>Pyramid Diagram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41412" y="1295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</a:t>
            </a:r>
            <a:r>
              <a:rPr lang="en-US" sz="1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title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28012" y="1295400"/>
            <a:ext cx="359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</a:t>
            </a:r>
            <a:r>
              <a:rPr lang="en-US" sz="1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title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620029" y="1295400"/>
            <a:ext cx="8932166" cy="5035042"/>
            <a:chOff x="1620029" y="1295400"/>
            <a:chExt cx="8932166" cy="5035042"/>
          </a:xfrm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5252335" y="1295400"/>
              <a:ext cx="1680101" cy="1264461"/>
            </a:xfrm>
            <a:custGeom>
              <a:avLst/>
              <a:gdLst>
                <a:gd name="T0" fmla="*/ 478 w 958"/>
                <a:gd name="T1" fmla="*/ 0 h 721"/>
                <a:gd name="T2" fmla="*/ 958 w 958"/>
                <a:gd name="T3" fmla="*/ 721 h 721"/>
                <a:gd name="T4" fmla="*/ 0 w 958"/>
                <a:gd name="T5" fmla="*/ 721 h 721"/>
                <a:gd name="T6" fmla="*/ 478 w 958"/>
                <a:gd name="T7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721">
                  <a:moveTo>
                    <a:pt x="478" y="0"/>
                  </a:moveTo>
                  <a:lnTo>
                    <a:pt x="958" y="721"/>
                  </a:lnTo>
                  <a:lnTo>
                    <a:pt x="0" y="7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4003659" y="3505136"/>
              <a:ext cx="4182715" cy="941769"/>
            </a:xfrm>
            <a:custGeom>
              <a:avLst/>
              <a:gdLst>
                <a:gd name="T0" fmla="*/ 356 w 2385"/>
                <a:gd name="T1" fmla="*/ 0 h 537"/>
                <a:gd name="T2" fmla="*/ 2027 w 2385"/>
                <a:gd name="T3" fmla="*/ 0 h 537"/>
                <a:gd name="T4" fmla="*/ 2385 w 2385"/>
                <a:gd name="T5" fmla="*/ 537 h 537"/>
                <a:gd name="T6" fmla="*/ 0 w 2385"/>
                <a:gd name="T7" fmla="*/ 537 h 537"/>
                <a:gd name="T8" fmla="*/ 356 w 2385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5" h="537">
                  <a:moveTo>
                    <a:pt x="356" y="0"/>
                  </a:moveTo>
                  <a:lnTo>
                    <a:pt x="2027" y="0"/>
                  </a:lnTo>
                  <a:lnTo>
                    <a:pt x="2385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"/>
            <p:cNvSpPr>
              <a:spLocks/>
            </p:cNvSpPr>
            <p:nvPr/>
          </p:nvSpPr>
          <p:spPr bwMode="auto">
            <a:xfrm>
              <a:off x="4627997" y="2559860"/>
              <a:ext cx="2930531" cy="945277"/>
            </a:xfrm>
            <a:custGeom>
              <a:avLst/>
              <a:gdLst>
                <a:gd name="T0" fmla="*/ 356 w 1671"/>
                <a:gd name="T1" fmla="*/ 0 h 539"/>
                <a:gd name="T2" fmla="*/ 1314 w 1671"/>
                <a:gd name="T3" fmla="*/ 0 h 539"/>
                <a:gd name="T4" fmla="*/ 1671 w 1671"/>
                <a:gd name="T5" fmla="*/ 539 h 539"/>
                <a:gd name="T6" fmla="*/ 0 w 1671"/>
                <a:gd name="T7" fmla="*/ 539 h 539"/>
                <a:gd name="T8" fmla="*/ 356 w 1671"/>
                <a:gd name="T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1" h="539">
                  <a:moveTo>
                    <a:pt x="356" y="0"/>
                  </a:moveTo>
                  <a:lnTo>
                    <a:pt x="1314" y="0"/>
                  </a:lnTo>
                  <a:lnTo>
                    <a:pt x="1671" y="539"/>
                  </a:lnTo>
                  <a:lnTo>
                    <a:pt x="0" y="539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3379321" y="4446904"/>
              <a:ext cx="5434898" cy="941769"/>
            </a:xfrm>
            <a:custGeom>
              <a:avLst/>
              <a:gdLst>
                <a:gd name="T0" fmla="*/ 356 w 3099"/>
                <a:gd name="T1" fmla="*/ 0 h 537"/>
                <a:gd name="T2" fmla="*/ 2741 w 3099"/>
                <a:gd name="T3" fmla="*/ 0 h 537"/>
                <a:gd name="T4" fmla="*/ 3099 w 3099"/>
                <a:gd name="T5" fmla="*/ 537 h 537"/>
                <a:gd name="T6" fmla="*/ 0 w 3099"/>
                <a:gd name="T7" fmla="*/ 537 h 537"/>
                <a:gd name="T8" fmla="*/ 356 w 3099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9" h="537">
                  <a:moveTo>
                    <a:pt x="356" y="0"/>
                  </a:moveTo>
                  <a:lnTo>
                    <a:pt x="2741" y="0"/>
                  </a:lnTo>
                  <a:lnTo>
                    <a:pt x="3099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2754983" y="5388673"/>
              <a:ext cx="6683575" cy="941769"/>
            </a:xfrm>
            <a:custGeom>
              <a:avLst/>
              <a:gdLst>
                <a:gd name="T0" fmla="*/ 356 w 3811"/>
                <a:gd name="T1" fmla="*/ 0 h 537"/>
                <a:gd name="T2" fmla="*/ 3455 w 3811"/>
                <a:gd name="T3" fmla="*/ 0 h 537"/>
                <a:gd name="T4" fmla="*/ 3811 w 3811"/>
                <a:gd name="T5" fmla="*/ 537 h 537"/>
                <a:gd name="T6" fmla="*/ 0 w 3811"/>
                <a:gd name="T7" fmla="*/ 537 h 537"/>
                <a:gd name="T8" fmla="*/ 356 w 38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1" h="537">
                  <a:moveTo>
                    <a:pt x="356" y="0"/>
                  </a:moveTo>
                  <a:lnTo>
                    <a:pt x="3455" y="0"/>
                  </a:lnTo>
                  <a:lnTo>
                    <a:pt x="3811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1643100" y="5388673"/>
              <a:ext cx="1597675" cy="941769"/>
            </a:xfrm>
            <a:custGeom>
              <a:avLst/>
              <a:gdLst>
                <a:gd name="T0" fmla="*/ 359 w 911"/>
                <a:gd name="T1" fmla="*/ 0 h 537"/>
                <a:gd name="T2" fmla="*/ 911 w 911"/>
                <a:gd name="T3" fmla="*/ 0 h 537"/>
                <a:gd name="T4" fmla="*/ 552 w 911"/>
                <a:gd name="T5" fmla="*/ 537 h 537"/>
                <a:gd name="T6" fmla="*/ 0 w 911"/>
                <a:gd name="T7" fmla="*/ 537 h 537"/>
                <a:gd name="T8" fmla="*/ 359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359" y="0"/>
                  </a:moveTo>
                  <a:lnTo>
                    <a:pt x="911" y="0"/>
                  </a:lnTo>
                  <a:lnTo>
                    <a:pt x="552" y="537"/>
                  </a:lnTo>
                  <a:lnTo>
                    <a:pt x="0" y="537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2272700" y="3505136"/>
              <a:ext cx="2225520" cy="1883537"/>
            </a:xfrm>
            <a:custGeom>
              <a:avLst/>
              <a:gdLst>
                <a:gd name="T0" fmla="*/ 717 w 1269"/>
                <a:gd name="T1" fmla="*/ 0 h 1074"/>
                <a:gd name="T2" fmla="*/ 1269 w 1269"/>
                <a:gd name="T3" fmla="*/ 0 h 1074"/>
                <a:gd name="T4" fmla="*/ 910 w 1269"/>
                <a:gd name="T5" fmla="*/ 537 h 1074"/>
                <a:gd name="T6" fmla="*/ 552 w 1269"/>
                <a:gd name="T7" fmla="*/ 1074 h 1074"/>
                <a:gd name="T8" fmla="*/ 0 w 1269"/>
                <a:gd name="T9" fmla="*/ 1074 h 1074"/>
                <a:gd name="T10" fmla="*/ 358 w 1269"/>
                <a:gd name="T11" fmla="*/ 537 h 1074"/>
                <a:gd name="T12" fmla="*/ 717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717" y="0"/>
                  </a:moveTo>
                  <a:lnTo>
                    <a:pt x="1269" y="0"/>
                  </a:lnTo>
                  <a:lnTo>
                    <a:pt x="910" y="537"/>
                  </a:lnTo>
                  <a:lnTo>
                    <a:pt x="552" y="1074"/>
                  </a:lnTo>
                  <a:lnTo>
                    <a:pt x="0" y="1074"/>
                  </a:lnTo>
                  <a:lnTo>
                    <a:pt x="358" y="537"/>
                  </a:lnTo>
                  <a:lnTo>
                    <a:pt x="71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3530144" y="1295400"/>
              <a:ext cx="2441232" cy="2209736"/>
            </a:xfrm>
            <a:custGeom>
              <a:avLst/>
              <a:gdLst>
                <a:gd name="T0" fmla="*/ 840 w 1392"/>
                <a:gd name="T1" fmla="*/ 0 h 1260"/>
                <a:gd name="T2" fmla="*/ 1392 w 1392"/>
                <a:gd name="T3" fmla="*/ 0 h 1260"/>
                <a:gd name="T4" fmla="*/ 911 w 1392"/>
                <a:gd name="T5" fmla="*/ 721 h 1260"/>
                <a:gd name="T6" fmla="*/ 552 w 1392"/>
                <a:gd name="T7" fmla="*/ 1260 h 1260"/>
                <a:gd name="T8" fmla="*/ 0 w 1392"/>
                <a:gd name="T9" fmla="*/ 1260 h 1260"/>
                <a:gd name="T10" fmla="*/ 358 w 1392"/>
                <a:gd name="T11" fmla="*/ 721 h 1260"/>
                <a:gd name="T12" fmla="*/ 84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840" y="0"/>
                  </a:moveTo>
                  <a:lnTo>
                    <a:pt x="1392" y="0"/>
                  </a:lnTo>
                  <a:lnTo>
                    <a:pt x="911" y="721"/>
                  </a:lnTo>
                  <a:lnTo>
                    <a:pt x="552" y="1260"/>
                  </a:lnTo>
                  <a:lnTo>
                    <a:pt x="0" y="1260"/>
                  </a:lnTo>
                  <a:lnTo>
                    <a:pt x="358" y="721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8954520" y="5388673"/>
              <a:ext cx="1597675" cy="941769"/>
            </a:xfrm>
            <a:custGeom>
              <a:avLst/>
              <a:gdLst>
                <a:gd name="T0" fmla="*/ 0 w 911"/>
                <a:gd name="T1" fmla="*/ 0 h 537"/>
                <a:gd name="T2" fmla="*/ 552 w 911"/>
                <a:gd name="T3" fmla="*/ 0 h 537"/>
                <a:gd name="T4" fmla="*/ 911 w 911"/>
                <a:gd name="T5" fmla="*/ 537 h 537"/>
                <a:gd name="T6" fmla="*/ 358 w 911"/>
                <a:gd name="T7" fmla="*/ 537 h 537"/>
                <a:gd name="T8" fmla="*/ 0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0" y="0"/>
                  </a:moveTo>
                  <a:lnTo>
                    <a:pt x="552" y="0"/>
                  </a:lnTo>
                  <a:lnTo>
                    <a:pt x="911" y="537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7697075" y="3505136"/>
              <a:ext cx="2225520" cy="1883537"/>
            </a:xfrm>
            <a:custGeom>
              <a:avLst/>
              <a:gdLst>
                <a:gd name="T0" fmla="*/ 0 w 1269"/>
                <a:gd name="T1" fmla="*/ 0 h 1074"/>
                <a:gd name="T2" fmla="*/ 552 w 1269"/>
                <a:gd name="T3" fmla="*/ 0 h 1074"/>
                <a:gd name="T4" fmla="*/ 910 w 1269"/>
                <a:gd name="T5" fmla="*/ 537 h 1074"/>
                <a:gd name="T6" fmla="*/ 1269 w 1269"/>
                <a:gd name="T7" fmla="*/ 1074 h 1074"/>
                <a:gd name="T8" fmla="*/ 717 w 1269"/>
                <a:gd name="T9" fmla="*/ 1074 h 1074"/>
                <a:gd name="T10" fmla="*/ 358 w 1269"/>
                <a:gd name="T11" fmla="*/ 537 h 1074"/>
                <a:gd name="T12" fmla="*/ 0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0" y="0"/>
                  </a:moveTo>
                  <a:lnTo>
                    <a:pt x="552" y="0"/>
                  </a:lnTo>
                  <a:lnTo>
                    <a:pt x="910" y="537"/>
                  </a:lnTo>
                  <a:lnTo>
                    <a:pt x="1269" y="1074"/>
                  </a:lnTo>
                  <a:lnTo>
                    <a:pt x="717" y="1074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6223918" y="1295400"/>
              <a:ext cx="2441232" cy="2209736"/>
            </a:xfrm>
            <a:custGeom>
              <a:avLst/>
              <a:gdLst>
                <a:gd name="T0" fmla="*/ 0 w 1392"/>
                <a:gd name="T1" fmla="*/ 0 h 1260"/>
                <a:gd name="T2" fmla="*/ 552 w 1392"/>
                <a:gd name="T3" fmla="*/ 0 h 1260"/>
                <a:gd name="T4" fmla="*/ 1033 w 1392"/>
                <a:gd name="T5" fmla="*/ 721 h 1260"/>
                <a:gd name="T6" fmla="*/ 1392 w 1392"/>
                <a:gd name="T7" fmla="*/ 1260 h 1260"/>
                <a:gd name="T8" fmla="*/ 840 w 1392"/>
                <a:gd name="T9" fmla="*/ 1260 h 1260"/>
                <a:gd name="T10" fmla="*/ 481 w 1392"/>
                <a:gd name="T11" fmla="*/ 721 h 1260"/>
                <a:gd name="T12" fmla="*/ 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0" y="0"/>
                  </a:moveTo>
                  <a:lnTo>
                    <a:pt x="552" y="0"/>
                  </a:lnTo>
                  <a:lnTo>
                    <a:pt x="1033" y="721"/>
                  </a:lnTo>
                  <a:lnTo>
                    <a:pt x="1392" y="1260"/>
                  </a:lnTo>
                  <a:lnTo>
                    <a:pt x="840" y="1260"/>
                  </a:lnTo>
                  <a:lnTo>
                    <a:pt x="481" y="7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620029" y="5029183"/>
              <a:ext cx="704055" cy="7040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1</a:t>
              </a:r>
              <a:endParaRPr lang="en-US" sz="3200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2239904" y="4076773"/>
              <a:ext cx="704055" cy="7040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2</a:t>
              </a:r>
              <a:endParaRPr lang="en-US" sz="3200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3502610" y="2190296"/>
              <a:ext cx="704055" cy="7040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3</a:t>
              </a:r>
              <a:endParaRPr lang="en-US" sz="3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412918" y="2010188"/>
              <a:ext cx="134722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993106" y="2880104"/>
              <a:ext cx="219855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356859" y="3809013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356859" y="4723354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</a:t>
              </a: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356859" y="5650468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18179997">
              <a:off x="2179146" y="5649324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8248939">
              <a:off x="2749297" y="4236472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 rot="18180300">
              <a:off x="4043258" y="2235143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rot="3415574">
              <a:off x="6788339" y="2299605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 rot="3380184">
              <a:off x="8002690" y="4131102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 rot="3273978">
              <a:off x="9494516" y="5715665"/>
              <a:ext cx="5373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7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1"/>
                </a:solidFill>
              </a:rPr>
              <a:t>Business </a:t>
            </a:r>
            <a:r>
              <a:rPr lang="en-US" sz="4800" dirty="0" smtClean="0">
                <a:solidFill>
                  <a:schemeClr val="bg1"/>
                </a:solidFill>
              </a:rPr>
              <a:t>Pyramid Diagram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41412" y="1295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</a:t>
            </a:r>
            <a:r>
              <a:rPr lang="en-US" sz="1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title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28012" y="1295400"/>
            <a:ext cx="359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</a:t>
            </a:r>
            <a:r>
              <a:rPr lang="en-US" sz="1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title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643100" y="1295400"/>
            <a:ext cx="8909095" cy="5035042"/>
            <a:chOff x="1643100" y="1295400"/>
            <a:chExt cx="8909095" cy="5035042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4618098" y="1295401"/>
              <a:ext cx="2942528" cy="2218392"/>
            </a:xfrm>
            <a:custGeom>
              <a:avLst/>
              <a:gdLst>
                <a:gd name="T0" fmla="*/ 478 w 958"/>
                <a:gd name="T1" fmla="*/ 0 h 721"/>
                <a:gd name="T2" fmla="*/ 958 w 958"/>
                <a:gd name="T3" fmla="*/ 721 h 721"/>
                <a:gd name="T4" fmla="*/ 0 w 958"/>
                <a:gd name="T5" fmla="*/ 721 h 721"/>
                <a:gd name="T6" fmla="*/ 478 w 958"/>
                <a:gd name="T7" fmla="*/ 0 h 721"/>
                <a:gd name="connsiteX0" fmla="*/ 4990 w 13663"/>
                <a:gd name="connsiteY0" fmla="*/ 0 h 10027"/>
                <a:gd name="connsiteX1" fmla="*/ 13663 w 13663"/>
                <a:gd name="connsiteY1" fmla="*/ 10027 h 10027"/>
                <a:gd name="connsiteX2" fmla="*/ 0 w 13663"/>
                <a:gd name="connsiteY2" fmla="*/ 10000 h 10027"/>
                <a:gd name="connsiteX3" fmla="*/ 4990 w 13663"/>
                <a:gd name="connsiteY3" fmla="*/ 0 h 10027"/>
                <a:gd name="connsiteX0" fmla="*/ 8897 w 17570"/>
                <a:gd name="connsiteY0" fmla="*/ 0 h 10027"/>
                <a:gd name="connsiteX1" fmla="*/ 17570 w 17570"/>
                <a:gd name="connsiteY1" fmla="*/ 10027 h 10027"/>
                <a:gd name="connsiteX2" fmla="*/ 0 w 17570"/>
                <a:gd name="connsiteY2" fmla="*/ 10000 h 10027"/>
                <a:gd name="connsiteX3" fmla="*/ 8897 w 17570"/>
                <a:gd name="connsiteY3" fmla="*/ 0 h 10027"/>
                <a:gd name="connsiteX0" fmla="*/ 8765 w 17438"/>
                <a:gd name="connsiteY0" fmla="*/ 0 h 10027"/>
                <a:gd name="connsiteX1" fmla="*/ 17438 w 17438"/>
                <a:gd name="connsiteY1" fmla="*/ 10027 h 10027"/>
                <a:gd name="connsiteX2" fmla="*/ 0 w 17438"/>
                <a:gd name="connsiteY2" fmla="*/ 10014 h 10027"/>
                <a:gd name="connsiteX3" fmla="*/ 8765 w 17438"/>
                <a:gd name="connsiteY3" fmla="*/ 0 h 10027"/>
                <a:gd name="connsiteX0" fmla="*/ 8765 w 17476"/>
                <a:gd name="connsiteY0" fmla="*/ 0 h 10041"/>
                <a:gd name="connsiteX1" fmla="*/ 17476 w 17476"/>
                <a:gd name="connsiteY1" fmla="*/ 10041 h 10041"/>
                <a:gd name="connsiteX2" fmla="*/ 0 w 17476"/>
                <a:gd name="connsiteY2" fmla="*/ 10014 h 10041"/>
                <a:gd name="connsiteX3" fmla="*/ 8765 w 17476"/>
                <a:gd name="connsiteY3" fmla="*/ 0 h 10041"/>
                <a:gd name="connsiteX0" fmla="*/ 8765 w 17514"/>
                <a:gd name="connsiteY0" fmla="*/ 0 h 10070"/>
                <a:gd name="connsiteX1" fmla="*/ 17514 w 17514"/>
                <a:gd name="connsiteY1" fmla="*/ 10070 h 10070"/>
                <a:gd name="connsiteX2" fmla="*/ 0 w 17514"/>
                <a:gd name="connsiteY2" fmla="*/ 10014 h 10070"/>
                <a:gd name="connsiteX3" fmla="*/ 8765 w 17514"/>
                <a:gd name="connsiteY3" fmla="*/ 0 h 1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14" h="10070">
                  <a:moveTo>
                    <a:pt x="8765" y="0"/>
                  </a:moveTo>
                  <a:lnTo>
                    <a:pt x="17514" y="10070"/>
                  </a:lnTo>
                  <a:lnTo>
                    <a:pt x="0" y="10014"/>
                  </a:lnTo>
                  <a:lnTo>
                    <a:pt x="876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3379321" y="3500992"/>
              <a:ext cx="5434898" cy="1887681"/>
            </a:xfrm>
            <a:custGeom>
              <a:avLst/>
              <a:gdLst>
                <a:gd name="T0" fmla="*/ 356 w 3099"/>
                <a:gd name="T1" fmla="*/ 0 h 537"/>
                <a:gd name="T2" fmla="*/ 2741 w 3099"/>
                <a:gd name="T3" fmla="*/ 0 h 537"/>
                <a:gd name="T4" fmla="*/ 3099 w 3099"/>
                <a:gd name="T5" fmla="*/ 537 h 537"/>
                <a:gd name="T6" fmla="*/ 0 w 3099"/>
                <a:gd name="T7" fmla="*/ 537 h 537"/>
                <a:gd name="T8" fmla="*/ 356 w 3099"/>
                <a:gd name="T9" fmla="*/ 0 h 537"/>
                <a:gd name="connsiteX0" fmla="*/ 2220 w 10000"/>
                <a:gd name="connsiteY0" fmla="*/ 63 h 10000"/>
                <a:gd name="connsiteX1" fmla="*/ 8845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2220 w 10000"/>
                <a:gd name="connsiteY4" fmla="*/ 63 h 10000"/>
                <a:gd name="connsiteX0" fmla="*/ 2220 w 10000"/>
                <a:gd name="connsiteY0" fmla="*/ 63 h 10000"/>
                <a:gd name="connsiteX1" fmla="*/ 7731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2220 w 10000"/>
                <a:gd name="connsiteY4" fmla="*/ 63 h 10000"/>
                <a:gd name="connsiteX0" fmla="*/ 2285 w 10000"/>
                <a:gd name="connsiteY0" fmla="*/ 0 h 10017"/>
                <a:gd name="connsiteX1" fmla="*/ 7731 w 10000"/>
                <a:gd name="connsiteY1" fmla="*/ 17 h 10017"/>
                <a:gd name="connsiteX2" fmla="*/ 10000 w 10000"/>
                <a:gd name="connsiteY2" fmla="*/ 10017 h 10017"/>
                <a:gd name="connsiteX3" fmla="*/ 0 w 10000"/>
                <a:gd name="connsiteY3" fmla="*/ 10017 h 10017"/>
                <a:gd name="connsiteX4" fmla="*/ 2285 w 10000"/>
                <a:gd name="connsiteY4" fmla="*/ 0 h 10017"/>
                <a:gd name="connsiteX0" fmla="*/ 2285 w 10000"/>
                <a:gd name="connsiteY0" fmla="*/ 0 h 10017"/>
                <a:gd name="connsiteX1" fmla="*/ 7675 w 10000"/>
                <a:gd name="connsiteY1" fmla="*/ 44 h 10017"/>
                <a:gd name="connsiteX2" fmla="*/ 10000 w 10000"/>
                <a:gd name="connsiteY2" fmla="*/ 10017 h 10017"/>
                <a:gd name="connsiteX3" fmla="*/ 0 w 10000"/>
                <a:gd name="connsiteY3" fmla="*/ 10017 h 10017"/>
                <a:gd name="connsiteX4" fmla="*/ 2285 w 10000"/>
                <a:gd name="connsiteY4" fmla="*/ 0 h 10017"/>
                <a:gd name="connsiteX0" fmla="*/ 2285 w 10000"/>
                <a:gd name="connsiteY0" fmla="*/ 22 h 10039"/>
                <a:gd name="connsiteX1" fmla="*/ 7667 w 10000"/>
                <a:gd name="connsiteY1" fmla="*/ 0 h 10039"/>
                <a:gd name="connsiteX2" fmla="*/ 10000 w 10000"/>
                <a:gd name="connsiteY2" fmla="*/ 10039 h 10039"/>
                <a:gd name="connsiteX3" fmla="*/ 0 w 10000"/>
                <a:gd name="connsiteY3" fmla="*/ 10039 h 10039"/>
                <a:gd name="connsiteX4" fmla="*/ 2285 w 10000"/>
                <a:gd name="connsiteY4" fmla="*/ 22 h 10039"/>
                <a:gd name="connsiteX0" fmla="*/ 2285 w 10000"/>
                <a:gd name="connsiteY0" fmla="*/ 22 h 10039"/>
                <a:gd name="connsiteX1" fmla="*/ 7667 w 10000"/>
                <a:gd name="connsiteY1" fmla="*/ 0 h 10039"/>
                <a:gd name="connsiteX2" fmla="*/ 10000 w 10000"/>
                <a:gd name="connsiteY2" fmla="*/ 10039 h 10039"/>
                <a:gd name="connsiteX3" fmla="*/ 0 w 10000"/>
                <a:gd name="connsiteY3" fmla="*/ 10039 h 10039"/>
                <a:gd name="connsiteX4" fmla="*/ 2285 w 10000"/>
                <a:gd name="connsiteY4" fmla="*/ 22 h 10039"/>
                <a:gd name="connsiteX0" fmla="*/ 2285 w 10000"/>
                <a:gd name="connsiteY0" fmla="*/ 5 h 10022"/>
                <a:gd name="connsiteX1" fmla="*/ 7685 w 10000"/>
                <a:gd name="connsiteY1" fmla="*/ 0 h 10022"/>
                <a:gd name="connsiteX2" fmla="*/ 10000 w 10000"/>
                <a:gd name="connsiteY2" fmla="*/ 10022 h 10022"/>
                <a:gd name="connsiteX3" fmla="*/ 0 w 10000"/>
                <a:gd name="connsiteY3" fmla="*/ 10022 h 10022"/>
                <a:gd name="connsiteX4" fmla="*/ 2285 w 10000"/>
                <a:gd name="connsiteY4" fmla="*/ 5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22">
                  <a:moveTo>
                    <a:pt x="2285" y="5"/>
                  </a:moveTo>
                  <a:lnTo>
                    <a:pt x="7685" y="0"/>
                  </a:lnTo>
                  <a:lnTo>
                    <a:pt x="10000" y="10022"/>
                  </a:lnTo>
                  <a:lnTo>
                    <a:pt x="0" y="10022"/>
                  </a:lnTo>
                  <a:lnTo>
                    <a:pt x="2285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2754983" y="5388673"/>
              <a:ext cx="6683575" cy="941769"/>
            </a:xfrm>
            <a:custGeom>
              <a:avLst/>
              <a:gdLst>
                <a:gd name="T0" fmla="*/ 356 w 3811"/>
                <a:gd name="T1" fmla="*/ 0 h 537"/>
                <a:gd name="T2" fmla="*/ 3455 w 3811"/>
                <a:gd name="T3" fmla="*/ 0 h 537"/>
                <a:gd name="T4" fmla="*/ 3811 w 3811"/>
                <a:gd name="T5" fmla="*/ 537 h 537"/>
                <a:gd name="T6" fmla="*/ 0 w 3811"/>
                <a:gd name="T7" fmla="*/ 537 h 537"/>
                <a:gd name="T8" fmla="*/ 356 w 38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1" h="537">
                  <a:moveTo>
                    <a:pt x="356" y="0"/>
                  </a:moveTo>
                  <a:lnTo>
                    <a:pt x="3455" y="0"/>
                  </a:lnTo>
                  <a:lnTo>
                    <a:pt x="3811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1643100" y="5388673"/>
              <a:ext cx="1597675" cy="941769"/>
            </a:xfrm>
            <a:custGeom>
              <a:avLst/>
              <a:gdLst>
                <a:gd name="T0" fmla="*/ 359 w 911"/>
                <a:gd name="T1" fmla="*/ 0 h 537"/>
                <a:gd name="T2" fmla="*/ 911 w 911"/>
                <a:gd name="T3" fmla="*/ 0 h 537"/>
                <a:gd name="T4" fmla="*/ 552 w 911"/>
                <a:gd name="T5" fmla="*/ 537 h 537"/>
                <a:gd name="T6" fmla="*/ 0 w 911"/>
                <a:gd name="T7" fmla="*/ 537 h 537"/>
                <a:gd name="T8" fmla="*/ 359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359" y="0"/>
                  </a:moveTo>
                  <a:lnTo>
                    <a:pt x="911" y="0"/>
                  </a:lnTo>
                  <a:lnTo>
                    <a:pt x="552" y="537"/>
                  </a:lnTo>
                  <a:lnTo>
                    <a:pt x="0" y="537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2272700" y="3505136"/>
              <a:ext cx="2225520" cy="1883537"/>
            </a:xfrm>
            <a:custGeom>
              <a:avLst/>
              <a:gdLst>
                <a:gd name="T0" fmla="*/ 717 w 1269"/>
                <a:gd name="T1" fmla="*/ 0 h 1074"/>
                <a:gd name="T2" fmla="*/ 1269 w 1269"/>
                <a:gd name="T3" fmla="*/ 0 h 1074"/>
                <a:gd name="T4" fmla="*/ 910 w 1269"/>
                <a:gd name="T5" fmla="*/ 537 h 1074"/>
                <a:gd name="T6" fmla="*/ 552 w 1269"/>
                <a:gd name="T7" fmla="*/ 1074 h 1074"/>
                <a:gd name="T8" fmla="*/ 0 w 1269"/>
                <a:gd name="T9" fmla="*/ 1074 h 1074"/>
                <a:gd name="T10" fmla="*/ 358 w 1269"/>
                <a:gd name="T11" fmla="*/ 537 h 1074"/>
                <a:gd name="T12" fmla="*/ 717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717" y="0"/>
                  </a:moveTo>
                  <a:lnTo>
                    <a:pt x="1269" y="0"/>
                  </a:lnTo>
                  <a:lnTo>
                    <a:pt x="910" y="537"/>
                  </a:lnTo>
                  <a:lnTo>
                    <a:pt x="552" y="1074"/>
                  </a:lnTo>
                  <a:lnTo>
                    <a:pt x="0" y="1074"/>
                  </a:lnTo>
                  <a:lnTo>
                    <a:pt x="358" y="537"/>
                  </a:lnTo>
                  <a:lnTo>
                    <a:pt x="71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"/>
            <p:cNvSpPr>
              <a:spLocks/>
            </p:cNvSpPr>
            <p:nvPr/>
          </p:nvSpPr>
          <p:spPr bwMode="auto">
            <a:xfrm>
              <a:off x="3530144" y="1295400"/>
              <a:ext cx="2441232" cy="2209736"/>
            </a:xfrm>
            <a:custGeom>
              <a:avLst/>
              <a:gdLst>
                <a:gd name="T0" fmla="*/ 840 w 1392"/>
                <a:gd name="T1" fmla="*/ 0 h 1260"/>
                <a:gd name="T2" fmla="*/ 1392 w 1392"/>
                <a:gd name="T3" fmla="*/ 0 h 1260"/>
                <a:gd name="T4" fmla="*/ 911 w 1392"/>
                <a:gd name="T5" fmla="*/ 721 h 1260"/>
                <a:gd name="T6" fmla="*/ 552 w 1392"/>
                <a:gd name="T7" fmla="*/ 1260 h 1260"/>
                <a:gd name="T8" fmla="*/ 0 w 1392"/>
                <a:gd name="T9" fmla="*/ 1260 h 1260"/>
                <a:gd name="T10" fmla="*/ 358 w 1392"/>
                <a:gd name="T11" fmla="*/ 721 h 1260"/>
                <a:gd name="T12" fmla="*/ 84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840" y="0"/>
                  </a:moveTo>
                  <a:lnTo>
                    <a:pt x="1392" y="0"/>
                  </a:lnTo>
                  <a:lnTo>
                    <a:pt x="911" y="721"/>
                  </a:lnTo>
                  <a:lnTo>
                    <a:pt x="552" y="1260"/>
                  </a:lnTo>
                  <a:lnTo>
                    <a:pt x="0" y="1260"/>
                  </a:lnTo>
                  <a:lnTo>
                    <a:pt x="358" y="721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"/>
            <p:cNvSpPr>
              <a:spLocks/>
            </p:cNvSpPr>
            <p:nvPr/>
          </p:nvSpPr>
          <p:spPr bwMode="auto">
            <a:xfrm>
              <a:off x="8954520" y="5388673"/>
              <a:ext cx="1597675" cy="941769"/>
            </a:xfrm>
            <a:custGeom>
              <a:avLst/>
              <a:gdLst>
                <a:gd name="T0" fmla="*/ 0 w 911"/>
                <a:gd name="T1" fmla="*/ 0 h 537"/>
                <a:gd name="T2" fmla="*/ 552 w 911"/>
                <a:gd name="T3" fmla="*/ 0 h 537"/>
                <a:gd name="T4" fmla="*/ 911 w 911"/>
                <a:gd name="T5" fmla="*/ 537 h 537"/>
                <a:gd name="T6" fmla="*/ 358 w 911"/>
                <a:gd name="T7" fmla="*/ 537 h 537"/>
                <a:gd name="T8" fmla="*/ 0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0" y="0"/>
                  </a:moveTo>
                  <a:lnTo>
                    <a:pt x="552" y="0"/>
                  </a:lnTo>
                  <a:lnTo>
                    <a:pt x="911" y="537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"/>
            <p:cNvSpPr>
              <a:spLocks/>
            </p:cNvSpPr>
            <p:nvPr/>
          </p:nvSpPr>
          <p:spPr bwMode="auto">
            <a:xfrm>
              <a:off x="7697075" y="3505136"/>
              <a:ext cx="2225520" cy="1883537"/>
            </a:xfrm>
            <a:custGeom>
              <a:avLst/>
              <a:gdLst>
                <a:gd name="T0" fmla="*/ 0 w 1269"/>
                <a:gd name="T1" fmla="*/ 0 h 1074"/>
                <a:gd name="T2" fmla="*/ 552 w 1269"/>
                <a:gd name="T3" fmla="*/ 0 h 1074"/>
                <a:gd name="T4" fmla="*/ 910 w 1269"/>
                <a:gd name="T5" fmla="*/ 537 h 1074"/>
                <a:gd name="T6" fmla="*/ 1269 w 1269"/>
                <a:gd name="T7" fmla="*/ 1074 h 1074"/>
                <a:gd name="T8" fmla="*/ 717 w 1269"/>
                <a:gd name="T9" fmla="*/ 1074 h 1074"/>
                <a:gd name="T10" fmla="*/ 358 w 1269"/>
                <a:gd name="T11" fmla="*/ 537 h 1074"/>
                <a:gd name="T12" fmla="*/ 0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0" y="0"/>
                  </a:moveTo>
                  <a:lnTo>
                    <a:pt x="552" y="0"/>
                  </a:lnTo>
                  <a:lnTo>
                    <a:pt x="910" y="537"/>
                  </a:lnTo>
                  <a:lnTo>
                    <a:pt x="1269" y="1074"/>
                  </a:lnTo>
                  <a:lnTo>
                    <a:pt x="717" y="1074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6"/>
            <p:cNvSpPr>
              <a:spLocks/>
            </p:cNvSpPr>
            <p:nvPr/>
          </p:nvSpPr>
          <p:spPr bwMode="auto">
            <a:xfrm>
              <a:off x="6223918" y="1295400"/>
              <a:ext cx="2441232" cy="2209736"/>
            </a:xfrm>
            <a:custGeom>
              <a:avLst/>
              <a:gdLst>
                <a:gd name="T0" fmla="*/ 0 w 1392"/>
                <a:gd name="T1" fmla="*/ 0 h 1260"/>
                <a:gd name="T2" fmla="*/ 552 w 1392"/>
                <a:gd name="T3" fmla="*/ 0 h 1260"/>
                <a:gd name="T4" fmla="*/ 1033 w 1392"/>
                <a:gd name="T5" fmla="*/ 721 h 1260"/>
                <a:gd name="T6" fmla="*/ 1392 w 1392"/>
                <a:gd name="T7" fmla="*/ 1260 h 1260"/>
                <a:gd name="T8" fmla="*/ 840 w 1392"/>
                <a:gd name="T9" fmla="*/ 1260 h 1260"/>
                <a:gd name="T10" fmla="*/ 481 w 1392"/>
                <a:gd name="T11" fmla="*/ 721 h 1260"/>
                <a:gd name="T12" fmla="*/ 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0" y="0"/>
                  </a:moveTo>
                  <a:lnTo>
                    <a:pt x="552" y="0"/>
                  </a:lnTo>
                  <a:lnTo>
                    <a:pt x="1033" y="721"/>
                  </a:lnTo>
                  <a:lnTo>
                    <a:pt x="1392" y="1260"/>
                  </a:lnTo>
                  <a:lnTo>
                    <a:pt x="840" y="1260"/>
                  </a:lnTo>
                  <a:lnTo>
                    <a:pt x="481" y="7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412918" y="2010188"/>
              <a:ext cx="134722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993106" y="2880104"/>
              <a:ext cx="219855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56859" y="3809013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56859" y="4723354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</a:t>
              </a: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56859" y="5650468"/>
              <a:ext cx="34513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18179997">
              <a:off x="2179146" y="5649324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18248939">
              <a:off x="2749297" y="4236472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 rot="18180300">
              <a:off x="4043258" y="2235143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3415574">
              <a:off x="6788339" y="2299605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rot="3380184">
              <a:off x="8002690" y="4131102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rot="3273978">
              <a:off x="9494516" y="5715665"/>
              <a:ext cx="5373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26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12275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1163825" y="1115531"/>
            <a:ext cx="3645666" cy="1902834"/>
            <a:chOff x="1620029" y="1218652"/>
            <a:chExt cx="8932166" cy="5220911"/>
          </a:xfrm>
        </p:grpSpPr>
        <p:sp>
          <p:nvSpPr>
            <p:cNvPr id="130" name="Freeform 6"/>
            <p:cNvSpPr>
              <a:spLocks/>
            </p:cNvSpPr>
            <p:nvPr/>
          </p:nvSpPr>
          <p:spPr bwMode="auto">
            <a:xfrm>
              <a:off x="5252335" y="1295400"/>
              <a:ext cx="1680101" cy="1264461"/>
            </a:xfrm>
            <a:custGeom>
              <a:avLst/>
              <a:gdLst>
                <a:gd name="T0" fmla="*/ 478 w 958"/>
                <a:gd name="T1" fmla="*/ 0 h 721"/>
                <a:gd name="T2" fmla="*/ 958 w 958"/>
                <a:gd name="T3" fmla="*/ 721 h 721"/>
                <a:gd name="T4" fmla="*/ 0 w 958"/>
                <a:gd name="T5" fmla="*/ 721 h 721"/>
                <a:gd name="T6" fmla="*/ 478 w 958"/>
                <a:gd name="T7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721">
                  <a:moveTo>
                    <a:pt x="478" y="0"/>
                  </a:moveTo>
                  <a:lnTo>
                    <a:pt x="958" y="721"/>
                  </a:lnTo>
                  <a:lnTo>
                    <a:pt x="0" y="7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7"/>
            <p:cNvSpPr>
              <a:spLocks/>
            </p:cNvSpPr>
            <p:nvPr/>
          </p:nvSpPr>
          <p:spPr bwMode="auto">
            <a:xfrm>
              <a:off x="4003659" y="3505136"/>
              <a:ext cx="4182715" cy="941769"/>
            </a:xfrm>
            <a:custGeom>
              <a:avLst/>
              <a:gdLst>
                <a:gd name="T0" fmla="*/ 356 w 2385"/>
                <a:gd name="T1" fmla="*/ 0 h 537"/>
                <a:gd name="T2" fmla="*/ 2027 w 2385"/>
                <a:gd name="T3" fmla="*/ 0 h 537"/>
                <a:gd name="T4" fmla="*/ 2385 w 2385"/>
                <a:gd name="T5" fmla="*/ 537 h 537"/>
                <a:gd name="T6" fmla="*/ 0 w 2385"/>
                <a:gd name="T7" fmla="*/ 537 h 537"/>
                <a:gd name="T8" fmla="*/ 356 w 2385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5" h="537">
                  <a:moveTo>
                    <a:pt x="356" y="0"/>
                  </a:moveTo>
                  <a:lnTo>
                    <a:pt x="2027" y="0"/>
                  </a:lnTo>
                  <a:lnTo>
                    <a:pt x="2385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"/>
            <p:cNvSpPr>
              <a:spLocks/>
            </p:cNvSpPr>
            <p:nvPr/>
          </p:nvSpPr>
          <p:spPr bwMode="auto">
            <a:xfrm>
              <a:off x="4627997" y="2559860"/>
              <a:ext cx="2930531" cy="945277"/>
            </a:xfrm>
            <a:custGeom>
              <a:avLst/>
              <a:gdLst>
                <a:gd name="T0" fmla="*/ 356 w 1671"/>
                <a:gd name="T1" fmla="*/ 0 h 539"/>
                <a:gd name="T2" fmla="*/ 1314 w 1671"/>
                <a:gd name="T3" fmla="*/ 0 h 539"/>
                <a:gd name="T4" fmla="*/ 1671 w 1671"/>
                <a:gd name="T5" fmla="*/ 539 h 539"/>
                <a:gd name="T6" fmla="*/ 0 w 1671"/>
                <a:gd name="T7" fmla="*/ 539 h 539"/>
                <a:gd name="T8" fmla="*/ 356 w 1671"/>
                <a:gd name="T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1" h="539">
                  <a:moveTo>
                    <a:pt x="356" y="0"/>
                  </a:moveTo>
                  <a:lnTo>
                    <a:pt x="1314" y="0"/>
                  </a:lnTo>
                  <a:lnTo>
                    <a:pt x="1671" y="539"/>
                  </a:lnTo>
                  <a:lnTo>
                    <a:pt x="0" y="539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9"/>
            <p:cNvSpPr>
              <a:spLocks/>
            </p:cNvSpPr>
            <p:nvPr/>
          </p:nvSpPr>
          <p:spPr bwMode="auto">
            <a:xfrm>
              <a:off x="3379321" y="4446904"/>
              <a:ext cx="5434898" cy="941769"/>
            </a:xfrm>
            <a:custGeom>
              <a:avLst/>
              <a:gdLst>
                <a:gd name="T0" fmla="*/ 356 w 3099"/>
                <a:gd name="T1" fmla="*/ 0 h 537"/>
                <a:gd name="T2" fmla="*/ 2741 w 3099"/>
                <a:gd name="T3" fmla="*/ 0 h 537"/>
                <a:gd name="T4" fmla="*/ 3099 w 3099"/>
                <a:gd name="T5" fmla="*/ 537 h 537"/>
                <a:gd name="T6" fmla="*/ 0 w 3099"/>
                <a:gd name="T7" fmla="*/ 537 h 537"/>
                <a:gd name="T8" fmla="*/ 356 w 3099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9" h="537">
                  <a:moveTo>
                    <a:pt x="356" y="0"/>
                  </a:moveTo>
                  <a:lnTo>
                    <a:pt x="2741" y="0"/>
                  </a:lnTo>
                  <a:lnTo>
                    <a:pt x="3099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"/>
            <p:cNvSpPr>
              <a:spLocks/>
            </p:cNvSpPr>
            <p:nvPr/>
          </p:nvSpPr>
          <p:spPr bwMode="auto">
            <a:xfrm>
              <a:off x="2754983" y="5388673"/>
              <a:ext cx="6683575" cy="941769"/>
            </a:xfrm>
            <a:custGeom>
              <a:avLst/>
              <a:gdLst>
                <a:gd name="T0" fmla="*/ 356 w 3811"/>
                <a:gd name="T1" fmla="*/ 0 h 537"/>
                <a:gd name="T2" fmla="*/ 3455 w 3811"/>
                <a:gd name="T3" fmla="*/ 0 h 537"/>
                <a:gd name="T4" fmla="*/ 3811 w 3811"/>
                <a:gd name="T5" fmla="*/ 537 h 537"/>
                <a:gd name="T6" fmla="*/ 0 w 3811"/>
                <a:gd name="T7" fmla="*/ 537 h 537"/>
                <a:gd name="T8" fmla="*/ 356 w 38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1" h="537">
                  <a:moveTo>
                    <a:pt x="356" y="0"/>
                  </a:moveTo>
                  <a:lnTo>
                    <a:pt x="3455" y="0"/>
                  </a:lnTo>
                  <a:lnTo>
                    <a:pt x="3811" y="537"/>
                  </a:lnTo>
                  <a:lnTo>
                    <a:pt x="0" y="5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"/>
            <p:cNvSpPr>
              <a:spLocks/>
            </p:cNvSpPr>
            <p:nvPr/>
          </p:nvSpPr>
          <p:spPr bwMode="auto">
            <a:xfrm>
              <a:off x="1643100" y="5388673"/>
              <a:ext cx="1597675" cy="941769"/>
            </a:xfrm>
            <a:custGeom>
              <a:avLst/>
              <a:gdLst>
                <a:gd name="T0" fmla="*/ 359 w 911"/>
                <a:gd name="T1" fmla="*/ 0 h 537"/>
                <a:gd name="T2" fmla="*/ 911 w 911"/>
                <a:gd name="T3" fmla="*/ 0 h 537"/>
                <a:gd name="T4" fmla="*/ 552 w 911"/>
                <a:gd name="T5" fmla="*/ 537 h 537"/>
                <a:gd name="T6" fmla="*/ 0 w 911"/>
                <a:gd name="T7" fmla="*/ 537 h 537"/>
                <a:gd name="T8" fmla="*/ 359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359" y="0"/>
                  </a:moveTo>
                  <a:lnTo>
                    <a:pt x="911" y="0"/>
                  </a:lnTo>
                  <a:lnTo>
                    <a:pt x="552" y="537"/>
                  </a:lnTo>
                  <a:lnTo>
                    <a:pt x="0" y="537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2"/>
            <p:cNvSpPr>
              <a:spLocks/>
            </p:cNvSpPr>
            <p:nvPr/>
          </p:nvSpPr>
          <p:spPr bwMode="auto">
            <a:xfrm>
              <a:off x="2272700" y="3505136"/>
              <a:ext cx="2225520" cy="1883537"/>
            </a:xfrm>
            <a:custGeom>
              <a:avLst/>
              <a:gdLst>
                <a:gd name="T0" fmla="*/ 717 w 1269"/>
                <a:gd name="T1" fmla="*/ 0 h 1074"/>
                <a:gd name="T2" fmla="*/ 1269 w 1269"/>
                <a:gd name="T3" fmla="*/ 0 h 1074"/>
                <a:gd name="T4" fmla="*/ 910 w 1269"/>
                <a:gd name="T5" fmla="*/ 537 h 1074"/>
                <a:gd name="T6" fmla="*/ 552 w 1269"/>
                <a:gd name="T7" fmla="*/ 1074 h 1074"/>
                <a:gd name="T8" fmla="*/ 0 w 1269"/>
                <a:gd name="T9" fmla="*/ 1074 h 1074"/>
                <a:gd name="T10" fmla="*/ 358 w 1269"/>
                <a:gd name="T11" fmla="*/ 537 h 1074"/>
                <a:gd name="T12" fmla="*/ 717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717" y="0"/>
                  </a:moveTo>
                  <a:lnTo>
                    <a:pt x="1269" y="0"/>
                  </a:lnTo>
                  <a:lnTo>
                    <a:pt x="910" y="537"/>
                  </a:lnTo>
                  <a:lnTo>
                    <a:pt x="552" y="1074"/>
                  </a:lnTo>
                  <a:lnTo>
                    <a:pt x="0" y="1074"/>
                  </a:lnTo>
                  <a:lnTo>
                    <a:pt x="358" y="537"/>
                  </a:lnTo>
                  <a:lnTo>
                    <a:pt x="71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"/>
            <p:cNvSpPr>
              <a:spLocks/>
            </p:cNvSpPr>
            <p:nvPr/>
          </p:nvSpPr>
          <p:spPr bwMode="auto">
            <a:xfrm>
              <a:off x="3530144" y="1295400"/>
              <a:ext cx="2441232" cy="2209736"/>
            </a:xfrm>
            <a:custGeom>
              <a:avLst/>
              <a:gdLst>
                <a:gd name="T0" fmla="*/ 840 w 1392"/>
                <a:gd name="T1" fmla="*/ 0 h 1260"/>
                <a:gd name="T2" fmla="*/ 1392 w 1392"/>
                <a:gd name="T3" fmla="*/ 0 h 1260"/>
                <a:gd name="T4" fmla="*/ 911 w 1392"/>
                <a:gd name="T5" fmla="*/ 721 h 1260"/>
                <a:gd name="T6" fmla="*/ 552 w 1392"/>
                <a:gd name="T7" fmla="*/ 1260 h 1260"/>
                <a:gd name="T8" fmla="*/ 0 w 1392"/>
                <a:gd name="T9" fmla="*/ 1260 h 1260"/>
                <a:gd name="T10" fmla="*/ 358 w 1392"/>
                <a:gd name="T11" fmla="*/ 721 h 1260"/>
                <a:gd name="T12" fmla="*/ 84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840" y="0"/>
                  </a:moveTo>
                  <a:lnTo>
                    <a:pt x="1392" y="0"/>
                  </a:lnTo>
                  <a:lnTo>
                    <a:pt x="911" y="721"/>
                  </a:lnTo>
                  <a:lnTo>
                    <a:pt x="552" y="1260"/>
                  </a:lnTo>
                  <a:lnTo>
                    <a:pt x="0" y="1260"/>
                  </a:lnTo>
                  <a:lnTo>
                    <a:pt x="358" y="721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4"/>
            <p:cNvSpPr>
              <a:spLocks/>
            </p:cNvSpPr>
            <p:nvPr/>
          </p:nvSpPr>
          <p:spPr bwMode="auto">
            <a:xfrm>
              <a:off x="8954520" y="5388673"/>
              <a:ext cx="1597675" cy="941769"/>
            </a:xfrm>
            <a:custGeom>
              <a:avLst/>
              <a:gdLst>
                <a:gd name="T0" fmla="*/ 0 w 911"/>
                <a:gd name="T1" fmla="*/ 0 h 537"/>
                <a:gd name="T2" fmla="*/ 552 w 911"/>
                <a:gd name="T3" fmla="*/ 0 h 537"/>
                <a:gd name="T4" fmla="*/ 911 w 911"/>
                <a:gd name="T5" fmla="*/ 537 h 537"/>
                <a:gd name="T6" fmla="*/ 358 w 911"/>
                <a:gd name="T7" fmla="*/ 537 h 537"/>
                <a:gd name="T8" fmla="*/ 0 w 911"/>
                <a:gd name="T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537">
                  <a:moveTo>
                    <a:pt x="0" y="0"/>
                  </a:moveTo>
                  <a:lnTo>
                    <a:pt x="552" y="0"/>
                  </a:lnTo>
                  <a:lnTo>
                    <a:pt x="911" y="537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5"/>
            <p:cNvSpPr>
              <a:spLocks/>
            </p:cNvSpPr>
            <p:nvPr/>
          </p:nvSpPr>
          <p:spPr bwMode="auto">
            <a:xfrm>
              <a:off x="7697075" y="3505136"/>
              <a:ext cx="2225520" cy="1883537"/>
            </a:xfrm>
            <a:custGeom>
              <a:avLst/>
              <a:gdLst>
                <a:gd name="T0" fmla="*/ 0 w 1269"/>
                <a:gd name="T1" fmla="*/ 0 h 1074"/>
                <a:gd name="T2" fmla="*/ 552 w 1269"/>
                <a:gd name="T3" fmla="*/ 0 h 1074"/>
                <a:gd name="T4" fmla="*/ 910 w 1269"/>
                <a:gd name="T5" fmla="*/ 537 h 1074"/>
                <a:gd name="T6" fmla="*/ 1269 w 1269"/>
                <a:gd name="T7" fmla="*/ 1074 h 1074"/>
                <a:gd name="T8" fmla="*/ 717 w 1269"/>
                <a:gd name="T9" fmla="*/ 1074 h 1074"/>
                <a:gd name="T10" fmla="*/ 358 w 1269"/>
                <a:gd name="T11" fmla="*/ 537 h 1074"/>
                <a:gd name="T12" fmla="*/ 0 w 1269"/>
                <a:gd name="T1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9" h="1074">
                  <a:moveTo>
                    <a:pt x="0" y="0"/>
                  </a:moveTo>
                  <a:lnTo>
                    <a:pt x="552" y="0"/>
                  </a:lnTo>
                  <a:lnTo>
                    <a:pt x="910" y="537"/>
                  </a:lnTo>
                  <a:lnTo>
                    <a:pt x="1269" y="1074"/>
                  </a:lnTo>
                  <a:lnTo>
                    <a:pt x="717" y="1074"/>
                  </a:lnTo>
                  <a:lnTo>
                    <a:pt x="35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6"/>
            <p:cNvSpPr>
              <a:spLocks/>
            </p:cNvSpPr>
            <p:nvPr/>
          </p:nvSpPr>
          <p:spPr bwMode="auto">
            <a:xfrm>
              <a:off x="6223918" y="1295400"/>
              <a:ext cx="2441232" cy="2209736"/>
            </a:xfrm>
            <a:custGeom>
              <a:avLst/>
              <a:gdLst>
                <a:gd name="T0" fmla="*/ 0 w 1392"/>
                <a:gd name="T1" fmla="*/ 0 h 1260"/>
                <a:gd name="T2" fmla="*/ 552 w 1392"/>
                <a:gd name="T3" fmla="*/ 0 h 1260"/>
                <a:gd name="T4" fmla="*/ 1033 w 1392"/>
                <a:gd name="T5" fmla="*/ 721 h 1260"/>
                <a:gd name="T6" fmla="*/ 1392 w 1392"/>
                <a:gd name="T7" fmla="*/ 1260 h 1260"/>
                <a:gd name="T8" fmla="*/ 840 w 1392"/>
                <a:gd name="T9" fmla="*/ 1260 h 1260"/>
                <a:gd name="T10" fmla="*/ 481 w 1392"/>
                <a:gd name="T11" fmla="*/ 721 h 1260"/>
                <a:gd name="T12" fmla="*/ 0 w 1392"/>
                <a:gd name="T13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2" h="1260">
                  <a:moveTo>
                    <a:pt x="0" y="0"/>
                  </a:moveTo>
                  <a:lnTo>
                    <a:pt x="552" y="0"/>
                  </a:lnTo>
                  <a:lnTo>
                    <a:pt x="1033" y="721"/>
                  </a:lnTo>
                  <a:lnTo>
                    <a:pt x="1392" y="1260"/>
                  </a:lnTo>
                  <a:lnTo>
                    <a:pt x="840" y="1260"/>
                  </a:lnTo>
                  <a:lnTo>
                    <a:pt x="481" y="7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1620029" y="5029183"/>
              <a:ext cx="704055" cy="7040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1</a:t>
              </a:r>
              <a:endParaRPr lang="en-US" sz="1500" dirty="0"/>
            </a:p>
          </p:txBody>
        </p:sp>
        <p:sp>
          <p:nvSpPr>
            <p:cNvPr id="142" name="Oval 141"/>
            <p:cNvSpPr/>
            <p:nvPr/>
          </p:nvSpPr>
          <p:spPr>
            <a:xfrm>
              <a:off x="2239904" y="4076773"/>
              <a:ext cx="704055" cy="7040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2</a:t>
              </a:r>
              <a:endParaRPr lang="en-US" sz="1500" dirty="0"/>
            </a:p>
          </p:txBody>
        </p:sp>
        <p:sp>
          <p:nvSpPr>
            <p:cNvPr id="143" name="Oval 142"/>
            <p:cNvSpPr/>
            <p:nvPr/>
          </p:nvSpPr>
          <p:spPr>
            <a:xfrm>
              <a:off x="3502610" y="2190296"/>
              <a:ext cx="704055" cy="7040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3</a:t>
              </a:r>
              <a:endParaRPr lang="en-US" sz="1500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412919" y="1847403"/>
              <a:ext cx="1347219" cy="633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4993105" y="2732708"/>
              <a:ext cx="2198553" cy="633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4356859" y="3677005"/>
              <a:ext cx="3451398" cy="633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4356859" y="4591347"/>
              <a:ext cx="3451398" cy="633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</a:t>
              </a:r>
              <a:r>
                <a:rPr lang="en-US" sz="9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4356859" y="5518460"/>
              <a:ext cx="3451398" cy="6333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 rot="18576414">
              <a:off x="1926109" y="5617930"/>
              <a:ext cx="1052060" cy="565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 rot="18480368">
              <a:off x="2209406" y="4161748"/>
              <a:ext cx="2399181" cy="565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 rot="18388039">
              <a:off x="3554959" y="2121643"/>
              <a:ext cx="2371538" cy="565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 rot="3124811">
              <a:off x="6300039" y="2186104"/>
              <a:ext cx="2371535" cy="565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 rot="3098099">
              <a:off x="7581910" y="4127059"/>
              <a:ext cx="2371535" cy="565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 rot="3273978">
              <a:off x="9208562" y="5583312"/>
              <a:ext cx="1109240" cy="60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009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1181AE"/>
            </a:gs>
            <a:gs pos="0">
              <a:srgbClr val="1181A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7">
      <a:dk1>
        <a:sysClr val="windowText" lastClr="000000"/>
      </a:dk1>
      <a:lt1>
        <a:sysClr val="window" lastClr="FFFFFF"/>
      </a:lt1>
      <a:dk2>
        <a:srgbClr val="0070C0"/>
      </a:dk2>
      <a:lt2>
        <a:srgbClr val="92D050"/>
      </a:lt2>
      <a:accent1>
        <a:srgbClr val="3F8BB7"/>
      </a:accent1>
      <a:accent2>
        <a:srgbClr val="193E5C"/>
      </a:accent2>
      <a:accent3>
        <a:srgbClr val="44AAA0"/>
      </a:accent3>
      <a:accent4>
        <a:srgbClr val="BF5F47"/>
      </a:accent4>
      <a:accent5>
        <a:srgbClr val="E39F3A"/>
      </a:accent5>
      <a:accent6>
        <a:srgbClr val="6571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5963</TotalTime>
  <Words>294</Words>
  <Application>Microsoft Macintosh PowerPoint</Application>
  <PresentationFormat>Custom</PresentationFormat>
  <Paragraphs>90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Open Sans</vt:lpstr>
      <vt:lpstr>Segoe UI</vt:lpstr>
      <vt:lpstr>Arial</vt:lpstr>
      <vt:lpstr>Office Theme</vt:lpstr>
      <vt:lpstr>Business Pyramid Diagram</vt:lpstr>
      <vt:lpstr>Business Pyramid Diagram</vt:lpstr>
      <vt:lpstr>Business Pyramid Diagram</vt:lpstr>
      <vt:lpstr>Business Pyramid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145</cp:revision>
  <dcterms:created xsi:type="dcterms:W3CDTF">2013-09-12T13:05:01Z</dcterms:created>
  <dcterms:modified xsi:type="dcterms:W3CDTF">2016-08-22T13:03:06Z</dcterms:modified>
</cp:coreProperties>
</file>