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56" r:id="rId3"/>
    <p:sldId id="274" r:id="rId4"/>
    <p:sldId id="27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0314" autoAdjust="0"/>
  </p:normalViewPr>
  <p:slideViewPr>
    <p:cSldViewPr snapToGrid="0" snapToObjects="1">
      <p:cViewPr varScale="1">
        <p:scale>
          <a:sx n="64" d="100"/>
          <a:sy n="64" d="100"/>
        </p:scale>
        <p:origin x="7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7F108-633F-A446-AEF8-BF0666844174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F27D2-C481-294D-A735-71619C405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272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347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02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F4EC91B-369D-3F46-90CF-746A7107C2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9D8E0D6-ABEE-8344-BAB0-F322FB3C2D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C821E4F-5F92-9046-9DF0-70BEB5E65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DEAE1-474E-FF4C-B036-0A8210AEB8D0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BC3320C-BA66-904C-A621-C55527EAE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4C6D43C-1ABF-8043-ACA8-92BC080AD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FD4D-F769-BF40-88BE-45C5D16B1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814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93E045-546A-8644-BE82-A359CE5AC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5771630-66B1-1746-A3BE-824CC95F54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5475633-0963-764B-BB52-FA32EEA7F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DEAE1-474E-FF4C-B036-0A8210AEB8D0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E81DD33-145D-6E43-907F-58E06E39F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55A9B8B-AAF4-BC4C-91D8-3A7474E43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FD4D-F769-BF40-88BE-45C5D16B1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366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33471B1E-58F3-854E-81E4-F8FC6F60FF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6D8B55D-4EE8-954C-A7BD-2B9968FD5B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D9F5F2D-5071-094D-8613-67032813B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DEAE1-474E-FF4C-B036-0A8210AEB8D0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65E4C85-3E2C-B34B-8D37-2170CF886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1DC4DF1-FA14-764A-BF33-851FABC5D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FD4D-F769-BF40-88BE-45C5D16B1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47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2/23/2020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282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E44B85-0D58-4023-A740-9562C5EEA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DA618AB-0084-475B-9D44-CDC22CFF3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CA6F1BA-F1DF-4017-9C39-D73ABE016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23/2/2020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5B4D08B-C598-473D-A42D-423D9FC98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8C4469A-FC29-465B-8A5A-10CCD853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1382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15565E0-CD6F-43D8-916D-F273F8FA1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B7C7D58-3EEC-48C3-BD10-93A2397D0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743EAC7-0D87-4A2E-BC1F-9B8F9267B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23/2/2020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CF5CA1A-3F90-414C-8F60-33A70EFE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5370D9A-7EBE-4911-A8A8-A0C7DFC9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4269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7001567-8CB1-4540-9F9B-6D496E5A1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135222B-3193-4715-8B2B-DDAFD6971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EE4FAFB-05F9-412B-8A24-CDBCF73C7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23/2/2020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58D1F23-641D-4D59-97A4-414F2AEB3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B999EB9-A05B-4E5C-86C1-4A04BD48A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7483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C97E1E-DF10-4AE8-92D3-483D10929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426FB6A-9ACD-4B1C-A0A0-5AAE95E679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D0071EE-44BE-434C-B8DA-72287C4AD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4BC39A1-04E9-40A3-8AA9-9D779C87C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23/2/2020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3995528-8705-4997-A1EC-87DC78758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0A340FA-773A-40D5-9086-60255DCF1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5112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B8F00C-9E94-40CE-A75D-F2D364164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4B6333F-35FC-49BB-B891-BAFD66D5E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FD835FC-68E5-4E2B-A425-39D18FE7F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1F27349E-910C-4BA9-B11A-74C56FDFE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05DC0C40-4A20-48F2-984D-CCF17D95C4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782232DA-82BC-443A-8746-96990A058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23/2/2020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2B36E5AB-7C19-4713-8CFF-4E9BFDEF4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A09B6EBF-1700-4330-9415-1CB22183B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4735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8225F55-873C-4507-B6DE-9A8B53DB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0171B77-144B-4020-9B25-F6CA3DF2C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23/2/2020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EA3C0D8-C19B-4A42-8A15-8C9BCB89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A9642E0-65B4-41F6-B50B-168E0A5DA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7685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778AECF-08AD-48A9-9719-A32F8E68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23/2/2020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EC9B09B0-259F-4E56-888B-3809B7D0B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877E0D4-D76B-4270-B50A-87CC55DCB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403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0F44CC-D921-0443-A877-F6178004A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392DCB9-2272-394A-8A4D-E036580DC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602D4CE-B263-2F43-A555-4B0998328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DEAE1-474E-FF4C-B036-0A8210AEB8D0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38C4979-41F1-2946-9161-7D92DE94D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6A8454E-2173-5844-BC7F-E8B8571B1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FD4D-F769-BF40-88BE-45C5D16B1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8309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21D3122-01CF-4FA2-8166-4AA59D032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733C15C-9703-490F-A233-7F2502183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B3E288C-8AA1-4981-B013-A7D64B1C2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0E3F8CC-D0A2-4199-93FF-A35F5C45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23/2/2020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55D75A9-7669-4043-B032-E3ADFA6D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459F3A4-7D4F-49B7-93C5-7541FFA6A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6367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48E8D4-6A9D-4D2C-9597-291621F79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2DFAF46-AC0A-4CE5-A9EA-E0AE4C13A1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s-UY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915B935-89E9-4AD5-8F6A-DF367981A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AFAF88D-3E7D-4093-883C-1649EDD30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23/2/2020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0DB4D0E-DDF3-4DF8-8829-3AB336EC2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477A102-750D-4BF5-846C-B16B16482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683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832C92-56B5-4AE8-BD93-E7FDEE203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94D8F3C-F46B-4FC3-AB99-B727427B6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51CDFAD-B0BA-40AF-A1D4-35411F38B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23/2/2020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DC89B97-2A5C-41BB-B19D-AE210CE34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2808619-0978-427E-9FA7-BB5CFA39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7214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09D6DCC-56C5-4058-BDEC-AED1A50347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C26A909-5DBA-4CA3-8EAF-6BA5317C4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31F5B3D-E94C-484C-B9AD-CC67AFC82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23/2/2020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34789F2-D1EF-4315-9FB6-4BB70901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98BE488-1DCA-43A2-83CA-51C62690A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2396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6"/>
            <a:ext cx="5932223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731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E00048-A4BB-FD43-B6FC-F3CB72472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1ED79CC-E25F-7D4F-8274-367E20F629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067F1F2-28FC-634E-B1A8-53D8D5A93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DEAE1-474E-FF4C-B036-0A8210AEB8D0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DCCE56A-22AE-2D47-B298-710A7FB51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F91CEE6-0A53-B444-8910-4FCB71A31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FD4D-F769-BF40-88BE-45C5D16B1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24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95F628C-5CFB-BF4C-9B05-B10A7CFA9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57DBA1D-49F6-A040-8439-5353BE713F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54BA7A9-E7C3-D849-BC42-F655D0213F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4D23299-EB03-744F-B8D7-775C3E9C7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DEAE1-474E-FF4C-B036-0A8210AEB8D0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E79B775-E3FB-EC4D-80A3-5DF5CF405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BB36F9B-D77B-AF47-B50C-51C401D60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FD4D-F769-BF40-88BE-45C5D16B1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808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F1B7C2-8BD3-FF49-94F0-0E72AD1B0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673C533-8A04-4146-BE51-C3C48865E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71023C6-10DE-C244-9C60-74765EC79C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623EB86-553C-E342-83DF-9BCE611F3C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2670D1D0-39CB-E24A-BC2C-A846B670A3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DA3BE2E1-2461-0044-8FDC-EBAC3BFA4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DEAE1-474E-FF4C-B036-0A8210AEB8D0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0EC19B4-B9EF-4D4D-862D-43B2E28D3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BF1F27EF-FED9-8E40-95C8-A961B0C6B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FD4D-F769-BF40-88BE-45C5D16B1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72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3C06F43-C199-8D48-A99F-3DF2F3B2C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E03D495-F343-8845-9D56-970121C8A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DEAE1-474E-FF4C-B036-0A8210AEB8D0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EA2F934-D287-C24C-AD27-A477D3D38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1B6DBA2-A9FF-734E-9849-39B919F8D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FD4D-F769-BF40-88BE-45C5D16B1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391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D214DF9-0865-1A40-B59F-9571E57AD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DEAE1-474E-FF4C-B036-0A8210AEB8D0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66AF9CD-ACA4-DB4C-8D47-2560D92A1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ECBF20D-2910-904B-9588-0E824A0DE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FD4D-F769-BF40-88BE-45C5D16B1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99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0AB5A1-12DD-F74B-B877-47AE80097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F203009-ECD9-CA40-8A36-29C1BDC9DF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37D682A-AFDD-0844-960E-91224D3B88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9EF30E5-9499-F046-BE7A-6B3818BB4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DEAE1-474E-FF4C-B036-0A8210AEB8D0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E8796D8-E207-4A41-80B9-DEE24EBF9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2D82EE9-957D-0E43-B004-78D9A57B8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FD4D-F769-BF40-88BE-45C5D16B1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469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74DA768-41E3-BD4B-AEB0-C675A7A34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2E0737AA-04E5-8D4E-AFC9-AEFA701FB9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256E83D-0F5E-3E4B-BBC9-C6BDCAE790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96A9987-7CBF-9044-B73A-BAB7E16E8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DEAE1-474E-FF4C-B036-0A8210AEB8D0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61DBA3C-E154-CC47-B006-ADBBBDCE1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DE88D4D-15DF-044D-8D61-967E03E11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FD4D-F769-BF40-88BE-45C5D16B1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937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EC557C7-81B4-8841-91CC-F9ED0D2B0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48CB89D-365B-0B40-8766-31A4DF28F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6993089-AC18-0445-AFFB-E18E432989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DEAE1-474E-FF4C-B036-0A8210AEB8D0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0013B34-D5F9-2A43-BC6C-220FE79691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5DD4326-0F27-4745-9C2D-FB61951568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FFD4D-F769-BF40-88BE-45C5D16B1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694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6E113B1E-64D3-4AD9-85A6-B6670B9CF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6353452-EA63-46F2-8A57-F3FFFA5E6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C6BC1EA-EBB7-4AF1-879E-3B8732F319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FC605E38-3064-43A5-ACE9-A0E67A6EE268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4126"/>
              <a:t>23/2/2020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7F60648-C520-47F7-B518-DD5B34A9BF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3F20AAA-A048-4A52-A7FB-F6DA7088B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6AF78BAC-E7BC-49A2-A2D6-21D86CFC9509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 defTabSz="914126"/>
              <a:t>‹#›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246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Box 106">
            <a:extLst>
              <a:ext uri="{FF2B5EF4-FFF2-40B4-BE49-F238E27FC236}">
                <a16:creationId xmlns:a16="http://schemas.microsoft.com/office/drawing/2014/main" xmlns="" id="{8AFAC169-67EF-BC47-8930-FB0C7D3EB9B2}"/>
              </a:ext>
            </a:extLst>
          </p:cNvPr>
          <p:cNvSpPr txBox="1"/>
          <p:nvPr/>
        </p:nvSpPr>
        <p:spPr>
          <a:xfrm>
            <a:off x="498152" y="271748"/>
            <a:ext cx="111121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Inverted Funnel Diagram</a:t>
            </a:r>
          </a:p>
        </p:txBody>
      </p:sp>
      <p:sp>
        <p:nvSpPr>
          <p:cNvPr id="208" name="Content Placeholder 2">
            <a:extLst>
              <a:ext uri="{FF2B5EF4-FFF2-40B4-BE49-F238E27FC236}">
                <a16:creationId xmlns:a16="http://schemas.microsoft.com/office/drawing/2014/main" xmlns="" id="{9494CC2F-4E8D-8045-9A2E-7FD98004427A}"/>
              </a:ext>
            </a:extLst>
          </p:cNvPr>
          <p:cNvSpPr txBox="1">
            <a:spLocks/>
          </p:cNvSpPr>
          <p:nvPr/>
        </p:nvSpPr>
        <p:spPr>
          <a:xfrm>
            <a:off x="498152" y="718244"/>
            <a:ext cx="11112138" cy="224632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sample text insert your desired text here because this is the dummy text.</a:t>
            </a:r>
          </a:p>
        </p:txBody>
      </p:sp>
      <p:grpSp>
        <p:nvGrpSpPr>
          <p:cNvPr id="221" name="Group 220">
            <a:extLst>
              <a:ext uri="{FF2B5EF4-FFF2-40B4-BE49-F238E27FC236}">
                <a16:creationId xmlns:a16="http://schemas.microsoft.com/office/drawing/2014/main" xmlns="" id="{00A29851-E7D3-E443-8CF9-43030C27F042}"/>
              </a:ext>
            </a:extLst>
          </p:cNvPr>
          <p:cNvGrpSpPr/>
          <p:nvPr/>
        </p:nvGrpSpPr>
        <p:grpSpPr>
          <a:xfrm>
            <a:off x="608164" y="1535716"/>
            <a:ext cx="2838862" cy="1007459"/>
            <a:chOff x="608164" y="1535716"/>
            <a:chExt cx="2838862" cy="1007459"/>
          </a:xfrm>
        </p:grpSpPr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xmlns="" id="{FE8F5D6F-3AEC-D743-9321-53412C635620}"/>
                </a:ext>
              </a:extLst>
            </p:cNvPr>
            <p:cNvSpPr txBox="1"/>
            <p:nvPr/>
          </p:nvSpPr>
          <p:spPr>
            <a:xfrm>
              <a:off x="1686339" y="1535716"/>
              <a:ext cx="176068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Content 01</a:t>
              </a:r>
            </a:p>
          </p:txBody>
        </p: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xmlns="" id="{2E082691-875C-7447-A04B-4E62A6E3A9EA}"/>
                </a:ext>
              </a:extLst>
            </p:cNvPr>
            <p:cNvSpPr/>
            <p:nvPr/>
          </p:nvSpPr>
          <p:spPr>
            <a:xfrm>
              <a:off x="1686339" y="1887966"/>
              <a:ext cx="1760687" cy="515206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 edit this text. Text can be edited.</a:t>
              </a:r>
              <a:endPara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xmlns="" id="{B2387B66-34A0-B34F-95FF-350B5B357DB3}"/>
                </a:ext>
              </a:extLst>
            </p:cNvPr>
            <p:cNvSpPr/>
            <p:nvPr/>
          </p:nvSpPr>
          <p:spPr>
            <a:xfrm>
              <a:off x="608164" y="1650206"/>
              <a:ext cx="892969" cy="89296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xmlns="" id="{A08AD8E8-8ACC-5840-B4A3-60C4ADCDB2A0}"/>
              </a:ext>
            </a:extLst>
          </p:cNvPr>
          <p:cNvGrpSpPr/>
          <p:nvPr/>
        </p:nvGrpSpPr>
        <p:grpSpPr>
          <a:xfrm>
            <a:off x="608164" y="3167682"/>
            <a:ext cx="2838862" cy="1007459"/>
            <a:chOff x="608164" y="1535716"/>
            <a:chExt cx="2838862" cy="1007459"/>
          </a:xfrm>
        </p:grpSpPr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xmlns="" id="{5AA86068-278F-6540-B655-FD156117BB69}"/>
                </a:ext>
              </a:extLst>
            </p:cNvPr>
            <p:cNvSpPr txBox="1"/>
            <p:nvPr/>
          </p:nvSpPr>
          <p:spPr>
            <a:xfrm>
              <a:off x="1686339" y="1535716"/>
              <a:ext cx="176068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Content 02</a:t>
              </a:r>
            </a:p>
          </p:txBody>
        </p:sp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xmlns="" id="{2470E843-197C-E341-8B3F-B3400F82D2A0}"/>
                </a:ext>
              </a:extLst>
            </p:cNvPr>
            <p:cNvSpPr/>
            <p:nvPr/>
          </p:nvSpPr>
          <p:spPr>
            <a:xfrm>
              <a:off x="1686339" y="1887966"/>
              <a:ext cx="1760687" cy="515206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 edit this text. Text can be edited.</a:t>
              </a:r>
              <a:endPara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xmlns="" id="{CA59ADFF-1EE8-C846-B48A-BDD1B54F8F39}"/>
                </a:ext>
              </a:extLst>
            </p:cNvPr>
            <p:cNvSpPr/>
            <p:nvPr/>
          </p:nvSpPr>
          <p:spPr>
            <a:xfrm>
              <a:off x="608164" y="1650206"/>
              <a:ext cx="892969" cy="8929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xmlns="" id="{D6E4B85D-0437-C946-8971-67E5C720DA38}"/>
              </a:ext>
            </a:extLst>
          </p:cNvPr>
          <p:cNvGrpSpPr/>
          <p:nvPr/>
        </p:nvGrpSpPr>
        <p:grpSpPr>
          <a:xfrm>
            <a:off x="608164" y="4799648"/>
            <a:ext cx="2838862" cy="1007459"/>
            <a:chOff x="608164" y="1535716"/>
            <a:chExt cx="2838862" cy="1007459"/>
          </a:xfrm>
        </p:grpSpPr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xmlns="" id="{684F5863-87B3-3747-A038-05101D7E7228}"/>
                </a:ext>
              </a:extLst>
            </p:cNvPr>
            <p:cNvSpPr txBox="1"/>
            <p:nvPr/>
          </p:nvSpPr>
          <p:spPr>
            <a:xfrm>
              <a:off x="1686339" y="1535716"/>
              <a:ext cx="176068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Content 03</a:t>
              </a:r>
            </a:p>
          </p:txBody>
        </p:sp>
        <p:sp>
          <p:nvSpPr>
            <p:cNvPr id="228" name="Rectangle 227">
              <a:extLst>
                <a:ext uri="{FF2B5EF4-FFF2-40B4-BE49-F238E27FC236}">
                  <a16:creationId xmlns:a16="http://schemas.microsoft.com/office/drawing/2014/main" xmlns="" id="{2C815E58-B286-CA48-916C-6751070610B4}"/>
                </a:ext>
              </a:extLst>
            </p:cNvPr>
            <p:cNvSpPr/>
            <p:nvPr/>
          </p:nvSpPr>
          <p:spPr>
            <a:xfrm>
              <a:off x="1686339" y="1887966"/>
              <a:ext cx="1760687" cy="515206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 edit this text. Text can be edited.</a:t>
              </a:r>
              <a:endPara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xmlns="" id="{78F656F3-E066-3F4F-91BB-C54040060C1B}"/>
                </a:ext>
              </a:extLst>
            </p:cNvPr>
            <p:cNvSpPr/>
            <p:nvPr/>
          </p:nvSpPr>
          <p:spPr>
            <a:xfrm>
              <a:off x="608164" y="1650206"/>
              <a:ext cx="892969" cy="89296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xmlns="" id="{E9EE0B4B-2082-3548-B79E-64180DF6B1D9}"/>
              </a:ext>
            </a:extLst>
          </p:cNvPr>
          <p:cNvGrpSpPr/>
          <p:nvPr/>
        </p:nvGrpSpPr>
        <p:grpSpPr>
          <a:xfrm>
            <a:off x="8842541" y="1535716"/>
            <a:ext cx="2838862" cy="1007459"/>
            <a:chOff x="608164" y="1535716"/>
            <a:chExt cx="2838862" cy="1007459"/>
          </a:xfrm>
        </p:grpSpPr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xmlns="" id="{F4083228-1921-3946-AE68-63365DF85C3E}"/>
                </a:ext>
              </a:extLst>
            </p:cNvPr>
            <p:cNvSpPr txBox="1"/>
            <p:nvPr/>
          </p:nvSpPr>
          <p:spPr>
            <a:xfrm>
              <a:off x="1686339" y="1535716"/>
              <a:ext cx="17606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Content 04</a:t>
              </a:r>
            </a:p>
          </p:txBody>
        </p:sp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xmlns="" id="{B4557D49-BEC0-914E-8AD3-F20BC3A6B937}"/>
                </a:ext>
              </a:extLst>
            </p:cNvPr>
            <p:cNvSpPr/>
            <p:nvPr/>
          </p:nvSpPr>
          <p:spPr>
            <a:xfrm>
              <a:off x="1686339" y="1887966"/>
              <a:ext cx="1760687" cy="5152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 edit this text. Text can be edited.</a:t>
              </a:r>
              <a:endPara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xmlns="" id="{78AF48E6-38AE-304F-BAF8-E3E47F0CEC5C}"/>
                </a:ext>
              </a:extLst>
            </p:cNvPr>
            <p:cNvSpPr/>
            <p:nvPr/>
          </p:nvSpPr>
          <p:spPr>
            <a:xfrm>
              <a:off x="608164" y="1650206"/>
              <a:ext cx="892969" cy="89296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xmlns="" id="{9B2D6CC4-504E-DD43-A761-4B59F727CB2F}"/>
              </a:ext>
            </a:extLst>
          </p:cNvPr>
          <p:cNvGrpSpPr/>
          <p:nvPr/>
        </p:nvGrpSpPr>
        <p:grpSpPr>
          <a:xfrm>
            <a:off x="8842541" y="3167682"/>
            <a:ext cx="2838862" cy="1007459"/>
            <a:chOff x="608164" y="1535716"/>
            <a:chExt cx="2838862" cy="1007459"/>
          </a:xfrm>
        </p:grpSpPr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xmlns="" id="{53990E99-97A0-724C-B3D1-97B58A4E5209}"/>
                </a:ext>
              </a:extLst>
            </p:cNvPr>
            <p:cNvSpPr txBox="1"/>
            <p:nvPr/>
          </p:nvSpPr>
          <p:spPr>
            <a:xfrm>
              <a:off x="1686339" y="1535716"/>
              <a:ext cx="17606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Content 05</a:t>
              </a:r>
            </a:p>
          </p:txBody>
        </p:sp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xmlns="" id="{ED414DEB-1EE0-914E-A3AF-C8689979DEE8}"/>
                </a:ext>
              </a:extLst>
            </p:cNvPr>
            <p:cNvSpPr/>
            <p:nvPr/>
          </p:nvSpPr>
          <p:spPr>
            <a:xfrm>
              <a:off x="1686339" y="1887966"/>
              <a:ext cx="1760687" cy="5152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 edit this text. Text can be edited.</a:t>
              </a:r>
              <a:endPara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xmlns="" id="{5387AC78-C324-5E42-84A3-41FB622E451D}"/>
                </a:ext>
              </a:extLst>
            </p:cNvPr>
            <p:cNvSpPr/>
            <p:nvPr/>
          </p:nvSpPr>
          <p:spPr>
            <a:xfrm>
              <a:off x="608164" y="1650206"/>
              <a:ext cx="892969" cy="89296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xmlns="" id="{9964F636-1246-C547-979B-0804D841A20A}"/>
              </a:ext>
            </a:extLst>
          </p:cNvPr>
          <p:cNvGrpSpPr/>
          <p:nvPr/>
        </p:nvGrpSpPr>
        <p:grpSpPr>
          <a:xfrm>
            <a:off x="8842541" y="4799648"/>
            <a:ext cx="2838862" cy="1007459"/>
            <a:chOff x="608164" y="1535716"/>
            <a:chExt cx="2838862" cy="1007459"/>
          </a:xfrm>
        </p:grpSpPr>
        <p:sp>
          <p:nvSpPr>
            <p:cNvPr id="239" name="TextBox 238">
              <a:extLst>
                <a:ext uri="{FF2B5EF4-FFF2-40B4-BE49-F238E27FC236}">
                  <a16:creationId xmlns:a16="http://schemas.microsoft.com/office/drawing/2014/main" xmlns="" id="{021D4138-77B5-CF44-BB3F-62D7250519B5}"/>
                </a:ext>
              </a:extLst>
            </p:cNvPr>
            <p:cNvSpPr txBox="1"/>
            <p:nvPr/>
          </p:nvSpPr>
          <p:spPr>
            <a:xfrm>
              <a:off x="1686339" y="1535716"/>
              <a:ext cx="17606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Content 06</a:t>
              </a:r>
            </a:p>
          </p:txBody>
        </p:sp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xmlns="" id="{C8249F57-7293-EB40-ABB2-CCD0B6B3E6F0}"/>
                </a:ext>
              </a:extLst>
            </p:cNvPr>
            <p:cNvSpPr/>
            <p:nvPr/>
          </p:nvSpPr>
          <p:spPr>
            <a:xfrm>
              <a:off x="1686339" y="1887966"/>
              <a:ext cx="1760687" cy="5152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 edit this text. Text can be edited.</a:t>
              </a:r>
              <a:endPara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xmlns="" id="{1065F6B4-503F-5D4F-AE02-4A8C03F4A083}"/>
                </a:ext>
              </a:extLst>
            </p:cNvPr>
            <p:cNvSpPr/>
            <p:nvPr/>
          </p:nvSpPr>
          <p:spPr>
            <a:xfrm>
              <a:off x="608164" y="1650206"/>
              <a:ext cx="892969" cy="89296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xmlns="" id="{4D7E2369-F75A-D445-90DD-9E1EEFCD0017}"/>
              </a:ext>
            </a:extLst>
          </p:cNvPr>
          <p:cNvGrpSpPr/>
          <p:nvPr/>
        </p:nvGrpSpPr>
        <p:grpSpPr>
          <a:xfrm>
            <a:off x="3248368" y="1408922"/>
            <a:ext cx="5752337" cy="4997267"/>
            <a:chOff x="3454419" y="972367"/>
            <a:chExt cx="5752337" cy="4997267"/>
          </a:xfrm>
        </p:grpSpPr>
        <p:sp>
          <p:nvSpPr>
            <p:cNvPr id="96" name="Shape">
              <a:extLst>
                <a:ext uri="{FF2B5EF4-FFF2-40B4-BE49-F238E27FC236}">
                  <a16:creationId xmlns:a16="http://schemas.microsoft.com/office/drawing/2014/main" xmlns="" id="{674178FF-0E2C-7441-A368-46CE5AC6CF2A}"/>
                </a:ext>
              </a:extLst>
            </p:cNvPr>
            <p:cNvSpPr/>
            <p:nvPr/>
          </p:nvSpPr>
          <p:spPr>
            <a:xfrm>
              <a:off x="5711708" y="972367"/>
              <a:ext cx="1238251" cy="2109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5260"/>
                  </a:moveTo>
                  <a:cubicBezTo>
                    <a:pt x="21600" y="18761"/>
                    <a:pt x="16765" y="21600"/>
                    <a:pt x="10800" y="21600"/>
                  </a:cubicBezTo>
                  <a:lnTo>
                    <a:pt x="10800" y="21600"/>
                  </a:lnTo>
                  <a:cubicBezTo>
                    <a:pt x="4835" y="21600"/>
                    <a:pt x="0" y="18761"/>
                    <a:pt x="0" y="15260"/>
                  </a:cubicBezTo>
                  <a:lnTo>
                    <a:pt x="0" y="6340"/>
                  </a:lnTo>
                  <a:cubicBezTo>
                    <a:pt x="0" y="2839"/>
                    <a:pt x="4835" y="0"/>
                    <a:pt x="10800" y="0"/>
                  </a:cubicBezTo>
                  <a:lnTo>
                    <a:pt x="10800" y="0"/>
                  </a:lnTo>
                  <a:cubicBezTo>
                    <a:pt x="16765" y="0"/>
                    <a:pt x="21600" y="2839"/>
                    <a:pt x="21600" y="6340"/>
                  </a:cubicBezTo>
                  <a:cubicBezTo>
                    <a:pt x="21600" y="6340"/>
                    <a:pt x="21600" y="15260"/>
                    <a:pt x="21600" y="1526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" name="Shape">
              <a:extLst>
                <a:ext uri="{FF2B5EF4-FFF2-40B4-BE49-F238E27FC236}">
                  <a16:creationId xmlns:a16="http://schemas.microsoft.com/office/drawing/2014/main" xmlns="" id="{0DE93FD9-6B53-E248-8600-449956064731}"/>
                </a:ext>
              </a:extLst>
            </p:cNvPr>
            <p:cNvSpPr/>
            <p:nvPr/>
          </p:nvSpPr>
          <p:spPr>
            <a:xfrm>
              <a:off x="3454419" y="5062595"/>
              <a:ext cx="5752337" cy="896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69" y="18653"/>
                  </a:moveTo>
                  <a:lnTo>
                    <a:pt x="19861" y="2160"/>
                  </a:lnTo>
                  <a:lnTo>
                    <a:pt x="19758" y="1164"/>
                  </a:lnTo>
                  <a:cubicBezTo>
                    <a:pt x="19452" y="730"/>
                    <a:pt x="18811" y="333"/>
                    <a:pt x="17920" y="0"/>
                  </a:cubicBezTo>
                  <a:cubicBezTo>
                    <a:pt x="16201" y="595"/>
                    <a:pt x="13649" y="973"/>
                    <a:pt x="10800" y="973"/>
                  </a:cubicBezTo>
                  <a:cubicBezTo>
                    <a:pt x="7949" y="973"/>
                    <a:pt x="5395" y="596"/>
                    <a:pt x="3676" y="2"/>
                  </a:cubicBezTo>
                  <a:cubicBezTo>
                    <a:pt x="2788" y="334"/>
                    <a:pt x="2148" y="731"/>
                    <a:pt x="1842" y="1164"/>
                  </a:cubicBezTo>
                  <a:lnTo>
                    <a:pt x="1739" y="2160"/>
                  </a:lnTo>
                  <a:lnTo>
                    <a:pt x="30" y="18665"/>
                  </a:lnTo>
                  <a:cubicBezTo>
                    <a:pt x="10" y="18734"/>
                    <a:pt x="0" y="18812"/>
                    <a:pt x="0" y="18882"/>
                  </a:cubicBezTo>
                  <a:cubicBezTo>
                    <a:pt x="0" y="18897"/>
                    <a:pt x="1" y="18907"/>
                    <a:pt x="2" y="18907"/>
                  </a:cubicBezTo>
                  <a:lnTo>
                    <a:pt x="5" y="18907"/>
                  </a:lnTo>
                  <a:cubicBezTo>
                    <a:pt x="174" y="20335"/>
                    <a:pt x="4942" y="21600"/>
                    <a:pt x="10800" y="21600"/>
                  </a:cubicBezTo>
                  <a:cubicBezTo>
                    <a:pt x="16651" y="21600"/>
                    <a:pt x="21414" y="20335"/>
                    <a:pt x="21594" y="18907"/>
                  </a:cubicBezTo>
                  <a:lnTo>
                    <a:pt x="21598" y="18907"/>
                  </a:lnTo>
                  <a:cubicBezTo>
                    <a:pt x="21599" y="18907"/>
                    <a:pt x="21600" y="18881"/>
                    <a:pt x="21600" y="18865"/>
                  </a:cubicBezTo>
                  <a:cubicBezTo>
                    <a:pt x="21600" y="18793"/>
                    <a:pt x="21590" y="18723"/>
                    <a:pt x="21569" y="18653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" name="Shape">
              <a:extLst>
                <a:ext uri="{FF2B5EF4-FFF2-40B4-BE49-F238E27FC236}">
                  <a16:creationId xmlns:a16="http://schemas.microsoft.com/office/drawing/2014/main" xmlns="" id="{9913D362-D1B4-BA43-AFAC-C87D0BD88700}"/>
                </a:ext>
              </a:extLst>
            </p:cNvPr>
            <p:cNvSpPr/>
            <p:nvPr/>
          </p:nvSpPr>
          <p:spPr>
            <a:xfrm>
              <a:off x="3999486" y="4390886"/>
              <a:ext cx="4662628" cy="7161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99" y="2693"/>
                  </a:moveTo>
                  <a:lnTo>
                    <a:pt x="19766" y="1386"/>
                  </a:lnTo>
                  <a:cubicBezTo>
                    <a:pt x="19451" y="871"/>
                    <a:pt x="18832" y="399"/>
                    <a:pt x="17986" y="0"/>
                  </a:cubicBezTo>
                  <a:cubicBezTo>
                    <a:pt x="16245" y="738"/>
                    <a:pt x="13672" y="1204"/>
                    <a:pt x="10800" y="1204"/>
                  </a:cubicBezTo>
                  <a:cubicBezTo>
                    <a:pt x="7929" y="1204"/>
                    <a:pt x="5356" y="738"/>
                    <a:pt x="3614" y="0"/>
                  </a:cubicBezTo>
                  <a:cubicBezTo>
                    <a:pt x="2768" y="400"/>
                    <a:pt x="2149" y="871"/>
                    <a:pt x="1834" y="1387"/>
                  </a:cubicBezTo>
                  <a:lnTo>
                    <a:pt x="1701" y="2692"/>
                  </a:lnTo>
                  <a:lnTo>
                    <a:pt x="0" y="19369"/>
                  </a:lnTo>
                  <a:cubicBezTo>
                    <a:pt x="1667" y="20674"/>
                    <a:pt x="5873" y="21600"/>
                    <a:pt x="10800" y="21600"/>
                  </a:cubicBezTo>
                  <a:cubicBezTo>
                    <a:pt x="15727" y="21600"/>
                    <a:pt x="19933" y="20674"/>
                    <a:pt x="21600" y="19369"/>
                  </a:cubicBezTo>
                  <a:cubicBezTo>
                    <a:pt x="21600" y="19369"/>
                    <a:pt x="19899" y="2693"/>
                    <a:pt x="19899" y="2693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xmlns="" id="{2B707F54-0053-F645-AFDB-EEF482FBF86A}"/>
                </a:ext>
              </a:extLst>
            </p:cNvPr>
            <p:cNvSpPr/>
            <p:nvPr/>
          </p:nvSpPr>
          <p:spPr>
            <a:xfrm>
              <a:off x="4443835" y="3715477"/>
              <a:ext cx="3769873" cy="715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94" y="2786"/>
                  </a:moveTo>
                  <a:lnTo>
                    <a:pt x="19294" y="1201"/>
                  </a:lnTo>
                  <a:cubicBezTo>
                    <a:pt x="18972" y="758"/>
                    <a:pt x="18432" y="352"/>
                    <a:pt x="17722" y="0"/>
                  </a:cubicBezTo>
                  <a:cubicBezTo>
                    <a:pt x="16039" y="731"/>
                    <a:pt x="13563" y="1194"/>
                    <a:pt x="10800" y="1194"/>
                  </a:cubicBezTo>
                  <a:cubicBezTo>
                    <a:pt x="8038" y="1194"/>
                    <a:pt x="5561" y="731"/>
                    <a:pt x="3878" y="0"/>
                  </a:cubicBezTo>
                  <a:cubicBezTo>
                    <a:pt x="3169" y="352"/>
                    <a:pt x="2628" y="759"/>
                    <a:pt x="2306" y="1202"/>
                  </a:cubicBezTo>
                  <a:lnTo>
                    <a:pt x="2106" y="2785"/>
                  </a:lnTo>
                  <a:lnTo>
                    <a:pt x="0" y="19489"/>
                  </a:lnTo>
                  <a:cubicBezTo>
                    <a:pt x="1794" y="20730"/>
                    <a:pt x="5954" y="21600"/>
                    <a:pt x="10800" y="21600"/>
                  </a:cubicBezTo>
                  <a:cubicBezTo>
                    <a:pt x="15646" y="21600"/>
                    <a:pt x="19806" y="20731"/>
                    <a:pt x="21600" y="19489"/>
                  </a:cubicBezTo>
                  <a:cubicBezTo>
                    <a:pt x="21600" y="19489"/>
                    <a:pt x="19494" y="2786"/>
                    <a:pt x="19494" y="2786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xmlns="" id="{200F1922-D820-C04B-A0A4-44920006E1AF}"/>
                </a:ext>
              </a:extLst>
            </p:cNvPr>
            <p:cNvSpPr/>
            <p:nvPr/>
          </p:nvSpPr>
          <p:spPr>
            <a:xfrm>
              <a:off x="4888183" y="3040068"/>
              <a:ext cx="2878917" cy="714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11" y="2730"/>
                  </a:moveTo>
                  <a:lnTo>
                    <a:pt x="18535" y="1054"/>
                  </a:lnTo>
                  <a:cubicBezTo>
                    <a:pt x="18243" y="669"/>
                    <a:pt x="17800" y="313"/>
                    <a:pt x="17234" y="0"/>
                  </a:cubicBezTo>
                  <a:cubicBezTo>
                    <a:pt x="17233" y="1"/>
                    <a:pt x="17232" y="1"/>
                    <a:pt x="17231" y="2"/>
                  </a:cubicBezTo>
                  <a:cubicBezTo>
                    <a:pt x="17038" y="88"/>
                    <a:pt x="16836" y="171"/>
                    <a:pt x="16623" y="249"/>
                  </a:cubicBezTo>
                  <a:cubicBezTo>
                    <a:pt x="16614" y="252"/>
                    <a:pt x="16605" y="256"/>
                    <a:pt x="16596" y="259"/>
                  </a:cubicBezTo>
                  <a:cubicBezTo>
                    <a:pt x="16548" y="277"/>
                    <a:pt x="16499" y="294"/>
                    <a:pt x="16450" y="311"/>
                  </a:cubicBezTo>
                  <a:cubicBezTo>
                    <a:pt x="16441" y="314"/>
                    <a:pt x="16433" y="317"/>
                    <a:pt x="16425" y="320"/>
                  </a:cubicBezTo>
                  <a:cubicBezTo>
                    <a:pt x="16269" y="374"/>
                    <a:pt x="16109" y="426"/>
                    <a:pt x="15944" y="475"/>
                  </a:cubicBezTo>
                  <a:cubicBezTo>
                    <a:pt x="15935" y="478"/>
                    <a:pt x="15925" y="481"/>
                    <a:pt x="15916" y="484"/>
                  </a:cubicBezTo>
                  <a:cubicBezTo>
                    <a:pt x="15868" y="498"/>
                    <a:pt x="15820" y="512"/>
                    <a:pt x="15771" y="526"/>
                  </a:cubicBezTo>
                  <a:cubicBezTo>
                    <a:pt x="15753" y="531"/>
                    <a:pt x="15734" y="536"/>
                    <a:pt x="15715" y="542"/>
                  </a:cubicBezTo>
                  <a:cubicBezTo>
                    <a:pt x="15669" y="555"/>
                    <a:pt x="15622" y="567"/>
                    <a:pt x="15575" y="580"/>
                  </a:cubicBezTo>
                  <a:cubicBezTo>
                    <a:pt x="15554" y="586"/>
                    <a:pt x="15533" y="591"/>
                    <a:pt x="15513" y="597"/>
                  </a:cubicBezTo>
                  <a:cubicBezTo>
                    <a:pt x="15465" y="609"/>
                    <a:pt x="15418" y="621"/>
                    <a:pt x="15370" y="633"/>
                  </a:cubicBezTo>
                  <a:cubicBezTo>
                    <a:pt x="15361" y="636"/>
                    <a:pt x="15352" y="638"/>
                    <a:pt x="15343" y="640"/>
                  </a:cubicBezTo>
                  <a:cubicBezTo>
                    <a:pt x="15246" y="664"/>
                    <a:pt x="15148" y="688"/>
                    <a:pt x="15049" y="710"/>
                  </a:cubicBezTo>
                  <a:cubicBezTo>
                    <a:pt x="15022" y="717"/>
                    <a:pt x="14996" y="723"/>
                    <a:pt x="14969" y="729"/>
                  </a:cubicBezTo>
                  <a:cubicBezTo>
                    <a:pt x="14926" y="738"/>
                    <a:pt x="14882" y="748"/>
                    <a:pt x="14839" y="757"/>
                  </a:cubicBezTo>
                  <a:cubicBezTo>
                    <a:pt x="14808" y="763"/>
                    <a:pt x="14777" y="770"/>
                    <a:pt x="14747" y="776"/>
                  </a:cubicBezTo>
                  <a:cubicBezTo>
                    <a:pt x="14704" y="785"/>
                    <a:pt x="14662" y="794"/>
                    <a:pt x="14619" y="802"/>
                  </a:cubicBezTo>
                  <a:cubicBezTo>
                    <a:pt x="14584" y="809"/>
                    <a:pt x="14549" y="816"/>
                    <a:pt x="14514" y="823"/>
                  </a:cubicBezTo>
                  <a:cubicBezTo>
                    <a:pt x="14474" y="831"/>
                    <a:pt x="14434" y="838"/>
                    <a:pt x="14394" y="846"/>
                  </a:cubicBezTo>
                  <a:cubicBezTo>
                    <a:pt x="14348" y="854"/>
                    <a:pt x="14302" y="862"/>
                    <a:pt x="14256" y="871"/>
                  </a:cubicBezTo>
                  <a:cubicBezTo>
                    <a:pt x="14197" y="881"/>
                    <a:pt x="14138" y="891"/>
                    <a:pt x="14079" y="901"/>
                  </a:cubicBezTo>
                  <a:cubicBezTo>
                    <a:pt x="14034" y="908"/>
                    <a:pt x="13990" y="916"/>
                    <a:pt x="13945" y="923"/>
                  </a:cubicBezTo>
                  <a:cubicBezTo>
                    <a:pt x="13908" y="929"/>
                    <a:pt x="13870" y="934"/>
                    <a:pt x="13833" y="940"/>
                  </a:cubicBezTo>
                  <a:cubicBezTo>
                    <a:pt x="13789" y="947"/>
                    <a:pt x="13745" y="953"/>
                    <a:pt x="13701" y="959"/>
                  </a:cubicBezTo>
                  <a:cubicBezTo>
                    <a:pt x="13665" y="964"/>
                    <a:pt x="13628" y="970"/>
                    <a:pt x="13592" y="975"/>
                  </a:cubicBezTo>
                  <a:cubicBezTo>
                    <a:pt x="13543" y="981"/>
                    <a:pt x="13495" y="988"/>
                    <a:pt x="13446" y="994"/>
                  </a:cubicBezTo>
                  <a:cubicBezTo>
                    <a:pt x="13413" y="999"/>
                    <a:pt x="13380" y="1003"/>
                    <a:pt x="13346" y="1007"/>
                  </a:cubicBezTo>
                  <a:cubicBezTo>
                    <a:pt x="13272" y="1016"/>
                    <a:pt x="13197" y="1025"/>
                    <a:pt x="13121" y="1034"/>
                  </a:cubicBezTo>
                  <a:cubicBezTo>
                    <a:pt x="13098" y="1036"/>
                    <a:pt x="13075" y="1039"/>
                    <a:pt x="13051" y="1041"/>
                  </a:cubicBezTo>
                  <a:cubicBezTo>
                    <a:pt x="12986" y="1048"/>
                    <a:pt x="12920" y="1055"/>
                    <a:pt x="12854" y="1062"/>
                  </a:cubicBezTo>
                  <a:cubicBezTo>
                    <a:pt x="12823" y="1065"/>
                    <a:pt x="12792" y="1068"/>
                    <a:pt x="12761" y="1071"/>
                  </a:cubicBezTo>
                  <a:cubicBezTo>
                    <a:pt x="12706" y="1076"/>
                    <a:pt x="12651" y="1081"/>
                    <a:pt x="12596" y="1086"/>
                  </a:cubicBezTo>
                  <a:cubicBezTo>
                    <a:pt x="12563" y="1088"/>
                    <a:pt x="12530" y="1091"/>
                    <a:pt x="12496" y="1094"/>
                  </a:cubicBezTo>
                  <a:cubicBezTo>
                    <a:pt x="12439" y="1098"/>
                    <a:pt x="12381" y="1103"/>
                    <a:pt x="12324" y="1107"/>
                  </a:cubicBezTo>
                  <a:cubicBezTo>
                    <a:pt x="12295" y="1109"/>
                    <a:pt x="12266" y="1111"/>
                    <a:pt x="12237" y="1113"/>
                  </a:cubicBezTo>
                  <a:cubicBezTo>
                    <a:pt x="12150" y="1119"/>
                    <a:pt x="12063" y="1124"/>
                    <a:pt x="11976" y="1129"/>
                  </a:cubicBezTo>
                  <a:cubicBezTo>
                    <a:pt x="11971" y="1130"/>
                    <a:pt x="11966" y="1130"/>
                    <a:pt x="11962" y="1130"/>
                  </a:cubicBezTo>
                  <a:cubicBezTo>
                    <a:pt x="11879" y="1134"/>
                    <a:pt x="11796" y="1138"/>
                    <a:pt x="11712" y="1142"/>
                  </a:cubicBezTo>
                  <a:cubicBezTo>
                    <a:pt x="11683" y="1143"/>
                    <a:pt x="11654" y="1144"/>
                    <a:pt x="11624" y="1145"/>
                  </a:cubicBezTo>
                  <a:cubicBezTo>
                    <a:pt x="11564" y="1148"/>
                    <a:pt x="11503" y="1150"/>
                    <a:pt x="11441" y="1152"/>
                  </a:cubicBezTo>
                  <a:cubicBezTo>
                    <a:pt x="11409" y="1153"/>
                    <a:pt x="11377" y="1153"/>
                    <a:pt x="11345" y="1154"/>
                  </a:cubicBezTo>
                  <a:cubicBezTo>
                    <a:pt x="11283" y="1156"/>
                    <a:pt x="11221" y="1157"/>
                    <a:pt x="11158" y="1158"/>
                  </a:cubicBezTo>
                  <a:cubicBezTo>
                    <a:pt x="11130" y="1158"/>
                    <a:pt x="11101" y="1159"/>
                    <a:pt x="11072" y="1159"/>
                  </a:cubicBezTo>
                  <a:cubicBezTo>
                    <a:pt x="10982" y="1161"/>
                    <a:pt x="10891" y="1161"/>
                    <a:pt x="10800" y="1161"/>
                  </a:cubicBezTo>
                  <a:cubicBezTo>
                    <a:pt x="10709" y="1161"/>
                    <a:pt x="10618" y="1161"/>
                    <a:pt x="10528" y="1159"/>
                  </a:cubicBezTo>
                  <a:cubicBezTo>
                    <a:pt x="10499" y="1159"/>
                    <a:pt x="10471" y="1158"/>
                    <a:pt x="10442" y="1158"/>
                  </a:cubicBezTo>
                  <a:cubicBezTo>
                    <a:pt x="10380" y="1157"/>
                    <a:pt x="10317" y="1156"/>
                    <a:pt x="10255" y="1154"/>
                  </a:cubicBezTo>
                  <a:cubicBezTo>
                    <a:pt x="10223" y="1153"/>
                    <a:pt x="10191" y="1153"/>
                    <a:pt x="10159" y="1152"/>
                  </a:cubicBezTo>
                  <a:cubicBezTo>
                    <a:pt x="10098" y="1150"/>
                    <a:pt x="10037" y="1148"/>
                    <a:pt x="9976" y="1145"/>
                  </a:cubicBezTo>
                  <a:cubicBezTo>
                    <a:pt x="9947" y="1144"/>
                    <a:pt x="9917" y="1143"/>
                    <a:pt x="9888" y="1142"/>
                  </a:cubicBezTo>
                  <a:cubicBezTo>
                    <a:pt x="9805" y="1138"/>
                    <a:pt x="9722" y="1134"/>
                    <a:pt x="9640" y="1130"/>
                  </a:cubicBezTo>
                  <a:cubicBezTo>
                    <a:pt x="9635" y="1130"/>
                    <a:pt x="9629" y="1130"/>
                    <a:pt x="9624" y="1129"/>
                  </a:cubicBezTo>
                  <a:cubicBezTo>
                    <a:pt x="9537" y="1124"/>
                    <a:pt x="9450" y="1119"/>
                    <a:pt x="9364" y="1113"/>
                  </a:cubicBezTo>
                  <a:cubicBezTo>
                    <a:pt x="9334" y="1111"/>
                    <a:pt x="9305" y="1109"/>
                    <a:pt x="9276" y="1107"/>
                  </a:cubicBezTo>
                  <a:cubicBezTo>
                    <a:pt x="9218" y="1103"/>
                    <a:pt x="9161" y="1098"/>
                    <a:pt x="9105" y="1094"/>
                  </a:cubicBezTo>
                  <a:cubicBezTo>
                    <a:pt x="9071" y="1091"/>
                    <a:pt x="9037" y="1088"/>
                    <a:pt x="9004" y="1086"/>
                  </a:cubicBezTo>
                  <a:cubicBezTo>
                    <a:pt x="8949" y="1081"/>
                    <a:pt x="8895" y="1076"/>
                    <a:pt x="8841" y="1071"/>
                  </a:cubicBezTo>
                  <a:cubicBezTo>
                    <a:pt x="8809" y="1068"/>
                    <a:pt x="8777" y="1065"/>
                    <a:pt x="8745" y="1062"/>
                  </a:cubicBezTo>
                  <a:cubicBezTo>
                    <a:pt x="8681" y="1055"/>
                    <a:pt x="8617" y="1049"/>
                    <a:pt x="8553" y="1042"/>
                  </a:cubicBezTo>
                  <a:cubicBezTo>
                    <a:pt x="8526" y="1039"/>
                    <a:pt x="8499" y="1036"/>
                    <a:pt x="8472" y="1033"/>
                  </a:cubicBezTo>
                  <a:cubicBezTo>
                    <a:pt x="8399" y="1025"/>
                    <a:pt x="8327" y="1016"/>
                    <a:pt x="8255" y="1007"/>
                  </a:cubicBezTo>
                  <a:cubicBezTo>
                    <a:pt x="8220" y="1003"/>
                    <a:pt x="8186" y="998"/>
                    <a:pt x="8152" y="994"/>
                  </a:cubicBezTo>
                  <a:cubicBezTo>
                    <a:pt x="8104" y="988"/>
                    <a:pt x="8057" y="981"/>
                    <a:pt x="8010" y="975"/>
                  </a:cubicBezTo>
                  <a:cubicBezTo>
                    <a:pt x="7972" y="970"/>
                    <a:pt x="7935" y="964"/>
                    <a:pt x="7898" y="959"/>
                  </a:cubicBezTo>
                  <a:cubicBezTo>
                    <a:pt x="7855" y="953"/>
                    <a:pt x="7812" y="947"/>
                    <a:pt x="7769" y="940"/>
                  </a:cubicBezTo>
                  <a:cubicBezTo>
                    <a:pt x="7731" y="934"/>
                    <a:pt x="7692" y="929"/>
                    <a:pt x="7654" y="923"/>
                  </a:cubicBezTo>
                  <a:cubicBezTo>
                    <a:pt x="7612" y="916"/>
                    <a:pt x="7570" y="909"/>
                    <a:pt x="7528" y="902"/>
                  </a:cubicBezTo>
                  <a:cubicBezTo>
                    <a:pt x="7461" y="891"/>
                    <a:pt x="7395" y="880"/>
                    <a:pt x="7329" y="868"/>
                  </a:cubicBezTo>
                  <a:cubicBezTo>
                    <a:pt x="7288" y="861"/>
                    <a:pt x="7248" y="853"/>
                    <a:pt x="7208" y="846"/>
                  </a:cubicBezTo>
                  <a:cubicBezTo>
                    <a:pt x="7165" y="838"/>
                    <a:pt x="7124" y="830"/>
                    <a:pt x="7082" y="822"/>
                  </a:cubicBezTo>
                  <a:cubicBezTo>
                    <a:pt x="7049" y="816"/>
                    <a:pt x="7016" y="809"/>
                    <a:pt x="6983" y="803"/>
                  </a:cubicBezTo>
                  <a:cubicBezTo>
                    <a:pt x="6939" y="794"/>
                    <a:pt x="6895" y="785"/>
                    <a:pt x="6851" y="776"/>
                  </a:cubicBezTo>
                  <a:cubicBezTo>
                    <a:pt x="6822" y="770"/>
                    <a:pt x="6794" y="764"/>
                    <a:pt x="6765" y="758"/>
                  </a:cubicBezTo>
                  <a:cubicBezTo>
                    <a:pt x="6720" y="748"/>
                    <a:pt x="6674" y="738"/>
                    <a:pt x="6629" y="728"/>
                  </a:cubicBezTo>
                  <a:cubicBezTo>
                    <a:pt x="6606" y="723"/>
                    <a:pt x="6583" y="718"/>
                    <a:pt x="6560" y="712"/>
                  </a:cubicBezTo>
                  <a:cubicBezTo>
                    <a:pt x="6397" y="675"/>
                    <a:pt x="6237" y="636"/>
                    <a:pt x="6081" y="595"/>
                  </a:cubicBezTo>
                  <a:cubicBezTo>
                    <a:pt x="6063" y="590"/>
                    <a:pt x="6046" y="586"/>
                    <a:pt x="6028" y="581"/>
                  </a:cubicBezTo>
                  <a:cubicBezTo>
                    <a:pt x="5979" y="568"/>
                    <a:pt x="5930" y="554"/>
                    <a:pt x="5881" y="540"/>
                  </a:cubicBezTo>
                  <a:cubicBezTo>
                    <a:pt x="5865" y="536"/>
                    <a:pt x="5849" y="532"/>
                    <a:pt x="5833" y="527"/>
                  </a:cubicBezTo>
                  <a:cubicBezTo>
                    <a:pt x="5783" y="513"/>
                    <a:pt x="5732" y="498"/>
                    <a:pt x="5682" y="483"/>
                  </a:cubicBezTo>
                  <a:cubicBezTo>
                    <a:pt x="5677" y="481"/>
                    <a:pt x="5672" y="480"/>
                    <a:pt x="5667" y="478"/>
                  </a:cubicBezTo>
                  <a:cubicBezTo>
                    <a:pt x="5495" y="427"/>
                    <a:pt x="5329" y="373"/>
                    <a:pt x="5168" y="317"/>
                  </a:cubicBezTo>
                  <a:cubicBezTo>
                    <a:pt x="5163" y="316"/>
                    <a:pt x="5158" y="314"/>
                    <a:pt x="5154" y="313"/>
                  </a:cubicBezTo>
                  <a:cubicBezTo>
                    <a:pt x="5102" y="295"/>
                    <a:pt x="5051" y="276"/>
                    <a:pt x="5000" y="257"/>
                  </a:cubicBezTo>
                  <a:cubicBezTo>
                    <a:pt x="4994" y="255"/>
                    <a:pt x="4988" y="253"/>
                    <a:pt x="4982" y="251"/>
                  </a:cubicBezTo>
                  <a:cubicBezTo>
                    <a:pt x="4767" y="171"/>
                    <a:pt x="4561" y="88"/>
                    <a:pt x="4366" y="0"/>
                  </a:cubicBezTo>
                  <a:cubicBezTo>
                    <a:pt x="3801" y="313"/>
                    <a:pt x="3357" y="669"/>
                    <a:pt x="3065" y="1054"/>
                  </a:cubicBezTo>
                  <a:lnTo>
                    <a:pt x="2789" y="2730"/>
                  </a:lnTo>
                  <a:lnTo>
                    <a:pt x="0" y="19648"/>
                  </a:lnTo>
                  <a:cubicBezTo>
                    <a:pt x="1957" y="20804"/>
                    <a:pt x="6058" y="21600"/>
                    <a:pt x="10800" y="21600"/>
                  </a:cubicBezTo>
                  <a:cubicBezTo>
                    <a:pt x="15542" y="21600"/>
                    <a:pt x="19642" y="20804"/>
                    <a:pt x="21600" y="19649"/>
                  </a:cubicBezTo>
                  <a:cubicBezTo>
                    <a:pt x="21600" y="19649"/>
                    <a:pt x="18811" y="2730"/>
                    <a:pt x="18811" y="2730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" name="Shape">
              <a:extLst>
                <a:ext uri="{FF2B5EF4-FFF2-40B4-BE49-F238E27FC236}">
                  <a16:creationId xmlns:a16="http://schemas.microsoft.com/office/drawing/2014/main" xmlns="" id="{C174D9ED-4C90-9A43-844A-128A9012659F}"/>
                </a:ext>
              </a:extLst>
            </p:cNvPr>
            <p:cNvSpPr/>
            <p:nvPr/>
          </p:nvSpPr>
          <p:spPr>
            <a:xfrm>
              <a:off x="5332531" y="2358733"/>
              <a:ext cx="1990374" cy="7224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5" y="3338"/>
                  </a:moveTo>
                  <a:lnTo>
                    <a:pt x="17590" y="3338"/>
                  </a:lnTo>
                  <a:cubicBezTo>
                    <a:pt x="17475" y="1389"/>
                    <a:pt x="14480" y="0"/>
                    <a:pt x="10800" y="0"/>
                  </a:cubicBezTo>
                  <a:cubicBezTo>
                    <a:pt x="7120" y="0"/>
                    <a:pt x="4125" y="1389"/>
                    <a:pt x="4011" y="3338"/>
                  </a:cubicBezTo>
                  <a:lnTo>
                    <a:pt x="4005" y="3338"/>
                  </a:lnTo>
                  <a:lnTo>
                    <a:pt x="0" y="19908"/>
                  </a:lnTo>
                  <a:cubicBezTo>
                    <a:pt x="2164" y="20933"/>
                    <a:pt x="6190" y="21600"/>
                    <a:pt x="10800" y="21600"/>
                  </a:cubicBezTo>
                  <a:cubicBezTo>
                    <a:pt x="15410" y="21600"/>
                    <a:pt x="19436" y="20945"/>
                    <a:pt x="21600" y="19919"/>
                  </a:cubicBezTo>
                  <a:cubicBezTo>
                    <a:pt x="21600" y="19919"/>
                    <a:pt x="17595" y="3338"/>
                    <a:pt x="17595" y="3338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3" name="Shape">
              <a:extLst>
                <a:ext uri="{FF2B5EF4-FFF2-40B4-BE49-F238E27FC236}">
                  <a16:creationId xmlns:a16="http://schemas.microsoft.com/office/drawing/2014/main" xmlns="" id="{31CC2560-D850-2E48-8142-D7D2BBA05F1D}"/>
                </a:ext>
              </a:extLst>
            </p:cNvPr>
            <p:cNvSpPr/>
            <p:nvPr/>
          </p:nvSpPr>
          <p:spPr>
            <a:xfrm>
              <a:off x="7358759" y="3075616"/>
              <a:ext cx="39639" cy="565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6" y="0"/>
                  </a:lnTo>
                  <a:cubicBezTo>
                    <a:pt x="6" y="0"/>
                    <a:pt x="6" y="0"/>
                    <a:pt x="0" y="0"/>
                  </a:cubicBezTo>
                  <a:lnTo>
                    <a:pt x="21600" y="21391"/>
                  </a:lnTo>
                  <a:cubicBezTo>
                    <a:pt x="21600" y="21391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7" name="Shape">
              <a:extLst>
                <a:ext uri="{FF2B5EF4-FFF2-40B4-BE49-F238E27FC236}">
                  <a16:creationId xmlns:a16="http://schemas.microsoft.com/office/drawing/2014/main" xmlns="" id="{6CB44363-0E53-054E-916F-63A44694A78B}"/>
                </a:ext>
              </a:extLst>
            </p:cNvPr>
            <p:cNvSpPr/>
            <p:nvPr/>
          </p:nvSpPr>
          <p:spPr>
            <a:xfrm>
              <a:off x="5812427" y="1505585"/>
              <a:ext cx="1024634" cy="4464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479"/>
                  </a:moveTo>
                  <a:lnTo>
                    <a:pt x="10800" y="0"/>
                  </a:lnTo>
                  <a:lnTo>
                    <a:pt x="0" y="2479"/>
                  </a:lnTo>
                  <a:lnTo>
                    <a:pt x="5447" y="2479"/>
                  </a:lnTo>
                  <a:lnTo>
                    <a:pt x="5447" y="21600"/>
                  </a:lnTo>
                  <a:lnTo>
                    <a:pt x="16313" y="21600"/>
                  </a:lnTo>
                  <a:lnTo>
                    <a:pt x="16313" y="2479"/>
                  </a:lnTo>
                  <a:cubicBezTo>
                    <a:pt x="16313" y="2479"/>
                    <a:pt x="21600" y="2479"/>
                    <a:pt x="21600" y="2479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8" name="Oval">
              <a:extLst>
                <a:ext uri="{FF2B5EF4-FFF2-40B4-BE49-F238E27FC236}">
                  <a16:creationId xmlns:a16="http://schemas.microsoft.com/office/drawing/2014/main" xmlns="" id="{C22BA68B-E288-AA4B-B0A9-935BDB66E929}"/>
                </a:ext>
              </a:extLst>
            </p:cNvPr>
            <p:cNvSpPr/>
            <p:nvPr/>
          </p:nvSpPr>
          <p:spPr>
            <a:xfrm>
              <a:off x="3454419" y="5726155"/>
              <a:ext cx="5752337" cy="230593"/>
            </a:xfrm>
            <a:prstGeom prst="ellipse">
              <a:avLst/>
            </a:pr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9" name="Shape">
              <a:extLst>
                <a:ext uri="{FF2B5EF4-FFF2-40B4-BE49-F238E27FC236}">
                  <a16:creationId xmlns:a16="http://schemas.microsoft.com/office/drawing/2014/main" xmlns="" id="{85B4B908-E7AE-CD48-A949-1D3EC7AD8D4D}"/>
                </a:ext>
              </a:extLst>
            </p:cNvPr>
            <p:cNvSpPr/>
            <p:nvPr/>
          </p:nvSpPr>
          <p:spPr>
            <a:xfrm>
              <a:off x="3916542" y="5062595"/>
              <a:ext cx="4826357" cy="187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309"/>
                  </a:moveTo>
                  <a:lnTo>
                    <a:pt x="21477" y="5556"/>
                  </a:lnTo>
                  <a:cubicBezTo>
                    <a:pt x="21112" y="3483"/>
                    <a:pt x="20347" y="1590"/>
                    <a:pt x="19286" y="0"/>
                  </a:cubicBezTo>
                  <a:cubicBezTo>
                    <a:pt x="17237" y="2841"/>
                    <a:pt x="14196" y="4644"/>
                    <a:pt x="10800" y="4644"/>
                  </a:cubicBezTo>
                  <a:cubicBezTo>
                    <a:pt x="7402" y="4644"/>
                    <a:pt x="4358" y="2845"/>
                    <a:pt x="2309" y="8"/>
                  </a:cubicBezTo>
                  <a:cubicBezTo>
                    <a:pt x="1250" y="1595"/>
                    <a:pt x="488" y="3487"/>
                    <a:pt x="123" y="5556"/>
                  </a:cubicBezTo>
                  <a:lnTo>
                    <a:pt x="0" y="10309"/>
                  </a:lnTo>
                  <a:cubicBezTo>
                    <a:pt x="782" y="16698"/>
                    <a:pt x="5319" y="21600"/>
                    <a:pt x="10800" y="21600"/>
                  </a:cubicBezTo>
                  <a:cubicBezTo>
                    <a:pt x="16281" y="21600"/>
                    <a:pt x="20818" y="16698"/>
                    <a:pt x="21600" y="10309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0" name="Shape">
              <a:extLst>
                <a:ext uri="{FF2B5EF4-FFF2-40B4-BE49-F238E27FC236}">
                  <a16:creationId xmlns:a16="http://schemas.microsoft.com/office/drawing/2014/main" xmlns="" id="{30E64827-0D3A-3944-B91C-95A2256E1C3F}"/>
                </a:ext>
              </a:extLst>
            </p:cNvPr>
            <p:cNvSpPr/>
            <p:nvPr/>
          </p:nvSpPr>
          <p:spPr>
            <a:xfrm>
              <a:off x="5261435" y="3040068"/>
              <a:ext cx="2135493" cy="1857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502"/>
                  </a:moveTo>
                  <a:lnTo>
                    <a:pt x="21227" y="4052"/>
                  </a:lnTo>
                  <a:cubicBezTo>
                    <a:pt x="20834" y="2572"/>
                    <a:pt x="20236" y="1205"/>
                    <a:pt x="19474" y="0"/>
                  </a:cubicBezTo>
                  <a:cubicBezTo>
                    <a:pt x="17342" y="2741"/>
                    <a:pt x="14247" y="4467"/>
                    <a:pt x="10800" y="4467"/>
                  </a:cubicBezTo>
                  <a:cubicBezTo>
                    <a:pt x="7353" y="4467"/>
                    <a:pt x="4258" y="2741"/>
                    <a:pt x="2126" y="0"/>
                  </a:cubicBezTo>
                  <a:cubicBezTo>
                    <a:pt x="1364" y="1205"/>
                    <a:pt x="766" y="2573"/>
                    <a:pt x="372" y="4054"/>
                  </a:cubicBezTo>
                  <a:lnTo>
                    <a:pt x="0" y="10501"/>
                  </a:lnTo>
                  <a:cubicBezTo>
                    <a:pt x="893" y="16805"/>
                    <a:pt x="5388" y="21600"/>
                    <a:pt x="10800" y="21600"/>
                  </a:cubicBezTo>
                  <a:cubicBezTo>
                    <a:pt x="16211" y="21600"/>
                    <a:pt x="20706" y="16806"/>
                    <a:pt x="21600" y="10502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1" name="Shape">
              <a:extLst>
                <a:ext uri="{FF2B5EF4-FFF2-40B4-BE49-F238E27FC236}">
                  <a16:creationId xmlns:a16="http://schemas.microsoft.com/office/drawing/2014/main" xmlns="" id="{02EB059A-80D9-1C4F-BF6C-D76766B50F93}"/>
                </a:ext>
              </a:extLst>
            </p:cNvPr>
            <p:cNvSpPr/>
            <p:nvPr/>
          </p:nvSpPr>
          <p:spPr>
            <a:xfrm>
              <a:off x="4811163" y="3715477"/>
              <a:ext cx="3034699" cy="1869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666"/>
                  </a:moveTo>
                  <a:lnTo>
                    <a:pt x="21352" y="4600"/>
                  </a:lnTo>
                  <a:cubicBezTo>
                    <a:pt x="20951" y="2904"/>
                    <a:pt x="20280" y="1347"/>
                    <a:pt x="19399" y="0"/>
                  </a:cubicBezTo>
                  <a:cubicBezTo>
                    <a:pt x="17308" y="2800"/>
                    <a:pt x="14232" y="4572"/>
                    <a:pt x="10800" y="4572"/>
                  </a:cubicBezTo>
                  <a:cubicBezTo>
                    <a:pt x="7368" y="4572"/>
                    <a:pt x="4292" y="2800"/>
                    <a:pt x="2201" y="0"/>
                  </a:cubicBezTo>
                  <a:cubicBezTo>
                    <a:pt x="1320" y="1347"/>
                    <a:pt x="649" y="2905"/>
                    <a:pt x="248" y="4602"/>
                  </a:cubicBezTo>
                  <a:lnTo>
                    <a:pt x="0" y="10664"/>
                  </a:lnTo>
                  <a:cubicBezTo>
                    <a:pt x="926" y="16882"/>
                    <a:pt x="5409" y="21600"/>
                    <a:pt x="10800" y="21600"/>
                  </a:cubicBezTo>
                  <a:cubicBezTo>
                    <a:pt x="16191" y="21600"/>
                    <a:pt x="20673" y="16884"/>
                    <a:pt x="21600" y="10666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2" name="Shape">
              <a:extLst>
                <a:ext uri="{FF2B5EF4-FFF2-40B4-BE49-F238E27FC236}">
                  <a16:creationId xmlns:a16="http://schemas.microsoft.com/office/drawing/2014/main" xmlns="" id="{E29A564D-84EB-8749-9BCA-B53D99E2F912}"/>
                </a:ext>
              </a:extLst>
            </p:cNvPr>
            <p:cNvSpPr/>
            <p:nvPr/>
          </p:nvSpPr>
          <p:spPr>
            <a:xfrm>
              <a:off x="4366814" y="4390886"/>
              <a:ext cx="3928291" cy="187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296"/>
                  </a:moveTo>
                  <a:lnTo>
                    <a:pt x="21442" y="5299"/>
                  </a:lnTo>
                  <a:cubicBezTo>
                    <a:pt x="21068" y="3329"/>
                    <a:pt x="20334" y="1527"/>
                    <a:pt x="19329" y="0"/>
                  </a:cubicBezTo>
                  <a:cubicBezTo>
                    <a:pt x="17263" y="2820"/>
                    <a:pt x="14208" y="4605"/>
                    <a:pt x="10800" y="4605"/>
                  </a:cubicBezTo>
                  <a:cubicBezTo>
                    <a:pt x="7392" y="4605"/>
                    <a:pt x="4338" y="2820"/>
                    <a:pt x="2271" y="0"/>
                  </a:cubicBezTo>
                  <a:cubicBezTo>
                    <a:pt x="1266" y="1528"/>
                    <a:pt x="532" y="3331"/>
                    <a:pt x="158" y="5303"/>
                  </a:cubicBezTo>
                  <a:lnTo>
                    <a:pt x="0" y="10293"/>
                  </a:lnTo>
                  <a:cubicBezTo>
                    <a:pt x="788" y="16692"/>
                    <a:pt x="5323" y="21600"/>
                    <a:pt x="10800" y="21600"/>
                  </a:cubicBezTo>
                  <a:cubicBezTo>
                    <a:pt x="16276" y="21600"/>
                    <a:pt x="20811" y="16694"/>
                    <a:pt x="21600" y="10296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3" name="Oval">
              <a:extLst>
                <a:ext uri="{FF2B5EF4-FFF2-40B4-BE49-F238E27FC236}">
                  <a16:creationId xmlns:a16="http://schemas.microsoft.com/office/drawing/2014/main" xmlns="" id="{02E77946-BE15-5341-B530-B6F307F8DEAB}"/>
                </a:ext>
              </a:extLst>
            </p:cNvPr>
            <p:cNvSpPr/>
            <p:nvPr/>
          </p:nvSpPr>
          <p:spPr>
            <a:xfrm>
              <a:off x="5705784" y="2358734"/>
              <a:ext cx="1252252" cy="230596"/>
            </a:xfrm>
            <a:prstGeom prst="ellipse">
              <a:avLst/>
            </a:pr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xmlns="" id="{4FA9AA57-FC4B-3646-9308-16F319645D1D}"/>
              </a:ext>
            </a:extLst>
          </p:cNvPr>
          <p:cNvGrpSpPr/>
          <p:nvPr/>
        </p:nvGrpSpPr>
        <p:grpSpPr>
          <a:xfrm>
            <a:off x="5932357" y="3118462"/>
            <a:ext cx="368540" cy="331976"/>
            <a:chOff x="5932357" y="2997014"/>
            <a:chExt cx="368540" cy="331976"/>
          </a:xfrm>
        </p:grpSpPr>
        <p:sp>
          <p:nvSpPr>
            <p:cNvPr id="246" name="Oval 245">
              <a:extLst>
                <a:ext uri="{FF2B5EF4-FFF2-40B4-BE49-F238E27FC236}">
                  <a16:creationId xmlns:a16="http://schemas.microsoft.com/office/drawing/2014/main" xmlns="" id="{8DE53070-17D8-824D-A9C4-8C19C292EDB1}"/>
                </a:ext>
              </a:extLst>
            </p:cNvPr>
            <p:cNvSpPr/>
            <p:nvPr/>
          </p:nvSpPr>
          <p:spPr>
            <a:xfrm>
              <a:off x="5957888" y="3004452"/>
              <a:ext cx="324538" cy="324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TextBox 242">
              <a:extLst>
                <a:ext uri="{FF2B5EF4-FFF2-40B4-BE49-F238E27FC236}">
                  <a16:creationId xmlns:a16="http://schemas.microsoft.com/office/drawing/2014/main" xmlns="" id="{582A4D22-54CB-5440-B574-1541F1067DA6}"/>
                </a:ext>
              </a:extLst>
            </p:cNvPr>
            <p:cNvSpPr txBox="1"/>
            <p:nvPr/>
          </p:nvSpPr>
          <p:spPr>
            <a:xfrm>
              <a:off x="5932357" y="2997014"/>
              <a:ext cx="3685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xmlns="" id="{F6B9F7DE-1FD4-5A4F-A5DD-03A961A21A92}"/>
              </a:ext>
            </a:extLst>
          </p:cNvPr>
          <p:cNvGrpSpPr/>
          <p:nvPr/>
        </p:nvGrpSpPr>
        <p:grpSpPr>
          <a:xfrm>
            <a:off x="5932357" y="3781179"/>
            <a:ext cx="368540" cy="331976"/>
            <a:chOff x="5932357" y="2997014"/>
            <a:chExt cx="368540" cy="331976"/>
          </a:xfrm>
        </p:grpSpPr>
        <p:sp>
          <p:nvSpPr>
            <p:cNvPr id="249" name="Oval 248">
              <a:extLst>
                <a:ext uri="{FF2B5EF4-FFF2-40B4-BE49-F238E27FC236}">
                  <a16:creationId xmlns:a16="http://schemas.microsoft.com/office/drawing/2014/main" xmlns="" id="{84536B30-1139-0447-AFFC-E10D409FC42D}"/>
                </a:ext>
              </a:extLst>
            </p:cNvPr>
            <p:cNvSpPr/>
            <p:nvPr/>
          </p:nvSpPr>
          <p:spPr>
            <a:xfrm>
              <a:off x="5957888" y="3004452"/>
              <a:ext cx="324538" cy="324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TextBox 249">
              <a:extLst>
                <a:ext uri="{FF2B5EF4-FFF2-40B4-BE49-F238E27FC236}">
                  <a16:creationId xmlns:a16="http://schemas.microsoft.com/office/drawing/2014/main" xmlns="" id="{E5B889C6-AD51-7F43-A751-62B0F7C7648F}"/>
                </a:ext>
              </a:extLst>
            </p:cNvPr>
            <p:cNvSpPr txBox="1"/>
            <p:nvPr/>
          </p:nvSpPr>
          <p:spPr>
            <a:xfrm>
              <a:off x="5932357" y="2997014"/>
              <a:ext cx="3685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xmlns="" id="{B81490AB-9A9B-A14A-8338-81DB96D28815}"/>
              </a:ext>
            </a:extLst>
          </p:cNvPr>
          <p:cNvGrpSpPr/>
          <p:nvPr/>
        </p:nvGrpSpPr>
        <p:grpSpPr>
          <a:xfrm>
            <a:off x="5932357" y="4469788"/>
            <a:ext cx="368540" cy="331976"/>
            <a:chOff x="5932357" y="2997014"/>
            <a:chExt cx="368540" cy="331976"/>
          </a:xfrm>
        </p:grpSpPr>
        <p:sp>
          <p:nvSpPr>
            <p:cNvPr id="252" name="Oval 251">
              <a:extLst>
                <a:ext uri="{FF2B5EF4-FFF2-40B4-BE49-F238E27FC236}">
                  <a16:creationId xmlns:a16="http://schemas.microsoft.com/office/drawing/2014/main" xmlns="" id="{D0ED0509-202E-FC4C-B4F7-A10EB1A188C8}"/>
                </a:ext>
              </a:extLst>
            </p:cNvPr>
            <p:cNvSpPr/>
            <p:nvPr/>
          </p:nvSpPr>
          <p:spPr>
            <a:xfrm>
              <a:off x="5957888" y="3004452"/>
              <a:ext cx="324538" cy="324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xmlns="" id="{FC9DEA63-D915-6749-BAD0-155A77C94FDF}"/>
                </a:ext>
              </a:extLst>
            </p:cNvPr>
            <p:cNvSpPr txBox="1"/>
            <p:nvPr/>
          </p:nvSpPr>
          <p:spPr>
            <a:xfrm>
              <a:off x="5932357" y="2997014"/>
              <a:ext cx="3685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xmlns="" id="{63234FC1-272F-E946-9043-5AEE7A13AC69}"/>
              </a:ext>
            </a:extLst>
          </p:cNvPr>
          <p:cNvGrpSpPr/>
          <p:nvPr/>
        </p:nvGrpSpPr>
        <p:grpSpPr>
          <a:xfrm>
            <a:off x="5932357" y="5098355"/>
            <a:ext cx="368540" cy="331976"/>
            <a:chOff x="5932357" y="2997014"/>
            <a:chExt cx="368540" cy="331976"/>
          </a:xfrm>
        </p:grpSpPr>
        <p:sp>
          <p:nvSpPr>
            <p:cNvPr id="255" name="Oval 254">
              <a:extLst>
                <a:ext uri="{FF2B5EF4-FFF2-40B4-BE49-F238E27FC236}">
                  <a16:creationId xmlns:a16="http://schemas.microsoft.com/office/drawing/2014/main" xmlns="" id="{C9864152-63F5-DA47-8E99-615AE1C3B35B}"/>
                </a:ext>
              </a:extLst>
            </p:cNvPr>
            <p:cNvSpPr/>
            <p:nvPr/>
          </p:nvSpPr>
          <p:spPr>
            <a:xfrm>
              <a:off x="5957888" y="3004452"/>
              <a:ext cx="324538" cy="324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xmlns="" id="{50E79F77-7FC1-114A-96C6-526F0F3715CC}"/>
                </a:ext>
              </a:extLst>
            </p:cNvPr>
            <p:cNvSpPr txBox="1"/>
            <p:nvPr/>
          </p:nvSpPr>
          <p:spPr>
            <a:xfrm>
              <a:off x="5932357" y="2997014"/>
              <a:ext cx="3685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xmlns="" id="{8CD62534-EB3C-2841-B2C9-BA1D959EB7D8}"/>
              </a:ext>
            </a:extLst>
          </p:cNvPr>
          <p:cNvGrpSpPr/>
          <p:nvPr/>
        </p:nvGrpSpPr>
        <p:grpSpPr>
          <a:xfrm>
            <a:off x="5932357" y="5776508"/>
            <a:ext cx="368540" cy="331976"/>
            <a:chOff x="5932357" y="2997014"/>
            <a:chExt cx="368540" cy="331976"/>
          </a:xfrm>
        </p:grpSpPr>
        <p:sp>
          <p:nvSpPr>
            <p:cNvPr id="258" name="Oval 257">
              <a:extLst>
                <a:ext uri="{FF2B5EF4-FFF2-40B4-BE49-F238E27FC236}">
                  <a16:creationId xmlns:a16="http://schemas.microsoft.com/office/drawing/2014/main" xmlns="" id="{F61DFE38-A7E7-6844-99EF-7303C5FC0473}"/>
                </a:ext>
              </a:extLst>
            </p:cNvPr>
            <p:cNvSpPr/>
            <p:nvPr/>
          </p:nvSpPr>
          <p:spPr>
            <a:xfrm>
              <a:off x="5957888" y="3004452"/>
              <a:ext cx="324538" cy="324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xmlns="" id="{211A0911-689E-254B-B1C6-3F4BF0232FD0}"/>
                </a:ext>
              </a:extLst>
            </p:cNvPr>
            <p:cNvSpPr txBox="1"/>
            <p:nvPr/>
          </p:nvSpPr>
          <p:spPr>
            <a:xfrm>
              <a:off x="5932357" y="2997014"/>
              <a:ext cx="3685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</p:grpSp>
      <p:sp>
        <p:nvSpPr>
          <p:cNvPr id="260" name="TextBox 259">
            <a:extLst>
              <a:ext uri="{FF2B5EF4-FFF2-40B4-BE49-F238E27FC236}">
                <a16:creationId xmlns:a16="http://schemas.microsoft.com/office/drawing/2014/main" xmlns="" id="{4D3B1361-9532-1442-9342-04DEFD0B347A}"/>
              </a:ext>
            </a:extLst>
          </p:cNvPr>
          <p:cNvSpPr txBox="1"/>
          <p:nvPr/>
        </p:nvSpPr>
        <p:spPr>
          <a:xfrm>
            <a:off x="5564748" y="1654702"/>
            <a:ext cx="109324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</a:t>
            </a:r>
          </a:p>
        </p:txBody>
      </p: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xmlns="" id="{ACDCF8B0-466D-FA4B-8774-6170D9D85FD7}"/>
              </a:ext>
            </a:extLst>
          </p:cNvPr>
          <p:cNvCxnSpPr/>
          <p:nvPr/>
        </p:nvCxnSpPr>
        <p:spPr>
          <a:xfrm>
            <a:off x="608164" y="1014316"/>
            <a:ext cx="1107323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hape">
            <a:extLst>
              <a:ext uri="{FF2B5EF4-FFF2-40B4-BE49-F238E27FC236}">
                <a16:creationId xmlns:a16="http://schemas.microsoft.com/office/drawing/2014/main" xmlns="" id="{00B8A3BA-11BD-5242-A3DD-AC081AB4E4EF}"/>
              </a:ext>
            </a:extLst>
          </p:cNvPr>
          <p:cNvSpPr/>
          <p:nvPr/>
        </p:nvSpPr>
        <p:spPr>
          <a:xfrm>
            <a:off x="822854" y="1913005"/>
            <a:ext cx="458495" cy="404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47" y="10502"/>
                </a:moveTo>
                <a:lnTo>
                  <a:pt x="10811" y="19510"/>
                </a:lnTo>
                <a:lnTo>
                  <a:pt x="2857" y="10487"/>
                </a:lnTo>
                <a:cubicBezTo>
                  <a:pt x="2003" y="9518"/>
                  <a:pt x="1531" y="8230"/>
                  <a:pt x="1527" y="6857"/>
                </a:cubicBezTo>
                <a:cubicBezTo>
                  <a:pt x="1527" y="5488"/>
                  <a:pt x="1994" y="4201"/>
                  <a:pt x="2849" y="3232"/>
                </a:cubicBezTo>
                <a:cubicBezTo>
                  <a:pt x="3703" y="2267"/>
                  <a:pt x="4838" y="1732"/>
                  <a:pt x="6040" y="1732"/>
                </a:cubicBezTo>
                <a:cubicBezTo>
                  <a:pt x="7250" y="1732"/>
                  <a:pt x="8385" y="2267"/>
                  <a:pt x="9244" y="3241"/>
                </a:cubicBezTo>
                <a:lnTo>
                  <a:pt x="10263" y="4398"/>
                </a:lnTo>
                <a:cubicBezTo>
                  <a:pt x="10548" y="4721"/>
                  <a:pt x="11056" y="4721"/>
                  <a:pt x="11345" y="4398"/>
                </a:cubicBezTo>
                <a:lnTo>
                  <a:pt x="12360" y="3247"/>
                </a:lnTo>
                <a:cubicBezTo>
                  <a:pt x="13214" y="2277"/>
                  <a:pt x="14354" y="1742"/>
                  <a:pt x="15560" y="1742"/>
                </a:cubicBezTo>
                <a:cubicBezTo>
                  <a:pt x="16766" y="1742"/>
                  <a:pt x="17901" y="2277"/>
                  <a:pt x="18756" y="3247"/>
                </a:cubicBezTo>
                <a:cubicBezTo>
                  <a:pt x="19610" y="4216"/>
                  <a:pt x="20082" y="5503"/>
                  <a:pt x="20078" y="6877"/>
                </a:cubicBezTo>
                <a:cubicBezTo>
                  <a:pt x="20078" y="8245"/>
                  <a:pt x="19606" y="9533"/>
                  <a:pt x="18747" y="10502"/>
                </a:cubicBezTo>
                <a:cubicBezTo>
                  <a:pt x="18747" y="10502"/>
                  <a:pt x="18747" y="10502"/>
                  <a:pt x="18747" y="10502"/>
                </a:cubicBezTo>
                <a:close/>
                <a:moveTo>
                  <a:pt x="15560" y="10"/>
                </a:moveTo>
                <a:cubicBezTo>
                  <a:pt x="13945" y="10"/>
                  <a:pt x="12422" y="727"/>
                  <a:pt x="11279" y="2024"/>
                </a:cubicBezTo>
                <a:lnTo>
                  <a:pt x="10807" y="2559"/>
                </a:lnTo>
                <a:lnTo>
                  <a:pt x="10326" y="2015"/>
                </a:lnTo>
                <a:cubicBezTo>
                  <a:pt x="9182" y="717"/>
                  <a:pt x="7660" y="0"/>
                  <a:pt x="6044" y="0"/>
                </a:cubicBezTo>
                <a:cubicBezTo>
                  <a:pt x="4433" y="0"/>
                  <a:pt x="2915" y="712"/>
                  <a:pt x="1772" y="2010"/>
                </a:cubicBezTo>
                <a:cubicBezTo>
                  <a:pt x="628" y="3307"/>
                  <a:pt x="0" y="5029"/>
                  <a:pt x="0" y="6862"/>
                </a:cubicBezTo>
                <a:cubicBezTo>
                  <a:pt x="0" y="8694"/>
                  <a:pt x="632" y="10417"/>
                  <a:pt x="1776" y="11714"/>
                </a:cubicBezTo>
                <a:lnTo>
                  <a:pt x="10273" y="21352"/>
                </a:lnTo>
                <a:cubicBezTo>
                  <a:pt x="10419" y="21519"/>
                  <a:pt x="10615" y="21600"/>
                  <a:pt x="10807" y="21600"/>
                </a:cubicBezTo>
                <a:cubicBezTo>
                  <a:pt x="11002" y="21600"/>
                  <a:pt x="11198" y="21514"/>
                  <a:pt x="11345" y="21348"/>
                </a:cubicBezTo>
                <a:lnTo>
                  <a:pt x="19824" y="11729"/>
                </a:lnTo>
                <a:cubicBezTo>
                  <a:pt x="20968" y="10431"/>
                  <a:pt x="21600" y="8710"/>
                  <a:pt x="21600" y="6877"/>
                </a:cubicBezTo>
                <a:cubicBezTo>
                  <a:pt x="21600" y="5044"/>
                  <a:pt x="20972" y="3317"/>
                  <a:pt x="19829" y="2024"/>
                </a:cubicBezTo>
                <a:cubicBezTo>
                  <a:pt x="18689" y="722"/>
                  <a:pt x="17172" y="10"/>
                  <a:pt x="15560" y="10"/>
                </a:cubicBezTo>
                <a:cubicBezTo>
                  <a:pt x="15560" y="10"/>
                  <a:pt x="15560" y="10"/>
                  <a:pt x="15560" y="1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2" name="Shape">
            <a:extLst>
              <a:ext uri="{FF2B5EF4-FFF2-40B4-BE49-F238E27FC236}">
                <a16:creationId xmlns:a16="http://schemas.microsoft.com/office/drawing/2014/main" xmlns="" id="{BD621096-906B-4248-8B8F-D967F6CDD5B1}"/>
              </a:ext>
            </a:extLst>
          </p:cNvPr>
          <p:cNvSpPr/>
          <p:nvPr/>
        </p:nvSpPr>
        <p:spPr>
          <a:xfrm>
            <a:off x="9062182" y="1839921"/>
            <a:ext cx="462866" cy="463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6" h="21526" extrusionOk="0">
                <a:moveTo>
                  <a:pt x="17589" y="10981"/>
                </a:moveTo>
                <a:lnTo>
                  <a:pt x="16877" y="10265"/>
                </a:lnTo>
                <a:cubicBezTo>
                  <a:pt x="16596" y="9984"/>
                  <a:pt x="16095" y="9984"/>
                  <a:pt x="15809" y="10265"/>
                </a:cubicBezTo>
                <a:lnTo>
                  <a:pt x="13252" y="12825"/>
                </a:lnTo>
                <a:cubicBezTo>
                  <a:pt x="13090" y="12988"/>
                  <a:pt x="13011" y="13212"/>
                  <a:pt x="13037" y="13440"/>
                </a:cubicBezTo>
                <a:lnTo>
                  <a:pt x="13384" y="16585"/>
                </a:lnTo>
                <a:cubicBezTo>
                  <a:pt x="13454" y="17213"/>
                  <a:pt x="13239" y="17828"/>
                  <a:pt x="12791" y="18271"/>
                </a:cubicBezTo>
                <a:lnTo>
                  <a:pt x="12409" y="18653"/>
                </a:lnTo>
                <a:lnTo>
                  <a:pt x="2870" y="9119"/>
                </a:lnTo>
                <a:lnTo>
                  <a:pt x="3252" y="8741"/>
                </a:lnTo>
                <a:cubicBezTo>
                  <a:pt x="3696" y="8297"/>
                  <a:pt x="4315" y="8082"/>
                  <a:pt x="4939" y="8148"/>
                </a:cubicBezTo>
                <a:lnTo>
                  <a:pt x="8090" y="8495"/>
                </a:lnTo>
                <a:cubicBezTo>
                  <a:pt x="8318" y="8521"/>
                  <a:pt x="8542" y="8442"/>
                  <a:pt x="8705" y="8280"/>
                </a:cubicBezTo>
                <a:lnTo>
                  <a:pt x="11262" y="5723"/>
                </a:lnTo>
                <a:cubicBezTo>
                  <a:pt x="11556" y="5429"/>
                  <a:pt x="11556" y="4950"/>
                  <a:pt x="11262" y="4656"/>
                </a:cubicBezTo>
                <a:lnTo>
                  <a:pt x="10546" y="3941"/>
                </a:lnTo>
                <a:lnTo>
                  <a:pt x="12668" y="1819"/>
                </a:lnTo>
                <a:lnTo>
                  <a:pt x="19711" y="8859"/>
                </a:lnTo>
                <a:cubicBezTo>
                  <a:pt x="19711" y="8859"/>
                  <a:pt x="17589" y="10981"/>
                  <a:pt x="17589" y="10981"/>
                </a:cubicBezTo>
                <a:close/>
                <a:moveTo>
                  <a:pt x="13204" y="220"/>
                </a:moveTo>
                <a:cubicBezTo>
                  <a:pt x="12910" y="-74"/>
                  <a:pt x="12431" y="-74"/>
                  <a:pt x="12136" y="220"/>
                </a:cubicBezTo>
                <a:lnTo>
                  <a:pt x="8946" y="3409"/>
                </a:lnTo>
                <a:cubicBezTo>
                  <a:pt x="8652" y="3703"/>
                  <a:pt x="8652" y="4182"/>
                  <a:pt x="8946" y="4476"/>
                </a:cubicBezTo>
                <a:lnTo>
                  <a:pt x="9663" y="5192"/>
                </a:lnTo>
                <a:lnTo>
                  <a:pt x="7892" y="6962"/>
                </a:lnTo>
                <a:lnTo>
                  <a:pt x="5102" y="6655"/>
                </a:lnTo>
                <a:cubicBezTo>
                  <a:pt x="4970" y="6642"/>
                  <a:pt x="4838" y="6633"/>
                  <a:pt x="4711" y="6633"/>
                </a:cubicBezTo>
                <a:cubicBezTo>
                  <a:pt x="3757" y="6633"/>
                  <a:pt x="2857" y="7006"/>
                  <a:pt x="2184" y="7678"/>
                </a:cubicBezTo>
                <a:lnTo>
                  <a:pt x="1271" y="8592"/>
                </a:lnTo>
                <a:cubicBezTo>
                  <a:pt x="976" y="8885"/>
                  <a:pt x="976" y="9364"/>
                  <a:pt x="1271" y="9659"/>
                </a:cubicBezTo>
                <a:lnTo>
                  <a:pt x="6038" y="14424"/>
                </a:lnTo>
                <a:lnTo>
                  <a:pt x="220" y="20239"/>
                </a:lnTo>
                <a:cubicBezTo>
                  <a:pt x="-74" y="20534"/>
                  <a:pt x="-74" y="21012"/>
                  <a:pt x="220" y="21306"/>
                </a:cubicBezTo>
                <a:cubicBezTo>
                  <a:pt x="365" y="21451"/>
                  <a:pt x="559" y="21526"/>
                  <a:pt x="752" y="21526"/>
                </a:cubicBezTo>
                <a:cubicBezTo>
                  <a:pt x="945" y="21526"/>
                  <a:pt x="1139" y="21451"/>
                  <a:pt x="1284" y="21306"/>
                </a:cubicBezTo>
                <a:lnTo>
                  <a:pt x="7105" y="15487"/>
                </a:lnTo>
                <a:lnTo>
                  <a:pt x="11873" y="20252"/>
                </a:lnTo>
                <a:cubicBezTo>
                  <a:pt x="12018" y="20398"/>
                  <a:pt x="12211" y="20472"/>
                  <a:pt x="12404" y="20472"/>
                </a:cubicBezTo>
                <a:cubicBezTo>
                  <a:pt x="12598" y="20472"/>
                  <a:pt x="12791" y="20398"/>
                  <a:pt x="12936" y="20252"/>
                </a:cubicBezTo>
                <a:lnTo>
                  <a:pt x="13850" y="19338"/>
                </a:lnTo>
                <a:cubicBezTo>
                  <a:pt x="14623" y="18566"/>
                  <a:pt x="14997" y="17503"/>
                  <a:pt x="14874" y="16423"/>
                </a:cubicBezTo>
                <a:lnTo>
                  <a:pt x="14566" y="13633"/>
                </a:lnTo>
                <a:lnTo>
                  <a:pt x="16337" y="11864"/>
                </a:lnTo>
                <a:lnTo>
                  <a:pt x="17049" y="12575"/>
                </a:lnTo>
                <a:cubicBezTo>
                  <a:pt x="17343" y="12870"/>
                  <a:pt x="17822" y="12870"/>
                  <a:pt x="18116" y="12575"/>
                </a:cubicBezTo>
                <a:lnTo>
                  <a:pt x="21306" y="9386"/>
                </a:lnTo>
                <a:cubicBezTo>
                  <a:pt x="21447" y="9246"/>
                  <a:pt x="21526" y="9053"/>
                  <a:pt x="21526" y="8855"/>
                </a:cubicBezTo>
                <a:cubicBezTo>
                  <a:pt x="21526" y="8657"/>
                  <a:pt x="21447" y="8464"/>
                  <a:pt x="21306" y="8324"/>
                </a:cubicBezTo>
                <a:cubicBezTo>
                  <a:pt x="21306" y="8324"/>
                  <a:pt x="13204" y="220"/>
                  <a:pt x="13204" y="22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4" name="Shape">
            <a:extLst>
              <a:ext uri="{FF2B5EF4-FFF2-40B4-BE49-F238E27FC236}">
                <a16:creationId xmlns:a16="http://schemas.microsoft.com/office/drawing/2014/main" xmlns="" id="{0244486A-D8A4-144C-94B9-7DC4D0E15E2F}"/>
              </a:ext>
            </a:extLst>
          </p:cNvPr>
          <p:cNvSpPr/>
          <p:nvPr/>
        </p:nvSpPr>
        <p:spPr>
          <a:xfrm>
            <a:off x="827679" y="3476140"/>
            <a:ext cx="462391" cy="4440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05" h="21600" extrusionOk="0">
                <a:moveTo>
                  <a:pt x="10542" y="12611"/>
                </a:moveTo>
                <a:cubicBezTo>
                  <a:pt x="9432" y="12597"/>
                  <a:pt x="8583" y="12225"/>
                  <a:pt x="7948" y="11476"/>
                </a:cubicBezTo>
                <a:cubicBezTo>
                  <a:pt x="6341" y="9568"/>
                  <a:pt x="6690" y="5901"/>
                  <a:pt x="6690" y="5864"/>
                </a:cubicBezTo>
                <a:cubicBezTo>
                  <a:pt x="6690" y="5846"/>
                  <a:pt x="6694" y="5832"/>
                  <a:pt x="6694" y="5814"/>
                </a:cubicBezTo>
                <a:cubicBezTo>
                  <a:pt x="6851" y="2165"/>
                  <a:pt x="9171" y="1590"/>
                  <a:pt x="10542" y="1577"/>
                </a:cubicBezTo>
                <a:lnTo>
                  <a:pt x="10590" y="1577"/>
                </a:lnTo>
                <a:cubicBezTo>
                  <a:pt x="11957" y="1595"/>
                  <a:pt x="14277" y="2174"/>
                  <a:pt x="14434" y="5814"/>
                </a:cubicBezTo>
                <a:cubicBezTo>
                  <a:pt x="14434" y="5828"/>
                  <a:pt x="14434" y="5846"/>
                  <a:pt x="14438" y="5859"/>
                </a:cubicBezTo>
                <a:cubicBezTo>
                  <a:pt x="14442" y="5896"/>
                  <a:pt x="14791" y="9564"/>
                  <a:pt x="13180" y="11471"/>
                </a:cubicBezTo>
                <a:cubicBezTo>
                  <a:pt x="12545" y="12225"/>
                  <a:pt x="11700" y="12593"/>
                  <a:pt x="10586" y="12606"/>
                </a:cubicBezTo>
                <a:lnTo>
                  <a:pt x="10542" y="12606"/>
                </a:lnTo>
                <a:cubicBezTo>
                  <a:pt x="10542" y="12606"/>
                  <a:pt x="10542" y="12611"/>
                  <a:pt x="10542" y="12611"/>
                </a:cubicBezTo>
                <a:close/>
                <a:moveTo>
                  <a:pt x="10651" y="14187"/>
                </a:moveTo>
                <a:cubicBezTo>
                  <a:pt x="11195" y="14178"/>
                  <a:pt x="11705" y="14100"/>
                  <a:pt x="12170" y="13953"/>
                </a:cubicBezTo>
                <a:cubicBezTo>
                  <a:pt x="12662" y="14996"/>
                  <a:pt x="14142" y="16572"/>
                  <a:pt x="18504" y="17731"/>
                </a:cubicBezTo>
                <a:cubicBezTo>
                  <a:pt x="19784" y="18075"/>
                  <a:pt x="19863" y="19776"/>
                  <a:pt x="19797" y="20759"/>
                </a:cubicBezTo>
                <a:cubicBezTo>
                  <a:pt x="19767" y="21191"/>
                  <a:pt x="20080" y="21568"/>
                  <a:pt x="20489" y="21600"/>
                </a:cubicBezTo>
                <a:cubicBezTo>
                  <a:pt x="20506" y="21600"/>
                  <a:pt x="20524" y="21600"/>
                  <a:pt x="20541" y="21600"/>
                </a:cubicBezTo>
                <a:cubicBezTo>
                  <a:pt x="20929" y="21600"/>
                  <a:pt x="21260" y="21283"/>
                  <a:pt x="21286" y="20869"/>
                </a:cubicBezTo>
                <a:cubicBezTo>
                  <a:pt x="21451" y="18360"/>
                  <a:pt x="20572" y="16660"/>
                  <a:pt x="18865" y="16200"/>
                </a:cubicBezTo>
                <a:cubicBezTo>
                  <a:pt x="14882" y="15143"/>
                  <a:pt x="13807" y="13833"/>
                  <a:pt x="13520" y="13259"/>
                </a:cubicBezTo>
                <a:cubicBezTo>
                  <a:pt x="13799" y="13047"/>
                  <a:pt x="14060" y="12804"/>
                  <a:pt x="14295" y="12519"/>
                </a:cubicBezTo>
                <a:cubicBezTo>
                  <a:pt x="16280" y="10157"/>
                  <a:pt x="15957" y="6122"/>
                  <a:pt x="15918" y="5722"/>
                </a:cubicBezTo>
                <a:cubicBezTo>
                  <a:pt x="15688" y="483"/>
                  <a:pt x="11800" y="19"/>
                  <a:pt x="10612" y="0"/>
                </a:cubicBezTo>
                <a:lnTo>
                  <a:pt x="10582" y="0"/>
                </a:lnTo>
                <a:cubicBezTo>
                  <a:pt x="10573" y="0"/>
                  <a:pt x="10564" y="0"/>
                  <a:pt x="10551" y="0"/>
                </a:cubicBezTo>
                <a:lnTo>
                  <a:pt x="10525" y="0"/>
                </a:lnTo>
                <a:cubicBezTo>
                  <a:pt x="8074" y="28"/>
                  <a:pt x="5397" y="1549"/>
                  <a:pt x="5205" y="5722"/>
                </a:cubicBezTo>
                <a:cubicBezTo>
                  <a:pt x="5166" y="6122"/>
                  <a:pt x="4844" y="10157"/>
                  <a:pt x="6829" y="12519"/>
                </a:cubicBezTo>
                <a:cubicBezTo>
                  <a:pt x="7099" y="12841"/>
                  <a:pt x="7403" y="13121"/>
                  <a:pt x="7730" y="13351"/>
                </a:cubicBezTo>
                <a:cubicBezTo>
                  <a:pt x="7378" y="13948"/>
                  <a:pt x="6211" y="15203"/>
                  <a:pt x="2437" y="16200"/>
                </a:cubicBezTo>
                <a:cubicBezTo>
                  <a:pt x="735" y="16655"/>
                  <a:pt x="-149" y="18360"/>
                  <a:pt x="21" y="20865"/>
                </a:cubicBezTo>
                <a:cubicBezTo>
                  <a:pt x="47" y="21278"/>
                  <a:pt x="378" y="21596"/>
                  <a:pt x="765" y="21596"/>
                </a:cubicBezTo>
                <a:cubicBezTo>
                  <a:pt x="783" y="21596"/>
                  <a:pt x="800" y="21596"/>
                  <a:pt x="818" y="21596"/>
                </a:cubicBezTo>
                <a:cubicBezTo>
                  <a:pt x="1227" y="21563"/>
                  <a:pt x="1540" y="21187"/>
                  <a:pt x="1510" y="20754"/>
                </a:cubicBezTo>
                <a:cubicBezTo>
                  <a:pt x="1444" y="19771"/>
                  <a:pt x="1527" y="18071"/>
                  <a:pt x="2802" y="17726"/>
                </a:cubicBezTo>
                <a:cubicBezTo>
                  <a:pt x="7042" y="16605"/>
                  <a:pt x="8570" y="15074"/>
                  <a:pt x="9105" y="13994"/>
                </a:cubicBezTo>
                <a:cubicBezTo>
                  <a:pt x="9532" y="14114"/>
                  <a:pt x="9989" y="14178"/>
                  <a:pt x="10477" y="14187"/>
                </a:cubicBezTo>
                <a:cubicBezTo>
                  <a:pt x="10477" y="14187"/>
                  <a:pt x="10651" y="14187"/>
                  <a:pt x="10651" y="14187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5" name="Shape">
            <a:extLst>
              <a:ext uri="{FF2B5EF4-FFF2-40B4-BE49-F238E27FC236}">
                <a16:creationId xmlns:a16="http://schemas.microsoft.com/office/drawing/2014/main" xmlns="" id="{E18BCF7E-F6CD-EC44-9637-80F57A4E4BF1}"/>
              </a:ext>
            </a:extLst>
          </p:cNvPr>
          <p:cNvSpPr/>
          <p:nvPr/>
        </p:nvSpPr>
        <p:spPr>
          <a:xfrm>
            <a:off x="9055504" y="3492049"/>
            <a:ext cx="462677" cy="4626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6" h="21600" extrusionOk="0">
                <a:moveTo>
                  <a:pt x="1508" y="9228"/>
                </a:moveTo>
                <a:cubicBezTo>
                  <a:pt x="1508" y="4971"/>
                  <a:pt x="4958" y="1513"/>
                  <a:pt x="9195" y="1513"/>
                </a:cubicBezTo>
                <a:cubicBezTo>
                  <a:pt x="13433" y="1513"/>
                  <a:pt x="16883" y="4976"/>
                  <a:pt x="16883" y="9228"/>
                </a:cubicBezTo>
                <a:cubicBezTo>
                  <a:pt x="16883" y="13480"/>
                  <a:pt x="13433" y="16942"/>
                  <a:pt x="9195" y="16942"/>
                </a:cubicBezTo>
                <a:cubicBezTo>
                  <a:pt x="4958" y="16942"/>
                  <a:pt x="1508" y="13480"/>
                  <a:pt x="1508" y="9228"/>
                </a:cubicBezTo>
                <a:cubicBezTo>
                  <a:pt x="1508" y="9228"/>
                  <a:pt x="1508" y="9228"/>
                  <a:pt x="1508" y="9228"/>
                </a:cubicBezTo>
                <a:close/>
                <a:moveTo>
                  <a:pt x="15143" y="16263"/>
                </a:moveTo>
                <a:lnTo>
                  <a:pt x="20242" y="21379"/>
                </a:lnTo>
                <a:cubicBezTo>
                  <a:pt x="20387" y="21525"/>
                  <a:pt x="20580" y="21600"/>
                  <a:pt x="20774" y="21600"/>
                </a:cubicBezTo>
                <a:cubicBezTo>
                  <a:pt x="20967" y="21600"/>
                  <a:pt x="21160" y="21525"/>
                  <a:pt x="21305" y="21379"/>
                </a:cubicBezTo>
                <a:cubicBezTo>
                  <a:pt x="21600" y="21084"/>
                  <a:pt x="21600" y="20603"/>
                  <a:pt x="21305" y="20308"/>
                </a:cubicBezTo>
                <a:lnTo>
                  <a:pt x="16207" y="15191"/>
                </a:lnTo>
                <a:cubicBezTo>
                  <a:pt x="17569" y="13581"/>
                  <a:pt x="18391" y="11499"/>
                  <a:pt x="18391" y="9228"/>
                </a:cubicBezTo>
                <a:cubicBezTo>
                  <a:pt x="18391" y="4138"/>
                  <a:pt x="14264" y="0"/>
                  <a:pt x="9195" y="0"/>
                </a:cubicBezTo>
                <a:cubicBezTo>
                  <a:pt x="4127" y="0"/>
                  <a:pt x="0" y="4138"/>
                  <a:pt x="0" y="9228"/>
                </a:cubicBezTo>
                <a:cubicBezTo>
                  <a:pt x="0" y="14318"/>
                  <a:pt x="4127" y="18455"/>
                  <a:pt x="9200" y="18455"/>
                </a:cubicBezTo>
                <a:cubicBezTo>
                  <a:pt x="11464" y="18455"/>
                  <a:pt x="13538" y="17630"/>
                  <a:pt x="15143" y="16263"/>
                </a:cubicBezTo>
                <a:cubicBezTo>
                  <a:pt x="15143" y="16263"/>
                  <a:pt x="15143" y="16263"/>
                  <a:pt x="15143" y="16263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" name="Shape">
            <a:extLst>
              <a:ext uri="{FF2B5EF4-FFF2-40B4-BE49-F238E27FC236}">
                <a16:creationId xmlns:a16="http://schemas.microsoft.com/office/drawing/2014/main" xmlns="" id="{8B7D9287-9511-BC4B-9C9B-57A906798738}"/>
              </a:ext>
            </a:extLst>
          </p:cNvPr>
          <p:cNvSpPr/>
          <p:nvPr/>
        </p:nvSpPr>
        <p:spPr>
          <a:xfrm>
            <a:off x="816413" y="5130052"/>
            <a:ext cx="457831" cy="439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05" h="21600" extrusionOk="0">
                <a:moveTo>
                  <a:pt x="19646" y="9067"/>
                </a:moveTo>
                <a:lnTo>
                  <a:pt x="15355" y="12886"/>
                </a:lnTo>
                <a:cubicBezTo>
                  <a:pt x="15135" y="13081"/>
                  <a:pt x="15039" y="13391"/>
                  <a:pt x="15109" y="13684"/>
                </a:cubicBezTo>
                <a:lnTo>
                  <a:pt x="16450" y="19438"/>
                </a:lnTo>
                <a:cubicBezTo>
                  <a:pt x="16485" y="19582"/>
                  <a:pt x="16459" y="19707"/>
                  <a:pt x="16379" y="19814"/>
                </a:cubicBezTo>
                <a:cubicBezTo>
                  <a:pt x="16248" y="19990"/>
                  <a:pt x="16010" y="20050"/>
                  <a:pt x="15817" y="19925"/>
                </a:cubicBezTo>
                <a:lnTo>
                  <a:pt x="11046" y="16802"/>
                </a:lnTo>
                <a:cubicBezTo>
                  <a:pt x="10923" y="16723"/>
                  <a:pt x="10787" y="16682"/>
                  <a:pt x="10651" y="16682"/>
                </a:cubicBezTo>
                <a:cubicBezTo>
                  <a:pt x="10515" y="16682"/>
                  <a:pt x="10374" y="16723"/>
                  <a:pt x="10255" y="16802"/>
                </a:cubicBezTo>
                <a:lnTo>
                  <a:pt x="5485" y="19930"/>
                </a:lnTo>
                <a:cubicBezTo>
                  <a:pt x="5292" y="20055"/>
                  <a:pt x="5054" y="19999"/>
                  <a:pt x="4922" y="19818"/>
                </a:cubicBezTo>
                <a:cubicBezTo>
                  <a:pt x="4843" y="19711"/>
                  <a:pt x="4817" y="19582"/>
                  <a:pt x="4852" y="19442"/>
                </a:cubicBezTo>
                <a:lnTo>
                  <a:pt x="6193" y="13689"/>
                </a:lnTo>
                <a:cubicBezTo>
                  <a:pt x="6263" y="13396"/>
                  <a:pt x="6166" y="13085"/>
                  <a:pt x="5946" y="12890"/>
                </a:cubicBezTo>
                <a:lnTo>
                  <a:pt x="1655" y="9072"/>
                </a:lnTo>
                <a:cubicBezTo>
                  <a:pt x="1458" y="8895"/>
                  <a:pt x="1497" y="8677"/>
                  <a:pt x="1523" y="8589"/>
                </a:cubicBezTo>
                <a:cubicBezTo>
                  <a:pt x="1550" y="8501"/>
                  <a:pt x="1638" y="8302"/>
                  <a:pt x="1897" y="8283"/>
                </a:cubicBezTo>
                <a:lnTo>
                  <a:pt x="7494" y="7851"/>
                </a:lnTo>
                <a:cubicBezTo>
                  <a:pt x="7780" y="7828"/>
                  <a:pt x="8030" y="7638"/>
                  <a:pt x="8136" y="7359"/>
                </a:cubicBezTo>
                <a:lnTo>
                  <a:pt x="10255" y="1875"/>
                </a:lnTo>
                <a:cubicBezTo>
                  <a:pt x="10352" y="1624"/>
                  <a:pt x="10563" y="1596"/>
                  <a:pt x="10646" y="1596"/>
                </a:cubicBezTo>
                <a:cubicBezTo>
                  <a:pt x="10730" y="1596"/>
                  <a:pt x="10941" y="1624"/>
                  <a:pt x="11038" y="1875"/>
                </a:cubicBezTo>
                <a:lnTo>
                  <a:pt x="13157" y="7359"/>
                </a:lnTo>
                <a:cubicBezTo>
                  <a:pt x="13267" y="7638"/>
                  <a:pt x="13513" y="7833"/>
                  <a:pt x="13799" y="7851"/>
                </a:cubicBezTo>
                <a:lnTo>
                  <a:pt x="19396" y="8283"/>
                </a:lnTo>
                <a:cubicBezTo>
                  <a:pt x="19651" y="8302"/>
                  <a:pt x="19743" y="8505"/>
                  <a:pt x="19769" y="8589"/>
                </a:cubicBezTo>
                <a:cubicBezTo>
                  <a:pt x="19800" y="8673"/>
                  <a:pt x="19844" y="8890"/>
                  <a:pt x="19646" y="9067"/>
                </a:cubicBezTo>
                <a:cubicBezTo>
                  <a:pt x="19646" y="9067"/>
                  <a:pt x="19646" y="9067"/>
                  <a:pt x="19646" y="9067"/>
                </a:cubicBezTo>
                <a:close/>
                <a:moveTo>
                  <a:pt x="21211" y="8093"/>
                </a:moveTo>
                <a:cubicBezTo>
                  <a:pt x="20965" y="7299"/>
                  <a:pt x="20301" y="6747"/>
                  <a:pt x="19514" y="6686"/>
                </a:cubicBezTo>
                <a:lnTo>
                  <a:pt x="14383" y="6292"/>
                </a:lnTo>
                <a:lnTo>
                  <a:pt x="12440" y="1267"/>
                </a:lnTo>
                <a:cubicBezTo>
                  <a:pt x="12141" y="497"/>
                  <a:pt x="11442" y="0"/>
                  <a:pt x="10651" y="0"/>
                </a:cubicBezTo>
                <a:cubicBezTo>
                  <a:pt x="9859" y="0"/>
                  <a:pt x="9160" y="497"/>
                  <a:pt x="8861" y="1272"/>
                </a:cubicBezTo>
                <a:lnTo>
                  <a:pt x="6923" y="6302"/>
                </a:lnTo>
                <a:lnTo>
                  <a:pt x="1792" y="6696"/>
                </a:lnTo>
                <a:cubicBezTo>
                  <a:pt x="1005" y="6756"/>
                  <a:pt x="336" y="7308"/>
                  <a:pt x="95" y="8102"/>
                </a:cubicBezTo>
                <a:cubicBezTo>
                  <a:pt x="-147" y="8895"/>
                  <a:pt x="82" y="9754"/>
                  <a:pt x="688" y="10292"/>
                </a:cubicBezTo>
                <a:lnTo>
                  <a:pt x="4619" y="13795"/>
                </a:lnTo>
                <a:lnTo>
                  <a:pt x="3387" y="19067"/>
                </a:lnTo>
                <a:cubicBezTo>
                  <a:pt x="3242" y="19679"/>
                  <a:pt x="3370" y="20314"/>
                  <a:pt x="3735" y="20807"/>
                </a:cubicBezTo>
                <a:cubicBezTo>
                  <a:pt x="4104" y="21303"/>
                  <a:pt x="4676" y="21600"/>
                  <a:pt x="5265" y="21600"/>
                </a:cubicBezTo>
                <a:cubicBezTo>
                  <a:pt x="5621" y="21600"/>
                  <a:pt x="5973" y="21493"/>
                  <a:pt x="6285" y="21289"/>
                </a:cubicBezTo>
                <a:lnTo>
                  <a:pt x="10655" y="18426"/>
                </a:lnTo>
                <a:lnTo>
                  <a:pt x="15025" y="21289"/>
                </a:lnTo>
                <a:cubicBezTo>
                  <a:pt x="15337" y="21493"/>
                  <a:pt x="15689" y="21600"/>
                  <a:pt x="16045" y="21600"/>
                </a:cubicBezTo>
                <a:cubicBezTo>
                  <a:pt x="16635" y="21600"/>
                  <a:pt x="17206" y="21303"/>
                  <a:pt x="17575" y="20807"/>
                </a:cubicBezTo>
                <a:cubicBezTo>
                  <a:pt x="17940" y="20314"/>
                  <a:pt x="18068" y="19679"/>
                  <a:pt x="17922" y="19067"/>
                </a:cubicBezTo>
                <a:lnTo>
                  <a:pt x="16691" y="13795"/>
                </a:lnTo>
                <a:lnTo>
                  <a:pt x="20622" y="10292"/>
                </a:lnTo>
                <a:cubicBezTo>
                  <a:pt x="21220" y="9744"/>
                  <a:pt x="21453" y="8886"/>
                  <a:pt x="21211" y="8093"/>
                </a:cubicBezTo>
                <a:cubicBezTo>
                  <a:pt x="21211" y="8093"/>
                  <a:pt x="21211" y="8093"/>
                  <a:pt x="21211" y="8093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7" name="Shape">
            <a:extLst>
              <a:ext uri="{FF2B5EF4-FFF2-40B4-BE49-F238E27FC236}">
                <a16:creationId xmlns:a16="http://schemas.microsoft.com/office/drawing/2014/main" xmlns="" id="{144FBA6D-F21F-E64F-A307-78E02440B4C6}"/>
              </a:ext>
            </a:extLst>
          </p:cNvPr>
          <p:cNvSpPr/>
          <p:nvPr/>
        </p:nvSpPr>
        <p:spPr>
          <a:xfrm>
            <a:off x="9098933" y="5135616"/>
            <a:ext cx="375818" cy="4626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3" h="21431" extrusionOk="0">
                <a:moveTo>
                  <a:pt x="10387" y="6"/>
                </a:moveTo>
                <a:cubicBezTo>
                  <a:pt x="5007" y="155"/>
                  <a:pt x="565" y="3532"/>
                  <a:pt x="51" y="7855"/>
                </a:cubicBezTo>
                <a:cubicBezTo>
                  <a:pt x="-47" y="8687"/>
                  <a:pt x="-4" y="9522"/>
                  <a:pt x="191" y="10336"/>
                </a:cubicBezTo>
                <a:cubicBezTo>
                  <a:pt x="196" y="10371"/>
                  <a:pt x="218" y="10466"/>
                  <a:pt x="261" y="10619"/>
                </a:cubicBezTo>
                <a:cubicBezTo>
                  <a:pt x="423" y="11210"/>
                  <a:pt x="671" y="11785"/>
                  <a:pt x="985" y="12336"/>
                </a:cubicBezTo>
                <a:cubicBezTo>
                  <a:pt x="2079" y="14424"/>
                  <a:pt x="4471" y="17639"/>
                  <a:pt x="9640" y="21101"/>
                </a:cubicBezTo>
                <a:cubicBezTo>
                  <a:pt x="9959" y="21315"/>
                  <a:pt x="10361" y="21431"/>
                  <a:pt x="10773" y="21431"/>
                </a:cubicBezTo>
                <a:cubicBezTo>
                  <a:pt x="11190" y="21431"/>
                  <a:pt x="11597" y="21315"/>
                  <a:pt x="11917" y="21101"/>
                </a:cubicBezTo>
                <a:cubicBezTo>
                  <a:pt x="17081" y="17639"/>
                  <a:pt x="19472" y="14424"/>
                  <a:pt x="20572" y="12336"/>
                </a:cubicBezTo>
                <a:cubicBezTo>
                  <a:pt x="20886" y="11785"/>
                  <a:pt x="21122" y="11206"/>
                  <a:pt x="21284" y="10629"/>
                </a:cubicBezTo>
                <a:cubicBezTo>
                  <a:pt x="21311" y="10532"/>
                  <a:pt x="21338" y="10447"/>
                  <a:pt x="21354" y="10355"/>
                </a:cubicBezTo>
                <a:cubicBezTo>
                  <a:pt x="21485" y="9812"/>
                  <a:pt x="21553" y="9256"/>
                  <a:pt x="21553" y="8704"/>
                </a:cubicBezTo>
                <a:cubicBezTo>
                  <a:pt x="21553" y="3798"/>
                  <a:pt x="16494" y="-169"/>
                  <a:pt x="10387" y="6"/>
                </a:cubicBezTo>
                <a:close/>
                <a:moveTo>
                  <a:pt x="10784" y="1496"/>
                </a:moveTo>
                <a:cubicBezTo>
                  <a:pt x="15699" y="1496"/>
                  <a:pt x="19696" y="4731"/>
                  <a:pt x="19696" y="8704"/>
                </a:cubicBezTo>
                <a:cubicBezTo>
                  <a:pt x="19690" y="9159"/>
                  <a:pt x="19640" y="9621"/>
                  <a:pt x="19532" y="10072"/>
                </a:cubicBezTo>
                <a:cubicBezTo>
                  <a:pt x="19532" y="10081"/>
                  <a:pt x="19532" y="10087"/>
                  <a:pt x="19532" y="10091"/>
                </a:cubicBezTo>
                <a:cubicBezTo>
                  <a:pt x="19527" y="10104"/>
                  <a:pt x="19512" y="10167"/>
                  <a:pt x="19474" y="10289"/>
                </a:cubicBezTo>
                <a:cubicBezTo>
                  <a:pt x="19338" y="10779"/>
                  <a:pt x="19127" y="11259"/>
                  <a:pt x="18867" y="11714"/>
                </a:cubicBezTo>
                <a:cubicBezTo>
                  <a:pt x="18861" y="11723"/>
                  <a:pt x="18855" y="11733"/>
                  <a:pt x="18855" y="11742"/>
                </a:cubicBezTo>
                <a:cubicBezTo>
                  <a:pt x="17847" y="13672"/>
                  <a:pt x="15628" y="16651"/>
                  <a:pt x="10773" y="19912"/>
                </a:cubicBezTo>
                <a:cubicBezTo>
                  <a:pt x="5918" y="16647"/>
                  <a:pt x="3698" y="13668"/>
                  <a:pt x="2690" y="11742"/>
                </a:cubicBezTo>
                <a:cubicBezTo>
                  <a:pt x="2685" y="11733"/>
                  <a:pt x="2684" y="11723"/>
                  <a:pt x="2679" y="11714"/>
                </a:cubicBezTo>
                <a:cubicBezTo>
                  <a:pt x="2418" y="11254"/>
                  <a:pt x="2218" y="10779"/>
                  <a:pt x="2083" y="10280"/>
                </a:cubicBezTo>
                <a:cubicBezTo>
                  <a:pt x="2056" y="10179"/>
                  <a:pt x="2042" y="10122"/>
                  <a:pt x="2036" y="10100"/>
                </a:cubicBezTo>
                <a:cubicBezTo>
                  <a:pt x="2036" y="10092"/>
                  <a:pt x="2025" y="10081"/>
                  <a:pt x="2025" y="10072"/>
                </a:cubicBezTo>
                <a:cubicBezTo>
                  <a:pt x="1862" y="9394"/>
                  <a:pt x="1827" y="8688"/>
                  <a:pt x="1908" y="7997"/>
                </a:cubicBezTo>
                <a:cubicBezTo>
                  <a:pt x="2336" y="4421"/>
                  <a:pt x="6003" y="1633"/>
                  <a:pt x="10457" y="1506"/>
                </a:cubicBezTo>
                <a:cubicBezTo>
                  <a:pt x="10565" y="1501"/>
                  <a:pt x="10676" y="1496"/>
                  <a:pt x="10784" y="1496"/>
                </a:cubicBezTo>
                <a:close/>
                <a:moveTo>
                  <a:pt x="10574" y="4223"/>
                </a:moveTo>
                <a:cubicBezTo>
                  <a:pt x="7426" y="4223"/>
                  <a:pt x="4863" y="6290"/>
                  <a:pt x="4863" y="8836"/>
                </a:cubicBezTo>
                <a:cubicBezTo>
                  <a:pt x="4863" y="11384"/>
                  <a:pt x="7426" y="13450"/>
                  <a:pt x="10574" y="13450"/>
                </a:cubicBezTo>
                <a:cubicBezTo>
                  <a:pt x="13722" y="13450"/>
                  <a:pt x="16297" y="11384"/>
                  <a:pt x="16297" y="8836"/>
                </a:cubicBezTo>
                <a:cubicBezTo>
                  <a:pt x="16297" y="6289"/>
                  <a:pt x="13722" y="4223"/>
                  <a:pt x="10574" y="4223"/>
                </a:cubicBezTo>
                <a:close/>
                <a:moveTo>
                  <a:pt x="10574" y="5723"/>
                </a:moveTo>
                <a:cubicBezTo>
                  <a:pt x="12698" y="5723"/>
                  <a:pt x="14440" y="7117"/>
                  <a:pt x="14440" y="8836"/>
                </a:cubicBezTo>
                <a:cubicBezTo>
                  <a:pt x="14440" y="10557"/>
                  <a:pt x="12698" y="11950"/>
                  <a:pt x="10574" y="11950"/>
                </a:cubicBezTo>
                <a:cubicBezTo>
                  <a:pt x="8450" y="11950"/>
                  <a:pt x="6720" y="10557"/>
                  <a:pt x="6720" y="8836"/>
                </a:cubicBezTo>
                <a:cubicBezTo>
                  <a:pt x="6720" y="7121"/>
                  <a:pt x="8445" y="5723"/>
                  <a:pt x="10574" y="5723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8233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938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endParaRPr lang="es-UY" sz="2394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462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r>
              <a:rPr lang="en-US" sz="2394" b="1" dirty="0">
                <a:solidFill>
                  <a:prstClr val="white"/>
                </a:solidFill>
              </a:rPr>
              <a:t>SUBSCRIBE NOW</a:t>
            </a:r>
            <a:endParaRPr lang="es-UY" sz="2394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3410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304">
              <a:defRPr/>
            </a:pPr>
            <a:endParaRPr lang="en-US" sz="2394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789" y="3362368"/>
            <a:ext cx="4149874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7477" y="712617"/>
            <a:ext cx="4317793" cy="3573248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23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4486" y="4849434"/>
            <a:ext cx="4714411" cy="906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4488" y="4467661"/>
            <a:ext cx="5907571" cy="368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304">
              <a:defRPr/>
            </a:pPr>
            <a:r>
              <a:rPr lang="en-US" sz="1795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" y="6119801"/>
            <a:ext cx="12172962" cy="67486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20" y="1843565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030">
              <a:defRPr/>
            </a:pPr>
            <a:endParaRPr lang="es-UY" sz="2394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516" y="765478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995" y="2006024"/>
            <a:ext cx="3619474" cy="8297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030">
              <a:defRPr/>
            </a:pPr>
            <a:r>
              <a:rPr lang="en-US" sz="3194" b="1" kern="0" dirty="0">
                <a:solidFill>
                  <a:prstClr val="white"/>
                </a:solidFill>
              </a:rPr>
              <a:t>FREEBUNDLE15</a:t>
            </a:r>
            <a:endParaRPr lang="es-UY" sz="2394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057" y="1374375"/>
            <a:ext cx="5021349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0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1353" y="878138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304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23" name="Group 322">
            <a:extLst>
              <a:ext uri="{FF2B5EF4-FFF2-40B4-BE49-F238E27FC236}">
                <a16:creationId xmlns:a16="http://schemas.microsoft.com/office/drawing/2014/main" xmlns="" id="{4D7E2369-F75A-D445-90DD-9E1EEFCD0017}"/>
              </a:ext>
            </a:extLst>
          </p:cNvPr>
          <p:cNvGrpSpPr/>
          <p:nvPr/>
        </p:nvGrpSpPr>
        <p:grpSpPr>
          <a:xfrm>
            <a:off x="1766982" y="1037201"/>
            <a:ext cx="2408494" cy="2004162"/>
            <a:chOff x="3454419" y="972367"/>
            <a:chExt cx="5752337" cy="4997267"/>
          </a:xfrm>
        </p:grpSpPr>
        <p:sp>
          <p:nvSpPr>
            <p:cNvPr id="324" name="Shape">
              <a:extLst>
                <a:ext uri="{FF2B5EF4-FFF2-40B4-BE49-F238E27FC236}">
                  <a16:creationId xmlns:a16="http://schemas.microsoft.com/office/drawing/2014/main" xmlns="" id="{674178FF-0E2C-7441-A368-46CE5AC6CF2A}"/>
                </a:ext>
              </a:extLst>
            </p:cNvPr>
            <p:cNvSpPr/>
            <p:nvPr/>
          </p:nvSpPr>
          <p:spPr>
            <a:xfrm>
              <a:off x="5711708" y="972367"/>
              <a:ext cx="1238251" cy="2109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5260"/>
                  </a:moveTo>
                  <a:cubicBezTo>
                    <a:pt x="21600" y="18761"/>
                    <a:pt x="16765" y="21600"/>
                    <a:pt x="10800" y="21600"/>
                  </a:cubicBezTo>
                  <a:lnTo>
                    <a:pt x="10800" y="21600"/>
                  </a:lnTo>
                  <a:cubicBezTo>
                    <a:pt x="4835" y="21600"/>
                    <a:pt x="0" y="18761"/>
                    <a:pt x="0" y="15260"/>
                  </a:cubicBezTo>
                  <a:lnTo>
                    <a:pt x="0" y="6340"/>
                  </a:lnTo>
                  <a:cubicBezTo>
                    <a:pt x="0" y="2839"/>
                    <a:pt x="4835" y="0"/>
                    <a:pt x="10800" y="0"/>
                  </a:cubicBezTo>
                  <a:lnTo>
                    <a:pt x="10800" y="0"/>
                  </a:lnTo>
                  <a:cubicBezTo>
                    <a:pt x="16765" y="0"/>
                    <a:pt x="21600" y="2839"/>
                    <a:pt x="21600" y="6340"/>
                  </a:cubicBezTo>
                  <a:cubicBezTo>
                    <a:pt x="21600" y="6340"/>
                    <a:pt x="21600" y="15260"/>
                    <a:pt x="21600" y="15260"/>
                  </a:cubicBezTo>
                  <a:close/>
                </a:path>
              </a:pathLst>
            </a:custGeom>
            <a:solidFill>
              <a:srgbClr val="FFC30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325" name="Shape">
              <a:extLst>
                <a:ext uri="{FF2B5EF4-FFF2-40B4-BE49-F238E27FC236}">
                  <a16:creationId xmlns:a16="http://schemas.microsoft.com/office/drawing/2014/main" xmlns="" id="{0DE93FD9-6B53-E248-8600-449956064731}"/>
                </a:ext>
              </a:extLst>
            </p:cNvPr>
            <p:cNvSpPr/>
            <p:nvPr/>
          </p:nvSpPr>
          <p:spPr>
            <a:xfrm>
              <a:off x="3454419" y="5062595"/>
              <a:ext cx="5752337" cy="896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69" y="18653"/>
                  </a:moveTo>
                  <a:lnTo>
                    <a:pt x="19861" y="2160"/>
                  </a:lnTo>
                  <a:lnTo>
                    <a:pt x="19758" y="1164"/>
                  </a:lnTo>
                  <a:cubicBezTo>
                    <a:pt x="19452" y="730"/>
                    <a:pt x="18811" y="333"/>
                    <a:pt x="17920" y="0"/>
                  </a:cubicBezTo>
                  <a:cubicBezTo>
                    <a:pt x="16201" y="595"/>
                    <a:pt x="13649" y="973"/>
                    <a:pt x="10800" y="973"/>
                  </a:cubicBezTo>
                  <a:cubicBezTo>
                    <a:pt x="7949" y="973"/>
                    <a:pt x="5395" y="596"/>
                    <a:pt x="3676" y="2"/>
                  </a:cubicBezTo>
                  <a:cubicBezTo>
                    <a:pt x="2788" y="334"/>
                    <a:pt x="2148" y="731"/>
                    <a:pt x="1842" y="1164"/>
                  </a:cubicBezTo>
                  <a:lnTo>
                    <a:pt x="1739" y="2160"/>
                  </a:lnTo>
                  <a:lnTo>
                    <a:pt x="30" y="18665"/>
                  </a:lnTo>
                  <a:cubicBezTo>
                    <a:pt x="10" y="18734"/>
                    <a:pt x="0" y="18812"/>
                    <a:pt x="0" y="18882"/>
                  </a:cubicBezTo>
                  <a:cubicBezTo>
                    <a:pt x="0" y="18897"/>
                    <a:pt x="1" y="18907"/>
                    <a:pt x="2" y="18907"/>
                  </a:cubicBezTo>
                  <a:lnTo>
                    <a:pt x="5" y="18907"/>
                  </a:lnTo>
                  <a:cubicBezTo>
                    <a:pt x="174" y="20335"/>
                    <a:pt x="4942" y="21600"/>
                    <a:pt x="10800" y="21600"/>
                  </a:cubicBezTo>
                  <a:cubicBezTo>
                    <a:pt x="16651" y="21600"/>
                    <a:pt x="21414" y="20335"/>
                    <a:pt x="21594" y="18907"/>
                  </a:cubicBezTo>
                  <a:lnTo>
                    <a:pt x="21598" y="18907"/>
                  </a:lnTo>
                  <a:cubicBezTo>
                    <a:pt x="21599" y="18907"/>
                    <a:pt x="21600" y="18881"/>
                    <a:pt x="21600" y="18865"/>
                  </a:cubicBezTo>
                  <a:cubicBezTo>
                    <a:pt x="21600" y="18793"/>
                    <a:pt x="21590" y="18723"/>
                    <a:pt x="21569" y="18653"/>
                  </a:cubicBezTo>
                  <a:close/>
                </a:path>
              </a:pathLst>
            </a:custGeom>
            <a:solidFill>
              <a:srgbClr val="59184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326" name="Shape">
              <a:extLst>
                <a:ext uri="{FF2B5EF4-FFF2-40B4-BE49-F238E27FC236}">
                  <a16:creationId xmlns:a16="http://schemas.microsoft.com/office/drawing/2014/main" xmlns="" id="{9913D362-D1B4-BA43-AFAC-C87D0BD88700}"/>
                </a:ext>
              </a:extLst>
            </p:cNvPr>
            <p:cNvSpPr/>
            <p:nvPr/>
          </p:nvSpPr>
          <p:spPr>
            <a:xfrm>
              <a:off x="3999486" y="4390886"/>
              <a:ext cx="4662628" cy="7161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99" y="2693"/>
                  </a:moveTo>
                  <a:lnTo>
                    <a:pt x="19766" y="1386"/>
                  </a:lnTo>
                  <a:cubicBezTo>
                    <a:pt x="19451" y="871"/>
                    <a:pt x="18832" y="399"/>
                    <a:pt x="17986" y="0"/>
                  </a:cubicBezTo>
                  <a:cubicBezTo>
                    <a:pt x="16245" y="738"/>
                    <a:pt x="13672" y="1204"/>
                    <a:pt x="10800" y="1204"/>
                  </a:cubicBezTo>
                  <a:cubicBezTo>
                    <a:pt x="7929" y="1204"/>
                    <a:pt x="5356" y="738"/>
                    <a:pt x="3614" y="0"/>
                  </a:cubicBezTo>
                  <a:cubicBezTo>
                    <a:pt x="2768" y="400"/>
                    <a:pt x="2149" y="871"/>
                    <a:pt x="1834" y="1387"/>
                  </a:cubicBezTo>
                  <a:lnTo>
                    <a:pt x="1701" y="2692"/>
                  </a:lnTo>
                  <a:lnTo>
                    <a:pt x="0" y="19369"/>
                  </a:lnTo>
                  <a:cubicBezTo>
                    <a:pt x="1667" y="20674"/>
                    <a:pt x="5873" y="21600"/>
                    <a:pt x="10800" y="21600"/>
                  </a:cubicBezTo>
                  <a:cubicBezTo>
                    <a:pt x="15727" y="21600"/>
                    <a:pt x="19933" y="20674"/>
                    <a:pt x="21600" y="19369"/>
                  </a:cubicBezTo>
                  <a:cubicBezTo>
                    <a:pt x="21600" y="19369"/>
                    <a:pt x="19899" y="2693"/>
                    <a:pt x="19899" y="2693"/>
                  </a:cubicBezTo>
                  <a:close/>
                </a:path>
              </a:pathLst>
            </a:custGeom>
            <a:solidFill>
              <a:srgbClr val="900C3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327" name="Shape">
              <a:extLst>
                <a:ext uri="{FF2B5EF4-FFF2-40B4-BE49-F238E27FC236}">
                  <a16:creationId xmlns:a16="http://schemas.microsoft.com/office/drawing/2014/main" xmlns="" id="{2B707F54-0053-F645-AFDB-EEF482FBF86A}"/>
                </a:ext>
              </a:extLst>
            </p:cNvPr>
            <p:cNvSpPr/>
            <p:nvPr/>
          </p:nvSpPr>
          <p:spPr>
            <a:xfrm>
              <a:off x="4443835" y="3715477"/>
              <a:ext cx="3769873" cy="715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94" y="2786"/>
                  </a:moveTo>
                  <a:lnTo>
                    <a:pt x="19294" y="1201"/>
                  </a:lnTo>
                  <a:cubicBezTo>
                    <a:pt x="18972" y="758"/>
                    <a:pt x="18432" y="352"/>
                    <a:pt x="17722" y="0"/>
                  </a:cubicBezTo>
                  <a:cubicBezTo>
                    <a:pt x="16039" y="731"/>
                    <a:pt x="13563" y="1194"/>
                    <a:pt x="10800" y="1194"/>
                  </a:cubicBezTo>
                  <a:cubicBezTo>
                    <a:pt x="8038" y="1194"/>
                    <a:pt x="5561" y="731"/>
                    <a:pt x="3878" y="0"/>
                  </a:cubicBezTo>
                  <a:cubicBezTo>
                    <a:pt x="3169" y="352"/>
                    <a:pt x="2628" y="759"/>
                    <a:pt x="2306" y="1202"/>
                  </a:cubicBezTo>
                  <a:lnTo>
                    <a:pt x="2106" y="2785"/>
                  </a:lnTo>
                  <a:lnTo>
                    <a:pt x="0" y="19489"/>
                  </a:lnTo>
                  <a:cubicBezTo>
                    <a:pt x="1794" y="20730"/>
                    <a:pt x="5954" y="21600"/>
                    <a:pt x="10800" y="21600"/>
                  </a:cubicBezTo>
                  <a:cubicBezTo>
                    <a:pt x="15646" y="21600"/>
                    <a:pt x="19806" y="20731"/>
                    <a:pt x="21600" y="19489"/>
                  </a:cubicBezTo>
                  <a:cubicBezTo>
                    <a:pt x="21600" y="19489"/>
                    <a:pt x="19494" y="2786"/>
                    <a:pt x="19494" y="2786"/>
                  </a:cubicBezTo>
                  <a:close/>
                </a:path>
              </a:pathLst>
            </a:custGeom>
            <a:solidFill>
              <a:srgbClr val="C70038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328" name="Shape">
              <a:extLst>
                <a:ext uri="{FF2B5EF4-FFF2-40B4-BE49-F238E27FC236}">
                  <a16:creationId xmlns:a16="http://schemas.microsoft.com/office/drawing/2014/main" xmlns="" id="{200F1922-D820-C04B-A0A4-44920006E1AF}"/>
                </a:ext>
              </a:extLst>
            </p:cNvPr>
            <p:cNvSpPr/>
            <p:nvPr/>
          </p:nvSpPr>
          <p:spPr>
            <a:xfrm>
              <a:off x="4888183" y="3040068"/>
              <a:ext cx="2878917" cy="714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11" y="2730"/>
                  </a:moveTo>
                  <a:lnTo>
                    <a:pt x="18535" y="1054"/>
                  </a:lnTo>
                  <a:cubicBezTo>
                    <a:pt x="18243" y="669"/>
                    <a:pt x="17800" y="313"/>
                    <a:pt x="17234" y="0"/>
                  </a:cubicBezTo>
                  <a:cubicBezTo>
                    <a:pt x="17233" y="1"/>
                    <a:pt x="17232" y="1"/>
                    <a:pt x="17231" y="2"/>
                  </a:cubicBezTo>
                  <a:cubicBezTo>
                    <a:pt x="17038" y="88"/>
                    <a:pt x="16836" y="171"/>
                    <a:pt x="16623" y="249"/>
                  </a:cubicBezTo>
                  <a:cubicBezTo>
                    <a:pt x="16614" y="252"/>
                    <a:pt x="16605" y="256"/>
                    <a:pt x="16596" y="259"/>
                  </a:cubicBezTo>
                  <a:cubicBezTo>
                    <a:pt x="16548" y="277"/>
                    <a:pt x="16499" y="294"/>
                    <a:pt x="16450" y="311"/>
                  </a:cubicBezTo>
                  <a:cubicBezTo>
                    <a:pt x="16441" y="314"/>
                    <a:pt x="16433" y="317"/>
                    <a:pt x="16425" y="320"/>
                  </a:cubicBezTo>
                  <a:cubicBezTo>
                    <a:pt x="16269" y="374"/>
                    <a:pt x="16109" y="426"/>
                    <a:pt x="15944" y="475"/>
                  </a:cubicBezTo>
                  <a:cubicBezTo>
                    <a:pt x="15935" y="478"/>
                    <a:pt x="15925" y="481"/>
                    <a:pt x="15916" y="484"/>
                  </a:cubicBezTo>
                  <a:cubicBezTo>
                    <a:pt x="15868" y="498"/>
                    <a:pt x="15820" y="512"/>
                    <a:pt x="15771" y="526"/>
                  </a:cubicBezTo>
                  <a:cubicBezTo>
                    <a:pt x="15753" y="531"/>
                    <a:pt x="15734" y="536"/>
                    <a:pt x="15715" y="542"/>
                  </a:cubicBezTo>
                  <a:cubicBezTo>
                    <a:pt x="15669" y="555"/>
                    <a:pt x="15622" y="567"/>
                    <a:pt x="15575" y="580"/>
                  </a:cubicBezTo>
                  <a:cubicBezTo>
                    <a:pt x="15554" y="586"/>
                    <a:pt x="15533" y="591"/>
                    <a:pt x="15513" y="597"/>
                  </a:cubicBezTo>
                  <a:cubicBezTo>
                    <a:pt x="15465" y="609"/>
                    <a:pt x="15418" y="621"/>
                    <a:pt x="15370" y="633"/>
                  </a:cubicBezTo>
                  <a:cubicBezTo>
                    <a:pt x="15361" y="636"/>
                    <a:pt x="15352" y="638"/>
                    <a:pt x="15343" y="640"/>
                  </a:cubicBezTo>
                  <a:cubicBezTo>
                    <a:pt x="15246" y="664"/>
                    <a:pt x="15148" y="688"/>
                    <a:pt x="15049" y="710"/>
                  </a:cubicBezTo>
                  <a:cubicBezTo>
                    <a:pt x="15022" y="717"/>
                    <a:pt x="14996" y="723"/>
                    <a:pt x="14969" y="729"/>
                  </a:cubicBezTo>
                  <a:cubicBezTo>
                    <a:pt x="14926" y="738"/>
                    <a:pt x="14882" y="748"/>
                    <a:pt x="14839" y="757"/>
                  </a:cubicBezTo>
                  <a:cubicBezTo>
                    <a:pt x="14808" y="763"/>
                    <a:pt x="14777" y="770"/>
                    <a:pt x="14747" y="776"/>
                  </a:cubicBezTo>
                  <a:cubicBezTo>
                    <a:pt x="14704" y="785"/>
                    <a:pt x="14662" y="794"/>
                    <a:pt x="14619" y="802"/>
                  </a:cubicBezTo>
                  <a:cubicBezTo>
                    <a:pt x="14584" y="809"/>
                    <a:pt x="14549" y="816"/>
                    <a:pt x="14514" y="823"/>
                  </a:cubicBezTo>
                  <a:cubicBezTo>
                    <a:pt x="14474" y="831"/>
                    <a:pt x="14434" y="838"/>
                    <a:pt x="14394" y="846"/>
                  </a:cubicBezTo>
                  <a:cubicBezTo>
                    <a:pt x="14348" y="854"/>
                    <a:pt x="14302" y="862"/>
                    <a:pt x="14256" y="871"/>
                  </a:cubicBezTo>
                  <a:cubicBezTo>
                    <a:pt x="14197" y="881"/>
                    <a:pt x="14138" y="891"/>
                    <a:pt x="14079" y="901"/>
                  </a:cubicBezTo>
                  <a:cubicBezTo>
                    <a:pt x="14034" y="908"/>
                    <a:pt x="13990" y="916"/>
                    <a:pt x="13945" y="923"/>
                  </a:cubicBezTo>
                  <a:cubicBezTo>
                    <a:pt x="13908" y="929"/>
                    <a:pt x="13870" y="934"/>
                    <a:pt x="13833" y="940"/>
                  </a:cubicBezTo>
                  <a:cubicBezTo>
                    <a:pt x="13789" y="947"/>
                    <a:pt x="13745" y="953"/>
                    <a:pt x="13701" y="959"/>
                  </a:cubicBezTo>
                  <a:cubicBezTo>
                    <a:pt x="13665" y="964"/>
                    <a:pt x="13628" y="970"/>
                    <a:pt x="13592" y="975"/>
                  </a:cubicBezTo>
                  <a:cubicBezTo>
                    <a:pt x="13543" y="981"/>
                    <a:pt x="13495" y="988"/>
                    <a:pt x="13446" y="994"/>
                  </a:cubicBezTo>
                  <a:cubicBezTo>
                    <a:pt x="13413" y="999"/>
                    <a:pt x="13380" y="1003"/>
                    <a:pt x="13346" y="1007"/>
                  </a:cubicBezTo>
                  <a:cubicBezTo>
                    <a:pt x="13272" y="1016"/>
                    <a:pt x="13197" y="1025"/>
                    <a:pt x="13121" y="1034"/>
                  </a:cubicBezTo>
                  <a:cubicBezTo>
                    <a:pt x="13098" y="1036"/>
                    <a:pt x="13075" y="1039"/>
                    <a:pt x="13051" y="1041"/>
                  </a:cubicBezTo>
                  <a:cubicBezTo>
                    <a:pt x="12986" y="1048"/>
                    <a:pt x="12920" y="1055"/>
                    <a:pt x="12854" y="1062"/>
                  </a:cubicBezTo>
                  <a:cubicBezTo>
                    <a:pt x="12823" y="1065"/>
                    <a:pt x="12792" y="1068"/>
                    <a:pt x="12761" y="1071"/>
                  </a:cubicBezTo>
                  <a:cubicBezTo>
                    <a:pt x="12706" y="1076"/>
                    <a:pt x="12651" y="1081"/>
                    <a:pt x="12596" y="1086"/>
                  </a:cubicBezTo>
                  <a:cubicBezTo>
                    <a:pt x="12563" y="1088"/>
                    <a:pt x="12530" y="1091"/>
                    <a:pt x="12496" y="1094"/>
                  </a:cubicBezTo>
                  <a:cubicBezTo>
                    <a:pt x="12439" y="1098"/>
                    <a:pt x="12381" y="1103"/>
                    <a:pt x="12324" y="1107"/>
                  </a:cubicBezTo>
                  <a:cubicBezTo>
                    <a:pt x="12295" y="1109"/>
                    <a:pt x="12266" y="1111"/>
                    <a:pt x="12237" y="1113"/>
                  </a:cubicBezTo>
                  <a:cubicBezTo>
                    <a:pt x="12150" y="1119"/>
                    <a:pt x="12063" y="1124"/>
                    <a:pt x="11976" y="1129"/>
                  </a:cubicBezTo>
                  <a:cubicBezTo>
                    <a:pt x="11971" y="1130"/>
                    <a:pt x="11966" y="1130"/>
                    <a:pt x="11962" y="1130"/>
                  </a:cubicBezTo>
                  <a:cubicBezTo>
                    <a:pt x="11879" y="1134"/>
                    <a:pt x="11796" y="1138"/>
                    <a:pt x="11712" y="1142"/>
                  </a:cubicBezTo>
                  <a:cubicBezTo>
                    <a:pt x="11683" y="1143"/>
                    <a:pt x="11654" y="1144"/>
                    <a:pt x="11624" y="1145"/>
                  </a:cubicBezTo>
                  <a:cubicBezTo>
                    <a:pt x="11564" y="1148"/>
                    <a:pt x="11503" y="1150"/>
                    <a:pt x="11441" y="1152"/>
                  </a:cubicBezTo>
                  <a:cubicBezTo>
                    <a:pt x="11409" y="1153"/>
                    <a:pt x="11377" y="1153"/>
                    <a:pt x="11345" y="1154"/>
                  </a:cubicBezTo>
                  <a:cubicBezTo>
                    <a:pt x="11283" y="1156"/>
                    <a:pt x="11221" y="1157"/>
                    <a:pt x="11158" y="1158"/>
                  </a:cubicBezTo>
                  <a:cubicBezTo>
                    <a:pt x="11130" y="1158"/>
                    <a:pt x="11101" y="1159"/>
                    <a:pt x="11072" y="1159"/>
                  </a:cubicBezTo>
                  <a:cubicBezTo>
                    <a:pt x="10982" y="1161"/>
                    <a:pt x="10891" y="1161"/>
                    <a:pt x="10800" y="1161"/>
                  </a:cubicBezTo>
                  <a:cubicBezTo>
                    <a:pt x="10709" y="1161"/>
                    <a:pt x="10618" y="1161"/>
                    <a:pt x="10528" y="1159"/>
                  </a:cubicBezTo>
                  <a:cubicBezTo>
                    <a:pt x="10499" y="1159"/>
                    <a:pt x="10471" y="1158"/>
                    <a:pt x="10442" y="1158"/>
                  </a:cubicBezTo>
                  <a:cubicBezTo>
                    <a:pt x="10380" y="1157"/>
                    <a:pt x="10317" y="1156"/>
                    <a:pt x="10255" y="1154"/>
                  </a:cubicBezTo>
                  <a:cubicBezTo>
                    <a:pt x="10223" y="1153"/>
                    <a:pt x="10191" y="1153"/>
                    <a:pt x="10159" y="1152"/>
                  </a:cubicBezTo>
                  <a:cubicBezTo>
                    <a:pt x="10098" y="1150"/>
                    <a:pt x="10037" y="1148"/>
                    <a:pt x="9976" y="1145"/>
                  </a:cubicBezTo>
                  <a:cubicBezTo>
                    <a:pt x="9947" y="1144"/>
                    <a:pt x="9917" y="1143"/>
                    <a:pt x="9888" y="1142"/>
                  </a:cubicBezTo>
                  <a:cubicBezTo>
                    <a:pt x="9805" y="1138"/>
                    <a:pt x="9722" y="1134"/>
                    <a:pt x="9640" y="1130"/>
                  </a:cubicBezTo>
                  <a:cubicBezTo>
                    <a:pt x="9635" y="1130"/>
                    <a:pt x="9629" y="1130"/>
                    <a:pt x="9624" y="1129"/>
                  </a:cubicBezTo>
                  <a:cubicBezTo>
                    <a:pt x="9537" y="1124"/>
                    <a:pt x="9450" y="1119"/>
                    <a:pt x="9364" y="1113"/>
                  </a:cubicBezTo>
                  <a:cubicBezTo>
                    <a:pt x="9334" y="1111"/>
                    <a:pt x="9305" y="1109"/>
                    <a:pt x="9276" y="1107"/>
                  </a:cubicBezTo>
                  <a:cubicBezTo>
                    <a:pt x="9218" y="1103"/>
                    <a:pt x="9161" y="1098"/>
                    <a:pt x="9105" y="1094"/>
                  </a:cubicBezTo>
                  <a:cubicBezTo>
                    <a:pt x="9071" y="1091"/>
                    <a:pt x="9037" y="1088"/>
                    <a:pt x="9004" y="1086"/>
                  </a:cubicBezTo>
                  <a:cubicBezTo>
                    <a:pt x="8949" y="1081"/>
                    <a:pt x="8895" y="1076"/>
                    <a:pt x="8841" y="1071"/>
                  </a:cubicBezTo>
                  <a:cubicBezTo>
                    <a:pt x="8809" y="1068"/>
                    <a:pt x="8777" y="1065"/>
                    <a:pt x="8745" y="1062"/>
                  </a:cubicBezTo>
                  <a:cubicBezTo>
                    <a:pt x="8681" y="1055"/>
                    <a:pt x="8617" y="1049"/>
                    <a:pt x="8553" y="1042"/>
                  </a:cubicBezTo>
                  <a:cubicBezTo>
                    <a:pt x="8526" y="1039"/>
                    <a:pt x="8499" y="1036"/>
                    <a:pt x="8472" y="1033"/>
                  </a:cubicBezTo>
                  <a:cubicBezTo>
                    <a:pt x="8399" y="1025"/>
                    <a:pt x="8327" y="1016"/>
                    <a:pt x="8255" y="1007"/>
                  </a:cubicBezTo>
                  <a:cubicBezTo>
                    <a:pt x="8220" y="1003"/>
                    <a:pt x="8186" y="998"/>
                    <a:pt x="8152" y="994"/>
                  </a:cubicBezTo>
                  <a:cubicBezTo>
                    <a:pt x="8104" y="988"/>
                    <a:pt x="8057" y="981"/>
                    <a:pt x="8010" y="975"/>
                  </a:cubicBezTo>
                  <a:cubicBezTo>
                    <a:pt x="7972" y="970"/>
                    <a:pt x="7935" y="964"/>
                    <a:pt x="7898" y="959"/>
                  </a:cubicBezTo>
                  <a:cubicBezTo>
                    <a:pt x="7855" y="953"/>
                    <a:pt x="7812" y="947"/>
                    <a:pt x="7769" y="940"/>
                  </a:cubicBezTo>
                  <a:cubicBezTo>
                    <a:pt x="7731" y="934"/>
                    <a:pt x="7692" y="929"/>
                    <a:pt x="7654" y="923"/>
                  </a:cubicBezTo>
                  <a:cubicBezTo>
                    <a:pt x="7612" y="916"/>
                    <a:pt x="7570" y="909"/>
                    <a:pt x="7528" y="902"/>
                  </a:cubicBezTo>
                  <a:cubicBezTo>
                    <a:pt x="7461" y="891"/>
                    <a:pt x="7395" y="880"/>
                    <a:pt x="7329" y="868"/>
                  </a:cubicBezTo>
                  <a:cubicBezTo>
                    <a:pt x="7288" y="861"/>
                    <a:pt x="7248" y="853"/>
                    <a:pt x="7208" y="846"/>
                  </a:cubicBezTo>
                  <a:cubicBezTo>
                    <a:pt x="7165" y="838"/>
                    <a:pt x="7124" y="830"/>
                    <a:pt x="7082" y="822"/>
                  </a:cubicBezTo>
                  <a:cubicBezTo>
                    <a:pt x="7049" y="816"/>
                    <a:pt x="7016" y="809"/>
                    <a:pt x="6983" y="803"/>
                  </a:cubicBezTo>
                  <a:cubicBezTo>
                    <a:pt x="6939" y="794"/>
                    <a:pt x="6895" y="785"/>
                    <a:pt x="6851" y="776"/>
                  </a:cubicBezTo>
                  <a:cubicBezTo>
                    <a:pt x="6822" y="770"/>
                    <a:pt x="6794" y="764"/>
                    <a:pt x="6765" y="758"/>
                  </a:cubicBezTo>
                  <a:cubicBezTo>
                    <a:pt x="6720" y="748"/>
                    <a:pt x="6674" y="738"/>
                    <a:pt x="6629" y="728"/>
                  </a:cubicBezTo>
                  <a:cubicBezTo>
                    <a:pt x="6606" y="723"/>
                    <a:pt x="6583" y="718"/>
                    <a:pt x="6560" y="712"/>
                  </a:cubicBezTo>
                  <a:cubicBezTo>
                    <a:pt x="6397" y="675"/>
                    <a:pt x="6237" y="636"/>
                    <a:pt x="6081" y="595"/>
                  </a:cubicBezTo>
                  <a:cubicBezTo>
                    <a:pt x="6063" y="590"/>
                    <a:pt x="6046" y="586"/>
                    <a:pt x="6028" y="581"/>
                  </a:cubicBezTo>
                  <a:cubicBezTo>
                    <a:pt x="5979" y="568"/>
                    <a:pt x="5930" y="554"/>
                    <a:pt x="5881" y="540"/>
                  </a:cubicBezTo>
                  <a:cubicBezTo>
                    <a:pt x="5865" y="536"/>
                    <a:pt x="5849" y="532"/>
                    <a:pt x="5833" y="527"/>
                  </a:cubicBezTo>
                  <a:cubicBezTo>
                    <a:pt x="5783" y="513"/>
                    <a:pt x="5732" y="498"/>
                    <a:pt x="5682" y="483"/>
                  </a:cubicBezTo>
                  <a:cubicBezTo>
                    <a:pt x="5677" y="481"/>
                    <a:pt x="5672" y="480"/>
                    <a:pt x="5667" y="478"/>
                  </a:cubicBezTo>
                  <a:cubicBezTo>
                    <a:pt x="5495" y="427"/>
                    <a:pt x="5329" y="373"/>
                    <a:pt x="5168" y="317"/>
                  </a:cubicBezTo>
                  <a:cubicBezTo>
                    <a:pt x="5163" y="316"/>
                    <a:pt x="5158" y="314"/>
                    <a:pt x="5154" y="313"/>
                  </a:cubicBezTo>
                  <a:cubicBezTo>
                    <a:pt x="5102" y="295"/>
                    <a:pt x="5051" y="276"/>
                    <a:pt x="5000" y="257"/>
                  </a:cubicBezTo>
                  <a:cubicBezTo>
                    <a:pt x="4994" y="255"/>
                    <a:pt x="4988" y="253"/>
                    <a:pt x="4982" y="251"/>
                  </a:cubicBezTo>
                  <a:cubicBezTo>
                    <a:pt x="4767" y="171"/>
                    <a:pt x="4561" y="88"/>
                    <a:pt x="4366" y="0"/>
                  </a:cubicBezTo>
                  <a:cubicBezTo>
                    <a:pt x="3801" y="313"/>
                    <a:pt x="3357" y="669"/>
                    <a:pt x="3065" y="1054"/>
                  </a:cubicBezTo>
                  <a:lnTo>
                    <a:pt x="2789" y="2730"/>
                  </a:lnTo>
                  <a:lnTo>
                    <a:pt x="0" y="19648"/>
                  </a:lnTo>
                  <a:cubicBezTo>
                    <a:pt x="1957" y="20804"/>
                    <a:pt x="6058" y="21600"/>
                    <a:pt x="10800" y="21600"/>
                  </a:cubicBezTo>
                  <a:cubicBezTo>
                    <a:pt x="15542" y="21600"/>
                    <a:pt x="19642" y="20804"/>
                    <a:pt x="21600" y="19649"/>
                  </a:cubicBezTo>
                  <a:cubicBezTo>
                    <a:pt x="21600" y="19649"/>
                    <a:pt x="18811" y="2730"/>
                    <a:pt x="18811" y="2730"/>
                  </a:cubicBezTo>
                  <a:close/>
                </a:path>
              </a:pathLst>
            </a:custGeom>
            <a:solidFill>
              <a:srgbClr val="FF573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329" name="Shape">
              <a:extLst>
                <a:ext uri="{FF2B5EF4-FFF2-40B4-BE49-F238E27FC236}">
                  <a16:creationId xmlns:a16="http://schemas.microsoft.com/office/drawing/2014/main" xmlns="" id="{C174D9ED-4C90-9A43-844A-128A9012659F}"/>
                </a:ext>
              </a:extLst>
            </p:cNvPr>
            <p:cNvSpPr/>
            <p:nvPr/>
          </p:nvSpPr>
          <p:spPr>
            <a:xfrm>
              <a:off x="5332531" y="2358733"/>
              <a:ext cx="1990374" cy="7224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5" y="3338"/>
                  </a:moveTo>
                  <a:lnTo>
                    <a:pt x="17590" y="3338"/>
                  </a:lnTo>
                  <a:cubicBezTo>
                    <a:pt x="17475" y="1389"/>
                    <a:pt x="14480" y="0"/>
                    <a:pt x="10800" y="0"/>
                  </a:cubicBezTo>
                  <a:cubicBezTo>
                    <a:pt x="7120" y="0"/>
                    <a:pt x="4125" y="1389"/>
                    <a:pt x="4011" y="3338"/>
                  </a:cubicBezTo>
                  <a:lnTo>
                    <a:pt x="4005" y="3338"/>
                  </a:lnTo>
                  <a:lnTo>
                    <a:pt x="0" y="19908"/>
                  </a:lnTo>
                  <a:cubicBezTo>
                    <a:pt x="2164" y="20933"/>
                    <a:pt x="6190" y="21600"/>
                    <a:pt x="10800" y="21600"/>
                  </a:cubicBezTo>
                  <a:cubicBezTo>
                    <a:pt x="15410" y="21600"/>
                    <a:pt x="19436" y="20945"/>
                    <a:pt x="21600" y="19919"/>
                  </a:cubicBezTo>
                  <a:cubicBezTo>
                    <a:pt x="21600" y="19919"/>
                    <a:pt x="17595" y="3338"/>
                    <a:pt x="17595" y="3338"/>
                  </a:cubicBezTo>
                  <a:close/>
                </a:path>
              </a:pathLst>
            </a:custGeom>
            <a:solidFill>
              <a:srgbClr val="FFC30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330" name="Shape">
              <a:extLst>
                <a:ext uri="{FF2B5EF4-FFF2-40B4-BE49-F238E27FC236}">
                  <a16:creationId xmlns:a16="http://schemas.microsoft.com/office/drawing/2014/main" xmlns="" id="{31CC2560-D850-2E48-8142-D7D2BBA05F1D}"/>
                </a:ext>
              </a:extLst>
            </p:cNvPr>
            <p:cNvSpPr/>
            <p:nvPr/>
          </p:nvSpPr>
          <p:spPr>
            <a:xfrm>
              <a:off x="7358759" y="3075616"/>
              <a:ext cx="39639" cy="565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6" y="0"/>
                  </a:lnTo>
                  <a:cubicBezTo>
                    <a:pt x="6" y="0"/>
                    <a:pt x="6" y="0"/>
                    <a:pt x="0" y="0"/>
                  </a:cubicBezTo>
                  <a:lnTo>
                    <a:pt x="21600" y="21391"/>
                  </a:lnTo>
                  <a:cubicBezTo>
                    <a:pt x="21600" y="21391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331" name="Shape">
              <a:extLst>
                <a:ext uri="{FF2B5EF4-FFF2-40B4-BE49-F238E27FC236}">
                  <a16:creationId xmlns:a16="http://schemas.microsoft.com/office/drawing/2014/main" xmlns="" id="{6CB44363-0E53-054E-916F-63A44694A78B}"/>
                </a:ext>
              </a:extLst>
            </p:cNvPr>
            <p:cNvSpPr/>
            <p:nvPr/>
          </p:nvSpPr>
          <p:spPr>
            <a:xfrm>
              <a:off x="5812427" y="1505585"/>
              <a:ext cx="1024634" cy="4464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479"/>
                  </a:moveTo>
                  <a:lnTo>
                    <a:pt x="10800" y="0"/>
                  </a:lnTo>
                  <a:lnTo>
                    <a:pt x="0" y="2479"/>
                  </a:lnTo>
                  <a:lnTo>
                    <a:pt x="5447" y="2479"/>
                  </a:lnTo>
                  <a:lnTo>
                    <a:pt x="5447" y="21600"/>
                  </a:lnTo>
                  <a:lnTo>
                    <a:pt x="16313" y="21600"/>
                  </a:lnTo>
                  <a:lnTo>
                    <a:pt x="16313" y="2479"/>
                  </a:lnTo>
                  <a:cubicBezTo>
                    <a:pt x="16313" y="2479"/>
                    <a:pt x="21600" y="2479"/>
                    <a:pt x="21600" y="2479"/>
                  </a:cubicBezTo>
                  <a:close/>
                </a:path>
              </a:pathLst>
            </a:custGeom>
            <a:solidFill>
              <a:srgbClr val="FFC300">
                <a:lumMod val="60000"/>
                <a:lumOff val="4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332" name="Oval">
              <a:extLst>
                <a:ext uri="{FF2B5EF4-FFF2-40B4-BE49-F238E27FC236}">
                  <a16:creationId xmlns:a16="http://schemas.microsoft.com/office/drawing/2014/main" xmlns="" id="{C22BA68B-E288-AA4B-B0A9-935BDB66E929}"/>
                </a:ext>
              </a:extLst>
            </p:cNvPr>
            <p:cNvSpPr/>
            <p:nvPr/>
          </p:nvSpPr>
          <p:spPr>
            <a:xfrm>
              <a:off x="3454419" y="5726155"/>
              <a:ext cx="5752337" cy="230593"/>
            </a:xfrm>
            <a:prstGeom prst="ellipse">
              <a:avLst/>
            </a:pr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333" name="Shape">
              <a:extLst>
                <a:ext uri="{FF2B5EF4-FFF2-40B4-BE49-F238E27FC236}">
                  <a16:creationId xmlns:a16="http://schemas.microsoft.com/office/drawing/2014/main" xmlns="" id="{85B4B908-E7AE-CD48-A949-1D3EC7AD8D4D}"/>
                </a:ext>
              </a:extLst>
            </p:cNvPr>
            <p:cNvSpPr/>
            <p:nvPr/>
          </p:nvSpPr>
          <p:spPr>
            <a:xfrm>
              <a:off x="3916542" y="5062595"/>
              <a:ext cx="4826357" cy="187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309"/>
                  </a:moveTo>
                  <a:lnTo>
                    <a:pt x="21477" y="5556"/>
                  </a:lnTo>
                  <a:cubicBezTo>
                    <a:pt x="21112" y="3483"/>
                    <a:pt x="20347" y="1590"/>
                    <a:pt x="19286" y="0"/>
                  </a:cubicBezTo>
                  <a:cubicBezTo>
                    <a:pt x="17237" y="2841"/>
                    <a:pt x="14196" y="4644"/>
                    <a:pt x="10800" y="4644"/>
                  </a:cubicBezTo>
                  <a:cubicBezTo>
                    <a:pt x="7402" y="4644"/>
                    <a:pt x="4358" y="2845"/>
                    <a:pt x="2309" y="8"/>
                  </a:cubicBezTo>
                  <a:cubicBezTo>
                    <a:pt x="1250" y="1595"/>
                    <a:pt x="488" y="3487"/>
                    <a:pt x="123" y="5556"/>
                  </a:cubicBezTo>
                  <a:lnTo>
                    <a:pt x="0" y="10309"/>
                  </a:lnTo>
                  <a:cubicBezTo>
                    <a:pt x="782" y="16698"/>
                    <a:pt x="5319" y="21600"/>
                    <a:pt x="10800" y="21600"/>
                  </a:cubicBezTo>
                  <a:cubicBezTo>
                    <a:pt x="16281" y="21600"/>
                    <a:pt x="20818" y="16698"/>
                    <a:pt x="21600" y="10309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334" name="Shape">
              <a:extLst>
                <a:ext uri="{FF2B5EF4-FFF2-40B4-BE49-F238E27FC236}">
                  <a16:creationId xmlns:a16="http://schemas.microsoft.com/office/drawing/2014/main" xmlns="" id="{30E64827-0D3A-3944-B91C-95A2256E1C3F}"/>
                </a:ext>
              </a:extLst>
            </p:cNvPr>
            <p:cNvSpPr/>
            <p:nvPr/>
          </p:nvSpPr>
          <p:spPr>
            <a:xfrm>
              <a:off x="5261435" y="3040068"/>
              <a:ext cx="2135493" cy="1857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502"/>
                  </a:moveTo>
                  <a:lnTo>
                    <a:pt x="21227" y="4052"/>
                  </a:lnTo>
                  <a:cubicBezTo>
                    <a:pt x="20834" y="2572"/>
                    <a:pt x="20236" y="1205"/>
                    <a:pt x="19474" y="0"/>
                  </a:cubicBezTo>
                  <a:cubicBezTo>
                    <a:pt x="17342" y="2741"/>
                    <a:pt x="14247" y="4467"/>
                    <a:pt x="10800" y="4467"/>
                  </a:cubicBezTo>
                  <a:cubicBezTo>
                    <a:pt x="7353" y="4467"/>
                    <a:pt x="4258" y="2741"/>
                    <a:pt x="2126" y="0"/>
                  </a:cubicBezTo>
                  <a:cubicBezTo>
                    <a:pt x="1364" y="1205"/>
                    <a:pt x="766" y="2573"/>
                    <a:pt x="372" y="4054"/>
                  </a:cubicBezTo>
                  <a:lnTo>
                    <a:pt x="0" y="10501"/>
                  </a:lnTo>
                  <a:cubicBezTo>
                    <a:pt x="893" y="16805"/>
                    <a:pt x="5388" y="21600"/>
                    <a:pt x="10800" y="21600"/>
                  </a:cubicBezTo>
                  <a:cubicBezTo>
                    <a:pt x="16211" y="21600"/>
                    <a:pt x="20706" y="16806"/>
                    <a:pt x="21600" y="10502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335" name="Shape">
              <a:extLst>
                <a:ext uri="{FF2B5EF4-FFF2-40B4-BE49-F238E27FC236}">
                  <a16:creationId xmlns:a16="http://schemas.microsoft.com/office/drawing/2014/main" xmlns="" id="{02EB059A-80D9-1C4F-BF6C-D76766B50F93}"/>
                </a:ext>
              </a:extLst>
            </p:cNvPr>
            <p:cNvSpPr/>
            <p:nvPr/>
          </p:nvSpPr>
          <p:spPr>
            <a:xfrm>
              <a:off x="4811163" y="3715477"/>
              <a:ext cx="3034699" cy="1869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666"/>
                  </a:moveTo>
                  <a:lnTo>
                    <a:pt x="21352" y="4600"/>
                  </a:lnTo>
                  <a:cubicBezTo>
                    <a:pt x="20951" y="2904"/>
                    <a:pt x="20280" y="1347"/>
                    <a:pt x="19399" y="0"/>
                  </a:cubicBezTo>
                  <a:cubicBezTo>
                    <a:pt x="17308" y="2800"/>
                    <a:pt x="14232" y="4572"/>
                    <a:pt x="10800" y="4572"/>
                  </a:cubicBezTo>
                  <a:cubicBezTo>
                    <a:pt x="7368" y="4572"/>
                    <a:pt x="4292" y="2800"/>
                    <a:pt x="2201" y="0"/>
                  </a:cubicBezTo>
                  <a:cubicBezTo>
                    <a:pt x="1320" y="1347"/>
                    <a:pt x="649" y="2905"/>
                    <a:pt x="248" y="4602"/>
                  </a:cubicBezTo>
                  <a:lnTo>
                    <a:pt x="0" y="10664"/>
                  </a:lnTo>
                  <a:cubicBezTo>
                    <a:pt x="926" y="16882"/>
                    <a:pt x="5409" y="21600"/>
                    <a:pt x="10800" y="21600"/>
                  </a:cubicBezTo>
                  <a:cubicBezTo>
                    <a:pt x="16191" y="21600"/>
                    <a:pt x="20673" y="16884"/>
                    <a:pt x="21600" y="10666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336" name="Shape">
              <a:extLst>
                <a:ext uri="{FF2B5EF4-FFF2-40B4-BE49-F238E27FC236}">
                  <a16:creationId xmlns:a16="http://schemas.microsoft.com/office/drawing/2014/main" xmlns="" id="{E29A564D-84EB-8749-9BCA-B53D99E2F912}"/>
                </a:ext>
              </a:extLst>
            </p:cNvPr>
            <p:cNvSpPr/>
            <p:nvPr/>
          </p:nvSpPr>
          <p:spPr>
            <a:xfrm>
              <a:off x="4366814" y="4390886"/>
              <a:ext cx="3928291" cy="187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296"/>
                  </a:moveTo>
                  <a:lnTo>
                    <a:pt x="21442" y="5299"/>
                  </a:lnTo>
                  <a:cubicBezTo>
                    <a:pt x="21068" y="3329"/>
                    <a:pt x="20334" y="1527"/>
                    <a:pt x="19329" y="0"/>
                  </a:cubicBezTo>
                  <a:cubicBezTo>
                    <a:pt x="17263" y="2820"/>
                    <a:pt x="14208" y="4605"/>
                    <a:pt x="10800" y="4605"/>
                  </a:cubicBezTo>
                  <a:cubicBezTo>
                    <a:pt x="7392" y="4605"/>
                    <a:pt x="4338" y="2820"/>
                    <a:pt x="2271" y="0"/>
                  </a:cubicBezTo>
                  <a:cubicBezTo>
                    <a:pt x="1266" y="1528"/>
                    <a:pt x="532" y="3331"/>
                    <a:pt x="158" y="5303"/>
                  </a:cubicBezTo>
                  <a:lnTo>
                    <a:pt x="0" y="10293"/>
                  </a:lnTo>
                  <a:cubicBezTo>
                    <a:pt x="788" y="16692"/>
                    <a:pt x="5323" y="21600"/>
                    <a:pt x="10800" y="21600"/>
                  </a:cubicBezTo>
                  <a:cubicBezTo>
                    <a:pt x="16276" y="21600"/>
                    <a:pt x="20811" y="16694"/>
                    <a:pt x="21600" y="10296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337" name="Oval">
              <a:extLst>
                <a:ext uri="{FF2B5EF4-FFF2-40B4-BE49-F238E27FC236}">
                  <a16:creationId xmlns:a16="http://schemas.microsoft.com/office/drawing/2014/main" xmlns="" id="{02E77946-BE15-5341-B530-B6F307F8DEAB}"/>
                </a:ext>
              </a:extLst>
            </p:cNvPr>
            <p:cNvSpPr/>
            <p:nvPr/>
          </p:nvSpPr>
          <p:spPr>
            <a:xfrm>
              <a:off x="5705784" y="2358734"/>
              <a:ext cx="1252252" cy="230596"/>
            </a:xfrm>
            <a:prstGeom prst="ellipse">
              <a:avLst/>
            </a:pr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256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912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unnel-diagram-concept-for-powerpoint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C0045"/>
      </a:accent1>
      <a:accent2>
        <a:srgbClr val="591845"/>
      </a:accent2>
      <a:accent3>
        <a:srgbClr val="900C3F"/>
      </a:accent3>
      <a:accent4>
        <a:srgbClr val="C70038"/>
      </a:accent4>
      <a:accent5>
        <a:srgbClr val="FF5733"/>
      </a:accent5>
      <a:accent6>
        <a:srgbClr val="FFC30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205</Words>
  <Application>Microsoft Office PowerPoint</Application>
  <PresentationFormat>Widescreen</PresentationFormat>
  <Paragraphs>34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Rezaul Karim</dc:creator>
  <cp:lastModifiedBy>Fatima Hafeez</cp:lastModifiedBy>
  <cp:revision>15</cp:revision>
  <dcterms:created xsi:type="dcterms:W3CDTF">2019-12-15T08:08:36Z</dcterms:created>
  <dcterms:modified xsi:type="dcterms:W3CDTF">2020-02-23T14:08:54Z</dcterms:modified>
</cp:coreProperties>
</file>