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2" r:id="rId2"/>
    <p:sldId id="275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81AE"/>
    <a:srgbClr val="F79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101" d="100"/>
          <a:sy n="101" d="100"/>
        </p:scale>
        <p:origin x="108" y="20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sinessmodelgeneration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Business Model Canvas for PowerPoint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8012" y="1143000"/>
            <a:ext cx="10972800" cy="5181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7218" y="1143000"/>
            <a:ext cx="2194562" cy="358140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01780" y="1143000"/>
            <a:ext cx="2194562" cy="1803400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97919" y="1143000"/>
            <a:ext cx="2194562" cy="3581400"/>
          </a:xfrm>
          <a:prstGeom prst="rect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7044" y="1143000"/>
            <a:ext cx="2194562" cy="3581400"/>
          </a:xfrm>
          <a:prstGeom prst="rect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01780" y="2946400"/>
            <a:ext cx="2194562" cy="177800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193473" y="1143000"/>
            <a:ext cx="2194562" cy="180340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93473" y="2946400"/>
            <a:ext cx="2194562" cy="1778000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7218" y="4724400"/>
            <a:ext cx="5487194" cy="1600200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3618" y="4724400"/>
            <a:ext cx="5487194" cy="160020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75652" y="1261507"/>
            <a:ext cx="105670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Key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Partners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0212" y="1261507"/>
            <a:ext cx="109517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Key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Activities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54296" y="1261507"/>
            <a:ext cx="133882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Value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Proposition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28852" y="1261507"/>
            <a:ext cx="156966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Customer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Relationships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24584" y="1261507"/>
            <a:ext cx="124906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Customer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Segments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56144" y="3076239"/>
            <a:ext cx="128753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Key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Resources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30024" y="3045759"/>
            <a:ext cx="11592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Channels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12" y="4857988"/>
            <a:ext cx="16594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Cost Structure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2407" y="485798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Revenue Streams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2284412" y="1371600"/>
            <a:ext cx="308475" cy="326848"/>
            <a:chOff x="5884863" y="0"/>
            <a:chExt cx="506413" cy="536576"/>
          </a:xfrm>
          <a:solidFill>
            <a:schemeClr val="accent2"/>
          </a:solidFill>
        </p:grpSpPr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6057901" y="0"/>
              <a:ext cx="333375" cy="371475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44" y="3"/>
                </a:cxn>
                <a:cxn ang="0">
                  <a:pos x="165" y="12"/>
                </a:cxn>
                <a:cxn ang="0">
                  <a:pos x="182" y="25"/>
                </a:cxn>
                <a:cxn ang="0">
                  <a:pos x="185" y="28"/>
                </a:cxn>
                <a:cxn ang="0">
                  <a:pos x="199" y="46"/>
                </a:cxn>
                <a:cxn ang="0">
                  <a:pos x="207" y="67"/>
                </a:cxn>
                <a:cxn ang="0">
                  <a:pos x="210" y="88"/>
                </a:cxn>
                <a:cxn ang="0">
                  <a:pos x="208" y="105"/>
                </a:cxn>
                <a:cxn ang="0">
                  <a:pos x="203" y="121"/>
                </a:cxn>
                <a:cxn ang="0">
                  <a:pos x="195" y="135"/>
                </a:cxn>
                <a:cxn ang="0">
                  <a:pos x="185" y="148"/>
                </a:cxn>
                <a:cxn ang="0">
                  <a:pos x="124" y="210"/>
                </a:cxn>
                <a:cxn ang="0">
                  <a:pos x="105" y="224"/>
                </a:cxn>
                <a:cxn ang="0">
                  <a:pos x="86" y="232"/>
                </a:cxn>
                <a:cxn ang="0">
                  <a:pos x="63" y="234"/>
                </a:cxn>
                <a:cxn ang="0">
                  <a:pos x="42" y="232"/>
                </a:cxn>
                <a:cxn ang="0">
                  <a:pos x="21" y="223"/>
                </a:cxn>
                <a:cxn ang="0">
                  <a:pos x="3" y="210"/>
                </a:cxn>
                <a:cxn ang="0">
                  <a:pos x="0" y="207"/>
                </a:cxn>
                <a:cxn ang="0">
                  <a:pos x="38" y="170"/>
                </a:cxn>
                <a:cxn ang="0">
                  <a:pos x="41" y="173"/>
                </a:cxn>
                <a:cxn ang="0">
                  <a:pos x="51" y="179"/>
                </a:cxn>
                <a:cxn ang="0">
                  <a:pos x="63" y="182"/>
                </a:cxn>
                <a:cxn ang="0">
                  <a:pos x="76" y="179"/>
                </a:cxn>
                <a:cxn ang="0">
                  <a:pos x="87" y="173"/>
                </a:cxn>
                <a:cxn ang="0">
                  <a:pos x="148" y="111"/>
                </a:cxn>
                <a:cxn ang="0">
                  <a:pos x="154" y="101"/>
                </a:cxn>
                <a:cxn ang="0">
                  <a:pos x="157" y="88"/>
                </a:cxn>
                <a:cxn ang="0">
                  <a:pos x="154" y="76"/>
                </a:cxn>
                <a:cxn ang="0">
                  <a:pos x="148" y="66"/>
                </a:cxn>
                <a:cxn ang="0">
                  <a:pos x="145" y="63"/>
                </a:cxn>
                <a:cxn ang="0">
                  <a:pos x="134" y="56"/>
                </a:cxn>
                <a:cxn ang="0">
                  <a:pos x="123" y="54"/>
                </a:cxn>
                <a:cxn ang="0">
                  <a:pos x="109" y="56"/>
                </a:cxn>
                <a:cxn ang="0">
                  <a:pos x="99" y="63"/>
                </a:cxn>
                <a:cxn ang="0">
                  <a:pos x="74" y="88"/>
                </a:cxn>
                <a:cxn ang="0">
                  <a:pos x="65" y="93"/>
                </a:cxn>
                <a:cxn ang="0">
                  <a:pos x="55" y="96"/>
                </a:cxn>
                <a:cxn ang="0">
                  <a:pos x="46" y="93"/>
                </a:cxn>
                <a:cxn ang="0">
                  <a:pos x="37" y="88"/>
                </a:cxn>
                <a:cxn ang="0">
                  <a:pos x="32" y="79"/>
                </a:cxn>
                <a:cxn ang="0">
                  <a:pos x="29" y="69"/>
                </a:cxn>
                <a:cxn ang="0">
                  <a:pos x="32" y="59"/>
                </a:cxn>
                <a:cxn ang="0">
                  <a:pos x="37" y="51"/>
                </a:cxn>
                <a:cxn ang="0">
                  <a:pos x="62" y="25"/>
                </a:cxn>
                <a:cxn ang="0">
                  <a:pos x="79" y="12"/>
                </a:cxn>
                <a:cxn ang="0">
                  <a:pos x="100" y="3"/>
                </a:cxn>
                <a:cxn ang="0">
                  <a:pos x="123" y="0"/>
                </a:cxn>
              </a:cxnLst>
              <a:rect l="0" t="0" r="r" b="b"/>
              <a:pathLst>
                <a:path w="210" h="234">
                  <a:moveTo>
                    <a:pt x="123" y="0"/>
                  </a:moveTo>
                  <a:lnTo>
                    <a:pt x="144" y="3"/>
                  </a:lnTo>
                  <a:lnTo>
                    <a:pt x="165" y="12"/>
                  </a:lnTo>
                  <a:lnTo>
                    <a:pt x="182" y="25"/>
                  </a:lnTo>
                  <a:lnTo>
                    <a:pt x="185" y="28"/>
                  </a:lnTo>
                  <a:lnTo>
                    <a:pt x="199" y="46"/>
                  </a:lnTo>
                  <a:lnTo>
                    <a:pt x="207" y="67"/>
                  </a:lnTo>
                  <a:lnTo>
                    <a:pt x="210" y="88"/>
                  </a:lnTo>
                  <a:lnTo>
                    <a:pt x="208" y="105"/>
                  </a:lnTo>
                  <a:lnTo>
                    <a:pt x="203" y="121"/>
                  </a:lnTo>
                  <a:lnTo>
                    <a:pt x="195" y="135"/>
                  </a:lnTo>
                  <a:lnTo>
                    <a:pt x="185" y="148"/>
                  </a:lnTo>
                  <a:lnTo>
                    <a:pt x="124" y="210"/>
                  </a:lnTo>
                  <a:lnTo>
                    <a:pt x="105" y="224"/>
                  </a:lnTo>
                  <a:lnTo>
                    <a:pt x="86" y="232"/>
                  </a:lnTo>
                  <a:lnTo>
                    <a:pt x="63" y="234"/>
                  </a:lnTo>
                  <a:lnTo>
                    <a:pt x="42" y="232"/>
                  </a:lnTo>
                  <a:lnTo>
                    <a:pt x="21" y="223"/>
                  </a:lnTo>
                  <a:lnTo>
                    <a:pt x="3" y="210"/>
                  </a:lnTo>
                  <a:lnTo>
                    <a:pt x="0" y="207"/>
                  </a:lnTo>
                  <a:lnTo>
                    <a:pt x="38" y="170"/>
                  </a:lnTo>
                  <a:lnTo>
                    <a:pt x="41" y="173"/>
                  </a:lnTo>
                  <a:lnTo>
                    <a:pt x="51" y="179"/>
                  </a:lnTo>
                  <a:lnTo>
                    <a:pt x="63" y="182"/>
                  </a:lnTo>
                  <a:lnTo>
                    <a:pt x="76" y="179"/>
                  </a:lnTo>
                  <a:lnTo>
                    <a:pt x="87" y="173"/>
                  </a:lnTo>
                  <a:lnTo>
                    <a:pt x="148" y="111"/>
                  </a:lnTo>
                  <a:lnTo>
                    <a:pt x="154" y="101"/>
                  </a:lnTo>
                  <a:lnTo>
                    <a:pt x="157" y="88"/>
                  </a:lnTo>
                  <a:lnTo>
                    <a:pt x="154" y="76"/>
                  </a:lnTo>
                  <a:lnTo>
                    <a:pt x="148" y="66"/>
                  </a:lnTo>
                  <a:lnTo>
                    <a:pt x="145" y="63"/>
                  </a:lnTo>
                  <a:lnTo>
                    <a:pt x="134" y="56"/>
                  </a:lnTo>
                  <a:lnTo>
                    <a:pt x="123" y="54"/>
                  </a:lnTo>
                  <a:lnTo>
                    <a:pt x="109" y="56"/>
                  </a:lnTo>
                  <a:lnTo>
                    <a:pt x="99" y="63"/>
                  </a:lnTo>
                  <a:lnTo>
                    <a:pt x="74" y="88"/>
                  </a:lnTo>
                  <a:lnTo>
                    <a:pt x="65" y="93"/>
                  </a:lnTo>
                  <a:lnTo>
                    <a:pt x="55" y="96"/>
                  </a:lnTo>
                  <a:lnTo>
                    <a:pt x="46" y="93"/>
                  </a:lnTo>
                  <a:lnTo>
                    <a:pt x="37" y="88"/>
                  </a:lnTo>
                  <a:lnTo>
                    <a:pt x="32" y="79"/>
                  </a:lnTo>
                  <a:lnTo>
                    <a:pt x="29" y="69"/>
                  </a:lnTo>
                  <a:lnTo>
                    <a:pt x="32" y="59"/>
                  </a:lnTo>
                  <a:lnTo>
                    <a:pt x="37" y="51"/>
                  </a:lnTo>
                  <a:lnTo>
                    <a:pt x="62" y="25"/>
                  </a:lnTo>
                  <a:lnTo>
                    <a:pt x="79" y="12"/>
                  </a:lnTo>
                  <a:lnTo>
                    <a:pt x="100" y="3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5884863" y="166688"/>
              <a:ext cx="331788" cy="369888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1" y="4"/>
                </a:cxn>
                <a:cxn ang="0">
                  <a:pos x="195" y="14"/>
                </a:cxn>
                <a:cxn ang="0">
                  <a:pos x="200" y="17"/>
                </a:cxn>
                <a:cxn ang="0">
                  <a:pos x="201" y="19"/>
                </a:cxn>
                <a:cxn ang="0">
                  <a:pos x="209" y="27"/>
                </a:cxn>
                <a:cxn ang="0">
                  <a:pos x="172" y="64"/>
                </a:cxn>
                <a:cxn ang="0">
                  <a:pos x="170" y="61"/>
                </a:cxn>
                <a:cxn ang="0">
                  <a:pos x="159" y="55"/>
                </a:cxn>
                <a:cxn ang="0">
                  <a:pos x="146" y="52"/>
                </a:cxn>
                <a:cxn ang="0">
                  <a:pos x="134" y="55"/>
                </a:cxn>
                <a:cxn ang="0">
                  <a:pos x="123" y="61"/>
                </a:cxn>
                <a:cxn ang="0">
                  <a:pos x="61" y="123"/>
                </a:cxn>
                <a:cxn ang="0">
                  <a:pos x="55" y="133"/>
                </a:cxn>
                <a:cxn ang="0">
                  <a:pos x="52" y="145"/>
                </a:cxn>
                <a:cxn ang="0">
                  <a:pos x="55" y="158"/>
                </a:cxn>
                <a:cxn ang="0">
                  <a:pos x="61" y="169"/>
                </a:cxn>
                <a:cxn ang="0">
                  <a:pos x="64" y="171"/>
                </a:cxn>
                <a:cxn ang="0">
                  <a:pos x="75" y="178"/>
                </a:cxn>
                <a:cxn ang="0">
                  <a:pos x="88" y="181"/>
                </a:cxn>
                <a:cxn ang="0">
                  <a:pos x="100" y="178"/>
                </a:cxn>
                <a:cxn ang="0">
                  <a:pos x="110" y="171"/>
                </a:cxn>
                <a:cxn ang="0">
                  <a:pos x="137" y="145"/>
                </a:cxn>
                <a:cxn ang="0">
                  <a:pos x="146" y="139"/>
                </a:cxn>
                <a:cxn ang="0">
                  <a:pos x="155" y="137"/>
                </a:cxn>
                <a:cxn ang="0">
                  <a:pos x="166" y="139"/>
                </a:cxn>
                <a:cxn ang="0">
                  <a:pos x="174" y="145"/>
                </a:cxn>
                <a:cxn ang="0">
                  <a:pos x="180" y="154"/>
                </a:cxn>
                <a:cxn ang="0">
                  <a:pos x="181" y="163"/>
                </a:cxn>
                <a:cxn ang="0">
                  <a:pos x="180" y="173"/>
                </a:cxn>
                <a:cxn ang="0">
                  <a:pos x="174" y="182"/>
                </a:cxn>
                <a:cxn ang="0">
                  <a:pos x="147" y="208"/>
                </a:cxn>
                <a:cxn ang="0">
                  <a:pos x="129" y="222"/>
                </a:cxn>
                <a:cxn ang="0">
                  <a:pos x="109" y="230"/>
                </a:cxn>
                <a:cxn ang="0">
                  <a:pos x="88" y="233"/>
                </a:cxn>
                <a:cxn ang="0">
                  <a:pos x="71" y="232"/>
                </a:cxn>
                <a:cxn ang="0">
                  <a:pos x="55" y="226"/>
                </a:cxn>
                <a:cxn ang="0">
                  <a:pos x="40" y="218"/>
                </a:cxn>
                <a:cxn ang="0">
                  <a:pos x="27" y="208"/>
                </a:cxn>
                <a:cxn ang="0">
                  <a:pos x="25" y="205"/>
                </a:cxn>
                <a:cxn ang="0">
                  <a:pos x="14" y="192"/>
                </a:cxn>
                <a:cxn ang="0">
                  <a:pos x="6" y="178"/>
                </a:cxn>
                <a:cxn ang="0">
                  <a:pos x="1" y="162"/>
                </a:cxn>
                <a:cxn ang="0">
                  <a:pos x="0" y="145"/>
                </a:cxn>
                <a:cxn ang="0">
                  <a:pos x="2" y="124"/>
                </a:cxn>
                <a:cxn ang="0">
                  <a:pos x="10" y="103"/>
                </a:cxn>
                <a:cxn ang="0">
                  <a:pos x="25" y="85"/>
                </a:cxn>
                <a:cxn ang="0">
                  <a:pos x="85" y="25"/>
                </a:cxn>
                <a:cxn ang="0">
                  <a:pos x="104" y="10"/>
                </a:cxn>
                <a:cxn ang="0">
                  <a:pos x="125" y="2"/>
                </a:cxn>
                <a:cxn ang="0">
                  <a:pos x="146" y="0"/>
                </a:cxn>
              </a:cxnLst>
              <a:rect l="0" t="0" r="r" b="b"/>
              <a:pathLst>
                <a:path w="209" h="233">
                  <a:moveTo>
                    <a:pt x="146" y="0"/>
                  </a:moveTo>
                  <a:lnTo>
                    <a:pt x="171" y="4"/>
                  </a:lnTo>
                  <a:lnTo>
                    <a:pt x="195" y="14"/>
                  </a:lnTo>
                  <a:lnTo>
                    <a:pt x="200" y="17"/>
                  </a:lnTo>
                  <a:lnTo>
                    <a:pt x="201" y="19"/>
                  </a:lnTo>
                  <a:lnTo>
                    <a:pt x="209" y="27"/>
                  </a:lnTo>
                  <a:lnTo>
                    <a:pt x="172" y="64"/>
                  </a:lnTo>
                  <a:lnTo>
                    <a:pt x="170" y="61"/>
                  </a:lnTo>
                  <a:lnTo>
                    <a:pt x="159" y="55"/>
                  </a:lnTo>
                  <a:lnTo>
                    <a:pt x="146" y="52"/>
                  </a:lnTo>
                  <a:lnTo>
                    <a:pt x="134" y="55"/>
                  </a:lnTo>
                  <a:lnTo>
                    <a:pt x="123" y="61"/>
                  </a:lnTo>
                  <a:lnTo>
                    <a:pt x="61" y="123"/>
                  </a:lnTo>
                  <a:lnTo>
                    <a:pt x="55" y="133"/>
                  </a:lnTo>
                  <a:lnTo>
                    <a:pt x="52" y="145"/>
                  </a:lnTo>
                  <a:lnTo>
                    <a:pt x="55" y="158"/>
                  </a:lnTo>
                  <a:lnTo>
                    <a:pt x="61" y="169"/>
                  </a:lnTo>
                  <a:lnTo>
                    <a:pt x="64" y="171"/>
                  </a:lnTo>
                  <a:lnTo>
                    <a:pt x="75" y="178"/>
                  </a:lnTo>
                  <a:lnTo>
                    <a:pt x="88" y="181"/>
                  </a:lnTo>
                  <a:lnTo>
                    <a:pt x="100" y="178"/>
                  </a:lnTo>
                  <a:lnTo>
                    <a:pt x="110" y="171"/>
                  </a:lnTo>
                  <a:lnTo>
                    <a:pt x="137" y="145"/>
                  </a:lnTo>
                  <a:lnTo>
                    <a:pt x="146" y="139"/>
                  </a:lnTo>
                  <a:lnTo>
                    <a:pt x="155" y="137"/>
                  </a:lnTo>
                  <a:lnTo>
                    <a:pt x="166" y="139"/>
                  </a:lnTo>
                  <a:lnTo>
                    <a:pt x="174" y="145"/>
                  </a:lnTo>
                  <a:lnTo>
                    <a:pt x="180" y="154"/>
                  </a:lnTo>
                  <a:lnTo>
                    <a:pt x="181" y="163"/>
                  </a:lnTo>
                  <a:lnTo>
                    <a:pt x="180" y="173"/>
                  </a:lnTo>
                  <a:lnTo>
                    <a:pt x="174" y="182"/>
                  </a:lnTo>
                  <a:lnTo>
                    <a:pt x="147" y="208"/>
                  </a:lnTo>
                  <a:lnTo>
                    <a:pt x="129" y="222"/>
                  </a:lnTo>
                  <a:lnTo>
                    <a:pt x="109" y="230"/>
                  </a:lnTo>
                  <a:lnTo>
                    <a:pt x="88" y="233"/>
                  </a:lnTo>
                  <a:lnTo>
                    <a:pt x="71" y="232"/>
                  </a:lnTo>
                  <a:lnTo>
                    <a:pt x="55" y="226"/>
                  </a:lnTo>
                  <a:lnTo>
                    <a:pt x="40" y="218"/>
                  </a:lnTo>
                  <a:lnTo>
                    <a:pt x="27" y="208"/>
                  </a:lnTo>
                  <a:lnTo>
                    <a:pt x="25" y="205"/>
                  </a:lnTo>
                  <a:lnTo>
                    <a:pt x="14" y="192"/>
                  </a:lnTo>
                  <a:lnTo>
                    <a:pt x="6" y="178"/>
                  </a:lnTo>
                  <a:lnTo>
                    <a:pt x="1" y="162"/>
                  </a:lnTo>
                  <a:lnTo>
                    <a:pt x="0" y="145"/>
                  </a:lnTo>
                  <a:lnTo>
                    <a:pt x="2" y="124"/>
                  </a:lnTo>
                  <a:lnTo>
                    <a:pt x="10" y="103"/>
                  </a:lnTo>
                  <a:lnTo>
                    <a:pt x="25" y="85"/>
                  </a:lnTo>
                  <a:lnTo>
                    <a:pt x="85" y="25"/>
                  </a:lnTo>
                  <a:lnTo>
                    <a:pt x="104" y="10"/>
                  </a:lnTo>
                  <a:lnTo>
                    <a:pt x="125" y="2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6675876" y="1371600"/>
            <a:ext cx="325881" cy="322013"/>
          </a:xfrm>
          <a:custGeom>
            <a:avLst/>
            <a:gdLst/>
            <a:ahLst/>
            <a:cxnLst>
              <a:cxn ang="0">
                <a:pos x="306" y="190"/>
              </a:cxn>
              <a:cxn ang="0">
                <a:pos x="178" y="333"/>
              </a:cxn>
              <a:cxn ang="0">
                <a:pos x="31" y="190"/>
              </a:cxn>
              <a:cxn ang="0">
                <a:pos x="159" y="333"/>
              </a:cxn>
              <a:cxn ang="0">
                <a:pos x="31" y="190"/>
              </a:cxn>
              <a:cxn ang="0">
                <a:pos x="228" y="25"/>
              </a:cxn>
              <a:cxn ang="0">
                <a:pos x="198" y="50"/>
              </a:cxn>
              <a:cxn ang="0">
                <a:pos x="182" y="86"/>
              </a:cxn>
              <a:cxn ang="0">
                <a:pos x="231" y="71"/>
              </a:cxn>
              <a:cxn ang="0">
                <a:pos x="255" y="54"/>
              </a:cxn>
              <a:cxn ang="0">
                <a:pos x="260" y="40"/>
              </a:cxn>
              <a:cxn ang="0">
                <a:pos x="255" y="29"/>
              </a:cxn>
              <a:cxn ang="0">
                <a:pos x="248" y="25"/>
              </a:cxn>
              <a:cxn ang="0">
                <a:pos x="239" y="23"/>
              </a:cxn>
              <a:cxn ang="0">
                <a:pos x="90" y="25"/>
              </a:cxn>
              <a:cxn ang="0">
                <a:pos x="78" y="34"/>
              </a:cxn>
              <a:cxn ang="0">
                <a:pos x="74" y="42"/>
              </a:cxn>
              <a:cxn ang="0">
                <a:pos x="75" y="51"/>
              </a:cxn>
              <a:cxn ang="0">
                <a:pos x="85" y="63"/>
              </a:cxn>
              <a:cxn ang="0">
                <a:pos x="104" y="75"/>
              </a:cxn>
              <a:cxn ang="0">
                <a:pos x="155" y="84"/>
              </a:cxn>
              <a:cxn ang="0">
                <a:pos x="139" y="50"/>
              </a:cxn>
              <a:cxn ang="0">
                <a:pos x="119" y="30"/>
              </a:cxn>
              <a:cxn ang="0">
                <a:pos x="98" y="23"/>
              </a:cxn>
              <a:cxn ang="0">
                <a:pos x="98" y="0"/>
              </a:cxn>
              <a:cxn ang="0">
                <a:pos x="132" y="10"/>
              </a:cxn>
              <a:cxn ang="0">
                <a:pos x="157" y="37"/>
              </a:cxn>
              <a:cxn ang="0">
                <a:pos x="164" y="46"/>
              </a:cxn>
              <a:cxn ang="0">
                <a:pos x="169" y="55"/>
              </a:cxn>
              <a:cxn ang="0">
                <a:pos x="185" y="29"/>
              </a:cxn>
              <a:cxn ang="0">
                <a:pos x="222" y="3"/>
              </a:cxn>
              <a:cxn ang="0">
                <a:pos x="256" y="3"/>
              </a:cxn>
              <a:cxn ang="0">
                <a:pos x="280" y="23"/>
              </a:cxn>
              <a:cxn ang="0">
                <a:pos x="281" y="55"/>
              </a:cxn>
              <a:cxn ang="0">
                <a:pos x="259" y="82"/>
              </a:cxn>
              <a:cxn ang="0">
                <a:pos x="244" y="90"/>
              </a:cxn>
              <a:cxn ang="0">
                <a:pos x="326" y="92"/>
              </a:cxn>
              <a:cxn ang="0">
                <a:pos x="337" y="107"/>
              </a:cxn>
              <a:cxn ang="0">
                <a:pos x="178" y="168"/>
              </a:cxn>
              <a:cxn ang="0">
                <a:pos x="159" y="90"/>
              </a:cxn>
              <a:cxn ang="0">
                <a:pos x="0" y="168"/>
              </a:cxn>
              <a:cxn ang="0">
                <a:pos x="2" y="102"/>
              </a:cxn>
              <a:cxn ang="0">
                <a:pos x="7" y="94"/>
              </a:cxn>
              <a:cxn ang="0">
                <a:pos x="17" y="90"/>
              </a:cxn>
              <a:cxn ang="0">
                <a:pos x="69" y="80"/>
              </a:cxn>
              <a:cxn ang="0">
                <a:pos x="52" y="56"/>
              </a:cxn>
              <a:cxn ang="0">
                <a:pos x="53" y="33"/>
              </a:cxn>
              <a:cxn ang="0">
                <a:pos x="66" y="13"/>
              </a:cxn>
              <a:cxn ang="0">
                <a:pos x="98" y="0"/>
              </a:cxn>
            </a:cxnLst>
            <a:rect l="0" t="0" r="r" b="b"/>
            <a:pathLst>
              <a:path w="337" h="333">
                <a:moveTo>
                  <a:pt x="178" y="190"/>
                </a:moveTo>
                <a:lnTo>
                  <a:pt x="306" y="190"/>
                </a:lnTo>
                <a:lnTo>
                  <a:pt x="306" y="333"/>
                </a:lnTo>
                <a:lnTo>
                  <a:pt x="178" y="333"/>
                </a:lnTo>
                <a:lnTo>
                  <a:pt x="178" y="190"/>
                </a:lnTo>
                <a:close/>
                <a:moveTo>
                  <a:pt x="31" y="190"/>
                </a:moveTo>
                <a:lnTo>
                  <a:pt x="159" y="190"/>
                </a:lnTo>
                <a:lnTo>
                  <a:pt x="159" y="333"/>
                </a:lnTo>
                <a:lnTo>
                  <a:pt x="31" y="333"/>
                </a:lnTo>
                <a:lnTo>
                  <a:pt x="31" y="190"/>
                </a:lnTo>
                <a:close/>
                <a:moveTo>
                  <a:pt x="239" y="23"/>
                </a:moveTo>
                <a:lnTo>
                  <a:pt x="228" y="25"/>
                </a:lnTo>
                <a:lnTo>
                  <a:pt x="218" y="30"/>
                </a:lnTo>
                <a:lnTo>
                  <a:pt x="198" y="50"/>
                </a:lnTo>
                <a:lnTo>
                  <a:pt x="189" y="67"/>
                </a:lnTo>
                <a:lnTo>
                  <a:pt x="182" y="86"/>
                </a:lnTo>
                <a:lnTo>
                  <a:pt x="210" y="78"/>
                </a:lnTo>
                <a:lnTo>
                  <a:pt x="231" y="71"/>
                </a:lnTo>
                <a:lnTo>
                  <a:pt x="246" y="63"/>
                </a:lnTo>
                <a:lnTo>
                  <a:pt x="255" y="54"/>
                </a:lnTo>
                <a:lnTo>
                  <a:pt x="259" y="47"/>
                </a:lnTo>
                <a:lnTo>
                  <a:pt x="260" y="40"/>
                </a:lnTo>
                <a:lnTo>
                  <a:pt x="260" y="37"/>
                </a:lnTo>
                <a:lnTo>
                  <a:pt x="255" y="29"/>
                </a:lnTo>
                <a:lnTo>
                  <a:pt x="252" y="27"/>
                </a:lnTo>
                <a:lnTo>
                  <a:pt x="248" y="25"/>
                </a:lnTo>
                <a:lnTo>
                  <a:pt x="244" y="23"/>
                </a:lnTo>
                <a:lnTo>
                  <a:pt x="239" y="23"/>
                </a:lnTo>
                <a:close/>
                <a:moveTo>
                  <a:pt x="94" y="23"/>
                </a:moveTo>
                <a:lnTo>
                  <a:pt x="90" y="25"/>
                </a:lnTo>
                <a:lnTo>
                  <a:pt x="82" y="30"/>
                </a:lnTo>
                <a:lnTo>
                  <a:pt x="78" y="34"/>
                </a:lnTo>
                <a:lnTo>
                  <a:pt x="75" y="38"/>
                </a:lnTo>
                <a:lnTo>
                  <a:pt x="74" y="42"/>
                </a:lnTo>
                <a:lnTo>
                  <a:pt x="74" y="48"/>
                </a:lnTo>
                <a:lnTo>
                  <a:pt x="75" y="51"/>
                </a:lnTo>
                <a:lnTo>
                  <a:pt x="81" y="59"/>
                </a:lnTo>
                <a:lnTo>
                  <a:pt x="85" y="63"/>
                </a:lnTo>
                <a:lnTo>
                  <a:pt x="90" y="67"/>
                </a:lnTo>
                <a:lnTo>
                  <a:pt x="104" y="75"/>
                </a:lnTo>
                <a:lnTo>
                  <a:pt x="127" y="80"/>
                </a:lnTo>
                <a:lnTo>
                  <a:pt x="155" y="84"/>
                </a:lnTo>
                <a:lnTo>
                  <a:pt x="147" y="63"/>
                </a:lnTo>
                <a:lnTo>
                  <a:pt x="139" y="50"/>
                </a:lnTo>
                <a:lnTo>
                  <a:pt x="130" y="38"/>
                </a:lnTo>
                <a:lnTo>
                  <a:pt x="119" y="30"/>
                </a:lnTo>
                <a:lnTo>
                  <a:pt x="108" y="25"/>
                </a:lnTo>
                <a:lnTo>
                  <a:pt x="98" y="23"/>
                </a:lnTo>
                <a:lnTo>
                  <a:pt x="94" y="23"/>
                </a:lnTo>
                <a:close/>
                <a:moveTo>
                  <a:pt x="98" y="0"/>
                </a:moveTo>
                <a:lnTo>
                  <a:pt x="116" y="3"/>
                </a:lnTo>
                <a:lnTo>
                  <a:pt x="132" y="10"/>
                </a:lnTo>
                <a:lnTo>
                  <a:pt x="147" y="22"/>
                </a:lnTo>
                <a:lnTo>
                  <a:pt x="157" y="37"/>
                </a:lnTo>
                <a:lnTo>
                  <a:pt x="161" y="40"/>
                </a:lnTo>
                <a:lnTo>
                  <a:pt x="164" y="46"/>
                </a:lnTo>
                <a:lnTo>
                  <a:pt x="166" y="50"/>
                </a:lnTo>
                <a:lnTo>
                  <a:pt x="169" y="55"/>
                </a:lnTo>
                <a:lnTo>
                  <a:pt x="169" y="52"/>
                </a:lnTo>
                <a:lnTo>
                  <a:pt x="185" y="29"/>
                </a:lnTo>
                <a:lnTo>
                  <a:pt x="205" y="10"/>
                </a:lnTo>
                <a:lnTo>
                  <a:pt x="222" y="3"/>
                </a:lnTo>
                <a:lnTo>
                  <a:pt x="239" y="0"/>
                </a:lnTo>
                <a:lnTo>
                  <a:pt x="256" y="3"/>
                </a:lnTo>
                <a:lnTo>
                  <a:pt x="271" y="12"/>
                </a:lnTo>
                <a:lnTo>
                  <a:pt x="280" y="23"/>
                </a:lnTo>
                <a:lnTo>
                  <a:pt x="284" y="40"/>
                </a:lnTo>
                <a:lnTo>
                  <a:pt x="281" y="55"/>
                </a:lnTo>
                <a:lnTo>
                  <a:pt x="273" y="69"/>
                </a:lnTo>
                <a:lnTo>
                  <a:pt x="259" y="82"/>
                </a:lnTo>
                <a:lnTo>
                  <a:pt x="252" y="86"/>
                </a:lnTo>
                <a:lnTo>
                  <a:pt x="244" y="90"/>
                </a:lnTo>
                <a:lnTo>
                  <a:pt x="321" y="90"/>
                </a:lnTo>
                <a:lnTo>
                  <a:pt x="326" y="92"/>
                </a:lnTo>
                <a:lnTo>
                  <a:pt x="334" y="97"/>
                </a:lnTo>
                <a:lnTo>
                  <a:pt x="337" y="107"/>
                </a:lnTo>
                <a:lnTo>
                  <a:pt x="337" y="168"/>
                </a:lnTo>
                <a:lnTo>
                  <a:pt x="178" y="168"/>
                </a:lnTo>
                <a:lnTo>
                  <a:pt x="178" y="90"/>
                </a:lnTo>
                <a:lnTo>
                  <a:pt x="159" y="90"/>
                </a:lnTo>
                <a:lnTo>
                  <a:pt x="159" y="168"/>
                </a:lnTo>
                <a:lnTo>
                  <a:pt x="0" y="168"/>
                </a:lnTo>
                <a:lnTo>
                  <a:pt x="0" y="107"/>
                </a:lnTo>
                <a:lnTo>
                  <a:pt x="2" y="102"/>
                </a:lnTo>
                <a:lnTo>
                  <a:pt x="4" y="97"/>
                </a:lnTo>
                <a:lnTo>
                  <a:pt x="7" y="94"/>
                </a:lnTo>
                <a:lnTo>
                  <a:pt x="12" y="92"/>
                </a:lnTo>
                <a:lnTo>
                  <a:pt x="17" y="90"/>
                </a:lnTo>
                <a:lnTo>
                  <a:pt x="85" y="90"/>
                </a:lnTo>
                <a:lnTo>
                  <a:pt x="69" y="80"/>
                </a:lnTo>
                <a:lnTo>
                  <a:pt x="58" y="68"/>
                </a:lnTo>
                <a:lnTo>
                  <a:pt x="52" y="56"/>
                </a:lnTo>
                <a:lnTo>
                  <a:pt x="50" y="46"/>
                </a:lnTo>
                <a:lnTo>
                  <a:pt x="53" y="33"/>
                </a:lnTo>
                <a:lnTo>
                  <a:pt x="58" y="22"/>
                </a:lnTo>
                <a:lnTo>
                  <a:pt x="66" y="13"/>
                </a:lnTo>
                <a:lnTo>
                  <a:pt x="81" y="4"/>
                </a:lnTo>
                <a:lnTo>
                  <a:pt x="9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8893884" y="1371600"/>
            <a:ext cx="320078" cy="274629"/>
          </a:xfrm>
          <a:custGeom>
            <a:avLst/>
            <a:gdLst/>
            <a:ahLst/>
            <a:cxnLst>
              <a:cxn ang="0">
                <a:pos x="69" y="0"/>
              </a:cxn>
              <a:cxn ang="0">
                <a:pos x="92" y="0"/>
              </a:cxn>
              <a:cxn ang="0">
                <a:pos x="113" y="4"/>
              </a:cxn>
              <a:cxn ang="0">
                <a:pos x="133" y="14"/>
              </a:cxn>
              <a:cxn ang="0">
                <a:pos x="150" y="29"/>
              </a:cxn>
              <a:cxn ang="0">
                <a:pos x="162" y="48"/>
              </a:cxn>
              <a:cxn ang="0">
                <a:pos x="164" y="53"/>
              </a:cxn>
              <a:cxn ang="0">
                <a:pos x="166" y="59"/>
              </a:cxn>
              <a:cxn ang="0">
                <a:pos x="168" y="48"/>
              </a:cxn>
              <a:cxn ang="0">
                <a:pos x="182" y="29"/>
              </a:cxn>
              <a:cxn ang="0">
                <a:pos x="197" y="14"/>
              </a:cxn>
              <a:cxn ang="0">
                <a:pos x="217" y="4"/>
              </a:cxn>
              <a:cxn ang="0">
                <a:pos x="238" y="0"/>
              </a:cxn>
              <a:cxn ang="0">
                <a:pos x="261" y="0"/>
              </a:cxn>
              <a:cxn ang="0">
                <a:pos x="282" y="8"/>
              </a:cxn>
              <a:cxn ang="0">
                <a:pos x="302" y="19"/>
              </a:cxn>
              <a:cxn ang="0">
                <a:pos x="316" y="36"/>
              </a:cxn>
              <a:cxn ang="0">
                <a:pos x="327" y="55"/>
              </a:cxn>
              <a:cxn ang="0">
                <a:pos x="331" y="76"/>
              </a:cxn>
              <a:cxn ang="0">
                <a:pos x="329" y="98"/>
              </a:cxn>
              <a:cxn ang="0">
                <a:pos x="323" y="120"/>
              </a:cxn>
              <a:cxn ang="0">
                <a:pos x="316" y="131"/>
              </a:cxn>
              <a:cxn ang="0">
                <a:pos x="306" y="145"/>
              </a:cxn>
              <a:cxn ang="0">
                <a:pos x="294" y="159"/>
              </a:cxn>
              <a:cxn ang="0">
                <a:pos x="278" y="175"/>
              </a:cxn>
              <a:cxn ang="0">
                <a:pos x="262" y="192"/>
              </a:cxn>
              <a:cxn ang="0">
                <a:pos x="228" y="226"/>
              </a:cxn>
              <a:cxn ang="0">
                <a:pos x="212" y="241"/>
              </a:cxn>
              <a:cxn ang="0">
                <a:pos x="197" y="255"/>
              </a:cxn>
              <a:cxn ang="0">
                <a:pos x="184" y="267"/>
              </a:cxn>
              <a:cxn ang="0">
                <a:pos x="175" y="276"/>
              </a:cxn>
              <a:cxn ang="0">
                <a:pos x="168" y="281"/>
              </a:cxn>
              <a:cxn ang="0">
                <a:pos x="166" y="284"/>
              </a:cxn>
              <a:cxn ang="0">
                <a:pos x="163" y="281"/>
              </a:cxn>
              <a:cxn ang="0">
                <a:pos x="157" y="276"/>
              </a:cxn>
              <a:cxn ang="0">
                <a:pos x="147" y="267"/>
              </a:cxn>
              <a:cxn ang="0">
                <a:pos x="134" y="255"/>
              </a:cxn>
              <a:cxn ang="0">
                <a:pos x="102" y="226"/>
              </a:cxn>
              <a:cxn ang="0">
                <a:pos x="68" y="192"/>
              </a:cxn>
              <a:cxn ang="0">
                <a:pos x="52" y="175"/>
              </a:cxn>
              <a:cxn ang="0">
                <a:pos x="37" y="159"/>
              </a:cxn>
              <a:cxn ang="0">
                <a:pos x="25" y="145"/>
              </a:cxn>
              <a:cxn ang="0">
                <a:pos x="14" y="131"/>
              </a:cxn>
              <a:cxn ang="0">
                <a:pos x="8" y="120"/>
              </a:cxn>
              <a:cxn ang="0">
                <a:pos x="1" y="98"/>
              </a:cxn>
              <a:cxn ang="0">
                <a:pos x="0" y="76"/>
              </a:cxn>
              <a:cxn ang="0">
                <a:pos x="5" y="55"/>
              </a:cxn>
              <a:cxn ang="0">
                <a:pos x="14" y="36"/>
              </a:cxn>
              <a:cxn ang="0">
                <a:pos x="30" y="19"/>
              </a:cxn>
              <a:cxn ang="0">
                <a:pos x="48" y="8"/>
              </a:cxn>
              <a:cxn ang="0">
                <a:pos x="69" y="0"/>
              </a:cxn>
            </a:cxnLst>
            <a:rect l="0" t="0" r="r" b="b"/>
            <a:pathLst>
              <a:path w="331" h="284">
                <a:moveTo>
                  <a:pt x="69" y="0"/>
                </a:moveTo>
                <a:lnTo>
                  <a:pt x="92" y="0"/>
                </a:lnTo>
                <a:lnTo>
                  <a:pt x="113" y="4"/>
                </a:lnTo>
                <a:lnTo>
                  <a:pt x="133" y="14"/>
                </a:lnTo>
                <a:lnTo>
                  <a:pt x="150" y="29"/>
                </a:lnTo>
                <a:lnTo>
                  <a:pt x="162" y="48"/>
                </a:lnTo>
                <a:lnTo>
                  <a:pt x="164" y="53"/>
                </a:lnTo>
                <a:lnTo>
                  <a:pt x="166" y="59"/>
                </a:lnTo>
                <a:lnTo>
                  <a:pt x="168" y="48"/>
                </a:lnTo>
                <a:lnTo>
                  <a:pt x="182" y="29"/>
                </a:lnTo>
                <a:lnTo>
                  <a:pt x="197" y="14"/>
                </a:lnTo>
                <a:lnTo>
                  <a:pt x="217" y="4"/>
                </a:lnTo>
                <a:lnTo>
                  <a:pt x="238" y="0"/>
                </a:lnTo>
                <a:lnTo>
                  <a:pt x="261" y="0"/>
                </a:lnTo>
                <a:lnTo>
                  <a:pt x="282" y="8"/>
                </a:lnTo>
                <a:lnTo>
                  <a:pt x="302" y="19"/>
                </a:lnTo>
                <a:lnTo>
                  <a:pt x="316" y="36"/>
                </a:lnTo>
                <a:lnTo>
                  <a:pt x="327" y="55"/>
                </a:lnTo>
                <a:lnTo>
                  <a:pt x="331" y="76"/>
                </a:lnTo>
                <a:lnTo>
                  <a:pt x="329" y="98"/>
                </a:lnTo>
                <a:lnTo>
                  <a:pt x="323" y="120"/>
                </a:lnTo>
                <a:lnTo>
                  <a:pt x="316" y="131"/>
                </a:lnTo>
                <a:lnTo>
                  <a:pt x="306" y="145"/>
                </a:lnTo>
                <a:lnTo>
                  <a:pt x="294" y="159"/>
                </a:lnTo>
                <a:lnTo>
                  <a:pt x="278" y="175"/>
                </a:lnTo>
                <a:lnTo>
                  <a:pt x="262" y="192"/>
                </a:lnTo>
                <a:lnTo>
                  <a:pt x="228" y="226"/>
                </a:lnTo>
                <a:lnTo>
                  <a:pt x="212" y="241"/>
                </a:lnTo>
                <a:lnTo>
                  <a:pt x="197" y="255"/>
                </a:lnTo>
                <a:lnTo>
                  <a:pt x="184" y="267"/>
                </a:lnTo>
                <a:lnTo>
                  <a:pt x="175" y="276"/>
                </a:lnTo>
                <a:lnTo>
                  <a:pt x="168" y="281"/>
                </a:lnTo>
                <a:lnTo>
                  <a:pt x="166" y="284"/>
                </a:lnTo>
                <a:lnTo>
                  <a:pt x="163" y="281"/>
                </a:lnTo>
                <a:lnTo>
                  <a:pt x="157" y="276"/>
                </a:lnTo>
                <a:lnTo>
                  <a:pt x="147" y="267"/>
                </a:lnTo>
                <a:lnTo>
                  <a:pt x="134" y="255"/>
                </a:lnTo>
                <a:lnTo>
                  <a:pt x="102" y="226"/>
                </a:lnTo>
                <a:lnTo>
                  <a:pt x="68" y="192"/>
                </a:lnTo>
                <a:lnTo>
                  <a:pt x="52" y="175"/>
                </a:lnTo>
                <a:lnTo>
                  <a:pt x="37" y="159"/>
                </a:lnTo>
                <a:lnTo>
                  <a:pt x="25" y="145"/>
                </a:lnTo>
                <a:lnTo>
                  <a:pt x="14" y="131"/>
                </a:lnTo>
                <a:lnTo>
                  <a:pt x="8" y="120"/>
                </a:lnTo>
                <a:lnTo>
                  <a:pt x="1" y="98"/>
                </a:lnTo>
                <a:lnTo>
                  <a:pt x="0" y="76"/>
                </a:lnTo>
                <a:lnTo>
                  <a:pt x="5" y="55"/>
                </a:lnTo>
                <a:lnTo>
                  <a:pt x="14" y="36"/>
                </a:lnTo>
                <a:lnTo>
                  <a:pt x="30" y="19"/>
                </a:lnTo>
                <a:lnTo>
                  <a:pt x="48" y="8"/>
                </a:lnTo>
                <a:lnTo>
                  <a:pt x="6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0"/>
          <p:cNvGrpSpPr/>
          <p:nvPr/>
        </p:nvGrpSpPr>
        <p:grpSpPr>
          <a:xfrm>
            <a:off x="4367391" y="3158223"/>
            <a:ext cx="460295" cy="336522"/>
            <a:chOff x="5715001" y="3627438"/>
            <a:chExt cx="755650" cy="552450"/>
          </a:xfrm>
          <a:solidFill>
            <a:schemeClr val="accent2"/>
          </a:solidFill>
        </p:grpSpPr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6283326" y="3627438"/>
              <a:ext cx="161925" cy="619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66" y="3"/>
                </a:cxn>
                <a:cxn ang="0">
                  <a:pos x="78" y="8"/>
                </a:cxn>
                <a:cxn ang="0">
                  <a:pos x="89" y="13"/>
                </a:cxn>
                <a:cxn ang="0">
                  <a:pos x="102" y="26"/>
                </a:cxn>
                <a:cxn ang="0">
                  <a:pos x="89" y="37"/>
                </a:cxn>
                <a:cxn ang="0">
                  <a:pos x="86" y="38"/>
                </a:cxn>
                <a:cxn ang="0">
                  <a:pos x="86" y="37"/>
                </a:cxn>
                <a:cxn ang="0">
                  <a:pos x="85" y="37"/>
                </a:cxn>
                <a:cxn ang="0">
                  <a:pos x="85" y="36"/>
                </a:cxn>
                <a:cxn ang="0">
                  <a:pos x="82" y="34"/>
                </a:cxn>
                <a:cxn ang="0">
                  <a:pos x="77" y="29"/>
                </a:cxn>
                <a:cxn ang="0">
                  <a:pos x="66" y="22"/>
                </a:cxn>
                <a:cxn ang="0">
                  <a:pos x="52" y="20"/>
                </a:cxn>
                <a:cxn ang="0">
                  <a:pos x="44" y="21"/>
                </a:cxn>
                <a:cxn ang="0">
                  <a:pos x="35" y="24"/>
                </a:cxn>
                <a:cxn ang="0">
                  <a:pos x="24" y="30"/>
                </a:cxn>
                <a:cxn ang="0">
                  <a:pos x="14" y="39"/>
                </a:cxn>
                <a:cxn ang="0">
                  <a:pos x="0" y="25"/>
                </a:cxn>
                <a:cxn ang="0">
                  <a:pos x="19" y="11"/>
                </a:cxn>
                <a:cxn ang="0">
                  <a:pos x="36" y="3"/>
                </a:cxn>
                <a:cxn ang="0">
                  <a:pos x="52" y="0"/>
                </a:cxn>
              </a:cxnLst>
              <a:rect l="0" t="0" r="r" b="b"/>
              <a:pathLst>
                <a:path w="102" h="39">
                  <a:moveTo>
                    <a:pt x="52" y="0"/>
                  </a:moveTo>
                  <a:lnTo>
                    <a:pt x="66" y="3"/>
                  </a:lnTo>
                  <a:lnTo>
                    <a:pt x="78" y="8"/>
                  </a:lnTo>
                  <a:lnTo>
                    <a:pt x="89" y="13"/>
                  </a:lnTo>
                  <a:lnTo>
                    <a:pt x="102" y="26"/>
                  </a:lnTo>
                  <a:lnTo>
                    <a:pt x="89" y="37"/>
                  </a:lnTo>
                  <a:lnTo>
                    <a:pt x="86" y="38"/>
                  </a:lnTo>
                  <a:lnTo>
                    <a:pt x="86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2" y="34"/>
                  </a:lnTo>
                  <a:lnTo>
                    <a:pt x="77" y="29"/>
                  </a:lnTo>
                  <a:lnTo>
                    <a:pt x="66" y="22"/>
                  </a:lnTo>
                  <a:lnTo>
                    <a:pt x="52" y="20"/>
                  </a:lnTo>
                  <a:lnTo>
                    <a:pt x="44" y="21"/>
                  </a:lnTo>
                  <a:lnTo>
                    <a:pt x="35" y="24"/>
                  </a:lnTo>
                  <a:lnTo>
                    <a:pt x="24" y="30"/>
                  </a:lnTo>
                  <a:lnTo>
                    <a:pt x="14" y="39"/>
                  </a:lnTo>
                  <a:lnTo>
                    <a:pt x="0" y="25"/>
                  </a:lnTo>
                  <a:lnTo>
                    <a:pt x="19" y="11"/>
                  </a:lnTo>
                  <a:lnTo>
                    <a:pt x="36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6122988" y="3689350"/>
              <a:ext cx="158750" cy="6350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00" y="15"/>
                </a:cxn>
                <a:cxn ang="0">
                  <a:pos x="83" y="29"/>
                </a:cxn>
                <a:cxn ang="0">
                  <a:pos x="66" y="37"/>
                </a:cxn>
                <a:cxn ang="0">
                  <a:pos x="50" y="40"/>
                </a:cxn>
                <a:cxn ang="0">
                  <a:pos x="35" y="38"/>
                </a:cxn>
                <a:cxn ang="0">
                  <a:pos x="24" y="33"/>
                </a:cxn>
                <a:cxn ang="0">
                  <a:pos x="13" y="27"/>
                </a:cxn>
                <a:cxn ang="0">
                  <a:pos x="9" y="24"/>
                </a:cxn>
                <a:cxn ang="0">
                  <a:pos x="6" y="20"/>
                </a:cxn>
                <a:cxn ang="0">
                  <a:pos x="0" y="14"/>
                </a:cxn>
                <a:cxn ang="0">
                  <a:pos x="14" y="2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7" y="4"/>
                </a:cxn>
                <a:cxn ang="0">
                  <a:pos x="18" y="7"/>
                </a:cxn>
                <a:cxn ang="0">
                  <a:pos x="21" y="8"/>
                </a:cxn>
                <a:cxn ang="0">
                  <a:pos x="25" y="11"/>
                </a:cxn>
                <a:cxn ang="0">
                  <a:pos x="35" y="17"/>
                </a:cxn>
                <a:cxn ang="0">
                  <a:pos x="50" y="20"/>
                </a:cxn>
                <a:cxn ang="0">
                  <a:pos x="60" y="19"/>
                </a:cxn>
                <a:cxn ang="0">
                  <a:pos x="74" y="12"/>
                </a:cxn>
                <a:cxn ang="0">
                  <a:pos x="87" y="0"/>
                </a:cxn>
              </a:cxnLst>
              <a:rect l="0" t="0" r="r" b="b"/>
              <a:pathLst>
                <a:path w="100" h="40">
                  <a:moveTo>
                    <a:pt x="87" y="0"/>
                  </a:moveTo>
                  <a:lnTo>
                    <a:pt x="100" y="15"/>
                  </a:lnTo>
                  <a:lnTo>
                    <a:pt x="83" y="29"/>
                  </a:lnTo>
                  <a:lnTo>
                    <a:pt x="66" y="37"/>
                  </a:lnTo>
                  <a:lnTo>
                    <a:pt x="50" y="40"/>
                  </a:lnTo>
                  <a:lnTo>
                    <a:pt x="35" y="38"/>
                  </a:lnTo>
                  <a:lnTo>
                    <a:pt x="24" y="33"/>
                  </a:lnTo>
                  <a:lnTo>
                    <a:pt x="13" y="27"/>
                  </a:lnTo>
                  <a:lnTo>
                    <a:pt x="9" y="24"/>
                  </a:lnTo>
                  <a:lnTo>
                    <a:pt x="6" y="20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1" y="8"/>
                  </a:lnTo>
                  <a:lnTo>
                    <a:pt x="25" y="11"/>
                  </a:lnTo>
                  <a:lnTo>
                    <a:pt x="35" y="17"/>
                  </a:lnTo>
                  <a:lnTo>
                    <a:pt x="50" y="20"/>
                  </a:lnTo>
                  <a:lnTo>
                    <a:pt x="60" y="19"/>
                  </a:lnTo>
                  <a:lnTo>
                    <a:pt x="74" y="12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6062663" y="3705225"/>
              <a:ext cx="407988" cy="44450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57" y="0"/>
                </a:cxn>
                <a:cxn ang="0">
                  <a:pos x="257" y="280"/>
                </a:cxn>
                <a:cxn ang="0">
                  <a:pos x="27" y="280"/>
                </a:cxn>
                <a:cxn ang="0">
                  <a:pos x="27" y="279"/>
                </a:cxn>
                <a:cxn ang="0">
                  <a:pos x="29" y="277"/>
                </a:cxn>
                <a:cxn ang="0">
                  <a:pos x="29" y="275"/>
                </a:cxn>
                <a:cxn ang="0">
                  <a:pos x="31" y="273"/>
                </a:cxn>
                <a:cxn ang="0">
                  <a:pos x="37" y="268"/>
                </a:cxn>
                <a:cxn ang="0">
                  <a:pos x="39" y="264"/>
                </a:cxn>
                <a:cxn ang="0">
                  <a:pos x="40" y="259"/>
                </a:cxn>
                <a:cxn ang="0">
                  <a:pos x="43" y="247"/>
                </a:cxn>
                <a:cxn ang="0">
                  <a:pos x="43" y="230"/>
                </a:cxn>
                <a:cxn ang="0">
                  <a:pos x="40" y="210"/>
                </a:cxn>
                <a:cxn ang="0">
                  <a:pos x="33" y="193"/>
                </a:cxn>
                <a:cxn ang="0">
                  <a:pos x="18" y="178"/>
                </a:cxn>
                <a:cxn ang="0">
                  <a:pos x="13" y="171"/>
                </a:cxn>
                <a:cxn ang="0">
                  <a:pos x="6" y="166"/>
                </a:cxn>
                <a:cxn ang="0">
                  <a:pos x="0" y="162"/>
                </a:cxn>
                <a:cxn ang="0">
                  <a:pos x="5" y="148"/>
                </a:cxn>
                <a:cxn ang="0">
                  <a:pos x="8" y="132"/>
                </a:cxn>
                <a:cxn ang="0">
                  <a:pos x="39" y="148"/>
                </a:cxn>
                <a:cxn ang="0">
                  <a:pos x="39" y="98"/>
                </a:cxn>
                <a:cxn ang="0">
                  <a:pos x="138" y="144"/>
                </a:cxn>
                <a:cxn ang="0">
                  <a:pos x="138" y="98"/>
                </a:cxn>
                <a:cxn ang="0">
                  <a:pos x="208" y="136"/>
                </a:cxn>
                <a:cxn ang="0">
                  <a:pos x="208" y="0"/>
                </a:cxn>
              </a:cxnLst>
              <a:rect l="0" t="0" r="r" b="b"/>
              <a:pathLst>
                <a:path w="257" h="280">
                  <a:moveTo>
                    <a:pt x="208" y="0"/>
                  </a:moveTo>
                  <a:lnTo>
                    <a:pt x="257" y="0"/>
                  </a:lnTo>
                  <a:lnTo>
                    <a:pt x="257" y="280"/>
                  </a:lnTo>
                  <a:lnTo>
                    <a:pt x="27" y="280"/>
                  </a:lnTo>
                  <a:lnTo>
                    <a:pt x="27" y="279"/>
                  </a:lnTo>
                  <a:lnTo>
                    <a:pt x="29" y="277"/>
                  </a:lnTo>
                  <a:lnTo>
                    <a:pt x="29" y="275"/>
                  </a:lnTo>
                  <a:lnTo>
                    <a:pt x="31" y="273"/>
                  </a:lnTo>
                  <a:lnTo>
                    <a:pt x="37" y="268"/>
                  </a:lnTo>
                  <a:lnTo>
                    <a:pt x="39" y="264"/>
                  </a:lnTo>
                  <a:lnTo>
                    <a:pt x="40" y="259"/>
                  </a:lnTo>
                  <a:lnTo>
                    <a:pt x="43" y="247"/>
                  </a:lnTo>
                  <a:lnTo>
                    <a:pt x="43" y="230"/>
                  </a:lnTo>
                  <a:lnTo>
                    <a:pt x="40" y="210"/>
                  </a:lnTo>
                  <a:lnTo>
                    <a:pt x="33" y="193"/>
                  </a:lnTo>
                  <a:lnTo>
                    <a:pt x="18" y="178"/>
                  </a:lnTo>
                  <a:lnTo>
                    <a:pt x="13" y="171"/>
                  </a:lnTo>
                  <a:lnTo>
                    <a:pt x="6" y="166"/>
                  </a:lnTo>
                  <a:lnTo>
                    <a:pt x="0" y="162"/>
                  </a:lnTo>
                  <a:lnTo>
                    <a:pt x="5" y="148"/>
                  </a:lnTo>
                  <a:lnTo>
                    <a:pt x="8" y="132"/>
                  </a:lnTo>
                  <a:lnTo>
                    <a:pt x="39" y="148"/>
                  </a:lnTo>
                  <a:lnTo>
                    <a:pt x="39" y="98"/>
                  </a:lnTo>
                  <a:lnTo>
                    <a:pt x="138" y="144"/>
                  </a:lnTo>
                  <a:lnTo>
                    <a:pt x="138" y="98"/>
                  </a:lnTo>
                  <a:lnTo>
                    <a:pt x="208" y="136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5965826" y="3627438"/>
              <a:ext cx="158750" cy="61913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65" y="3"/>
                </a:cxn>
                <a:cxn ang="0">
                  <a:pos x="76" y="8"/>
                </a:cxn>
                <a:cxn ang="0">
                  <a:pos x="87" y="13"/>
                </a:cxn>
                <a:cxn ang="0">
                  <a:pos x="91" y="16"/>
                </a:cxn>
                <a:cxn ang="0">
                  <a:pos x="94" y="20"/>
                </a:cxn>
                <a:cxn ang="0">
                  <a:pos x="100" y="26"/>
                </a:cxn>
                <a:cxn ang="0">
                  <a:pos x="86" y="38"/>
                </a:cxn>
                <a:cxn ang="0">
                  <a:pos x="79" y="32"/>
                </a:cxn>
                <a:cxn ang="0">
                  <a:pos x="75" y="29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39" y="21"/>
                </a:cxn>
                <a:cxn ang="0">
                  <a:pos x="28" y="28"/>
                </a:cxn>
                <a:cxn ang="0">
                  <a:pos x="13" y="39"/>
                </a:cxn>
                <a:cxn ang="0">
                  <a:pos x="0" y="25"/>
                </a:cxn>
                <a:cxn ang="0">
                  <a:pos x="17" y="11"/>
                </a:cxn>
                <a:cxn ang="0">
                  <a:pos x="34" y="3"/>
                </a:cxn>
                <a:cxn ang="0">
                  <a:pos x="50" y="0"/>
                </a:cxn>
              </a:cxnLst>
              <a:rect l="0" t="0" r="r" b="b"/>
              <a:pathLst>
                <a:path w="100" h="39">
                  <a:moveTo>
                    <a:pt x="50" y="0"/>
                  </a:moveTo>
                  <a:lnTo>
                    <a:pt x="65" y="3"/>
                  </a:lnTo>
                  <a:lnTo>
                    <a:pt x="76" y="8"/>
                  </a:lnTo>
                  <a:lnTo>
                    <a:pt x="87" y="13"/>
                  </a:lnTo>
                  <a:lnTo>
                    <a:pt x="91" y="16"/>
                  </a:lnTo>
                  <a:lnTo>
                    <a:pt x="94" y="20"/>
                  </a:lnTo>
                  <a:lnTo>
                    <a:pt x="100" y="26"/>
                  </a:lnTo>
                  <a:lnTo>
                    <a:pt x="86" y="38"/>
                  </a:lnTo>
                  <a:lnTo>
                    <a:pt x="79" y="32"/>
                  </a:lnTo>
                  <a:lnTo>
                    <a:pt x="75" y="29"/>
                  </a:lnTo>
                  <a:lnTo>
                    <a:pt x="65" y="22"/>
                  </a:lnTo>
                  <a:lnTo>
                    <a:pt x="50" y="20"/>
                  </a:lnTo>
                  <a:lnTo>
                    <a:pt x="39" y="21"/>
                  </a:lnTo>
                  <a:lnTo>
                    <a:pt x="28" y="28"/>
                  </a:lnTo>
                  <a:lnTo>
                    <a:pt x="13" y="39"/>
                  </a:lnTo>
                  <a:lnTo>
                    <a:pt x="0" y="25"/>
                  </a:lnTo>
                  <a:lnTo>
                    <a:pt x="17" y="11"/>
                  </a:lnTo>
                  <a:lnTo>
                    <a:pt x="34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"/>
            <p:cNvSpPr>
              <a:spLocks noEditPoints="1"/>
            </p:cNvSpPr>
            <p:nvPr/>
          </p:nvSpPr>
          <p:spPr bwMode="auto">
            <a:xfrm>
              <a:off x="5715001" y="3843338"/>
              <a:ext cx="393700" cy="336550"/>
            </a:xfrm>
            <a:custGeom>
              <a:avLst/>
              <a:gdLst/>
              <a:ahLst/>
              <a:cxnLst>
                <a:cxn ang="0">
                  <a:pos x="64" y="33"/>
                </a:cxn>
                <a:cxn ang="0">
                  <a:pos x="80" y="49"/>
                </a:cxn>
                <a:cxn ang="0">
                  <a:pos x="80" y="74"/>
                </a:cxn>
                <a:cxn ang="0">
                  <a:pos x="80" y="87"/>
                </a:cxn>
                <a:cxn ang="0">
                  <a:pos x="96" y="101"/>
                </a:cxn>
                <a:cxn ang="0">
                  <a:pos x="89" y="112"/>
                </a:cxn>
                <a:cxn ang="0">
                  <a:pos x="87" y="105"/>
                </a:cxn>
                <a:cxn ang="0">
                  <a:pos x="85" y="105"/>
                </a:cxn>
                <a:cxn ang="0">
                  <a:pos x="87" y="110"/>
                </a:cxn>
                <a:cxn ang="0">
                  <a:pos x="81" y="127"/>
                </a:cxn>
                <a:cxn ang="0">
                  <a:pos x="79" y="155"/>
                </a:cxn>
                <a:cxn ang="0">
                  <a:pos x="68" y="171"/>
                </a:cxn>
                <a:cxn ang="0">
                  <a:pos x="30" y="169"/>
                </a:cxn>
                <a:cxn ang="0">
                  <a:pos x="14" y="160"/>
                </a:cxn>
                <a:cxn ang="0">
                  <a:pos x="12" y="138"/>
                </a:cxn>
                <a:cxn ang="0">
                  <a:pos x="18" y="118"/>
                </a:cxn>
                <a:cxn ang="0">
                  <a:pos x="19" y="112"/>
                </a:cxn>
                <a:cxn ang="0">
                  <a:pos x="21" y="105"/>
                </a:cxn>
                <a:cxn ang="0">
                  <a:pos x="22" y="102"/>
                </a:cxn>
                <a:cxn ang="0">
                  <a:pos x="18" y="113"/>
                </a:cxn>
                <a:cxn ang="0">
                  <a:pos x="9" y="135"/>
                </a:cxn>
                <a:cxn ang="0">
                  <a:pos x="2" y="144"/>
                </a:cxn>
                <a:cxn ang="0">
                  <a:pos x="0" y="126"/>
                </a:cxn>
                <a:cxn ang="0">
                  <a:pos x="9" y="102"/>
                </a:cxn>
                <a:cxn ang="0">
                  <a:pos x="35" y="83"/>
                </a:cxn>
                <a:cxn ang="0">
                  <a:pos x="25" y="61"/>
                </a:cxn>
                <a:cxn ang="0">
                  <a:pos x="33" y="40"/>
                </a:cxn>
                <a:cxn ang="0">
                  <a:pos x="54" y="30"/>
                </a:cxn>
                <a:cxn ang="0">
                  <a:pos x="184" y="4"/>
                </a:cxn>
                <a:cxn ang="0">
                  <a:pos x="208" y="28"/>
                </a:cxn>
                <a:cxn ang="0">
                  <a:pos x="209" y="58"/>
                </a:cxn>
                <a:cxn ang="0">
                  <a:pos x="195" y="80"/>
                </a:cxn>
                <a:cxn ang="0">
                  <a:pos x="216" y="92"/>
                </a:cxn>
                <a:cxn ang="0">
                  <a:pos x="237" y="113"/>
                </a:cxn>
                <a:cxn ang="0">
                  <a:pos x="248" y="144"/>
                </a:cxn>
                <a:cxn ang="0">
                  <a:pos x="245" y="167"/>
                </a:cxn>
                <a:cxn ang="0">
                  <a:pos x="237" y="176"/>
                </a:cxn>
                <a:cxn ang="0">
                  <a:pos x="229" y="147"/>
                </a:cxn>
                <a:cxn ang="0">
                  <a:pos x="220" y="121"/>
                </a:cxn>
                <a:cxn ang="0">
                  <a:pos x="217" y="120"/>
                </a:cxn>
                <a:cxn ang="0">
                  <a:pos x="229" y="154"/>
                </a:cxn>
                <a:cxn ang="0">
                  <a:pos x="233" y="184"/>
                </a:cxn>
                <a:cxn ang="0">
                  <a:pos x="216" y="205"/>
                </a:cxn>
                <a:cxn ang="0">
                  <a:pos x="186" y="212"/>
                </a:cxn>
                <a:cxn ang="0">
                  <a:pos x="132" y="210"/>
                </a:cxn>
                <a:cxn ang="0">
                  <a:pos x="108" y="197"/>
                </a:cxn>
                <a:cxn ang="0">
                  <a:pos x="103" y="171"/>
                </a:cxn>
                <a:cxn ang="0">
                  <a:pos x="114" y="130"/>
                </a:cxn>
                <a:cxn ang="0">
                  <a:pos x="120" y="112"/>
                </a:cxn>
                <a:cxn ang="0">
                  <a:pos x="110" y="133"/>
                </a:cxn>
                <a:cxn ang="0">
                  <a:pos x="100" y="163"/>
                </a:cxn>
                <a:cxn ang="0">
                  <a:pos x="92" y="173"/>
                </a:cxn>
                <a:cxn ang="0">
                  <a:pos x="87" y="157"/>
                </a:cxn>
                <a:cxn ang="0">
                  <a:pos x="89" y="127"/>
                </a:cxn>
                <a:cxn ang="0">
                  <a:pos x="107" y="101"/>
                </a:cxn>
                <a:cxn ang="0">
                  <a:pos x="129" y="85"/>
                </a:cxn>
                <a:cxn ang="0">
                  <a:pos x="132" y="70"/>
                </a:cxn>
                <a:cxn ang="0">
                  <a:pos x="124" y="45"/>
                </a:cxn>
                <a:cxn ang="0">
                  <a:pos x="137" y="13"/>
                </a:cxn>
                <a:cxn ang="0">
                  <a:pos x="167" y="0"/>
                </a:cxn>
              </a:cxnLst>
              <a:rect l="0" t="0" r="r" b="b"/>
              <a:pathLst>
                <a:path w="248" h="212">
                  <a:moveTo>
                    <a:pt x="54" y="30"/>
                  </a:moveTo>
                  <a:lnTo>
                    <a:pt x="64" y="33"/>
                  </a:lnTo>
                  <a:lnTo>
                    <a:pt x="74" y="40"/>
                  </a:lnTo>
                  <a:lnTo>
                    <a:pt x="80" y="49"/>
                  </a:lnTo>
                  <a:lnTo>
                    <a:pt x="83" y="61"/>
                  </a:lnTo>
                  <a:lnTo>
                    <a:pt x="80" y="74"/>
                  </a:lnTo>
                  <a:lnTo>
                    <a:pt x="72" y="83"/>
                  </a:lnTo>
                  <a:lnTo>
                    <a:pt x="80" y="87"/>
                  </a:lnTo>
                  <a:lnTo>
                    <a:pt x="88" y="93"/>
                  </a:lnTo>
                  <a:lnTo>
                    <a:pt x="96" y="101"/>
                  </a:lnTo>
                  <a:lnTo>
                    <a:pt x="92" y="106"/>
                  </a:lnTo>
                  <a:lnTo>
                    <a:pt x="89" y="112"/>
                  </a:lnTo>
                  <a:lnTo>
                    <a:pt x="88" y="108"/>
                  </a:lnTo>
                  <a:lnTo>
                    <a:pt x="87" y="105"/>
                  </a:lnTo>
                  <a:lnTo>
                    <a:pt x="84" y="102"/>
                  </a:lnTo>
                  <a:lnTo>
                    <a:pt x="85" y="105"/>
                  </a:lnTo>
                  <a:lnTo>
                    <a:pt x="87" y="106"/>
                  </a:lnTo>
                  <a:lnTo>
                    <a:pt x="87" y="110"/>
                  </a:lnTo>
                  <a:lnTo>
                    <a:pt x="88" y="113"/>
                  </a:lnTo>
                  <a:lnTo>
                    <a:pt x="81" y="127"/>
                  </a:lnTo>
                  <a:lnTo>
                    <a:pt x="79" y="144"/>
                  </a:lnTo>
                  <a:lnTo>
                    <a:pt x="79" y="155"/>
                  </a:lnTo>
                  <a:lnTo>
                    <a:pt x="81" y="168"/>
                  </a:lnTo>
                  <a:lnTo>
                    <a:pt x="68" y="171"/>
                  </a:lnTo>
                  <a:lnTo>
                    <a:pt x="41" y="171"/>
                  </a:lnTo>
                  <a:lnTo>
                    <a:pt x="30" y="169"/>
                  </a:lnTo>
                  <a:lnTo>
                    <a:pt x="21" y="167"/>
                  </a:lnTo>
                  <a:lnTo>
                    <a:pt x="14" y="160"/>
                  </a:lnTo>
                  <a:lnTo>
                    <a:pt x="10" y="152"/>
                  </a:lnTo>
                  <a:lnTo>
                    <a:pt x="12" y="138"/>
                  </a:lnTo>
                  <a:lnTo>
                    <a:pt x="17" y="121"/>
                  </a:lnTo>
                  <a:lnTo>
                    <a:pt x="18" y="118"/>
                  </a:lnTo>
                  <a:lnTo>
                    <a:pt x="18" y="114"/>
                  </a:lnTo>
                  <a:lnTo>
                    <a:pt x="19" y="112"/>
                  </a:lnTo>
                  <a:lnTo>
                    <a:pt x="21" y="108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2"/>
                  </a:lnTo>
                  <a:lnTo>
                    <a:pt x="21" y="105"/>
                  </a:lnTo>
                  <a:lnTo>
                    <a:pt x="18" y="113"/>
                  </a:lnTo>
                  <a:lnTo>
                    <a:pt x="14" y="123"/>
                  </a:lnTo>
                  <a:lnTo>
                    <a:pt x="9" y="135"/>
                  </a:lnTo>
                  <a:lnTo>
                    <a:pt x="6" y="147"/>
                  </a:lnTo>
                  <a:lnTo>
                    <a:pt x="2" y="144"/>
                  </a:lnTo>
                  <a:lnTo>
                    <a:pt x="1" y="138"/>
                  </a:lnTo>
                  <a:lnTo>
                    <a:pt x="0" y="126"/>
                  </a:lnTo>
                  <a:lnTo>
                    <a:pt x="2" y="113"/>
                  </a:lnTo>
                  <a:lnTo>
                    <a:pt x="9" y="102"/>
                  </a:lnTo>
                  <a:lnTo>
                    <a:pt x="17" y="93"/>
                  </a:lnTo>
                  <a:lnTo>
                    <a:pt x="35" y="83"/>
                  </a:lnTo>
                  <a:lnTo>
                    <a:pt x="27" y="74"/>
                  </a:lnTo>
                  <a:lnTo>
                    <a:pt x="25" y="61"/>
                  </a:lnTo>
                  <a:lnTo>
                    <a:pt x="27" y="49"/>
                  </a:lnTo>
                  <a:lnTo>
                    <a:pt x="33" y="40"/>
                  </a:lnTo>
                  <a:lnTo>
                    <a:pt x="42" y="33"/>
                  </a:lnTo>
                  <a:lnTo>
                    <a:pt x="54" y="30"/>
                  </a:lnTo>
                  <a:close/>
                  <a:moveTo>
                    <a:pt x="167" y="0"/>
                  </a:moveTo>
                  <a:lnTo>
                    <a:pt x="184" y="4"/>
                  </a:lnTo>
                  <a:lnTo>
                    <a:pt x="199" y="13"/>
                  </a:lnTo>
                  <a:lnTo>
                    <a:pt x="208" y="28"/>
                  </a:lnTo>
                  <a:lnTo>
                    <a:pt x="212" y="45"/>
                  </a:lnTo>
                  <a:lnTo>
                    <a:pt x="209" y="58"/>
                  </a:lnTo>
                  <a:lnTo>
                    <a:pt x="204" y="70"/>
                  </a:lnTo>
                  <a:lnTo>
                    <a:pt x="195" y="80"/>
                  </a:lnTo>
                  <a:lnTo>
                    <a:pt x="205" y="85"/>
                  </a:lnTo>
                  <a:lnTo>
                    <a:pt x="216" y="92"/>
                  </a:lnTo>
                  <a:lnTo>
                    <a:pt x="228" y="101"/>
                  </a:lnTo>
                  <a:lnTo>
                    <a:pt x="237" y="113"/>
                  </a:lnTo>
                  <a:lnTo>
                    <a:pt x="245" y="127"/>
                  </a:lnTo>
                  <a:lnTo>
                    <a:pt x="248" y="144"/>
                  </a:lnTo>
                  <a:lnTo>
                    <a:pt x="248" y="157"/>
                  </a:lnTo>
                  <a:lnTo>
                    <a:pt x="245" y="167"/>
                  </a:lnTo>
                  <a:lnTo>
                    <a:pt x="242" y="173"/>
                  </a:lnTo>
                  <a:lnTo>
                    <a:pt x="237" y="176"/>
                  </a:lnTo>
                  <a:lnTo>
                    <a:pt x="234" y="163"/>
                  </a:lnTo>
                  <a:lnTo>
                    <a:pt x="229" y="147"/>
                  </a:lnTo>
                  <a:lnTo>
                    <a:pt x="225" y="133"/>
                  </a:lnTo>
                  <a:lnTo>
                    <a:pt x="220" y="121"/>
                  </a:lnTo>
                  <a:lnTo>
                    <a:pt x="216" y="112"/>
                  </a:lnTo>
                  <a:lnTo>
                    <a:pt x="217" y="120"/>
                  </a:lnTo>
                  <a:lnTo>
                    <a:pt x="221" y="130"/>
                  </a:lnTo>
                  <a:lnTo>
                    <a:pt x="229" y="154"/>
                  </a:lnTo>
                  <a:lnTo>
                    <a:pt x="232" y="171"/>
                  </a:lnTo>
                  <a:lnTo>
                    <a:pt x="233" y="184"/>
                  </a:lnTo>
                  <a:lnTo>
                    <a:pt x="227" y="197"/>
                  </a:lnTo>
                  <a:lnTo>
                    <a:pt x="216" y="205"/>
                  </a:lnTo>
                  <a:lnTo>
                    <a:pt x="203" y="210"/>
                  </a:lnTo>
                  <a:lnTo>
                    <a:pt x="186" y="212"/>
                  </a:lnTo>
                  <a:lnTo>
                    <a:pt x="149" y="212"/>
                  </a:lnTo>
                  <a:lnTo>
                    <a:pt x="132" y="210"/>
                  </a:lnTo>
                  <a:lnTo>
                    <a:pt x="118" y="205"/>
                  </a:lnTo>
                  <a:lnTo>
                    <a:pt x="108" y="197"/>
                  </a:lnTo>
                  <a:lnTo>
                    <a:pt x="101" y="184"/>
                  </a:lnTo>
                  <a:lnTo>
                    <a:pt x="103" y="171"/>
                  </a:lnTo>
                  <a:lnTo>
                    <a:pt x="107" y="154"/>
                  </a:lnTo>
                  <a:lnTo>
                    <a:pt x="114" y="130"/>
                  </a:lnTo>
                  <a:lnTo>
                    <a:pt x="117" y="120"/>
                  </a:lnTo>
                  <a:lnTo>
                    <a:pt x="120" y="112"/>
                  </a:lnTo>
                  <a:lnTo>
                    <a:pt x="116" y="121"/>
                  </a:lnTo>
                  <a:lnTo>
                    <a:pt x="110" y="133"/>
                  </a:lnTo>
                  <a:lnTo>
                    <a:pt x="104" y="147"/>
                  </a:lnTo>
                  <a:lnTo>
                    <a:pt x="100" y="163"/>
                  </a:lnTo>
                  <a:lnTo>
                    <a:pt x="96" y="176"/>
                  </a:lnTo>
                  <a:lnTo>
                    <a:pt x="92" y="173"/>
                  </a:lnTo>
                  <a:lnTo>
                    <a:pt x="89" y="167"/>
                  </a:lnTo>
                  <a:lnTo>
                    <a:pt x="87" y="157"/>
                  </a:lnTo>
                  <a:lnTo>
                    <a:pt x="87" y="144"/>
                  </a:lnTo>
                  <a:lnTo>
                    <a:pt x="89" y="127"/>
                  </a:lnTo>
                  <a:lnTo>
                    <a:pt x="97" y="113"/>
                  </a:lnTo>
                  <a:lnTo>
                    <a:pt x="107" y="101"/>
                  </a:lnTo>
                  <a:lnTo>
                    <a:pt x="118" y="92"/>
                  </a:lnTo>
                  <a:lnTo>
                    <a:pt x="129" y="85"/>
                  </a:lnTo>
                  <a:lnTo>
                    <a:pt x="139" y="80"/>
                  </a:lnTo>
                  <a:lnTo>
                    <a:pt x="132" y="70"/>
                  </a:lnTo>
                  <a:lnTo>
                    <a:pt x="126" y="58"/>
                  </a:lnTo>
                  <a:lnTo>
                    <a:pt x="124" y="45"/>
                  </a:lnTo>
                  <a:lnTo>
                    <a:pt x="128" y="28"/>
                  </a:lnTo>
                  <a:lnTo>
                    <a:pt x="137" y="13"/>
                  </a:lnTo>
                  <a:lnTo>
                    <a:pt x="150" y="4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8851680" y="3130060"/>
            <a:ext cx="385836" cy="269795"/>
          </a:xfrm>
          <a:custGeom>
            <a:avLst/>
            <a:gdLst/>
            <a:ahLst/>
            <a:cxnLst>
              <a:cxn ang="0">
                <a:pos x="310" y="209"/>
              </a:cxn>
              <a:cxn ang="0">
                <a:pos x="328" y="228"/>
              </a:cxn>
              <a:cxn ang="0">
                <a:pos x="328" y="256"/>
              </a:cxn>
              <a:cxn ang="0">
                <a:pos x="310" y="276"/>
              </a:cxn>
              <a:cxn ang="0">
                <a:pos x="281" y="276"/>
              </a:cxn>
              <a:cxn ang="0">
                <a:pos x="261" y="256"/>
              </a:cxn>
              <a:cxn ang="0">
                <a:pos x="261" y="228"/>
              </a:cxn>
              <a:cxn ang="0">
                <a:pos x="281" y="209"/>
              </a:cxn>
              <a:cxn ang="0">
                <a:pos x="87" y="207"/>
              </a:cxn>
              <a:cxn ang="0">
                <a:pos x="113" y="217"/>
              </a:cxn>
              <a:cxn ang="0">
                <a:pos x="124" y="242"/>
              </a:cxn>
              <a:cxn ang="0">
                <a:pos x="113" y="268"/>
              </a:cxn>
              <a:cxn ang="0">
                <a:pos x="87" y="279"/>
              </a:cxn>
              <a:cxn ang="0">
                <a:pos x="62" y="268"/>
              </a:cxn>
              <a:cxn ang="0">
                <a:pos x="51" y="242"/>
              </a:cxn>
              <a:cxn ang="0">
                <a:pos x="62" y="217"/>
              </a:cxn>
              <a:cxn ang="0">
                <a:pos x="87" y="207"/>
              </a:cxn>
              <a:cxn ang="0">
                <a:pos x="322" y="123"/>
              </a:cxn>
              <a:cxn ang="0">
                <a:pos x="351" y="64"/>
              </a:cxn>
              <a:cxn ang="0">
                <a:pos x="276" y="40"/>
              </a:cxn>
              <a:cxn ang="0">
                <a:pos x="399" y="119"/>
              </a:cxn>
              <a:cxn ang="0">
                <a:pos x="352" y="229"/>
              </a:cxn>
              <a:cxn ang="0">
                <a:pos x="332" y="196"/>
              </a:cxn>
              <a:cxn ang="0">
                <a:pos x="295" y="183"/>
              </a:cxn>
              <a:cxn ang="0">
                <a:pos x="281" y="184"/>
              </a:cxn>
              <a:cxn ang="0">
                <a:pos x="276" y="40"/>
              </a:cxn>
              <a:cxn ang="0">
                <a:pos x="228" y="0"/>
              </a:cxn>
              <a:cxn ang="0">
                <a:pos x="248" y="12"/>
              </a:cxn>
              <a:cxn ang="0">
                <a:pos x="250" y="203"/>
              </a:cxn>
              <a:cxn ang="0">
                <a:pos x="237" y="229"/>
              </a:cxn>
              <a:cxn ang="0">
                <a:pos x="138" y="211"/>
              </a:cxn>
              <a:cxn ang="0">
                <a:pos x="108" y="187"/>
              </a:cxn>
              <a:cxn ang="0">
                <a:pos x="67" y="187"/>
              </a:cxn>
              <a:cxn ang="0">
                <a:pos x="37" y="211"/>
              </a:cxn>
              <a:cxn ang="0">
                <a:pos x="0" y="229"/>
              </a:cxn>
              <a:cxn ang="0">
                <a:pos x="3" y="12"/>
              </a:cxn>
              <a:cxn ang="0">
                <a:pos x="22" y="0"/>
              </a:cxn>
            </a:cxnLst>
            <a:rect l="0" t="0" r="r" b="b"/>
            <a:pathLst>
              <a:path w="399" h="279">
                <a:moveTo>
                  <a:pt x="295" y="207"/>
                </a:moveTo>
                <a:lnTo>
                  <a:pt x="310" y="209"/>
                </a:lnTo>
                <a:lnTo>
                  <a:pt x="320" y="217"/>
                </a:lnTo>
                <a:lnTo>
                  <a:pt x="328" y="228"/>
                </a:lnTo>
                <a:lnTo>
                  <a:pt x="331" y="242"/>
                </a:lnTo>
                <a:lnTo>
                  <a:pt x="328" y="256"/>
                </a:lnTo>
                <a:lnTo>
                  <a:pt x="320" y="268"/>
                </a:lnTo>
                <a:lnTo>
                  <a:pt x="310" y="276"/>
                </a:lnTo>
                <a:lnTo>
                  <a:pt x="295" y="279"/>
                </a:lnTo>
                <a:lnTo>
                  <a:pt x="281" y="276"/>
                </a:lnTo>
                <a:lnTo>
                  <a:pt x="269" y="268"/>
                </a:lnTo>
                <a:lnTo>
                  <a:pt x="261" y="256"/>
                </a:lnTo>
                <a:lnTo>
                  <a:pt x="258" y="242"/>
                </a:lnTo>
                <a:lnTo>
                  <a:pt x="261" y="228"/>
                </a:lnTo>
                <a:lnTo>
                  <a:pt x="269" y="217"/>
                </a:lnTo>
                <a:lnTo>
                  <a:pt x="281" y="209"/>
                </a:lnTo>
                <a:lnTo>
                  <a:pt x="295" y="207"/>
                </a:lnTo>
                <a:close/>
                <a:moveTo>
                  <a:pt x="87" y="207"/>
                </a:moveTo>
                <a:lnTo>
                  <a:pt x="101" y="209"/>
                </a:lnTo>
                <a:lnTo>
                  <a:pt x="113" y="217"/>
                </a:lnTo>
                <a:lnTo>
                  <a:pt x="121" y="228"/>
                </a:lnTo>
                <a:lnTo>
                  <a:pt x="124" y="242"/>
                </a:lnTo>
                <a:lnTo>
                  <a:pt x="121" y="256"/>
                </a:lnTo>
                <a:lnTo>
                  <a:pt x="113" y="268"/>
                </a:lnTo>
                <a:lnTo>
                  <a:pt x="101" y="276"/>
                </a:lnTo>
                <a:lnTo>
                  <a:pt x="87" y="279"/>
                </a:lnTo>
                <a:lnTo>
                  <a:pt x="72" y="276"/>
                </a:lnTo>
                <a:lnTo>
                  <a:pt x="62" y="268"/>
                </a:lnTo>
                <a:lnTo>
                  <a:pt x="54" y="256"/>
                </a:lnTo>
                <a:lnTo>
                  <a:pt x="51" y="242"/>
                </a:lnTo>
                <a:lnTo>
                  <a:pt x="54" y="228"/>
                </a:lnTo>
                <a:lnTo>
                  <a:pt x="62" y="217"/>
                </a:lnTo>
                <a:lnTo>
                  <a:pt x="72" y="209"/>
                </a:lnTo>
                <a:lnTo>
                  <a:pt x="87" y="207"/>
                </a:lnTo>
                <a:close/>
                <a:moveTo>
                  <a:pt x="299" y="64"/>
                </a:moveTo>
                <a:lnTo>
                  <a:pt x="322" y="123"/>
                </a:lnTo>
                <a:lnTo>
                  <a:pt x="376" y="123"/>
                </a:lnTo>
                <a:lnTo>
                  <a:pt x="351" y="64"/>
                </a:lnTo>
                <a:lnTo>
                  <a:pt x="299" y="64"/>
                </a:lnTo>
                <a:close/>
                <a:moveTo>
                  <a:pt x="276" y="40"/>
                </a:moveTo>
                <a:lnTo>
                  <a:pt x="367" y="40"/>
                </a:lnTo>
                <a:lnTo>
                  <a:pt x="399" y="119"/>
                </a:lnTo>
                <a:lnTo>
                  <a:pt x="399" y="229"/>
                </a:lnTo>
                <a:lnTo>
                  <a:pt x="352" y="229"/>
                </a:lnTo>
                <a:lnTo>
                  <a:pt x="344" y="211"/>
                </a:lnTo>
                <a:lnTo>
                  <a:pt x="332" y="196"/>
                </a:lnTo>
                <a:lnTo>
                  <a:pt x="315" y="187"/>
                </a:lnTo>
                <a:lnTo>
                  <a:pt x="295" y="183"/>
                </a:lnTo>
                <a:lnTo>
                  <a:pt x="287" y="183"/>
                </a:lnTo>
                <a:lnTo>
                  <a:pt x="281" y="184"/>
                </a:lnTo>
                <a:lnTo>
                  <a:pt x="276" y="187"/>
                </a:lnTo>
                <a:lnTo>
                  <a:pt x="276" y="40"/>
                </a:lnTo>
                <a:close/>
                <a:moveTo>
                  <a:pt x="22" y="0"/>
                </a:moveTo>
                <a:lnTo>
                  <a:pt x="228" y="0"/>
                </a:lnTo>
                <a:lnTo>
                  <a:pt x="240" y="2"/>
                </a:lnTo>
                <a:lnTo>
                  <a:pt x="248" y="12"/>
                </a:lnTo>
                <a:lnTo>
                  <a:pt x="250" y="22"/>
                </a:lnTo>
                <a:lnTo>
                  <a:pt x="250" y="203"/>
                </a:lnTo>
                <a:lnTo>
                  <a:pt x="243" y="215"/>
                </a:lnTo>
                <a:lnTo>
                  <a:pt x="237" y="229"/>
                </a:lnTo>
                <a:lnTo>
                  <a:pt x="145" y="229"/>
                </a:lnTo>
                <a:lnTo>
                  <a:pt x="138" y="211"/>
                </a:lnTo>
                <a:lnTo>
                  <a:pt x="125" y="196"/>
                </a:lnTo>
                <a:lnTo>
                  <a:pt x="108" y="187"/>
                </a:lnTo>
                <a:lnTo>
                  <a:pt x="87" y="183"/>
                </a:lnTo>
                <a:lnTo>
                  <a:pt x="67" y="187"/>
                </a:lnTo>
                <a:lnTo>
                  <a:pt x="50" y="196"/>
                </a:lnTo>
                <a:lnTo>
                  <a:pt x="37" y="211"/>
                </a:lnTo>
                <a:lnTo>
                  <a:pt x="29" y="229"/>
                </a:lnTo>
                <a:lnTo>
                  <a:pt x="0" y="229"/>
                </a:lnTo>
                <a:lnTo>
                  <a:pt x="0" y="22"/>
                </a:lnTo>
                <a:lnTo>
                  <a:pt x="3" y="12"/>
                </a:lnTo>
                <a:lnTo>
                  <a:pt x="12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37"/>
          <p:cNvGrpSpPr/>
          <p:nvPr/>
        </p:nvGrpSpPr>
        <p:grpSpPr>
          <a:xfrm>
            <a:off x="5561012" y="4953000"/>
            <a:ext cx="330716" cy="381000"/>
            <a:chOff x="5773738" y="5307013"/>
            <a:chExt cx="542925" cy="625475"/>
          </a:xfrm>
          <a:solidFill>
            <a:schemeClr val="accent2"/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5773738" y="5307013"/>
              <a:ext cx="501650" cy="3556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288" y="0"/>
                </a:cxn>
                <a:cxn ang="0">
                  <a:pos x="316" y="26"/>
                </a:cxn>
                <a:cxn ang="0">
                  <a:pos x="316" y="57"/>
                </a:cxn>
                <a:cxn ang="0">
                  <a:pos x="207" y="57"/>
                </a:cxn>
                <a:cxn ang="0">
                  <a:pos x="200" y="62"/>
                </a:cxn>
                <a:cxn ang="0">
                  <a:pos x="37" y="224"/>
                </a:cxn>
                <a:cxn ang="0">
                  <a:pos x="0" y="188"/>
                </a:cxn>
                <a:cxn ang="0">
                  <a:pos x="188" y="0"/>
                </a:cxn>
              </a:cxnLst>
              <a:rect l="0" t="0" r="r" b="b"/>
              <a:pathLst>
                <a:path w="316" h="224">
                  <a:moveTo>
                    <a:pt x="188" y="0"/>
                  </a:moveTo>
                  <a:lnTo>
                    <a:pt x="288" y="0"/>
                  </a:lnTo>
                  <a:lnTo>
                    <a:pt x="316" y="26"/>
                  </a:lnTo>
                  <a:lnTo>
                    <a:pt x="316" y="57"/>
                  </a:lnTo>
                  <a:lnTo>
                    <a:pt x="207" y="57"/>
                  </a:lnTo>
                  <a:lnTo>
                    <a:pt x="200" y="62"/>
                  </a:lnTo>
                  <a:lnTo>
                    <a:pt x="37" y="224"/>
                  </a:lnTo>
                  <a:lnTo>
                    <a:pt x="0" y="188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"/>
            <p:cNvSpPr>
              <a:spLocks noEditPoints="1"/>
            </p:cNvSpPr>
            <p:nvPr/>
          </p:nvSpPr>
          <p:spPr bwMode="auto">
            <a:xfrm>
              <a:off x="5815013" y="5430838"/>
              <a:ext cx="501650" cy="501650"/>
            </a:xfrm>
            <a:custGeom>
              <a:avLst/>
              <a:gdLst/>
              <a:ahLst/>
              <a:cxnLst>
                <a:cxn ang="0">
                  <a:pos x="264" y="26"/>
                </a:cxn>
                <a:cxn ang="0">
                  <a:pos x="253" y="28"/>
                </a:cxn>
                <a:cxn ang="0">
                  <a:pos x="244" y="34"/>
                </a:cxn>
                <a:cxn ang="0">
                  <a:pos x="239" y="43"/>
                </a:cxn>
                <a:cxn ang="0">
                  <a:pos x="236" y="53"/>
                </a:cxn>
                <a:cxn ang="0">
                  <a:pos x="239" y="62"/>
                </a:cxn>
                <a:cxn ang="0">
                  <a:pos x="244" y="72"/>
                </a:cxn>
                <a:cxn ang="0">
                  <a:pos x="253" y="78"/>
                </a:cxn>
                <a:cxn ang="0">
                  <a:pos x="264" y="79"/>
                </a:cxn>
                <a:cxn ang="0">
                  <a:pos x="273" y="78"/>
                </a:cxn>
                <a:cxn ang="0">
                  <a:pos x="282" y="72"/>
                </a:cxn>
                <a:cxn ang="0">
                  <a:pos x="289" y="62"/>
                </a:cxn>
                <a:cxn ang="0">
                  <a:pos x="290" y="53"/>
                </a:cxn>
                <a:cxn ang="0">
                  <a:pos x="289" y="43"/>
                </a:cxn>
                <a:cxn ang="0">
                  <a:pos x="282" y="34"/>
                </a:cxn>
                <a:cxn ang="0">
                  <a:pos x="273" y="28"/>
                </a:cxn>
                <a:cxn ang="0">
                  <a:pos x="264" y="26"/>
                </a:cxn>
                <a:cxn ang="0">
                  <a:pos x="189" y="0"/>
                </a:cxn>
                <a:cxn ang="0">
                  <a:pos x="290" y="0"/>
                </a:cxn>
                <a:cxn ang="0">
                  <a:pos x="316" y="26"/>
                </a:cxn>
                <a:cxn ang="0">
                  <a:pos x="316" y="132"/>
                </a:cxn>
                <a:cxn ang="0">
                  <a:pos x="131" y="316"/>
                </a:cxn>
                <a:cxn ang="0">
                  <a:pos x="0" y="187"/>
                </a:cxn>
                <a:cxn ang="0">
                  <a:pos x="189" y="0"/>
                </a:cxn>
              </a:cxnLst>
              <a:rect l="0" t="0" r="r" b="b"/>
              <a:pathLst>
                <a:path w="316" h="316">
                  <a:moveTo>
                    <a:pt x="264" y="26"/>
                  </a:moveTo>
                  <a:lnTo>
                    <a:pt x="253" y="28"/>
                  </a:lnTo>
                  <a:lnTo>
                    <a:pt x="244" y="34"/>
                  </a:lnTo>
                  <a:lnTo>
                    <a:pt x="239" y="43"/>
                  </a:lnTo>
                  <a:lnTo>
                    <a:pt x="236" y="53"/>
                  </a:lnTo>
                  <a:lnTo>
                    <a:pt x="239" y="62"/>
                  </a:lnTo>
                  <a:lnTo>
                    <a:pt x="244" y="72"/>
                  </a:lnTo>
                  <a:lnTo>
                    <a:pt x="253" y="78"/>
                  </a:lnTo>
                  <a:lnTo>
                    <a:pt x="264" y="79"/>
                  </a:lnTo>
                  <a:lnTo>
                    <a:pt x="273" y="78"/>
                  </a:lnTo>
                  <a:lnTo>
                    <a:pt x="282" y="72"/>
                  </a:lnTo>
                  <a:lnTo>
                    <a:pt x="289" y="62"/>
                  </a:lnTo>
                  <a:lnTo>
                    <a:pt x="290" y="53"/>
                  </a:lnTo>
                  <a:lnTo>
                    <a:pt x="289" y="43"/>
                  </a:lnTo>
                  <a:lnTo>
                    <a:pt x="282" y="34"/>
                  </a:lnTo>
                  <a:lnTo>
                    <a:pt x="273" y="28"/>
                  </a:lnTo>
                  <a:lnTo>
                    <a:pt x="264" y="26"/>
                  </a:lnTo>
                  <a:close/>
                  <a:moveTo>
                    <a:pt x="189" y="0"/>
                  </a:moveTo>
                  <a:lnTo>
                    <a:pt x="290" y="0"/>
                  </a:lnTo>
                  <a:lnTo>
                    <a:pt x="316" y="26"/>
                  </a:lnTo>
                  <a:lnTo>
                    <a:pt x="316" y="132"/>
                  </a:lnTo>
                  <a:lnTo>
                    <a:pt x="131" y="316"/>
                  </a:lnTo>
                  <a:lnTo>
                    <a:pt x="0" y="187"/>
                  </a:lnTo>
                  <a:lnTo>
                    <a:pt x="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52"/>
          <p:cNvGrpSpPr/>
          <p:nvPr/>
        </p:nvGrpSpPr>
        <p:grpSpPr>
          <a:xfrm>
            <a:off x="4510701" y="1374106"/>
            <a:ext cx="300738" cy="302294"/>
            <a:chOff x="2917825" y="3073401"/>
            <a:chExt cx="920750" cy="925513"/>
          </a:xfrm>
          <a:solidFill>
            <a:schemeClr val="accent2"/>
          </a:solidFill>
        </p:grpSpPr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2917825" y="3073401"/>
              <a:ext cx="920750" cy="925513"/>
            </a:xfrm>
            <a:custGeom>
              <a:avLst/>
              <a:gdLst/>
              <a:ahLst/>
              <a:cxnLst>
                <a:cxn ang="0">
                  <a:pos x="290" y="0"/>
                </a:cxn>
                <a:cxn ang="0">
                  <a:pos x="337" y="4"/>
                </a:cxn>
                <a:cxn ang="0">
                  <a:pos x="382" y="15"/>
                </a:cxn>
                <a:cxn ang="0">
                  <a:pos x="423" y="33"/>
                </a:cxn>
                <a:cxn ang="0">
                  <a:pos x="461" y="56"/>
                </a:cxn>
                <a:cxn ang="0">
                  <a:pos x="495" y="86"/>
                </a:cxn>
                <a:cxn ang="0">
                  <a:pos x="524" y="120"/>
                </a:cxn>
                <a:cxn ang="0">
                  <a:pos x="547" y="158"/>
                </a:cxn>
                <a:cxn ang="0">
                  <a:pos x="565" y="199"/>
                </a:cxn>
                <a:cxn ang="0">
                  <a:pos x="576" y="244"/>
                </a:cxn>
                <a:cxn ang="0">
                  <a:pos x="580" y="292"/>
                </a:cxn>
                <a:cxn ang="0">
                  <a:pos x="576" y="339"/>
                </a:cxn>
                <a:cxn ang="0">
                  <a:pos x="565" y="384"/>
                </a:cxn>
                <a:cxn ang="0">
                  <a:pos x="547" y="426"/>
                </a:cxn>
                <a:cxn ang="0">
                  <a:pos x="524" y="464"/>
                </a:cxn>
                <a:cxn ang="0">
                  <a:pos x="495" y="498"/>
                </a:cxn>
                <a:cxn ang="0">
                  <a:pos x="461" y="527"/>
                </a:cxn>
                <a:cxn ang="0">
                  <a:pos x="423" y="550"/>
                </a:cxn>
                <a:cxn ang="0">
                  <a:pos x="382" y="568"/>
                </a:cxn>
                <a:cxn ang="0">
                  <a:pos x="337" y="579"/>
                </a:cxn>
                <a:cxn ang="0">
                  <a:pos x="290" y="583"/>
                </a:cxn>
                <a:cxn ang="0">
                  <a:pos x="243" y="579"/>
                </a:cxn>
                <a:cxn ang="0">
                  <a:pos x="198" y="568"/>
                </a:cxn>
                <a:cxn ang="0">
                  <a:pos x="156" y="550"/>
                </a:cxn>
                <a:cxn ang="0">
                  <a:pos x="119" y="527"/>
                </a:cxn>
                <a:cxn ang="0">
                  <a:pos x="85" y="498"/>
                </a:cxn>
                <a:cxn ang="0">
                  <a:pos x="56" y="464"/>
                </a:cxn>
                <a:cxn ang="0">
                  <a:pos x="33" y="426"/>
                </a:cxn>
                <a:cxn ang="0">
                  <a:pos x="15" y="384"/>
                </a:cxn>
                <a:cxn ang="0">
                  <a:pos x="4" y="339"/>
                </a:cxn>
                <a:cxn ang="0">
                  <a:pos x="0" y="292"/>
                </a:cxn>
                <a:cxn ang="0">
                  <a:pos x="4" y="244"/>
                </a:cxn>
                <a:cxn ang="0">
                  <a:pos x="15" y="199"/>
                </a:cxn>
                <a:cxn ang="0">
                  <a:pos x="33" y="158"/>
                </a:cxn>
                <a:cxn ang="0">
                  <a:pos x="56" y="120"/>
                </a:cxn>
                <a:cxn ang="0">
                  <a:pos x="85" y="86"/>
                </a:cxn>
                <a:cxn ang="0">
                  <a:pos x="119" y="56"/>
                </a:cxn>
                <a:cxn ang="0">
                  <a:pos x="156" y="33"/>
                </a:cxn>
                <a:cxn ang="0">
                  <a:pos x="198" y="15"/>
                </a:cxn>
                <a:cxn ang="0">
                  <a:pos x="243" y="4"/>
                </a:cxn>
                <a:cxn ang="0">
                  <a:pos x="290" y="0"/>
                </a:cxn>
              </a:cxnLst>
              <a:rect l="0" t="0" r="r" b="b"/>
              <a:pathLst>
                <a:path w="580" h="583">
                  <a:moveTo>
                    <a:pt x="290" y="0"/>
                  </a:moveTo>
                  <a:lnTo>
                    <a:pt x="337" y="4"/>
                  </a:lnTo>
                  <a:lnTo>
                    <a:pt x="382" y="15"/>
                  </a:lnTo>
                  <a:lnTo>
                    <a:pt x="423" y="33"/>
                  </a:lnTo>
                  <a:lnTo>
                    <a:pt x="461" y="56"/>
                  </a:lnTo>
                  <a:lnTo>
                    <a:pt x="495" y="86"/>
                  </a:lnTo>
                  <a:lnTo>
                    <a:pt x="524" y="120"/>
                  </a:lnTo>
                  <a:lnTo>
                    <a:pt x="547" y="158"/>
                  </a:lnTo>
                  <a:lnTo>
                    <a:pt x="565" y="199"/>
                  </a:lnTo>
                  <a:lnTo>
                    <a:pt x="576" y="244"/>
                  </a:lnTo>
                  <a:lnTo>
                    <a:pt x="580" y="292"/>
                  </a:lnTo>
                  <a:lnTo>
                    <a:pt x="576" y="339"/>
                  </a:lnTo>
                  <a:lnTo>
                    <a:pt x="565" y="384"/>
                  </a:lnTo>
                  <a:lnTo>
                    <a:pt x="547" y="426"/>
                  </a:lnTo>
                  <a:lnTo>
                    <a:pt x="524" y="464"/>
                  </a:lnTo>
                  <a:lnTo>
                    <a:pt x="495" y="498"/>
                  </a:lnTo>
                  <a:lnTo>
                    <a:pt x="461" y="527"/>
                  </a:lnTo>
                  <a:lnTo>
                    <a:pt x="423" y="550"/>
                  </a:lnTo>
                  <a:lnTo>
                    <a:pt x="382" y="568"/>
                  </a:lnTo>
                  <a:lnTo>
                    <a:pt x="337" y="579"/>
                  </a:lnTo>
                  <a:lnTo>
                    <a:pt x="290" y="583"/>
                  </a:lnTo>
                  <a:lnTo>
                    <a:pt x="243" y="579"/>
                  </a:lnTo>
                  <a:lnTo>
                    <a:pt x="198" y="568"/>
                  </a:lnTo>
                  <a:lnTo>
                    <a:pt x="156" y="550"/>
                  </a:lnTo>
                  <a:lnTo>
                    <a:pt x="119" y="527"/>
                  </a:lnTo>
                  <a:lnTo>
                    <a:pt x="85" y="498"/>
                  </a:lnTo>
                  <a:lnTo>
                    <a:pt x="56" y="464"/>
                  </a:lnTo>
                  <a:lnTo>
                    <a:pt x="33" y="426"/>
                  </a:lnTo>
                  <a:lnTo>
                    <a:pt x="15" y="384"/>
                  </a:lnTo>
                  <a:lnTo>
                    <a:pt x="4" y="339"/>
                  </a:lnTo>
                  <a:lnTo>
                    <a:pt x="0" y="292"/>
                  </a:lnTo>
                  <a:lnTo>
                    <a:pt x="4" y="244"/>
                  </a:lnTo>
                  <a:lnTo>
                    <a:pt x="15" y="199"/>
                  </a:lnTo>
                  <a:lnTo>
                    <a:pt x="33" y="158"/>
                  </a:lnTo>
                  <a:lnTo>
                    <a:pt x="56" y="120"/>
                  </a:lnTo>
                  <a:lnTo>
                    <a:pt x="85" y="86"/>
                  </a:lnTo>
                  <a:lnTo>
                    <a:pt x="119" y="56"/>
                  </a:lnTo>
                  <a:lnTo>
                    <a:pt x="156" y="33"/>
                  </a:lnTo>
                  <a:lnTo>
                    <a:pt x="198" y="15"/>
                  </a:lnTo>
                  <a:lnTo>
                    <a:pt x="243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3084513" y="3319715"/>
              <a:ext cx="584200" cy="457200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368" y="68"/>
                </a:cxn>
                <a:cxn ang="0">
                  <a:pos x="219" y="219"/>
                </a:cxn>
                <a:cxn ang="0">
                  <a:pos x="151" y="288"/>
                </a:cxn>
                <a:cxn ang="0">
                  <a:pos x="0" y="136"/>
                </a:cxn>
                <a:cxn ang="0">
                  <a:pos x="68" y="68"/>
                </a:cxn>
                <a:cxn ang="0">
                  <a:pos x="151" y="151"/>
                </a:cxn>
                <a:cxn ang="0">
                  <a:pos x="300" y="0"/>
                </a:cxn>
              </a:cxnLst>
              <a:rect l="0" t="0" r="r" b="b"/>
              <a:pathLst>
                <a:path w="368" h="288">
                  <a:moveTo>
                    <a:pt x="300" y="0"/>
                  </a:moveTo>
                  <a:lnTo>
                    <a:pt x="368" y="68"/>
                  </a:lnTo>
                  <a:lnTo>
                    <a:pt x="219" y="219"/>
                  </a:lnTo>
                  <a:lnTo>
                    <a:pt x="151" y="288"/>
                  </a:lnTo>
                  <a:lnTo>
                    <a:pt x="0" y="136"/>
                  </a:lnTo>
                  <a:lnTo>
                    <a:pt x="68" y="68"/>
                  </a:lnTo>
                  <a:lnTo>
                    <a:pt x="151" y="151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62"/>
          <p:cNvGrpSpPr/>
          <p:nvPr/>
        </p:nvGrpSpPr>
        <p:grpSpPr>
          <a:xfrm>
            <a:off x="10952380" y="1415523"/>
            <a:ext cx="423852" cy="234874"/>
            <a:chOff x="5961063" y="2919413"/>
            <a:chExt cx="1744662" cy="966788"/>
          </a:xfrm>
          <a:solidFill>
            <a:schemeClr val="accent2"/>
          </a:solidFill>
        </p:grpSpPr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635750" y="2971801"/>
              <a:ext cx="401638" cy="454025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56" y="3"/>
                </a:cxn>
                <a:cxn ang="0">
                  <a:pos x="182" y="11"/>
                </a:cxn>
                <a:cxn ang="0">
                  <a:pos x="202" y="22"/>
                </a:cxn>
                <a:cxn ang="0">
                  <a:pos x="218" y="35"/>
                </a:cxn>
                <a:cxn ang="0">
                  <a:pos x="231" y="52"/>
                </a:cxn>
                <a:cxn ang="0">
                  <a:pos x="241" y="72"/>
                </a:cxn>
                <a:cxn ang="0">
                  <a:pos x="248" y="94"/>
                </a:cxn>
                <a:cxn ang="0">
                  <a:pos x="252" y="118"/>
                </a:cxn>
                <a:cxn ang="0">
                  <a:pos x="253" y="144"/>
                </a:cxn>
                <a:cxn ang="0">
                  <a:pos x="250" y="176"/>
                </a:cxn>
                <a:cxn ang="0">
                  <a:pos x="240" y="207"/>
                </a:cxn>
                <a:cxn ang="0">
                  <a:pos x="225" y="233"/>
                </a:cxn>
                <a:cxn ang="0">
                  <a:pos x="206" y="255"/>
                </a:cxn>
                <a:cxn ang="0">
                  <a:pos x="183" y="272"/>
                </a:cxn>
                <a:cxn ang="0">
                  <a:pos x="156" y="283"/>
                </a:cxn>
                <a:cxn ang="0">
                  <a:pos x="127" y="286"/>
                </a:cxn>
                <a:cxn ang="0">
                  <a:pos x="98" y="283"/>
                </a:cxn>
                <a:cxn ang="0">
                  <a:pos x="71" y="272"/>
                </a:cxn>
                <a:cxn ang="0">
                  <a:pos x="47" y="255"/>
                </a:cxn>
                <a:cxn ang="0">
                  <a:pos x="28" y="233"/>
                </a:cxn>
                <a:cxn ang="0">
                  <a:pos x="13" y="207"/>
                </a:cxn>
                <a:cxn ang="0">
                  <a:pos x="3" y="176"/>
                </a:cxn>
                <a:cxn ang="0">
                  <a:pos x="0" y="144"/>
                </a:cxn>
                <a:cxn ang="0">
                  <a:pos x="1" y="118"/>
                </a:cxn>
                <a:cxn ang="0">
                  <a:pos x="6" y="94"/>
                </a:cxn>
                <a:cxn ang="0">
                  <a:pos x="13" y="70"/>
                </a:cxn>
                <a:cxn ang="0">
                  <a:pos x="23" y="50"/>
                </a:cxn>
                <a:cxn ang="0">
                  <a:pos x="37" y="33"/>
                </a:cxn>
                <a:cxn ang="0">
                  <a:pos x="54" y="18"/>
                </a:cxn>
                <a:cxn ang="0">
                  <a:pos x="75" y="7"/>
                </a:cxn>
                <a:cxn ang="0">
                  <a:pos x="99" y="1"/>
                </a:cxn>
                <a:cxn ang="0">
                  <a:pos x="127" y="0"/>
                </a:cxn>
              </a:cxnLst>
              <a:rect l="0" t="0" r="r" b="b"/>
              <a:pathLst>
                <a:path w="253" h="286">
                  <a:moveTo>
                    <a:pt x="127" y="0"/>
                  </a:moveTo>
                  <a:lnTo>
                    <a:pt x="156" y="3"/>
                  </a:lnTo>
                  <a:lnTo>
                    <a:pt x="182" y="11"/>
                  </a:lnTo>
                  <a:lnTo>
                    <a:pt x="202" y="22"/>
                  </a:lnTo>
                  <a:lnTo>
                    <a:pt x="218" y="35"/>
                  </a:lnTo>
                  <a:lnTo>
                    <a:pt x="231" y="52"/>
                  </a:lnTo>
                  <a:lnTo>
                    <a:pt x="241" y="72"/>
                  </a:lnTo>
                  <a:lnTo>
                    <a:pt x="248" y="94"/>
                  </a:lnTo>
                  <a:lnTo>
                    <a:pt x="252" y="118"/>
                  </a:lnTo>
                  <a:lnTo>
                    <a:pt x="253" y="144"/>
                  </a:lnTo>
                  <a:lnTo>
                    <a:pt x="250" y="176"/>
                  </a:lnTo>
                  <a:lnTo>
                    <a:pt x="240" y="207"/>
                  </a:lnTo>
                  <a:lnTo>
                    <a:pt x="225" y="233"/>
                  </a:lnTo>
                  <a:lnTo>
                    <a:pt x="206" y="255"/>
                  </a:lnTo>
                  <a:lnTo>
                    <a:pt x="183" y="272"/>
                  </a:lnTo>
                  <a:lnTo>
                    <a:pt x="156" y="283"/>
                  </a:lnTo>
                  <a:lnTo>
                    <a:pt x="127" y="286"/>
                  </a:lnTo>
                  <a:lnTo>
                    <a:pt x="98" y="283"/>
                  </a:lnTo>
                  <a:lnTo>
                    <a:pt x="71" y="272"/>
                  </a:lnTo>
                  <a:lnTo>
                    <a:pt x="47" y="255"/>
                  </a:lnTo>
                  <a:lnTo>
                    <a:pt x="28" y="233"/>
                  </a:lnTo>
                  <a:lnTo>
                    <a:pt x="13" y="207"/>
                  </a:lnTo>
                  <a:lnTo>
                    <a:pt x="3" y="176"/>
                  </a:lnTo>
                  <a:lnTo>
                    <a:pt x="0" y="144"/>
                  </a:lnTo>
                  <a:lnTo>
                    <a:pt x="1" y="118"/>
                  </a:lnTo>
                  <a:lnTo>
                    <a:pt x="6" y="94"/>
                  </a:lnTo>
                  <a:lnTo>
                    <a:pt x="13" y="70"/>
                  </a:lnTo>
                  <a:lnTo>
                    <a:pt x="23" y="50"/>
                  </a:lnTo>
                  <a:lnTo>
                    <a:pt x="37" y="33"/>
                  </a:lnTo>
                  <a:lnTo>
                    <a:pt x="54" y="18"/>
                  </a:lnTo>
                  <a:lnTo>
                    <a:pt x="75" y="7"/>
                  </a:lnTo>
                  <a:lnTo>
                    <a:pt x="99" y="1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7161213" y="2919413"/>
              <a:ext cx="334963" cy="379413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32" y="3"/>
                </a:cxn>
                <a:cxn ang="0">
                  <a:pos x="155" y="11"/>
                </a:cxn>
                <a:cxn ang="0">
                  <a:pos x="173" y="22"/>
                </a:cxn>
                <a:cxn ang="0">
                  <a:pos x="188" y="36"/>
                </a:cxn>
                <a:cxn ang="0">
                  <a:pos x="199" y="53"/>
                </a:cxn>
                <a:cxn ang="0">
                  <a:pos x="206" y="73"/>
                </a:cxn>
                <a:cxn ang="0">
                  <a:pos x="210" y="95"/>
                </a:cxn>
                <a:cxn ang="0">
                  <a:pos x="211" y="119"/>
                </a:cxn>
                <a:cxn ang="0">
                  <a:pos x="208" y="146"/>
                </a:cxn>
                <a:cxn ang="0">
                  <a:pos x="200" y="172"/>
                </a:cxn>
                <a:cxn ang="0">
                  <a:pos x="188" y="194"/>
                </a:cxn>
                <a:cxn ang="0">
                  <a:pos x="171" y="212"/>
                </a:cxn>
                <a:cxn ang="0">
                  <a:pos x="151" y="227"/>
                </a:cxn>
                <a:cxn ang="0">
                  <a:pos x="130" y="235"/>
                </a:cxn>
                <a:cxn ang="0">
                  <a:pos x="105" y="239"/>
                </a:cxn>
                <a:cxn ang="0">
                  <a:pos x="81" y="235"/>
                </a:cxn>
                <a:cxn ang="0">
                  <a:pos x="59" y="227"/>
                </a:cxn>
                <a:cxn ang="0">
                  <a:pos x="40" y="212"/>
                </a:cxn>
                <a:cxn ang="0">
                  <a:pos x="23" y="194"/>
                </a:cxn>
                <a:cxn ang="0">
                  <a:pos x="11" y="172"/>
                </a:cxn>
                <a:cxn ang="0">
                  <a:pos x="2" y="146"/>
                </a:cxn>
                <a:cxn ang="0">
                  <a:pos x="0" y="119"/>
                </a:cxn>
                <a:cxn ang="0">
                  <a:pos x="1" y="95"/>
                </a:cxn>
                <a:cxn ang="0">
                  <a:pos x="6" y="73"/>
                </a:cxn>
                <a:cxn ang="0">
                  <a:pos x="13" y="52"/>
                </a:cxn>
                <a:cxn ang="0">
                  <a:pos x="24" y="34"/>
                </a:cxn>
                <a:cxn ang="0">
                  <a:pos x="39" y="19"/>
                </a:cxn>
                <a:cxn ang="0">
                  <a:pos x="57" y="8"/>
                </a:cxn>
                <a:cxn ang="0">
                  <a:pos x="79" y="1"/>
                </a:cxn>
                <a:cxn ang="0">
                  <a:pos x="105" y="0"/>
                </a:cxn>
              </a:cxnLst>
              <a:rect l="0" t="0" r="r" b="b"/>
              <a:pathLst>
                <a:path w="211" h="239">
                  <a:moveTo>
                    <a:pt x="105" y="0"/>
                  </a:moveTo>
                  <a:lnTo>
                    <a:pt x="132" y="3"/>
                  </a:lnTo>
                  <a:lnTo>
                    <a:pt x="155" y="11"/>
                  </a:lnTo>
                  <a:lnTo>
                    <a:pt x="173" y="22"/>
                  </a:lnTo>
                  <a:lnTo>
                    <a:pt x="188" y="36"/>
                  </a:lnTo>
                  <a:lnTo>
                    <a:pt x="199" y="53"/>
                  </a:lnTo>
                  <a:lnTo>
                    <a:pt x="206" y="73"/>
                  </a:lnTo>
                  <a:lnTo>
                    <a:pt x="210" y="95"/>
                  </a:lnTo>
                  <a:lnTo>
                    <a:pt x="211" y="119"/>
                  </a:lnTo>
                  <a:lnTo>
                    <a:pt x="208" y="146"/>
                  </a:lnTo>
                  <a:lnTo>
                    <a:pt x="200" y="172"/>
                  </a:lnTo>
                  <a:lnTo>
                    <a:pt x="188" y="194"/>
                  </a:lnTo>
                  <a:lnTo>
                    <a:pt x="171" y="212"/>
                  </a:lnTo>
                  <a:lnTo>
                    <a:pt x="151" y="227"/>
                  </a:lnTo>
                  <a:lnTo>
                    <a:pt x="130" y="235"/>
                  </a:lnTo>
                  <a:lnTo>
                    <a:pt x="105" y="239"/>
                  </a:lnTo>
                  <a:lnTo>
                    <a:pt x="81" y="235"/>
                  </a:lnTo>
                  <a:lnTo>
                    <a:pt x="59" y="227"/>
                  </a:lnTo>
                  <a:lnTo>
                    <a:pt x="40" y="212"/>
                  </a:lnTo>
                  <a:lnTo>
                    <a:pt x="23" y="194"/>
                  </a:lnTo>
                  <a:lnTo>
                    <a:pt x="11" y="172"/>
                  </a:lnTo>
                  <a:lnTo>
                    <a:pt x="2" y="146"/>
                  </a:lnTo>
                  <a:lnTo>
                    <a:pt x="0" y="119"/>
                  </a:lnTo>
                  <a:lnTo>
                    <a:pt x="1" y="95"/>
                  </a:lnTo>
                  <a:lnTo>
                    <a:pt x="6" y="73"/>
                  </a:lnTo>
                  <a:lnTo>
                    <a:pt x="13" y="52"/>
                  </a:lnTo>
                  <a:lnTo>
                    <a:pt x="24" y="34"/>
                  </a:lnTo>
                  <a:lnTo>
                    <a:pt x="39" y="19"/>
                  </a:lnTo>
                  <a:lnTo>
                    <a:pt x="57" y="8"/>
                  </a:lnTo>
                  <a:lnTo>
                    <a:pt x="79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6173788" y="2919413"/>
              <a:ext cx="336550" cy="379413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33" y="3"/>
                </a:cxn>
                <a:cxn ang="0">
                  <a:pos x="156" y="11"/>
                </a:cxn>
                <a:cxn ang="0">
                  <a:pos x="174" y="22"/>
                </a:cxn>
                <a:cxn ang="0">
                  <a:pos x="189" y="36"/>
                </a:cxn>
                <a:cxn ang="0">
                  <a:pos x="200" y="53"/>
                </a:cxn>
                <a:cxn ang="0">
                  <a:pos x="207" y="73"/>
                </a:cxn>
                <a:cxn ang="0">
                  <a:pos x="211" y="95"/>
                </a:cxn>
                <a:cxn ang="0">
                  <a:pos x="212" y="119"/>
                </a:cxn>
                <a:cxn ang="0">
                  <a:pos x="210" y="146"/>
                </a:cxn>
                <a:cxn ang="0">
                  <a:pos x="201" y="172"/>
                </a:cxn>
                <a:cxn ang="0">
                  <a:pos x="189" y="194"/>
                </a:cxn>
                <a:cxn ang="0">
                  <a:pos x="172" y="212"/>
                </a:cxn>
                <a:cxn ang="0">
                  <a:pos x="153" y="227"/>
                </a:cxn>
                <a:cxn ang="0">
                  <a:pos x="129" y="235"/>
                </a:cxn>
                <a:cxn ang="0">
                  <a:pos x="105" y="239"/>
                </a:cxn>
                <a:cxn ang="0">
                  <a:pos x="81" y="235"/>
                </a:cxn>
                <a:cxn ang="0">
                  <a:pos x="59" y="227"/>
                </a:cxn>
                <a:cxn ang="0">
                  <a:pos x="40" y="212"/>
                </a:cxn>
                <a:cxn ang="0">
                  <a:pos x="23" y="194"/>
                </a:cxn>
                <a:cxn ang="0">
                  <a:pos x="11" y="172"/>
                </a:cxn>
                <a:cxn ang="0">
                  <a:pos x="2" y="146"/>
                </a:cxn>
                <a:cxn ang="0">
                  <a:pos x="0" y="119"/>
                </a:cxn>
                <a:cxn ang="0">
                  <a:pos x="1" y="95"/>
                </a:cxn>
                <a:cxn ang="0">
                  <a:pos x="6" y="73"/>
                </a:cxn>
                <a:cxn ang="0">
                  <a:pos x="13" y="52"/>
                </a:cxn>
                <a:cxn ang="0">
                  <a:pos x="25" y="34"/>
                </a:cxn>
                <a:cxn ang="0">
                  <a:pos x="40" y="19"/>
                </a:cxn>
                <a:cxn ang="0">
                  <a:pos x="58" y="8"/>
                </a:cxn>
                <a:cxn ang="0">
                  <a:pos x="80" y="1"/>
                </a:cxn>
                <a:cxn ang="0">
                  <a:pos x="105" y="0"/>
                </a:cxn>
              </a:cxnLst>
              <a:rect l="0" t="0" r="r" b="b"/>
              <a:pathLst>
                <a:path w="212" h="239">
                  <a:moveTo>
                    <a:pt x="105" y="0"/>
                  </a:moveTo>
                  <a:lnTo>
                    <a:pt x="133" y="3"/>
                  </a:lnTo>
                  <a:lnTo>
                    <a:pt x="156" y="11"/>
                  </a:lnTo>
                  <a:lnTo>
                    <a:pt x="174" y="22"/>
                  </a:lnTo>
                  <a:lnTo>
                    <a:pt x="189" y="36"/>
                  </a:lnTo>
                  <a:lnTo>
                    <a:pt x="200" y="53"/>
                  </a:lnTo>
                  <a:lnTo>
                    <a:pt x="207" y="73"/>
                  </a:lnTo>
                  <a:lnTo>
                    <a:pt x="211" y="95"/>
                  </a:lnTo>
                  <a:lnTo>
                    <a:pt x="212" y="119"/>
                  </a:lnTo>
                  <a:lnTo>
                    <a:pt x="210" y="146"/>
                  </a:lnTo>
                  <a:lnTo>
                    <a:pt x="201" y="172"/>
                  </a:lnTo>
                  <a:lnTo>
                    <a:pt x="189" y="194"/>
                  </a:lnTo>
                  <a:lnTo>
                    <a:pt x="172" y="212"/>
                  </a:lnTo>
                  <a:lnTo>
                    <a:pt x="153" y="227"/>
                  </a:lnTo>
                  <a:lnTo>
                    <a:pt x="129" y="235"/>
                  </a:lnTo>
                  <a:lnTo>
                    <a:pt x="105" y="239"/>
                  </a:lnTo>
                  <a:lnTo>
                    <a:pt x="81" y="235"/>
                  </a:lnTo>
                  <a:lnTo>
                    <a:pt x="59" y="227"/>
                  </a:lnTo>
                  <a:lnTo>
                    <a:pt x="40" y="212"/>
                  </a:lnTo>
                  <a:lnTo>
                    <a:pt x="23" y="194"/>
                  </a:lnTo>
                  <a:lnTo>
                    <a:pt x="11" y="172"/>
                  </a:lnTo>
                  <a:lnTo>
                    <a:pt x="2" y="146"/>
                  </a:lnTo>
                  <a:lnTo>
                    <a:pt x="0" y="119"/>
                  </a:lnTo>
                  <a:lnTo>
                    <a:pt x="1" y="95"/>
                  </a:lnTo>
                  <a:lnTo>
                    <a:pt x="6" y="73"/>
                  </a:lnTo>
                  <a:lnTo>
                    <a:pt x="13" y="52"/>
                  </a:lnTo>
                  <a:lnTo>
                    <a:pt x="25" y="34"/>
                  </a:lnTo>
                  <a:lnTo>
                    <a:pt x="40" y="19"/>
                  </a:lnTo>
                  <a:lnTo>
                    <a:pt x="58" y="8"/>
                  </a:lnTo>
                  <a:lnTo>
                    <a:pt x="80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5961063" y="3308351"/>
              <a:ext cx="674688" cy="355600"/>
            </a:xfrm>
            <a:custGeom>
              <a:avLst/>
              <a:gdLst/>
              <a:ahLst/>
              <a:cxnLst>
                <a:cxn ang="0">
                  <a:pos x="319" y="0"/>
                </a:cxn>
                <a:cxn ang="0">
                  <a:pos x="348" y="7"/>
                </a:cxn>
                <a:cxn ang="0">
                  <a:pos x="373" y="17"/>
                </a:cxn>
                <a:cxn ang="0">
                  <a:pos x="391" y="27"/>
                </a:cxn>
                <a:cxn ang="0">
                  <a:pos x="404" y="36"/>
                </a:cxn>
                <a:cxn ang="0">
                  <a:pos x="414" y="45"/>
                </a:cxn>
                <a:cxn ang="0">
                  <a:pos x="420" y="52"/>
                </a:cxn>
                <a:cxn ang="0">
                  <a:pos x="424" y="58"/>
                </a:cxn>
                <a:cxn ang="0">
                  <a:pos x="425" y="60"/>
                </a:cxn>
                <a:cxn ang="0">
                  <a:pos x="393" y="68"/>
                </a:cxn>
                <a:cxn ang="0">
                  <a:pos x="364" y="80"/>
                </a:cxn>
                <a:cxn ang="0">
                  <a:pos x="340" y="96"/>
                </a:cxn>
                <a:cxn ang="0">
                  <a:pos x="318" y="113"/>
                </a:cxn>
                <a:cxn ang="0">
                  <a:pos x="300" y="133"/>
                </a:cxn>
                <a:cxn ang="0">
                  <a:pos x="285" y="151"/>
                </a:cxn>
                <a:cxn ang="0">
                  <a:pos x="273" y="171"/>
                </a:cxn>
                <a:cxn ang="0">
                  <a:pos x="263" y="188"/>
                </a:cxn>
                <a:cxn ang="0">
                  <a:pos x="256" y="202"/>
                </a:cxn>
                <a:cxn ang="0">
                  <a:pos x="251" y="213"/>
                </a:cxn>
                <a:cxn ang="0">
                  <a:pos x="249" y="222"/>
                </a:cxn>
                <a:cxn ang="0">
                  <a:pos x="248" y="224"/>
                </a:cxn>
                <a:cxn ang="0">
                  <a:pos x="158" y="224"/>
                </a:cxn>
                <a:cxn ang="0">
                  <a:pos x="123" y="222"/>
                </a:cxn>
                <a:cxn ang="0">
                  <a:pos x="92" y="218"/>
                </a:cxn>
                <a:cxn ang="0">
                  <a:pos x="67" y="214"/>
                </a:cxn>
                <a:cxn ang="0">
                  <a:pos x="48" y="211"/>
                </a:cxn>
                <a:cxn ang="0">
                  <a:pos x="31" y="207"/>
                </a:cxn>
                <a:cxn ang="0">
                  <a:pos x="19" y="202"/>
                </a:cxn>
                <a:cxn ang="0">
                  <a:pos x="10" y="199"/>
                </a:cxn>
                <a:cxn ang="0">
                  <a:pos x="4" y="196"/>
                </a:cxn>
                <a:cxn ang="0">
                  <a:pos x="2" y="195"/>
                </a:cxn>
                <a:cxn ang="0">
                  <a:pos x="0" y="194"/>
                </a:cxn>
                <a:cxn ang="0">
                  <a:pos x="4" y="160"/>
                </a:cxn>
                <a:cxn ang="0">
                  <a:pos x="11" y="129"/>
                </a:cxn>
                <a:cxn ang="0">
                  <a:pos x="22" y="103"/>
                </a:cxn>
                <a:cxn ang="0">
                  <a:pos x="35" y="80"/>
                </a:cxn>
                <a:cxn ang="0">
                  <a:pos x="51" y="62"/>
                </a:cxn>
                <a:cxn ang="0">
                  <a:pos x="67" y="46"/>
                </a:cxn>
                <a:cxn ang="0">
                  <a:pos x="83" y="34"/>
                </a:cxn>
                <a:cxn ang="0">
                  <a:pos x="101" y="24"/>
                </a:cxn>
                <a:cxn ang="0">
                  <a:pos x="116" y="17"/>
                </a:cxn>
                <a:cxn ang="0">
                  <a:pos x="129" y="12"/>
                </a:cxn>
                <a:cxn ang="0">
                  <a:pos x="139" y="8"/>
                </a:cxn>
                <a:cxn ang="0">
                  <a:pos x="146" y="6"/>
                </a:cxn>
                <a:cxn ang="0">
                  <a:pos x="148" y="6"/>
                </a:cxn>
                <a:cxn ang="0">
                  <a:pos x="176" y="22"/>
                </a:cxn>
                <a:cxn ang="0">
                  <a:pos x="202" y="32"/>
                </a:cxn>
                <a:cxn ang="0">
                  <a:pos x="225" y="35"/>
                </a:cxn>
                <a:cxn ang="0">
                  <a:pos x="245" y="35"/>
                </a:cxn>
                <a:cxn ang="0">
                  <a:pos x="265" y="32"/>
                </a:cxn>
                <a:cxn ang="0">
                  <a:pos x="280" y="27"/>
                </a:cxn>
                <a:cxn ang="0">
                  <a:pos x="294" y="19"/>
                </a:cxn>
                <a:cxn ang="0">
                  <a:pos x="305" y="12"/>
                </a:cxn>
                <a:cxn ang="0">
                  <a:pos x="313" y="6"/>
                </a:cxn>
                <a:cxn ang="0">
                  <a:pos x="319" y="0"/>
                </a:cxn>
              </a:cxnLst>
              <a:rect l="0" t="0" r="r" b="b"/>
              <a:pathLst>
                <a:path w="425" h="224">
                  <a:moveTo>
                    <a:pt x="319" y="0"/>
                  </a:moveTo>
                  <a:lnTo>
                    <a:pt x="348" y="7"/>
                  </a:lnTo>
                  <a:lnTo>
                    <a:pt x="373" y="17"/>
                  </a:lnTo>
                  <a:lnTo>
                    <a:pt x="391" y="27"/>
                  </a:lnTo>
                  <a:lnTo>
                    <a:pt x="404" y="36"/>
                  </a:lnTo>
                  <a:lnTo>
                    <a:pt x="414" y="45"/>
                  </a:lnTo>
                  <a:lnTo>
                    <a:pt x="420" y="52"/>
                  </a:lnTo>
                  <a:lnTo>
                    <a:pt x="424" y="58"/>
                  </a:lnTo>
                  <a:lnTo>
                    <a:pt x="425" y="60"/>
                  </a:lnTo>
                  <a:lnTo>
                    <a:pt x="393" y="68"/>
                  </a:lnTo>
                  <a:lnTo>
                    <a:pt x="364" y="80"/>
                  </a:lnTo>
                  <a:lnTo>
                    <a:pt x="340" y="96"/>
                  </a:lnTo>
                  <a:lnTo>
                    <a:pt x="318" y="113"/>
                  </a:lnTo>
                  <a:lnTo>
                    <a:pt x="300" y="133"/>
                  </a:lnTo>
                  <a:lnTo>
                    <a:pt x="285" y="151"/>
                  </a:lnTo>
                  <a:lnTo>
                    <a:pt x="273" y="171"/>
                  </a:lnTo>
                  <a:lnTo>
                    <a:pt x="263" y="188"/>
                  </a:lnTo>
                  <a:lnTo>
                    <a:pt x="256" y="202"/>
                  </a:lnTo>
                  <a:lnTo>
                    <a:pt x="251" y="213"/>
                  </a:lnTo>
                  <a:lnTo>
                    <a:pt x="249" y="222"/>
                  </a:lnTo>
                  <a:lnTo>
                    <a:pt x="248" y="224"/>
                  </a:lnTo>
                  <a:lnTo>
                    <a:pt x="158" y="224"/>
                  </a:lnTo>
                  <a:lnTo>
                    <a:pt x="123" y="222"/>
                  </a:lnTo>
                  <a:lnTo>
                    <a:pt x="92" y="218"/>
                  </a:lnTo>
                  <a:lnTo>
                    <a:pt x="67" y="214"/>
                  </a:lnTo>
                  <a:lnTo>
                    <a:pt x="48" y="211"/>
                  </a:lnTo>
                  <a:lnTo>
                    <a:pt x="31" y="207"/>
                  </a:lnTo>
                  <a:lnTo>
                    <a:pt x="19" y="202"/>
                  </a:lnTo>
                  <a:lnTo>
                    <a:pt x="10" y="199"/>
                  </a:lnTo>
                  <a:lnTo>
                    <a:pt x="4" y="196"/>
                  </a:lnTo>
                  <a:lnTo>
                    <a:pt x="2" y="195"/>
                  </a:lnTo>
                  <a:lnTo>
                    <a:pt x="0" y="194"/>
                  </a:lnTo>
                  <a:lnTo>
                    <a:pt x="4" y="160"/>
                  </a:lnTo>
                  <a:lnTo>
                    <a:pt x="11" y="129"/>
                  </a:lnTo>
                  <a:lnTo>
                    <a:pt x="22" y="103"/>
                  </a:lnTo>
                  <a:lnTo>
                    <a:pt x="35" y="80"/>
                  </a:lnTo>
                  <a:lnTo>
                    <a:pt x="51" y="62"/>
                  </a:lnTo>
                  <a:lnTo>
                    <a:pt x="67" y="46"/>
                  </a:lnTo>
                  <a:lnTo>
                    <a:pt x="83" y="34"/>
                  </a:lnTo>
                  <a:lnTo>
                    <a:pt x="101" y="24"/>
                  </a:lnTo>
                  <a:lnTo>
                    <a:pt x="116" y="17"/>
                  </a:lnTo>
                  <a:lnTo>
                    <a:pt x="129" y="12"/>
                  </a:lnTo>
                  <a:lnTo>
                    <a:pt x="139" y="8"/>
                  </a:lnTo>
                  <a:lnTo>
                    <a:pt x="146" y="6"/>
                  </a:lnTo>
                  <a:lnTo>
                    <a:pt x="148" y="6"/>
                  </a:lnTo>
                  <a:lnTo>
                    <a:pt x="176" y="22"/>
                  </a:lnTo>
                  <a:lnTo>
                    <a:pt x="202" y="32"/>
                  </a:lnTo>
                  <a:lnTo>
                    <a:pt x="225" y="35"/>
                  </a:lnTo>
                  <a:lnTo>
                    <a:pt x="245" y="35"/>
                  </a:lnTo>
                  <a:lnTo>
                    <a:pt x="265" y="32"/>
                  </a:lnTo>
                  <a:lnTo>
                    <a:pt x="280" y="27"/>
                  </a:lnTo>
                  <a:lnTo>
                    <a:pt x="294" y="19"/>
                  </a:lnTo>
                  <a:lnTo>
                    <a:pt x="305" y="12"/>
                  </a:lnTo>
                  <a:lnTo>
                    <a:pt x="313" y="6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6383338" y="3449638"/>
              <a:ext cx="900113" cy="436563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411" y="7"/>
                </a:cxn>
                <a:cxn ang="0">
                  <a:pos x="441" y="19"/>
                </a:cxn>
                <a:cxn ang="0">
                  <a:pos x="467" y="34"/>
                </a:cxn>
                <a:cxn ang="0">
                  <a:pos x="490" y="51"/>
                </a:cxn>
                <a:cxn ang="0">
                  <a:pos x="508" y="71"/>
                </a:cxn>
                <a:cxn ang="0">
                  <a:pos x="523" y="91"/>
                </a:cxn>
                <a:cxn ang="0">
                  <a:pos x="536" y="112"/>
                </a:cxn>
                <a:cxn ang="0">
                  <a:pos x="546" y="134"/>
                </a:cxn>
                <a:cxn ang="0">
                  <a:pos x="553" y="155"/>
                </a:cxn>
                <a:cxn ang="0">
                  <a:pos x="559" y="174"/>
                </a:cxn>
                <a:cxn ang="0">
                  <a:pos x="563" y="191"/>
                </a:cxn>
                <a:cxn ang="0">
                  <a:pos x="565" y="206"/>
                </a:cxn>
                <a:cxn ang="0">
                  <a:pos x="566" y="217"/>
                </a:cxn>
                <a:cxn ang="0">
                  <a:pos x="567" y="224"/>
                </a:cxn>
                <a:cxn ang="0">
                  <a:pos x="567" y="227"/>
                </a:cxn>
                <a:cxn ang="0">
                  <a:pos x="502" y="246"/>
                </a:cxn>
                <a:cxn ang="0">
                  <a:pos x="439" y="260"/>
                </a:cxn>
                <a:cxn ang="0">
                  <a:pos x="380" y="269"/>
                </a:cxn>
                <a:cxn ang="0">
                  <a:pos x="324" y="274"/>
                </a:cxn>
                <a:cxn ang="0">
                  <a:pos x="272" y="275"/>
                </a:cxn>
                <a:cxn ang="0">
                  <a:pos x="223" y="274"/>
                </a:cxn>
                <a:cxn ang="0">
                  <a:pos x="178" y="269"/>
                </a:cxn>
                <a:cxn ang="0">
                  <a:pos x="138" y="264"/>
                </a:cxn>
                <a:cxn ang="0">
                  <a:pos x="103" y="257"/>
                </a:cxn>
                <a:cxn ang="0">
                  <a:pos x="73" y="250"/>
                </a:cxn>
                <a:cxn ang="0">
                  <a:pos x="47" y="242"/>
                </a:cxn>
                <a:cxn ang="0">
                  <a:pos x="27" y="235"/>
                </a:cxn>
                <a:cxn ang="0">
                  <a:pos x="12" y="229"/>
                </a:cxn>
                <a:cxn ang="0">
                  <a:pos x="4" y="225"/>
                </a:cxn>
                <a:cxn ang="0">
                  <a:pos x="0" y="224"/>
                </a:cxn>
                <a:cxn ang="0">
                  <a:pos x="2" y="188"/>
                </a:cxn>
                <a:cxn ang="0">
                  <a:pos x="8" y="155"/>
                </a:cxn>
                <a:cxn ang="0">
                  <a:pos x="19" y="127"/>
                </a:cxn>
                <a:cxn ang="0">
                  <a:pos x="31" y="101"/>
                </a:cxn>
                <a:cxn ang="0">
                  <a:pos x="47" y="80"/>
                </a:cxn>
                <a:cxn ang="0">
                  <a:pos x="63" y="62"/>
                </a:cxn>
                <a:cxn ang="0">
                  <a:pos x="81" y="46"/>
                </a:cxn>
                <a:cxn ang="0">
                  <a:pos x="98" y="34"/>
                </a:cxn>
                <a:cxn ang="0">
                  <a:pos x="116" y="24"/>
                </a:cxn>
                <a:cxn ang="0">
                  <a:pos x="132" y="17"/>
                </a:cxn>
                <a:cxn ang="0">
                  <a:pos x="147" y="11"/>
                </a:cxn>
                <a:cxn ang="0">
                  <a:pos x="160" y="7"/>
                </a:cxn>
                <a:cxn ang="0">
                  <a:pos x="170" y="4"/>
                </a:cxn>
                <a:cxn ang="0">
                  <a:pos x="176" y="2"/>
                </a:cxn>
                <a:cxn ang="0">
                  <a:pos x="178" y="2"/>
                </a:cxn>
                <a:cxn ang="0">
                  <a:pos x="207" y="21"/>
                </a:cxn>
                <a:cxn ang="0">
                  <a:pos x="236" y="32"/>
                </a:cxn>
                <a:cxn ang="0">
                  <a:pos x="262" y="36"/>
                </a:cxn>
                <a:cxn ang="0">
                  <a:pos x="286" y="38"/>
                </a:cxn>
                <a:cxn ang="0">
                  <a:pos x="309" y="34"/>
                </a:cxn>
                <a:cxn ang="0">
                  <a:pos x="329" y="28"/>
                </a:cxn>
                <a:cxn ang="0">
                  <a:pos x="346" y="21"/>
                </a:cxn>
                <a:cxn ang="0">
                  <a:pos x="359" y="13"/>
                </a:cxn>
                <a:cxn ang="0">
                  <a:pos x="369" y="7"/>
                </a:cxn>
                <a:cxn ang="0">
                  <a:pos x="375" y="2"/>
                </a:cxn>
                <a:cxn ang="0">
                  <a:pos x="377" y="0"/>
                </a:cxn>
              </a:cxnLst>
              <a:rect l="0" t="0" r="r" b="b"/>
              <a:pathLst>
                <a:path w="567" h="275">
                  <a:moveTo>
                    <a:pt x="377" y="0"/>
                  </a:moveTo>
                  <a:lnTo>
                    <a:pt x="411" y="7"/>
                  </a:lnTo>
                  <a:lnTo>
                    <a:pt x="441" y="19"/>
                  </a:lnTo>
                  <a:lnTo>
                    <a:pt x="467" y="34"/>
                  </a:lnTo>
                  <a:lnTo>
                    <a:pt x="490" y="51"/>
                  </a:lnTo>
                  <a:lnTo>
                    <a:pt x="508" y="71"/>
                  </a:lnTo>
                  <a:lnTo>
                    <a:pt x="523" y="91"/>
                  </a:lnTo>
                  <a:lnTo>
                    <a:pt x="536" y="112"/>
                  </a:lnTo>
                  <a:lnTo>
                    <a:pt x="546" y="134"/>
                  </a:lnTo>
                  <a:lnTo>
                    <a:pt x="553" y="155"/>
                  </a:lnTo>
                  <a:lnTo>
                    <a:pt x="559" y="174"/>
                  </a:lnTo>
                  <a:lnTo>
                    <a:pt x="563" y="191"/>
                  </a:lnTo>
                  <a:lnTo>
                    <a:pt x="565" y="206"/>
                  </a:lnTo>
                  <a:lnTo>
                    <a:pt x="566" y="217"/>
                  </a:lnTo>
                  <a:lnTo>
                    <a:pt x="567" y="224"/>
                  </a:lnTo>
                  <a:lnTo>
                    <a:pt x="567" y="227"/>
                  </a:lnTo>
                  <a:lnTo>
                    <a:pt x="502" y="246"/>
                  </a:lnTo>
                  <a:lnTo>
                    <a:pt x="439" y="260"/>
                  </a:lnTo>
                  <a:lnTo>
                    <a:pt x="380" y="269"/>
                  </a:lnTo>
                  <a:lnTo>
                    <a:pt x="324" y="274"/>
                  </a:lnTo>
                  <a:lnTo>
                    <a:pt x="272" y="275"/>
                  </a:lnTo>
                  <a:lnTo>
                    <a:pt x="223" y="274"/>
                  </a:lnTo>
                  <a:lnTo>
                    <a:pt x="178" y="269"/>
                  </a:lnTo>
                  <a:lnTo>
                    <a:pt x="138" y="264"/>
                  </a:lnTo>
                  <a:lnTo>
                    <a:pt x="103" y="257"/>
                  </a:lnTo>
                  <a:lnTo>
                    <a:pt x="73" y="250"/>
                  </a:lnTo>
                  <a:lnTo>
                    <a:pt x="47" y="242"/>
                  </a:lnTo>
                  <a:lnTo>
                    <a:pt x="27" y="235"/>
                  </a:lnTo>
                  <a:lnTo>
                    <a:pt x="12" y="229"/>
                  </a:lnTo>
                  <a:lnTo>
                    <a:pt x="4" y="225"/>
                  </a:lnTo>
                  <a:lnTo>
                    <a:pt x="0" y="224"/>
                  </a:lnTo>
                  <a:lnTo>
                    <a:pt x="2" y="188"/>
                  </a:lnTo>
                  <a:lnTo>
                    <a:pt x="8" y="155"/>
                  </a:lnTo>
                  <a:lnTo>
                    <a:pt x="19" y="127"/>
                  </a:lnTo>
                  <a:lnTo>
                    <a:pt x="31" y="101"/>
                  </a:lnTo>
                  <a:lnTo>
                    <a:pt x="47" y="80"/>
                  </a:lnTo>
                  <a:lnTo>
                    <a:pt x="63" y="62"/>
                  </a:lnTo>
                  <a:lnTo>
                    <a:pt x="81" y="46"/>
                  </a:lnTo>
                  <a:lnTo>
                    <a:pt x="98" y="34"/>
                  </a:lnTo>
                  <a:lnTo>
                    <a:pt x="116" y="24"/>
                  </a:lnTo>
                  <a:lnTo>
                    <a:pt x="132" y="17"/>
                  </a:lnTo>
                  <a:lnTo>
                    <a:pt x="147" y="11"/>
                  </a:lnTo>
                  <a:lnTo>
                    <a:pt x="160" y="7"/>
                  </a:lnTo>
                  <a:lnTo>
                    <a:pt x="170" y="4"/>
                  </a:lnTo>
                  <a:lnTo>
                    <a:pt x="176" y="2"/>
                  </a:lnTo>
                  <a:lnTo>
                    <a:pt x="178" y="2"/>
                  </a:lnTo>
                  <a:lnTo>
                    <a:pt x="207" y="21"/>
                  </a:lnTo>
                  <a:lnTo>
                    <a:pt x="236" y="32"/>
                  </a:lnTo>
                  <a:lnTo>
                    <a:pt x="262" y="36"/>
                  </a:lnTo>
                  <a:lnTo>
                    <a:pt x="286" y="38"/>
                  </a:lnTo>
                  <a:lnTo>
                    <a:pt x="309" y="34"/>
                  </a:lnTo>
                  <a:lnTo>
                    <a:pt x="329" y="28"/>
                  </a:lnTo>
                  <a:lnTo>
                    <a:pt x="346" y="21"/>
                  </a:lnTo>
                  <a:lnTo>
                    <a:pt x="359" y="13"/>
                  </a:lnTo>
                  <a:lnTo>
                    <a:pt x="369" y="7"/>
                  </a:lnTo>
                  <a:lnTo>
                    <a:pt x="375" y="2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7038975" y="3311526"/>
              <a:ext cx="666750" cy="3540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117" y="17"/>
                </a:cxn>
                <a:cxn ang="0">
                  <a:pos x="142" y="27"/>
                </a:cxn>
                <a:cxn ang="0">
                  <a:pos x="165" y="32"/>
                </a:cxn>
                <a:cxn ang="0">
                  <a:pos x="188" y="33"/>
                </a:cxn>
                <a:cxn ang="0">
                  <a:pos x="208" y="31"/>
                </a:cxn>
                <a:cxn ang="0">
                  <a:pos x="226" y="26"/>
                </a:cxn>
                <a:cxn ang="0">
                  <a:pos x="253" y="12"/>
                </a:cxn>
                <a:cxn ang="0">
                  <a:pos x="262" y="6"/>
                </a:cxn>
                <a:cxn ang="0">
                  <a:pos x="267" y="2"/>
                </a:cxn>
                <a:cxn ang="0">
                  <a:pos x="270" y="0"/>
                </a:cxn>
                <a:cxn ang="0">
                  <a:pos x="301" y="10"/>
                </a:cxn>
                <a:cxn ang="0">
                  <a:pos x="329" y="23"/>
                </a:cxn>
                <a:cxn ang="0">
                  <a:pos x="351" y="38"/>
                </a:cxn>
                <a:cxn ang="0">
                  <a:pos x="370" y="55"/>
                </a:cxn>
                <a:cxn ang="0">
                  <a:pos x="385" y="72"/>
                </a:cxn>
                <a:cxn ang="0">
                  <a:pos x="397" y="92"/>
                </a:cxn>
                <a:cxn ang="0">
                  <a:pos x="406" y="110"/>
                </a:cxn>
                <a:cxn ang="0">
                  <a:pos x="412" y="127"/>
                </a:cxn>
                <a:cxn ang="0">
                  <a:pos x="416" y="144"/>
                </a:cxn>
                <a:cxn ang="0">
                  <a:pos x="419" y="159"/>
                </a:cxn>
                <a:cxn ang="0">
                  <a:pos x="420" y="171"/>
                </a:cxn>
                <a:cxn ang="0">
                  <a:pos x="420" y="189"/>
                </a:cxn>
                <a:cxn ang="0">
                  <a:pos x="393" y="200"/>
                </a:cxn>
                <a:cxn ang="0">
                  <a:pos x="365" y="209"/>
                </a:cxn>
                <a:cxn ang="0">
                  <a:pos x="335" y="215"/>
                </a:cxn>
                <a:cxn ang="0">
                  <a:pos x="305" y="220"/>
                </a:cxn>
                <a:cxn ang="0">
                  <a:pos x="276" y="222"/>
                </a:cxn>
                <a:cxn ang="0">
                  <a:pos x="248" y="223"/>
                </a:cxn>
                <a:cxn ang="0">
                  <a:pos x="224" y="223"/>
                </a:cxn>
                <a:cxn ang="0">
                  <a:pos x="202" y="222"/>
                </a:cxn>
                <a:cxn ang="0">
                  <a:pos x="186" y="222"/>
                </a:cxn>
                <a:cxn ang="0">
                  <a:pos x="175" y="221"/>
                </a:cxn>
                <a:cxn ang="0">
                  <a:pos x="171" y="221"/>
                </a:cxn>
                <a:cxn ang="0">
                  <a:pos x="156" y="184"/>
                </a:cxn>
                <a:cxn ang="0">
                  <a:pos x="137" y="154"/>
                </a:cxn>
                <a:cxn ang="0">
                  <a:pos x="117" y="128"/>
                </a:cxn>
                <a:cxn ang="0">
                  <a:pos x="96" y="108"/>
                </a:cxn>
                <a:cxn ang="0">
                  <a:pos x="76" y="91"/>
                </a:cxn>
                <a:cxn ang="0">
                  <a:pos x="56" y="78"/>
                </a:cxn>
                <a:cxn ang="0">
                  <a:pos x="38" y="70"/>
                </a:cxn>
                <a:cxn ang="0">
                  <a:pos x="23" y="64"/>
                </a:cxn>
                <a:cxn ang="0">
                  <a:pos x="11" y="60"/>
                </a:cxn>
                <a:cxn ang="0">
                  <a:pos x="3" y="58"/>
                </a:cxn>
                <a:cxn ang="0">
                  <a:pos x="0" y="58"/>
                </a:cxn>
                <a:cxn ang="0">
                  <a:pos x="15" y="39"/>
                </a:cxn>
                <a:cxn ang="0">
                  <a:pos x="32" y="26"/>
                </a:cxn>
                <a:cxn ang="0">
                  <a:pos x="49" y="16"/>
                </a:cxn>
                <a:cxn ang="0">
                  <a:pos x="65" y="9"/>
                </a:cxn>
                <a:cxn ang="0">
                  <a:pos x="79" y="4"/>
                </a:cxn>
                <a:cxn ang="0">
                  <a:pos x="88" y="2"/>
                </a:cxn>
                <a:cxn ang="0">
                  <a:pos x="91" y="0"/>
                </a:cxn>
              </a:cxnLst>
              <a:rect l="0" t="0" r="r" b="b"/>
              <a:pathLst>
                <a:path w="420" h="223">
                  <a:moveTo>
                    <a:pt x="91" y="0"/>
                  </a:moveTo>
                  <a:lnTo>
                    <a:pt x="117" y="17"/>
                  </a:lnTo>
                  <a:lnTo>
                    <a:pt x="142" y="27"/>
                  </a:lnTo>
                  <a:lnTo>
                    <a:pt x="165" y="32"/>
                  </a:lnTo>
                  <a:lnTo>
                    <a:pt x="188" y="33"/>
                  </a:lnTo>
                  <a:lnTo>
                    <a:pt x="208" y="31"/>
                  </a:lnTo>
                  <a:lnTo>
                    <a:pt x="226" y="26"/>
                  </a:lnTo>
                  <a:lnTo>
                    <a:pt x="253" y="12"/>
                  </a:lnTo>
                  <a:lnTo>
                    <a:pt x="262" y="6"/>
                  </a:lnTo>
                  <a:lnTo>
                    <a:pt x="267" y="2"/>
                  </a:lnTo>
                  <a:lnTo>
                    <a:pt x="270" y="0"/>
                  </a:lnTo>
                  <a:lnTo>
                    <a:pt x="301" y="10"/>
                  </a:lnTo>
                  <a:lnTo>
                    <a:pt x="329" y="23"/>
                  </a:lnTo>
                  <a:lnTo>
                    <a:pt x="351" y="38"/>
                  </a:lnTo>
                  <a:lnTo>
                    <a:pt x="370" y="55"/>
                  </a:lnTo>
                  <a:lnTo>
                    <a:pt x="385" y="72"/>
                  </a:lnTo>
                  <a:lnTo>
                    <a:pt x="397" y="92"/>
                  </a:lnTo>
                  <a:lnTo>
                    <a:pt x="406" y="110"/>
                  </a:lnTo>
                  <a:lnTo>
                    <a:pt x="412" y="127"/>
                  </a:lnTo>
                  <a:lnTo>
                    <a:pt x="416" y="144"/>
                  </a:lnTo>
                  <a:lnTo>
                    <a:pt x="419" y="159"/>
                  </a:lnTo>
                  <a:lnTo>
                    <a:pt x="420" y="171"/>
                  </a:lnTo>
                  <a:lnTo>
                    <a:pt x="420" y="189"/>
                  </a:lnTo>
                  <a:lnTo>
                    <a:pt x="393" y="200"/>
                  </a:lnTo>
                  <a:lnTo>
                    <a:pt x="365" y="209"/>
                  </a:lnTo>
                  <a:lnTo>
                    <a:pt x="335" y="215"/>
                  </a:lnTo>
                  <a:lnTo>
                    <a:pt x="305" y="220"/>
                  </a:lnTo>
                  <a:lnTo>
                    <a:pt x="276" y="222"/>
                  </a:lnTo>
                  <a:lnTo>
                    <a:pt x="248" y="223"/>
                  </a:lnTo>
                  <a:lnTo>
                    <a:pt x="224" y="223"/>
                  </a:lnTo>
                  <a:lnTo>
                    <a:pt x="202" y="222"/>
                  </a:lnTo>
                  <a:lnTo>
                    <a:pt x="186" y="222"/>
                  </a:lnTo>
                  <a:lnTo>
                    <a:pt x="175" y="221"/>
                  </a:lnTo>
                  <a:lnTo>
                    <a:pt x="171" y="221"/>
                  </a:lnTo>
                  <a:lnTo>
                    <a:pt x="156" y="184"/>
                  </a:lnTo>
                  <a:lnTo>
                    <a:pt x="137" y="154"/>
                  </a:lnTo>
                  <a:lnTo>
                    <a:pt x="117" y="128"/>
                  </a:lnTo>
                  <a:lnTo>
                    <a:pt x="96" y="108"/>
                  </a:lnTo>
                  <a:lnTo>
                    <a:pt x="76" y="91"/>
                  </a:lnTo>
                  <a:lnTo>
                    <a:pt x="56" y="78"/>
                  </a:lnTo>
                  <a:lnTo>
                    <a:pt x="38" y="70"/>
                  </a:lnTo>
                  <a:lnTo>
                    <a:pt x="23" y="64"/>
                  </a:lnTo>
                  <a:lnTo>
                    <a:pt x="11" y="60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15" y="39"/>
                  </a:lnTo>
                  <a:lnTo>
                    <a:pt x="32" y="26"/>
                  </a:lnTo>
                  <a:lnTo>
                    <a:pt x="49" y="16"/>
                  </a:lnTo>
                  <a:lnTo>
                    <a:pt x="65" y="9"/>
                  </a:lnTo>
                  <a:lnTo>
                    <a:pt x="79" y="4"/>
                  </a:lnTo>
                  <a:lnTo>
                    <a:pt x="88" y="2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06424" y="6316894"/>
            <a:ext cx="35829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"/>
              </a:rPr>
              <a:t>http://</a:t>
            </a:r>
            <a:r>
              <a:rPr lang="en-US" sz="1000" dirty="0" smtClean="0">
                <a:hlinkClick r:id="rId2"/>
              </a:rPr>
              <a:t>www.businessmodelgeneration.com</a:t>
            </a:r>
            <a:endParaRPr lang="en-US" sz="1000" dirty="0" smtClean="0"/>
          </a:p>
          <a:p>
            <a:r>
              <a:rPr lang="en-US" sz="1000" b="1" dirty="0" smtClean="0"/>
              <a:t>Designed </a:t>
            </a:r>
            <a:r>
              <a:rPr lang="en-US" sz="1000" b="1" dirty="0"/>
              <a:t>by</a:t>
            </a:r>
            <a:r>
              <a:rPr lang="en-US" sz="1000" dirty="0"/>
              <a:t>: Business Model Foundry </a:t>
            </a:r>
            <a:r>
              <a:rPr lang="en-US" sz="1000" dirty="0" smtClean="0"/>
              <a:t>AG</a:t>
            </a:r>
            <a:endParaRPr lang="en-US" sz="1000" dirty="0"/>
          </a:p>
          <a:p>
            <a:r>
              <a:rPr lang="en-US" sz="1000" dirty="0"/>
              <a:t>The makers of Business Model Generation and </a:t>
            </a:r>
            <a:r>
              <a:rPr lang="en-US" sz="1000" dirty="0" err="1" smtClean="0"/>
              <a:t>Strategyzer</a:t>
            </a:r>
            <a:endParaRPr lang="en-US" sz="1000" dirty="0"/>
          </a:p>
        </p:txBody>
      </p:sp>
      <p:sp>
        <p:nvSpPr>
          <p:cNvPr id="64" name="Freeform 26"/>
          <p:cNvSpPr>
            <a:spLocks noEditPoints="1"/>
          </p:cNvSpPr>
          <p:nvPr/>
        </p:nvSpPr>
        <p:spPr bwMode="auto">
          <a:xfrm>
            <a:off x="11044793" y="4924864"/>
            <a:ext cx="289135" cy="381000"/>
          </a:xfrm>
          <a:custGeom>
            <a:avLst/>
            <a:gdLst/>
            <a:ahLst/>
            <a:cxnLst>
              <a:cxn ang="0">
                <a:pos x="169" y="271"/>
              </a:cxn>
              <a:cxn ang="0">
                <a:pos x="175" y="279"/>
              </a:cxn>
              <a:cxn ang="0">
                <a:pos x="173" y="293"/>
              </a:cxn>
              <a:cxn ang="0">
                <a:pos x="166" y="300"/>
              </a:cxn>
              <a:cxn ang="0">
                <a:pos x="158" y="302"/>
              </a:cxn>
              <a:cxn ang="0">
                <a:pos x="137" y="203"/>
              </a:cxn>
              <a:cxn ang="0">
                <a:pos x="138" y="233"/>
              </a:cxn>
              <a:cxn ang="0">
                <a:pos x="126" y="227"/>
              </a:cxn>
              <a:cxn ang="0">
                <a:pos x="126" y="213"/>
              </a:cxn>
              <a:cxn ang="0">
                <a:pos x="130" y="207"/>
              </a:cxn>
              <a:cxn ang="0">
                <a:pos x="144" y="165"/>
              </a:cxn>
              <a:cxn ang="0">
                <a:pos x="121" y="185"/>
              </a:cxn>
              <a:cxn ang="0">
                <a:pos x="99" y="210"/>
              </a:cxn>
              <a:cxn ang="0">
                <a:pos x="99" y="233"/>
              </a:cxn>
              <a:cxn ang="0">
                <a:pos x="105" y="244"/>
              </a:cxn>
              <a:cxn ang="0">
                <a:pos x="117" y="254"/>
              </a:cxn>
              <a:cxn ang="0">
                <a:pos x="137" y="261"/>
              </a:cxn>
              <a:cxn ang="0">
                <a:pos x="144" y="262"/>
              </a:cxn>
              <a:cxn ang="0">
                <a:pos x="132" y="299"/>
              </a:cxn>
              <a:cxn ang="0">
                <a:pos x="124" y="287"/>
              </a:cxn>
              <a:cxn ang="0">
                <a:pos x="95" y="276"/>
              </a:cxn>
              <a:cxn ang="0">
                <a:pos x="109" y="312"/>
              </a:cxn>
              <a:cxn ang="0">
                <a:pos x="144" y="325"/>
              </a:cxn>
              <a:cxn ang="0">
                <a:pos x="154" y="325"/>
              </a:cxn>
              <a:cxn ang="0">
                <a:pos x="187" y="314"/>
              </a:cxn>
              <a:cxn ang="0">
                <a:pos x="203" y="292"/>
              </a:cxn>
              <a:cxn ang="0">
                <a:pos x="198" y="261"/>
              </a:cxn>
              <a:cxn ang="0">
                <a:pos x="178" y="244"/>
              </a:cxn>
              <a:cxn ang="0">
                <a:pos x="157" y="238"/>
              </a:cxn>
              <a:cxn ang="0">
                <a:pos x="154" y="203"/>
              </a:cxn>
              <a:cxn ang="0">
                <a:pos x="171" y="221"/>
              </a:cxn>
              <a:cxn ang="0">
                <a:pos x="194" y="204"/>
              </a:cxn>
              <a:cxn ang="0">
                <a:pos x="171" y="183"/>
              </a:cxn>
              <a:cxn ang="0">
                <a:pos x="154" y="165"/>
              </a:cxn>
              <a:cxn ang="0">
                <a:pos x="129" y="110"/>
              </a:cxn>
              <a:cxn ang="0">
                <a:pos x="129" y="84"/>
              </a:cxn>
              <a:cxn ang="0">
                <a:pos x="186" y="14"/>
              </a:cxn>
              <a:cxn ang="0">
                <a:pos x="194" y="90"/>
              </a:cxn>
              <a:cxn ang="0">
                <a:pos x="204" y="117"/>
              </a:cxn>
              <a:cxn ang="0">
                <a:pos x="245" y="178"/>
              </a:cxn>
              <a:cxn ang="0">
                <a:pos x="289" y="265"/>
              </a:cxn>
              <a:cxn ang="0">
                <a:pos x="298" y="337"/>
              </a:cxn>
              <a:cxn ang="0">
                <a:pos x="271" y="378"/>
              </a:cxn>
              <a:cxn ang="0">
                <a:pos x="219" y="393"/>
              </a:cxn>
              <a:cxn ang="0">
                <a:pos x="79" y="393"/>
              </a:cxn>
              <a:cxn ang="0">
                <a:pos x="28" y="378"/>
              </a:cxn>
              <a:cxn ang="0">
                <a:pos x="1" y="337"/>
              </a:cxn>
              <a:cxn ang="0">
                <a:pos x="10" y="265"/>
              </a:cxn>
              <a:cxn ang="0">
                <a:pos x="53" y="178"/>
              </a:cxn>
              <a:cxn ang="0">
                <a:pos x="93" y="118"/>
              </a:cxn>
              <a:cxn ang="0">
                <a:pos x="104" y="90"/>
              </a:cxn>
              <a:cxn ang="0">
                <a:pos x="113" y="18"/>
              </a:cxn>
            </a:cxnLst>
            <a:rect l="0" t="0" r="r" b="b"/>
            <a:pathLst>
              <a:path w="299" h="394">
                <a:moveTo>
                  <a:pt x="154" y="266"/>
                </a:moveTo>
                <a:lnTo>
                  <a:pt x="165" y="268"/>
                </a:lnTo>
                <a:lnTo>
                  <a:pt x="169" y="271"/>
                </a:lnTo>
                <a:lnTo>
                  <a:pt x="171" y="272"/>
                </a:lnTo>
                <a:lnTo>
                  <a:pt x="174" y="275"/>
                </a:lnTo>
                <a:lnTo>
                  <a:pt x="175" y="279"/>
                </a:lnTo>
                <a:lnTo>
                  <a:pt x="175" y="288"/>
                </a:lnTo>
                <a:lnTo>
                  <a:pt x="174" y="292"/>
                </a:lnTo>
                <a:lnTo>
                  <a:pt x="173" y="293"/>
                </a:lnTo>
                <a:lnTo>
                  <a:pt x="171" y="296"/>
                </a:lnTo>
                <a:lnTo>
                  <a:pt x="169" y="297"/>
                </a:lnTo>
                <a:lnTo>
                  <a:pt x="166" y="300"/>
                </a:lnTo>
                <a:lnTo>
                  <a:pt x="162" y="301"/>
                </a:lnTo>
                <a:lnTo>
                  <a:pt x="158" y="301"/>
                </a:lnTo>
                <a:lnTo>
                  <a:pt x="158" y="302"/>
                </a:lnTo>
                <a:lnTo>
                  <a:pt x="154" y="302"/>
                </a:lnTo>
                <a:lnTo>
                  <a:pt x="154" y="266"/>
                </a:lnTo>
                <a:close/>
                <a:moveTo>
                  <a:pt x="137" y="203"/>
                </a:moveTo>
                <a:lnTo>
                  <a:pt x="144" y="203"/>
                </a:lnTo>
                <a:lnTo>
                  <a:pt x="144" y="234"/>
                </a:lnTo>
                <a:lnTo>
                  <a:pt x="138" y="233"/>
                </a:lnTo>
                <a:lnTo>
                  <a:pt x="134" y="232"/>
                </a:lnTo>
                <a:lnTo>
                  <a:pt x="129" y="229"/>
                </a:lnTo>
                <a:lnTo>
                  <a:pt x="126" y="227"/>
                </a:lnTo>
                <a:lnTo>
                  <a:pt x="125" y="223"/>
                </a:lnTo>
                <a:lnTo>
                  <a:pt x="125" y="216"/>
                </a:lnTo>
                <a:lnTo>
                  <a:pt x="126" y="213"/>
                </a:lnTo>
                <a:lnTo>
                  <a:pt x="126" y="212"/>
                </a:lnTo>
                <a:lnTo>
                  <a:pt x="128" y="210"/>
                </a:lnTo>
                <a:lnTo>
                  <a:pt x="130" y="207"/>
                </a:lnTo>
                <a:lnTo>
                  <a:pt x="133" y="206"/>
                </a:lnTo>
                <a:lnTo>
                  <a:pt x="137" y="203"/>
                </a:lnTo>
                <a:close/>
                <a:moveTo>
                  <a:pt x="144" y="165"/>
                </a:moveTo>
                <a:lnTo>
                  <a:pt x="144" y="179"/>
                </a:lnTo>
                <a:lnTo>
                  <a:pt x="137" y="181"/>
                </a:lnTo>
                <a:lnTo>
                  <a:pt x="121" y="185"/>
                </a:lnTo>
                <a:lnTo>
                  <a:pt x="116" y="187"/>
                </a:lnTo>
                <a:lnTo>
                  <a:pt x="104" y="199"/>
                </a:lnTo>
                <a:lnTo>
                  <a:pt x="99" y="210"/>
                </a:lnTo>
                <a:lnTo>
                  <a:pt x="97" y="215"/>
                </a:lnTo>
                <a:lnTo>
                  <a:pt x="97" y="228"/>
                </a:lnTo>
                <a:lnTo>
                  <a:pt x="99" y="233"/>
                </a:lnTo>
                <a:lnTo>
                  <a:pt x="101" y="237"/>
                </a:lnTo>
                <a:lnTo>
                  <a:pt x="103" y="241"/>
                </a:lnTo>
                <a:lnTo>
                  <a:pt x="105" y="244"/>
                </a:lnTo>
                <a:lnTo>
                  <a:pt x="107" y="246"/>
                </a:lnTo>
                <a:lnTo>
                  <a:pt x="109" y="249"/>
                </a:lnTo>
                <a:lnTo>
                  <a:pt x="117" y="254"/>
                </a:lnTo>
                <a:lnTo>
                  <a:pt x="128" y="257"/>
                </a:lnTo>
                <a:lnTo>
                  <a:pt x="132" y="259"/>
                </a:lnTo>
                <a:lnTo>
                  <a:pt x="137" y="261"/>
                </a:lnTo>
                <a:lnTo>
                  <a:pt x="141" y="261"/>
                </a:lnTo>
                <a:lnTo>
                  <a:pt x="141" y="262"/>
                </a:lnTo>
                <a:lnTo>
                  <a:pt x="144" y="262"/>
                </a:lnTo>
                <a:lnTo>
                  <a:pt x="144" y="302"/>
                </a:lnTo>
                <a:lnTo>
                  <a:pt x="137" y="301"/>
                </a:lnTo>
                <a:lnTo>
                  <a:pt x="132" y="299"/>
                </a:lnTo>
                <a:lnTo>
                  <a:pt x="128" y="295"/>
                </a:lnTo>
                <a:lnTo>
                  <a:pt x="125" y="291"/>
                </a:lnTo>
                <a:lnTo>
                  <a:pt x="124" y="287"/>
                </a:lnTo>
                <a:lnTo>
                  <a:pt x="122" y="282"/>
                </a:lnTo>
                <a:lnTo>
                  <a:pt x="122" y="276"/>
                </a:lnTo>
                <a:lnTo>
                  <a:pt x="95" y="276"/>
                </a:lnTo>
                <a:lnTo>
                  <a:pt x="97" y="291"/>
                </a:lnTo>
                <a:lnTo>
                  <a:pt x="101" y="302"/>
                </a:lnTo>
                <a:lnTo>
                  <a:pt x="109" y="312"/>
                </a:lnTo>
                <a:lnTo>
                  <a:pt x="118" y="318"/>
                </a:lnTo>
                <a:lnTo>
                  <a:pt x="130" y="322"/>
                </a:lnTo>
                <a:lnTo>
                  <a:pt x="144" y="325"/>
                </a:lnTo>
                <a:lnTo>
                  <a:pt x="144" y="342"/>
                </a:lnTo>
                <a:lnTo>
                  <a:pt x="154" y="342"/>
                </a:lnTo>
                <a:lnTo>
                  <a:pt x="154" y="325"/>
                </a:lnTo>
                <a:lnTo>
                  <a:pt x="169" y="323"/>
                </a:lnTo>
                <a:lnTo>
                  <a:pt x="179" y="320"/>
                </a:lnTo>
                <a:lnTo>
                  <a:pt x="187" y="314"/>
                </a:lnTo>
                <a:lnTo>
                  <a:pt x="199" y="302"/>
                </a:lnTo>
                <a:lnTo>
                  <a:pt x="202" y="296"/>
                </a:lnTo>
                <a:lnTo>
                  <a:pt x="203" y="292"/>
                </a:lnTo>
                <a:lnTo>
                  <a:pt x="203" y="274"/>
                </a:lnTo>
                <a:lnTo>
                  <a:pt x="200" y="266"/>
                </a:lnTo>
                <a:lnTo>
                  <a:pt x="198" y="261"/>
                </a:lnTo>
                <a:lnTo>
                  <a:pt x="192" y="253"/>
                </a:lnTo>
                <a:lnTo>
                  <a:pt x="187" y="249"/>
                </a:lnTo>
                <a:lnTo>
                  <a:pt x="178" y="244"/>
                </a:lnTo>
                <a:lnTo>
                  <a:pt x="165" y="240"/>
                </a:lnTo>
                <a:lnTo>
                  <a:pt x="162" y="238"/>
                </a:lnTo>
                <a:lnTo>
                  <a:pt x="157" y="238"/>
                </a:lnTo>
                <a:lnTo>
                  <a:pt x="155" y="237"/>
                </a:lnTo>
                <a:lnTo>
                  <a:pt x="154" y="237"/>
                </a:lnTo>
                <a:lnTo>
                  <a:pt x="154" y="203"/>
                </a:lnTo>
                <a:lnTo>
                  <a:pt x="158" y="203"/>
                </a:lnTo>
                <a:lnTo>
                  <a:pt x="166" y="208"/>
                </a:lnTo>
                <a:lnTo>
                  <a:pt x="171" y="221"/>
                </a:lnTo>
                <a:lnTo>
                  <a:pt x="199" y="221"/>
                </a:lnTo>
                <a:lnTo>
                  <a:pt x="198" y="216"/>
                </a:lnTo>
                <a:lnTo>
                  <a:pt x="194" y="204"/>
                </a:lnTo>
                <a:lnTo>
                  <a:pt x="190" y="198"/>
                </a:lnTo>
                <a:lnTo>
                  <a:pt x="184" y="191"/>
                </a:lnTo>
                <a:lnTo>
                  <a:pt x="171" y="183"/>
                </a:lnTo>
                <a:lnTo>
                  <a:pt x="163" y="182"/>
                </a:lnTo>
                <a:lnTo>
                  <a:pt x="154" y="179"/>
                </a:lnTo>
                <a:lnTo>
                  <a:pt x="154" y="165"/>
                </a:lnTo>
                <a:lnTo>
                  <a:pt x="144" y="165"/>
                </a:lnTo>
                <a:close/>
                <a:moveTo>
                  <a:pt x="129" y="84"/>
                </a:moveTo>
                <a:lnTo>
                  <a:pt x="129" y="110"/>
                </a:lnTo>
                <a:lnTo>
                  <a:pt x="170" y="110"/>
                </a:lnTo>
                <a:lnTo>
                  <a:pt x="170" y="84"/>
                </a:lnTo>
                <a:lnTo>
                  <a:pt x="129" y="84"/>
                </a:lnTo>
                <a:close/>
                <a:moveTo>
                  <a:pt x="109" y="0"/>
                </a:moveTo>
                <a:lnTo>
                  <a:pt x="188" y="0"/>
                </a:lnTo>
                <a:lnTo>
                  <a:pt x="186" y="14"/>
                </a:lnTo>
                <a:lnTo>
                  <a:pt x="217" y="29"/>
                </a:lnTo>
                <a:lnTo>
                  <a:pt x="198" y="77"/>
                </a:lnTo>
                <a:lnTo>
                  <a:pt x="194" y="90"/>
                </a:lnTo>
                <a:lnTo>
                  <a:pt x="195" y="101"/>
                </a:lnTo>
                <a:lnTo>
                  <a:pt x="199" y="110"/>
                </a:lnTo>
                <a:lnTo>
                  <a:pt x="204" y="117"/>
                </a:lnTo>
                <a:lnTo>
                  <a:pt x="209" y="124"/>
                </a:lnTo>
                <a:lnTo>
                  <a:pt x="228" y="151"/>
                </a:lnTo>
                <a:lnTo>
                  <a:pt x="245" y="178"/>
                </a:lnTo>
                <a:lnTo>
                  <a:pt x="262" y="208"/>
                </a:lnTo>
                <a:lnTo>
                  <a:pt x="277" y="237"/>
                </a:lnTo>
                <a:lnTo>
                  <a:pt x="289" y="265"/>
                </a:lnTo>
                <a:lnTo>
                  <a:pt x="297" y="291"/>
                </a:lnTo>
                <a:lnTo>
                  <a:pt x="299" y="314"/>
                </a:lnTo>
                <a:lnTo>
                  <a:pt x="298" y="337"/>
                </a:lnTo>
                <a:lnTo>
                  <a:pt x="291" y="355"/>
                </a:lnTo>
                <a:lnTo>
                  <a:pt x="283" y="368"/>
                </a:lnTo>
                <a:lnTo>
                  <a:pt x="271" y="378"/>
                </a:lnTo>
                <a:lnTo>
                  <a:pt x="256" y="385"/>
                </a:lnTo>
                <a:lnTo>
                  <a:pt x="238" y="390"/>
                </a:lnTo>
                <a:lnTo>
                  <a:pt x="219" y="393"/>
                </a:lnTo>
                <a:lnTo>
                  <a:pt x="198" y="394"/>
                </a:lnTo>
                <a:lnTo>
                  <a:pt x="100" y="394"/>
                </a:lnTo>
                <a:lnTo>
                  <a:pt x="79" y="393"/>
                </a:lnTo>
                <a:lnTo>
                  <a:pt x="59" y="390"/>
                </a:lnTo>
                <a:lnTo>
                  <a:pt x="42" y="385"/>
                </a:lnTo>
                <a:lnTo>
                  <a:pt x="28" y="378"/>
                </a:lnTo>
                <a:lnTo>
                  <a:pt x="16" y="368"/>
                </a:lnTo>
                <a:lnTo>
                  <a:pt x="8" y="355"/>
                </a:lnTo>
                <a:lnTo>
                  <a:pt x="1" y="337"/>
                </a:lnTo>
                <a:lnTo>
                  <a:pt x="0" y="314"/>
                </a:lnTo>
                <a:lnTo>
                  <a:pt x="2" y="291"/>
                </a:lnTo>
                <a:lnTo>
                  <a:pt x="10" y="265"/>
                </a:lnTo>
                <a:lnTo>
                  <a:pt x="21" y="237"/>
                </a:lnTo>
                <a:lnTo>
                  <a:pt x="35" y="208"/>
                </a:lnTo>
                <a:lnTo>
                  <a:pt x="53" y="178"/>
                </a:lnTo>
                <a:lnTo>
                  <a:pt x="70" y="151"/>
                </a:lnTo>
                <a:lnTo>
                  <a:pt x="88" y="124"/>
                </a:lnTo>
                <a:lnTo>
                  <a:pt x="93" y="118"/>
                </a:lnTo>
                <a:lnTo>
                  <a:pt x="99" y="110"/>
                </a:lnTo>
                <a:lnTo>
                  <a:pt x="103" y="101"/>
                </a:lnTo>
                <a:lnTo>
                  <a:pt x="104" y="90"/>
                </a:lnTo>
                <a:lnTo>
                  <a:pt x="100" y="77"/>
                </a:lnTo>
                <a:lnTo>
                  <a:pt x="80" y="29"/>
                </a:lnTo>
                <a:lnTo>
                  <a:pt x="113" y="18"/>
                </a:ln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/>
          </a:p>
        </p:txBody>
      </p:sp>
      <p:sp>
        <p:nvSpPr>
          <p:cNvPr id="20" name="Up Ribbon 19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/>
              <a:t>SUBSCRIBE NOW</a:t>
            </a:r>
            <a:endParaRPr lang="es-UY" sz="2399" b="1" dirty="0"/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18" name="TextBox 17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sz="3199" b="1" dirty="0">
                <a:solidFill>
                  <a:schemeClr val="bg1"/>
                </a:solidFill>
              </a:rPr>
              <a:t>FREEBUNDLE15</a:t>
            </a:r>
            <a:endParaRPr lang="es-UY" sz="2399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1600" dirty="0">
                <a:solidFill>
                  <a:schemeClr val="bg1"/>
                </a:solidFill>
              </a:rPr>
              <a:t>Get </a:t>
            </a:r>
            <a:r>
              <a:rPr lang="en-US" sz="1600" b="1" dirty="0">
                <a:solidFill>
                  <a:schemeClr val="bg1"/>
                </a:solidFill>
              </a:rPr>
              <a:t>15% discount</a:t>
            </a:r>
            <a:r>
              <a:rPr lang="en-US" sz="1600" dirty="0">
                <a:solidFill>
                  <a:schemeClr val="bg1"/>
                </a:solidFill>
              </a:rPr>
              <a:t> from </a:t>
            </a:r>
            <a:r>
              <a:rPr lang="en-US" sz="1600" dirty="0">
                <a:solidFill>
                  <a:schemeClr val="bg1"/>
                </a:solidFill>
              </a:rPr>
              <a:t>regular </a:t>
            </a:r>
            <a:r>
              <a:rPr lang="en-US" sz="1600" dirty="0">
                <a:solidFill>
                  <a:schemeClr val="bg1"/>
                </a:solidFill>
              </a:rPr>
              <a:t>price</a:t>
            </a:r>
            <a:endParaRPr lang="es-UY" sz="16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Apply this coupon code during sign up</a:t>
            </a:r>
            <a:endParaRPr lang="es-UY" sz="16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26" name="Picture 2" descr="http://cdn.slidemodel.com/wp-content/uploads/6746-02-business-model-canvas-2-558x3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79" y="940098"/>
            <a:ext cx="3877469" cy="217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  <a:endParaRPr lang="en-US" sz="18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81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1"/>
          <p:cNvSpPr>
            <a:spLocks/>
          </p:cNvSpPr>
          <p:nvPr/>
        </p:nvSpPr>
        <p:spPr bwMode="auto">
          <a:xfrm>
            <a:off x="9283995" y="6088715"/>
            <a:ext cx="331856" cy="275173"/>
          </a:xfrm>
          <a:custGeom>
            <a:avLst/>
            <a:gdLst>
              <a:gd name="T0" fmla="*/ 2823 w 3863"/>
              <a:gd name="T1" fmla="*/ 12 h 2669"/>
              <a:gd name="T2" fmla="*/ 3027 w 3863"/>
              <a:gd name="T3" fmla="*/ 70 h 2669"/>
              <a:gd name="T4" fmla="*/ 3203 w 3863"/>
              <a:gd name="T5" fmla="*/ 171 h 2669"/>
              <a:gd name="T6" fmla="*/ 3431 w 3863"/>
              <a:gd name="T7" fmla="*/ 174 h 2669"/>
              <a:gd name="T8" fmla="*/ 3680 w 3863"/>
              <a:gd name="T9" fmla="*/ 86 h 2669"/>
              <a:gd name="T10" fmla="*/ 3700 w 3863"/>
              <a:gd name="T11" fmla="*/ 162 h 2669"/>
              <a:gd name="T12" fmla="*/ 3576 w 3863"/>
              <a:gd name="T13" fmla="*/ 309 h 2669"/>
              <a:gd name="T14" fmla="*/ 3409 w 3863"/>
              <a:gd name="T15" fmla="*/ 422 h 2669"/>
              <a:gd name="T16" fmla="*/ 3689 w 3863"/>
              <a:gd name="T17" fmla="*/ 372 h 2669"/>
              <a:gd name="T18" fmla="*/ 3809 w 3863"/>
              <a:gd name="T19" fmla="*/ 382 h 2669"/>
              <a:gd name="T20" fmla="*/ 3616 w 3863"/>
              <a:gd name="T21" fmla="*/ 562 h 2669"/>
              <a:gd name="T22" fmla="*/ 3470 w 3863"/>
              <a:gd name="T23" fmla="*/ 752 h 2669"/>
              <a:gd name="T24" fmla="*/ 3453 w 3863"/>
              <a:gd name="T25" fmla="*/ 984 h 2669"/>
              <a:gd name="T26" fmla="*/ 3401 w 3863"/>
              <a:gd name="T27" fmla="*/ 1216 h 2669"/>
              <a:gd name="T28" fmla="*/ 3314 w 3863"/>
              <a:gd name="T29" fmla="*/ 1446 h 2669"/>
              <a:gd name="T30" fmla="*/ 3194 w 3863"/>
              <a:gd name="T31" fmla="*/ 1669 h 2669"/>
              <a:gd name="T32" fmla="*/ 3042 w 3863"/>
              <a:gd name="T33" fmla="*/ 1880 h 2669"/>
              <a:gd name="T34" fmla="*/ 2856 w 3863"/>
              <a:gd name="T35" fmla="*/ 2076 h 2669"/>
              <a:gd name="T36" fmla="*/ 2639 w 3863"/>
              <a:gd name="T37" fmla="*/ 2251 h 2669"/>
              <a:gd name="T38" fmla="*/ 2390 w 3863"/>
              <a:gd name="T39" fmla="*/ 2401 h 2669"/>
              <a:gd name="T40" fmla="*/ 2109 w 3863"/>
              <a:gd name="T41" fmla="*/ 2522 h 2669"/>
              <a:gd name="T42" fmla="*/ 1799 w 3863"/>
              <a:gd name="T43" fmla="*/ 2610 h 2669"/>
              <a:gd name="T44" fmla="*/ 1459 w 3863"/>
              <a:gd name="T45" fmla="*/ 2659 h 2669"/>
              <a:gd name="T46" fmla="*/ 1094 w 3863"/>
              <a:gd name="T47" fmla="*/ 2666 h 2669"/>
              <a:gd name="T48" fmla="*/ 741 w 3863"/>
              <a:gd name="T49" fmla="*/ 2627 h 2669"/>
              <a:gd name="T50" fmla="*/ 408 w 3863"/>
              <a:gd name="T51" fmla="*/ 2542 h 2669"/>
              <a:gd name="T52" fmla="*/ 98 w 3863"/>
              <a:gd name="T53" fmla="*/ 2416 h 2669"/>
              <a:gd name="T54" fmla="*/ 189 w 3863"/>
              <a:gd name="T55" fmla="*/ 2375 h 2669"/>
              <a:gd name="T56" fmla="*/ 514 w 3863"/>
              <a:gd name="T57" fmla="*/ 2348 h 2669"/>
              <a:gd name="T58" fmla="*/ 817 w 3863"/>
              <a:gd name="T59" fmla="*/ 2267 h 2669"/>
              <a:gd name="T60" fmla="*/ 1089 w 3863"/>
              <a:gd name="T61" fmla="*/ 2139 h 2669"/>
              <a:gd name="T62" fmla="*/ 1029 w 3863"/>
              <a:gd name="T63" fmla="*/ 2074 h 2669"/>
              <a:gd name="T64" fmla="*/ 829 w 3863"/>
              <a:gd name="T65" fmla="*/ 2014 h 2669"/>
              <a:gd name="T66" fmla="*/ 658 w 3863"/>
              <a:gd name="T67" fmla="*/ 1914 h 2669"/>
              <a:gd name="T68" fmla="*/ 523 w 3863"/>
              <a:gd name="T69" fmla="*/ 1780 h 2669"/>
              <a:gd name="T70" fmla="*/ 433 w 3863"/>
              <a:gd name="T71" fmla="*/ 1620 h 2669"/>
              <a:gd name="T72" fmla="*/ 654 w 3863"/>
              <a:gd name="T73" fmla="*/ 1629 h 2669"/>
              <a:gd name="T74" fmla="*/ 719 w 3863"/>
              <a:gd name="T75" fmla="*/ 1593 h 2669"/>
              <a:gd name="T76" fmla="*/ 524 w 3863"/>
              <a:gd name="T77" fmla="*/ 1516 h 2669"/>
              <a:gd name="T78" fmla="*/ 361 w 3863"/>
              <a:gd name="T79" fmla="*/ 1399 h 2669"/>
              <a:gd name="T80" fmla="*/ 240 w 3863"/>
              <a:gd name="T81" fmla="*/ 1249 h 2669"/>
              <a:gd name="T82" fmla="*/ 170 w 3863"/>
              <a:gd name="T83" fmla="*/ 1074 h 2669"/>
              <a:gd name="T84" fmla="*/ 156 w 3863"/>
              <a:gd name="T85" fmla="*/ 938 h 2669"/>
              <a:gd name="T86" fmla="*/ 327 w 3863"/>
              <a:gd name="T87" fmla="*/ 999 h 2669"/>
              <a:gd name="T88" fmla="*/ 514 w 3863"/>
              <a:gd name="T89" fmla="*/ 1023 h 2669"/>
              <a:gd name="T90" fmla="*/ 358 w 3863"/>
              <a:gd name="T91" fmla="*/ 906 h 2669"/>
              <a:gd name="T92" fmla="*/ 243 w 3863"/>
              <a:gd name="T93" fmla="*/ 758 h 2669"/>
              <a:gd name="T94" fmla="*/ 175 w 3863"/>
              <a:gd name="T95" fmla="*/ 586 h 2669"/>
              <a:gd name="T96" fmla="*/ 165 w 3863"/>
              <a:gd name="T97" fmla="*/ 401 h 2669"/>
              <a:gd name="T98" fmla="*/ 210 w 3863"/>
              <a:gd name="T99" fmla="*/ 228 h 2669"/>
              <a:gd name="T100" fmla="*/ 345 w 3863"/>
              <a:gd name="T101" fmla="*/ 198 h 2669"/>
              <a:gd name="T102" fmla="*/ 597 w 3863"/>
              <a:gd name="T103" fmla="*/ 401 h 2669"/>
              <a:gd name="T104" fmla="*/ 883 w 3863"/>
              <a:gd name="T105" fmla="*/ 570 h 2669"/>
              <a:gd name="T106" fmla="*/ 1200 w 3863"/>
              <a:gd name="T107" fmla="*/ 699 h 2669"/>
              <a:gd name="T108" fmla="*/ 1541 w 3863"/>
              <a:gd name="T109" fmla="*/ 786 h 2669"/>
              <a:gd name="T110" fmla="*/ 1904 w 3863"/>
              <a:gd name="T111" fmla="*/ 827 h 2669"/>
              <a:gd name="T112" fmla="*/ 1882 w 3863"/>
              <a:gd name="T113" fmla="*/ 674 h 2669"/>
              <a:gd name="T114" fmla="*/ 1914 w 3863"/>
              <a:gd name="T115" fmla="*/ 485 h 2669"/>
              <a:gd name="T116" fmla="*/ 2004 w 3863"/>
              <a:gd name="T117" fmla="*/ 316 h 2669"/>
              <a:gd name="T118" fmla="*/ 2140 w 3863"/>
              <a:gd name="T119" fmla="*/ 177 h 2669"/>
              <a:gd name="T120" fmla="*/ 2318 w 3863"/>
              <a:gd name="T121" fmla="*/ 73 h 2669"/>
              <a:gd name="T122" fmla="*/ 2524 w 3863"/>
              <a:gd name="T123" fmla="*/ 12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63" h="2669">
                <a:moveTo>
                  <a:pt x="2675" y="0"/>
                </a:moveTo>
                <a:lnTo>
                  <a:pt x="2750" y="3"/>
                </a:lnTo>
                <a:lnTo>
                  <a:pt x="2823" y="12"/>
                </a:lnTo>
                <a:lnTo>
                  <a:pt x="2894" y="26"/>
                </a:lnTo>
                <a:lnTo>
                  <a:pt x="2962" y="45"/>
                </a:lnTo>
                <a:lnTo>
                  <a:pt x="3027" y="70"/>
                </a:lnTo>
                <a:lnTo>
                  <a:pt x="3090" y="100"/>
                </a:lnTo>
                <a:lnTo>
                  <a:pt x="3149" y="133"/>
                </a:lnTo>
                <a:lnTo>
                  <a:pt x="3203" y="171"/>
                </a:lnTo>
                <a:lnTo>
                  <a:pt x="3253" y="212"/>
                </a:lnTo>
                <a:lnTo>
                  <a:pt x="3343" y="195"/>
                </a:lnTo>
                <a:lnTo>
                  <a:pt x="3431" y="174"/>
                </a:lnTo>
                <a:lnTo>
                  <a:pt x="3516" y="148"/>
                </a:lnTo>
                <a:lnTo>
                  <a:pt x="3599" y="119"/>
                </a:lnTo>
                <a:lnTo>
                  <a:pt x="3680" y="86"/>
                </a:lnTo>
                <a:lnTo>
                  <a:pt x="3758" y="49"/>
                </a:lnTo>
                <a:lnTo>
                  <a:pt x="3733" y="107"/>
                </a:lnTo>
                <a:lnTo>
                  <a:pt x="3700" y="162"/>
                </a:lnTo>
                <a:lnTo>
                  <a:pt x="3664" y="214"/>
                </a:lnTo>
                <a:lnTo>
                  <a:pt x="3622" y="264"/>
                </a:lnTo>
                <a:lnTo>
                  <a:pt x="3576" y="309"/>
                </a:lnTo>
                <a:lnTo>
                  <a:pt x="3524" y="351"/>
                </a:lnTo>
                <a:lnTo>
                  <a:pt x="3469" y="389"/>
                </a:lnTo>
                <a:lnTo>
                  <a:pt x="3409" y="422"/>
                </a:lnTo>
                <a:lnTo>
                  <a:pt x="3504" y="410"/>
                </a:lnTo>
                <a:lnTo>
                  <a:pt x="3597" y="393"/>
                </a:lnTo>
                <a:lnTo>
                  <a:pt x="3689" y="372"/>
                </a:lnTo>
                <a:lnTo>
                  <a:pt x="3778" y="346"/>
                </a:lnTo>
                <a:lnTo>
                  <a:pt x="3863" y="315"/>
                </a:lnTo>
                <a:lnTo>
                  <a:pt x="3809" y="382"/>
                </a:lnTo>
                <a:lnTo>
                  <a:pt x="3748" y="446"/>
                </a:lnTo>
                <a:lnTo>
                  <a:pt x="3684" y="505"/>
                </a:lnTo>
                <a:lnTo>
                  <a:pt x="3616" y="562"/>
                </a:lnTo>
                <a:lnTo>
                  <a:pt x="3543" y="615"/>
                </a:lnTo>
                <a:lnTo>
                  <a:pt x="3467" y="665"/>
                </a:lnTo>
                <a:lnTo>
                  <a:pt x="3470" y="752"/>
                </a:lnTo>
                <a:lnTo>
                  <a:pt x="3469" y="829"/>
                </a:lnTo>
                <a:lnTo>
                  <a:pt x="3463" y="906"/>
                </a:lnTo>
                <a:lnTo>
                  <a:pt x="3453" y="984"/>
                </a:lnTo>
                <a:lnTo>
                  <a:pt x="3439" y="1060"/>
                </a:lnTo>
                <a:lnTo>
                  <a:pt x="3422" y="1138"/>
                </a:lnTo>
                <a:lnTo>
                  <a:pt x="3401" y="1216"/>
                </a:lnTo>
                <a:lnTo>
                  <a:pt x="3376" y="1293"/>
                </a:lnTo>
                <a:lnTo>
                  <a:pt x="3347" y="1370"/>
                </a:lnTo>
                <a:lnTo>
                  <a:pt x="3314" y="1446"/>
                </a:lnTo>
                <a:lnTo>
                  <a:pt x="3278" y="1521"/>
                </a:lnTo>
                <a:lnTo>
                  <a:pt x="3238" y="1595"/>
                </a:lnTo>
                <a:lnTo>
                  <a:pt x="3194" y="1669"/>
                </a:lnTo>
                <a:lnTo>
                  <a:pt x="3148" y="1741"/>
                </a:lnTo>
                <a:lnTo>
                  <a:pt x="3096" y="1812"/>
                </a:lnTo>
                <a:lnTo>
                  <a:pt x="3042" y="1880"/>
                </a:lnTo>
                <a:lnTo>
                  <a:pt x="2983" y="1947"/>
                </a:lnTo>
                <a:lnTo>
                  <a:pt x="2922" y="2013"/>
                </a:lnTo>
                <a:lnTo>
                  <a:pt x="2856" y="2076"/>
                </a:lnTo>
                <a:lnTo>
                  <a:pt x="2787" y="2136"/>
                </a:lnTo>
                <a:lnTo>
                  <a:pt x="2715" y="2195"/>
                </a:lnTo>
                <a:lnTo>
                  <a:pt x="2639" y="2251"/>
                </a:lnTo>
                <a:lnTo>
                  <a:pt x="2559" y="2303"/>
                </a:lnTo>
                <a:lnTo>
                  <a:pt x="2476" y="2354"/>
                </a:lnTo>
                <a:lnTo>
                  <a:pt x="2390" y="2401"/>
                </a:lnTo>
                <a:lnTo>
                  <a:pt x="2300" y="2445"/>
                </a:lnTo>
                <a:lnTo>
                  <a:pt x="2207" y="2485"/>
                </a:lnTo>
                <a:lnTo>
                  <a:pt x="2109" y="2522"/>
                </a:lnTo>
                <a:lnTo>
                  <a:pt x="2010" y="2555"/>
                </a:lnTo>
                <a:lnTo>
                  <a:pt x="1906" y="2584"/>
                </a:lnTo>
                <a:lnTo>
                  <a:pt x="1799" y="2610"/>
                </a:lnTo>
                <a:lnTo>
                  <a:pt x="1690" y="2631"/>
                </a:lnTo>
                <a:lnTo>
                  <a:pt x="1576" y="2647"/>
                </a:lnTo>
                <a:lnTo>
                  <a:pt x="1459" y="2659"/>
                </a:lnTo>
                <a:lnTo>
                  <a:pt x="1339" y="2666"/>
                </a:lnTo>
                <a:lnTo>
                  <a:pt x="1215" y="2669"/>
                </a:lnTo>
                <a:lnTo>
                  <a:pt x="1094" y="2666"/>
                </a:lnTo>
                <a:lnTo>
                  <a:pt x="975" y="2658"/>
                </a:lnTo>
                <a:lnTo>
                  <a:pt x="857" y="2645"/>
                </a:lnTo>
                <a:lnTo>
                  <a:pt x="741" y="2627"/>
                </a:lnTo>
                <a:lnTo>
                  <a:pt x="628" y="2602"/>
                </a:lnTo>
                <a:lnTo>
                  <a:pt x="516" y="2575"/>
                </a:lnTo>
                <a:lnTo>
                  <a:pt x="408" y="2542"/>
                </a:lnTo>
                <a:lnTo>
                  <a:pt x="301" y="2504"/>
                </a:lnTo>
                <a:lnTo>
                  <a:pt x="197" y="2463"/>
                </a:lnTo>
                <a:lnTo>
                  <a:pt x="98" y="2416"/>
                </a:lnTo>
                <a:lnTo>
                  <a:pt x="0" y="2366"/>
                </a:lnTo>
                <a:lnTo>
                  <a:pt x="94" y="2373"/>
                </a:lnTo>
                <a:lnTo>
                  <a:pt x="189" y="2375"/>
                </a:lnTo>
                <a:lnTo>
                  <a:pt x="300" y="2372"/>
                </a:lnTo>
                <a:lnTo>
                  <a:pt x="408" y="2363"/>
                </a:lnTo>
                <a:lnTo>
                  <a:pt x="514" y="2348"/>
                </a:lnTo>
                <a:lnTo>
                  <a:pt x="617" y="2326"/>
                </a:lnTo>
                <a:lnTo>
                  <a:pt x="718" y="2299"/>
                </a:lnTo>
                <a:lnTo>
                  <a:pt x="817" y="2267"/>
                </a:lnTo>
                <a:lnTo>
                  <a:pt x="911" y="2229"/>
                </a:lnTo>
                <a:lnTo>
                  <a:pt x="1002" y="2187"/>
                </a:lnTo>
                <a:lnTo>
                  <a:pt x="1089" y="2139"/>
                </a:lnTo>
                <a:lnTo>
                  <a:pt x="1174" y="2088"/>
                </a:lnTo>
                <a:lnTo>
                  <a:pt x="1100" y="2084"/>
                </a:lnTo>
                <a:lnTo>
                  <a:pt x="1029" y="2074"/>
                </a:lnTo>
                <a:lnTo>
                  <a:pt x="960" y="2058"/>
                </a:lnTo>
                <a:lnTo>
                  <a:pt x="893" y="2039"/>
                </a:lnTo>
                <a:lnTo>
                  <a:pt x="829" y="2014"/>
                </a:lnTo>
                <a:lnTo>
                  <a:pt x="768" y="1985"/>
                </a:lnTo>
                <a:lnTo>
                  <a:pt x="711" y="1951"/>
                </a:lnTo>
                <a:lnTo>
                  <a:pt x="658" y="1914"/>
                </a:lnTo>
                <a:lnTo>
                  <a:pt x="609" y="1872"/>
                </a:lnTo>
                <a:lnTo>
                  <a:pt x="564" y="1828"/>
                </a:lnTo>
                <a:lnTo>
                  <a:pt x="523" y="1780"/>
                </a:lnTo>
                <a:lnTo>
                  <a:pt x="488" y="1729"/>
                </a:lnTo>
                <a:lnTo>
                  <a:pt x="458" y="1675"/>
                </a:lnTo>
                <a:lnTo>
                  <a:pt x="433" y="1620"/>
                </a:lnTo>
                <a:lnTo>
                  <a:pt x="508" y="1629"/>
                </a:lnTo>
                <a:lnTo>
                  <a:pt x="583" y="1631"/>
                </a:lnTo>
                <a:lnTo>
                  <a:pt x="654" y="1629"/>
                </a:lnTo>
                <a:lnTo>
                  <a:pt x="724" y="1621"/>
                </a:lnTo>
                <a:lnTo>
                  <a:pt x="791" y="1608"/>
                </a:lnTo>
                <a:lnTo>
                  <a:pt x="719" y="1593"/>
                </a:lnTo>
                <a:lnTo>
                  <a:pt x="652" y="1572"/>
                </a:lnTo>
                <a:lnTo>
                  <a:pt x="586" y="1547"/>
                </a:lnTo>
                <a:lnTo>
                  <a:pt x="524" y="1516"/>
                </a:lnTo>
                <a:lnTo>
                  <a:pt x="466" y="1482"/>
                </a:lnTo>
                <a:lnTo>
                  <a:pt x="411" y="1443"/>
                </a:lnTo>
                <a:lnTo>
                  <a:pt x="361" y="1399"/>
                </a:lnTo>
                <a:lnTo>
                  <a:pt x="315" y="1353"/>
                </a:lnTo>
                <a:lnTo>
                  <a:pt x="275" y="1303"/>
                </a:lnTo>
                <a:lnTo>
                  <a:pt x="240" y="1249"/>
                </a:lnTo>
                <a:lnTo>
                  <a:pt x="210" y="1194"/>
                </a:lnTo>
                <a:lnTo>
                  <a:pt x="187" y="1135"/>
                </a:lnTo>
                <a:lnTo>
                  <a:pt x="170" y="1074"/>
                </a:lnTo>
                <a:lnTo>
                  <a:pt x="159" y="1011"/>
                </a:lnTo>
                <a:lnTo>
                  <a:pt x="156" y="946"/>
                </a:lnTo>
                <a:lnTo>
                  <a:pt x="156" y="938"/>
                </a:lnTo>
                <a:lnTo>
                  <a:pt x="210" y="962"/>
                </a:lnTo>
                <a:lnTo>
                  <a:pt x="268" y="982"/>
                </a:lnTo>
                <a:lnTo>
                  <a:pt x="327" y="999"/>
                </a:lnTo>
                <a:lnTo>
                  <a:pt x="388" y="1011"/>
                </a:lnTo>
                <a:lnTo>
                  <a:pt x="449" y="1019"/>
                </a:lnTo>
                <a:lnTo>
                  <a:pt x="514" y="1023"/>
                </a:lnTo>
                <a:lnTo>
                  <a:pt x="458" y="988"/>
                </a:lnTo>
                <a:lnTo>
                  <a:pt x="405" y="949"/>
                </a:lnTo>
                <a:lnTo>
                  <a:pt x="358" y="906"/>
                </a:lnTo>
                <a:lnTo>
                  <a:pt x="314" y="860"/>
                </a:lnTo>
                <a:lnTo>
                  <a:pt x="276" y="811"/>
                </a:lnTo>
                <a:lnTo>
                  <a:pt x="243" y="758"/>
                </a:lnTo>
                <a:lnTo>
                  <a:pt x="214" y="703"/>
                </a:lnTo>
                <a:lnTo>
                  <a:pt x="191" y="646"/>
                </a:lnTo>
                <a:lnTo>
                  <a:pt x="175" y="586"/>
                </a:lnTo>
                <a:lnTo>
                  <a:pt x="165" y="526"/>
                </a:lnTo>
                <a:lnTo>
                  <a:pt x="162" y="462"/>
                </a:lnTo>
                <a:lnTo>
                  <a:pt x="165" y="401"/>
                </a:lnTo>
                <a:lnTo>
                  <a:pt x="174" y="341"/>
                </a:lnTo>
                <a:lnTo>
                  <a:pt x="189" y="284"/>
                </a:lnTo>
                <a:lnTo>
                  <a:pt x="210" y="228"/>
                </a:lnTo>
                <a:lnTo>
                  <a:pt x="237" y="175"/>
                </a:lnTo>
                <a:lnTo>
                  <a:pt x="269" y="123"/>
                </a:lnTo>
                <a:lnTo>
                  <a:pt x="345" y="198"/>
                </a:lnTo>
                <a:lnTo>
                  <a:pt x="425" y="270"/>
                </a:lnTo>
                <a:lnTo>
                  <a:pt x="509" y="337"/>
                </a:lnTo>
                <a:lnTo>
                  <a:pt x="597" y="401"/>
                </a:lnTo>
                <a:lnTo>
                  <a:pt x="688" y="462"/>
                </a:lnTo>
                <a:lnTo>
                  <a:pt x="785" y="517"/>
                </a:lnTo>
                <a:lnTo>
                  <a:pt x="883" y="570"/>
                </a:lnTo>
                <a:lnTo>
                  <a:pt x="986" y="618"/>
                </a:lnTo>
                <a:lnTo>
                  <a:pt x="1092" y="661"/>
                </a:lnTo>
                <a:lnTo>
                  <a:pt x="1200" y="699"/>
                </a:lnTo>
                <a:lnTo>
                  <a:pt x="1310" y="734"/>
                </a:lnTo>
                <a:lnTo>
                  <a:pt x="1425" y="763"/>
                </a:lnTo>
                <a:lnTo>
                  <a:pt x="1541" y="786"/>
                </a:lnTo>
                <a:lnTo>
                  <a:pt x="1660" y="806"/>
                </a:lnTo>
                <a:lnTo>
                  <a:pt x="1780" y="819"/>
                </a:lnTo>
                <a:lnTo>
                  <a:pt x="1904" y="827"/>
                </a:lnTo>
                <a:lnTo>
                  <a:pt x="1892" y="777"/>
                </a:lnTo>
                <a:lnTo>
                  <a:pt x="1885" y="726"/>
                </a:lnTo>
                <a:lnTo>
                  <a:pt x="1882" y="674"/>
                </a:lnTo>
                <a:lnTo>
                  <a:pt x="1887" y="608"/>
                </a:lnTo>
                <a:lnTo>
                  <a:pt x="1898" y="546"/>
                </a:lnTo>
                <a:lnTo>
                  <a:pt x="1914" y="485"/>
                </a:lnTo>
                <a:lnTo>
                  <a:pt x="1938" y="425"/>
                </a:lnTo>
                <a:lnTo>
                  <a:pt x="1968" y="370"/>
                </a:lnTo>
                <a:lnTo>
                  <a:pt x="2004" y="316"/>
                </a:lnTo>
                <a:lnTo>
                  <a:pt x="2044" y="266"/>
                </a:lnTo>
                <a:lnTo>
                  <a:pt x="2090" y="219"/>
                </a:lnTo>
                <a:lnTo>
                  <a:pt x="2140" y="177"/>
                </a:lnTo>
                <a:lnTo>
                  <a:pt x="2196" y="137"/>
                </a:lnTo>
                <a:lnTo>
                  <a:pt x="2255" y="103"/>
                </a:lnTo>
                <a:lnTo>
                  <a:pt x="2318" y="73"/>
                </a:lnTo>
                <a:lnTo>
                  <a:pt x="2384" y="47"/>
                </a:lnTo>
                <a:lnTo>
                  <a:pt x="2453" y="27"/>
                </a:lnTo>
                <a:lnTo>
                  <a:pt x="2524" y="12"/>
                </a:lnTo>
                <a:lnTo>
                  <a:pt x="2599" y="3"/>
                </a:lnTo>
                <a:lnTo>
                  <a:pt x="2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20014" y="6076508"/>
            <a:ext cx="2548533" cy="312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@slidemodel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35829" y="6400800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http://slidemodel.com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474"/>
          <p:cNvSpPr>
            <a:spLocks noEditPoints="1"/>
          </p:cNvSpPr>
          <p:nvPr/>
        </p:nvSpPr>
        <p:spPr bwMode="auto">
          <a:xfrm>
            <a:off x="9318998" y="6445859"/>
            <a:ext cx="211495" cy="213890"/>
          </a:xfrm>
          <a:custGeom>
            <a:avLst/>
            <a:gdLst>
              <a:gd name="T0" fmla="*/ 1349 w 3531"/>
              <a:gd name="T1" fmla="*/ 1544 h 3517"/>
              <a:gd name="T2" fmla="*/ 1478 w 3531"/>
              <a:gd name="T3" fmla="*/ 1655 h 3517"/>
              <a:gd name="T4" fmla="*/ 1441 w 3531"/>
              <a:gd name="T5" fmla="*/ 1744 h 3517"/>
              <a:gd name="T6" fmla="*/ 1346 w 3531"/>
              <a:gd name="T7" fmla="*/ 1730 h 3517"/>
              <a:gd name="T8" fmla="*/ 1195 w 3531"/>
              <a:gd name="T9" fmla="*/ 1664 h 3517"/>
              <a:gd name="T10" fmla="*/ 1036 w 3531"/>
              <a:gd name="T11" fmla="*/ 1709 h 3517"/>
              <a:gd name="T12" fmla="*/ 172 w 3531"/>
              <a:gd name="T13" fmla="*/ 2597 h 3517"/>
              <a:gd name="T14" fmla="*/ 172 w 3531"/>
              <a:gd name="T15" fmla="*/ 2759 h 3517"/>
              <a:gd name="T16" fmla="*/ 701 w 3531"/>
              <a:gd name="T17" fmla="*/ 3313 h 3517"/>
              <a:gd name="T18" fmla="*/ 859 w 3531"/>
              <a:gd name="T19" fmla="*/ 3359 h 3517"/>
              <a:gd name="T20" fmla="*/ 1011 w 3531"/>
              <a:gd name="T21" fmla="*/ 3290 h 3517"/>
              <a:gd name="T22" fmla="*/ 1858 w 3531"/>
              <a:gd name="T23" fmla="*/ 2393 h 3517"/>
              <a:gd name="T24" fmla="*/ 1835 w 3531"/>
              <a:gd name="T25" fmla="*/ 2231 h 3517"/>
              <a:gd name="T26" fmla="*/ 1770 w 3531"/>
              <a:gd name="T27" fmla="*/ 2121 h 3517"/>
              <a:gd name="T28" fmla="*/ 1829 w 3531"/>
              <a:gd name="T29" fmla="*/ 2045 h 3517"/>
              <a:gd name="T30" fmla="*/ 1936 w 3531"/>
              <a:gd name="T31" fmla="*/ 2099 h 3517"/>
              <a:gd name="T32" fmla="*/ 2019 w 3531"/>
              <a:gd name="T33" fmla="*/ 2300 h 3517"/>
              <a:gd name="T34" fmla="*/ 1983 w 3531"/>
              <a:gd name="T35" fmla="*/ 2512 h 3517"/>
              <a:gd name="T36" fmla="*/ 1087 w 3531"/>
              <a:gd name="T37" fmla="*/ 3432 h 3517"/>
              <a:gd name="T38" fmla="*/ 886 w 3531"/>
              <a:gd name="T39" fmla="*/ 3514 h 3517"/>
              <a:gd name="T40" fmla="*/ 674 w 3531"/>
              <a:gd name="T41" fmla="*/ 3479 h 3517"/>
              <a:gd name="T42" fmla="*/ 84 w 3531"/>
              <a:gd name="T43" fmla="*/ 2922 h 3517"/>
              <a:gd name="T44" fmla="*/ 2 w 3531"/>
              <a:gd name="T45" fmla="*/ 2721 h 3517"/>
              <a:gd name="T46" fmla="*/ 21 w 3531"/>
              <a:gd name="T47" fmla="*/ 2550 h 3517"/>
              <a:gd name="T48" fmla="*/ 899 w 3531"/>
              <a:gd name="T49" fmla="*/ 1619 h 3517"/>
              <a:gd name="T50" fmla="*/ 1091 w 3531"/>
              <a:gd name="T51" fmla="*/ 1517 h 3517"/>
              <a:gd name="T52" fmla="*/ 2671 w 3531"/>
              <a:gd name="T53" fmla="*/ 826 h 3517"/>
              <a:gd name="T54" fmla="*/ 2709 w 3531"/>
              <a:gd name="T55" fmla="*/ 916 h 3517"/>
              <a:gd name="T56" fmla="*/ 863 w 3531"/>
              <a:gd name="T57" fmla="*/ 2754 h 3517"/>
              <a:gd name="T58" fmla="*/ 774 w 3531"/>
              <a:gd name="T59" fmla="*/ 2717 h 3517"/>
              <a:gd name="T60" fmla="*/ 787 w 3531"/>
              <a:gd name="T61" fmla="*/ 2622 h 3517"/>
              <a:gd name="T62" fmla="*/ 2687 w 3531"/>
              <a:gd name="T63" fmla="*/ 0 h 3517"/>
              <a:gd name="T64" fmla="*/ 2857 w 3531"/>
              <a:gd name="T65" fmla="*/ 37 h 3517"/>
              <a:gd name="T66" fmla="*/ 3447 w 3531"/>
              <a:gd name="T67" fmla="*/ 595 h 3517"/>
              <a:gd name="T68" fmla="*/ 3529 w 3531"/>
              <a:gd name="T69" fmla="*/ 797 h 3517"/>
              <a:gd name="T70" fmla="*/ 3493 w 3531"/>
              <a:gd name="T71" fmla="*/ 1008 h 3517"/>
              <a:gd name="T72" fmla="*/ 2600 w 3531"/>
              <a:gd name="T73" fmla="*/ 1928 h 3517"/>
              <a:gd name="T74" fmla="*/ 2398 w 3531"/>
              <a:gd name="T75" fmla="*/ 2011 h 3517"/>
              <a:gd name="T76" fmla="*/ 2182 w 3531"/>
              <a:gd name="T77" fmla="*/ 1975 h 3517"/>
              <a:gd name="T78" fmla="*/ 2052 w 3531"/>
              <a:gd name="T79" fmla="*/ 1862 h 3517"/>
              <a:gd name="T80" fmla="*/ 2090 w 3531"/>
              <a:gd name="T81" fmla="*/ 1774 h 3517"/>
              <a:gd name="T82" fmla="*/ 2185 w 3531"/>
              <a:gd name="T83" fmla="*/ 1786 h 3517"/>
              <a:gd name="T84" fmla="*/ 2336 w 3531"/>
              <a:gd name="T85" fmla="*/ 1853 h 3517"/>
              <a:gd name="T86" fmla="*/ 2494 w 3531"/>
              <a:gd name="T87" fmla="*/ 1809 h 3517"/>
              <a:gd name="T88" fmla="*/ 3359 w 3531"/>
              <a:gd name="T89" fmla="*/ 921 h 3517"/>
              <a:gd name="T90" fmla="*/ 3359 w 3531"/>
              <a:gd name="T91" fmla="*/ 758 h 3517"/>
              <a:gd name="T92" fmla="*/ 2830 w 3531"/>
              <a:gd name="T93" fmla="*/ 204 h 3517"/>
              <a:gd name="T94" fmla="*/ 2672 w 3531"/>
              <a:gd name="T95" fmla="*/ 158 h 3517"/>
              <a:gd name="T96" fmla="*/ 2521 w 3531"/>
              <a:gd name="T97" fmla="*/ 227 h 3517"/>
              <a:gd name="T98" fmla="*/ 1673 w 3531"/>
              <a:gd name="T99" fmla="*/ 1125 h 3517"/>
              <a:gd name="T100" fmla="*/ 1696 w 3531"/>
              <a:gd name="T101" fmla="*/ 1285 h 3517"/>
              <a:gd name="T102" fmla="*/ 1760 w 3531"/>
              <a:gd name="T103" fmla="*/ 1397 h 3517"/>
              <a:gd name="T104" fmla="*/ 1702 w 3531"/>
              <a:gd name="T105" fmla="*/ 1473 h 3517"/>
              <a:gd name="T106" fmla="*/ 1594 w 3531"/>
              <a:gd name="T107" fmla="*/ 1418 h 3517"/>
              <a:gd name="T108" fmla="*/ 1512 w 3531"/>
              <a:gd name="T109" fmla="*/ 1217 h 3517"/>
              <a:gd name="T110" fmla="*/ 1547 w 3531"/>
              <a:gd name="T111" fmla="*/ 1005 h 3517"/>
              <a:gd name="T112" fmla="*/ 2444 w 3531"/>
              <a:gd name="T113" fmla="*/ 84 h 3517"/>
              <a:gd name="T114" fmla="*/ 2646 w 3531"/>
              <a:gd name="T115" fmla="*/ 2 h 3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1" h="3517">
                <a:moveTo>
                  <a:pt x="1179" y="1508"/>
                </a:moveTo>
                <a:lnTo>
                  <a:pt x="1222" y="1510"/>
                </a:lnTo>
                <a:lnTo>
                  <a:pt x="1265" y="1517"/>
                </a:lnTo>
                <a:lnTo>
                  <a:pt x="1308" y="1529"/>
                </a:lnTo>
                <a:lnTo>
                  <a:pt x="1349" y="1544"/>
                </a:lnTo>
                <a:lnTo>
                  <a:pt x="1387" y="1565"/>
                </a:lnTo>
                <a:lnTo>
                  <a:pt x="1424" y="1590"/>
                </a:lnTo>
                <a:lnTo>
                  <a:pt x="1457" y="1619"/>
                </a:lnTo>
                <a:lnTo>
                  <a:pt x="1470" y="1637"/>
                </a:lnTo>
                <a:lnTo>
                  <a:pt x="1478" y="1655"/>
                </a:lnTo>
                <a:lnTo>
                  <a:pt x="1481" y="1675"/>
                </a:lnTo>
                <a:lnTo>
                  <a:pt x="1478" y="1696"/>
                </a:lnTo>
                <a:lnTo>
                  <a:pt x="1470" y="1714"/>
                </a:lnTo>
                <a:lnTo>
                  <a:pt x="1457" y="1730"/>
                </a:lnTo>
                <a:lnTo>
                  <a:pt x="1441" y="1744"/>
                </a:lnTo>
                <a:lnTo>
                  <a:pt x="1422" y="1751"/>
                </a:lnTo>
                <a:lnTo>
                  <a:pt x="1401" y="1753"/>
                </a:lnTo>
                <a:lnTo>
                  <a:pt x="1382" y="1751"/>
                </a:lnTo>
                <a:lnTo>
                  <a:pt x="1363" y="1744"/>
                </a:lnTo>
                <a:lnTo>
                  <a:pt x="1346" y="1730"/>
                </a:lnTo>
                <a:lnTo>
                  <a:pt x="1320" y="1709"/>
                </a:lnTo>
                <a:lnTo>
                  <a:pt x="1292" y="1691"/>
                </a:lnTo>
                <a:lnTo>
                  <a:pt x="1260" y="1677"/>
                </a:lnTo>
                <a:lnTo>
                  <a:pt x="1228" y="1668"/>
                </a:lnTo>
                <a:lnTo>
                  <a:pt x="1195" y="1664"/>
                </a:lnTo>
                <a:lnTo>
                  <a:pt x="1161" y="1664"/>
                </a:lnTo>
                <a:lnTo>
                  <a:pt x="1128" y="1668"/>
                </a:lnTo>
                <a:lnTo>
                  <a:pt x="1096" y="1677"/>
                </a:lnTo>
                <a:lnTo>
                  <a:pt x="1064" y="1691"/>
                </a:lnTo>
                <a:lnTo>
                  <a:pt x="1036" y="1709"/>
                </a:lnTo>
                <a:lnTo>
                  <a:pt x="1011" y="1730"/>
                </a:lnTo>
                <a:lnTo>
                  <a:pt x="227" y="2510"/>
                </a:lnTo>
                <a:lnTo>
                  <a:pt x="204" y="2537"/>
                </a:lnTo>
                <a:lnTo>
                  <a:pt x="185" y="2566"/>
                </a:lnTo>
                <a:lnTo>
                  <a:pt x="172" y="2597"/>
                </a:lnTo>
                <a:lnTo>
                  <a:pt x="162" y="2628"/>
                </a:lnTo>
                <a:lnTo>
                  <a:pt x="158" y="2661"/>
                </a:lnTo>
                <a:lnTo>
                  <a:pt x="158" y="2694"/>
                </a:lnTo>
                <a:lnTo>
                  <a:pt x="162" y="2726"/>
                </a:lnTo>
                <a:lnTo>
                  <a:pt x="172" y="2759"/>
                </a:lnTo>
                <a:lnTo>
                  <a:pt x="185" y="2790"/>
                </a:lnTo>
                <a:lnTo>
                  <a:pt x="204" y="2818"/>
                </a:lnTo>
                <a:lnTo>
                  <a:pt x="227" y="2844"/>
                </a:lnTo>
                <a:lnTo>
                  <a:pt x="675" y="3290"/>
                </a:lnTo>
                <a:lnTo>
                  <a:pt x="701" y="3313"/>
                </a:lnTo>
                <a:lnTo>
                  <a:pt x="730" y="3332"/>
                </a:lnTo>
                <a:lnTo>
                  <a:pt x="760" y="3345"/>
                </a:lnTo>
                <a:lnTo>
                  <a:pt x="793" y="3355"/>
                </a:lnTo>
                <a:lnTo>
                  <a:pt x="825" y="3359"/>
                </a:lnTo>
                <a:lnTo>
                  <a:pt x="859" y="3359"/>
                </a:lnTo>
                <a:lnTo>
                  <a:pt x="892" y="3355"/>
                </a:lnTo>
                <a:lnTo>
                  <a:pt x="924" y="3345"/>
                </a:lnTo>
                <a:lnTo>
                  <a:pt x="955" y="3332"/>
                </a:lnTo>
                <a:lnTo>
                  <a:pt x="983" y="3313"/>
                </a:lnTo>
                <a:lnTo>
                  <a:pt x="1011" y="3290"/>
                </a:lnTo>
                <a:lnTo>
                  <a:pt x="1793" y="2510"/>
                </a:lnTo>
                <a:lnTo>
                  <a:pt x="1816" y="2484"/>
                </a:lnTo>
                <a:lnTo>
                  <a:pt x="1835" y="2456"/>
                </a:lnTo>
                <a:lnTo>
                  <a:pt x="1848" y="2424"/>
                </a:lnTo>
                <a:lnTo>
                  <a:pt x="1858" y="2393"/>
                </a:lnTo>
                <a:lnTo>
                  <a:pt x="1862" y="2360"/>
                </a:lnTo>
                <a:lnTo>
                  <a:pt x="1862" y="2327"/>
                </a:lnTo>
                <a:lnTo>
                  <a:pt x="1858" y="2294"/>
                </a:lnTo>
                <a:lnTo>
                  <a:pt x="1848" y="2263"/>
                </a:lnTo>
                <a:lnTo>
                  <a:pt x="1835" y="2231"/>
                </a:lnTo>
                <a:lnTo>
                  <a:pt x="1816" y="2203"/>
                </a:lnTo>
                <a:lnTo>
                  <a:pt x="1793" y="2177"/>
                </a:lnTo>
                <a:lnTo>
                  <a:pt x="1780" y="2159"/>
                </a:lnTo>
                <a:lnTo>
                  <a:pt x="1772" y="2141"/>
                </a:lnTo>
                <a:lnTo>
                  <a:pt x="1770" y="2121"/>
                </a:lnTo>
                <a:lnTo>
                  <a:pt x="1772" y="2100"/>
                </a:lnTo>
                <a:lnTo>
                  <a:pt x="1780" y="2082"/>
                </a:lnTo>
                <a:lnTo>
                  <a:pt x="1793" y="2065"/>
                </a:lnTo>
                <a:lnTo>
                  <a:pt x="1811" y="2052"/>
                </a:lnTo>
                <a:lnTo>
                  <a:pt x="1829" y="2045"/>
                </a:lnTo>
                <a:lnTo>
                  <a:pt x="1849" y="2041"/>
                </a:lnTo>
                <a:lnTo>
                  <a:pt x="1870" y="2045"/>
                </a:lnTo>
                <a:lnTo>
                  <a:pt x="1889" y="2052"/>
                </a:lnTo>
                <a:lnTo>
                  <a:pt x="1905" y="2065"/>
                </a:lnTo>
                <a:lnTo>
                  <a:pt x="1936" y="2099"/>
                </a:lnTo>
                <a:lnTo>
                  <a:pt x="1962" y="2136"/>
                </a:lnTo>
                <a:lnTo>
                  <a:pt x="1983" y="2176"/>
                </a:lnTo>
                <a:lnTo>
                  <a:pt x="1999" y="2216"/>
                </a:lnTo>
                <a:lnTo>
                  <a:pt x="2011" y="2257"/>
                </a:lnTo>
                <a:lnTo>
                  <a:pt x="2019" y="2300"/>
                </a:lnTo>
                <a:lnTo>
                  <a:pt x="2021" y="2344"/>
                </a:lnTo>
                <a:lnTo>
                  <a:pt x="2019" y="2387"/>
                </a:lnTo>
                <a:lnTo>
                  <a:pt x="2011" y="2430"/>
                </a:lnTo>
                <a:lnTo>
                  <a:pt x="1999" y="2471"/>
                </a:lnTo>
                <a:lnTo>
                  <a:pt x="1983" y="2512"/>
                </a:lnTo>
                <a:lnTo>
                  <a:pt x="1962" y="2551"/>
                </a:lnTo>
                <a:lnTo>
                  <a:pt x="1936" y="2588"/>
                </a:lnTo>
                <a:lnTo>
                  <a:pt x="1905" y="2622"/>
                </a:lnTo>
                <a:lnTo>
                  <a:pt x="1123" y="3402"/>
                </a:lnTo>
                <a:lnTo>
                  <a:pt x="1087" y="3432"/>
                </a:lnTo>
                <a:lnTo>
                  <a:pt x="1050" y="3458"/>
                </a:lnTo>
                <a:lnTo>
                  <a:pt x="1012" y="3479"/>
                </a:lnTo>
                <a:lnTo>
                  <a:pt x="971" y="3496"/>
                </a:lnTo>
                <a:lnTo>
                  <a:pt x="928" y="3508"/>
                </a:lnTo>
                <a:lnTo>
                  <a:pt x="886" y="3514"/>
                </a:lnTo>
                <a:lnTo>
                  <a:pt x="843" y="3517"/>
                </a:lnTo>
                <a:lnTo>
                  <a:pt x="799" y="3514"/>
                </a:lnTo>
                <a:lnTo>
                  <a:pt x="756" y="3508"/>
                </a:lnTo>
                <a:lnTo>
                  <a:pt x="714" y="3496"/>
                </a:lnTo>
                <a:lnTo>
                  <a:pt x="674" y="3479"/>
                </a:lnTo>
                <a:lnTo>
                  <a:pt x="634" y="3458"/>
                </a:lnTo>
                <a:lnTo>
                  <a:pt x="597" y="3432"/>
                </a:lnTo>
                <a:lnTo>
                  <a:pt x="563" y="3402"/>
                </a:lnTo>
                <a:lnTo>
                  <a:pt x="115" y="2957"/>
                </a:lnTo>
                <a:lnTo>
                  <a:pt x="84" y="2922"/>
                </a:lnTo>
                <a:lnTo>
                  <a:pt x="58" y="2885"/>
                </a:lnTo>
                <a:lnTo>
                  <a:pt x="37" y="2846"/>
                </a:lnTo>
                <a:lnTo>
                  <a:pt x="21" y="2805"/>
                </a:lnTo>
                <a:lnTo>
                  <a:pt x="9" y="2764"/>
                </a:lnTo>
                <a:lnTo>
                  <a:pt x="2" y="2721"/>
                </a:lnTo>
                <a:lnTo>
                  <a:pt x="0" y="2678"/>
                </a:lnTo>
                <a:lnTo>
                  <a:pt x="0" y="2677"/>
                </a:lnTo>
                <a:lnTo>
                  <a:pt x="2" y="2635"/>
                </a:lnTo>
                <a:lnTo>
                  <a:pt x="9" y="2591"/>
                </a:lnTo>
                <a:lnTo>
                  <a:pt x="21" y="2550"/>
                </a:lnTo>
                <a:lnTo>
                  <a:pt x="37" y="2509"/>
                </a:lnTo>
                <a:lnTo>
                  <a:pt x="58" y="2470"/>
                </a:lnTo>
                <a:lnTo>
                  <a:pt x="84" y="2433"/>
                </a:lnTo>
                <a:lnTo>
                  <a:pt x="115" y="2399"/>
                </a:lnTo>
                <a:lnTo>
                  <a:pt x="899" y="1619"/>
                </a:lnTo>
                <a:lnTo>
                  <a:pt x="932" y="1590"/>
                </a:lnTo>
                <a:lnTo>
                  <a:pt x="969" y="1565"/>
                </a:lnTo>
                <a:lnTo>
                  <a:pt x="1007" y="1544"/>
                </a:lnTo>
                <a:lnTo>
                  <a:pt x="1048" y="1529"/>
                </a:lnTo>
                <a:lnTo>
                  <a:pt x="1091" y="1517"/>
                </a:lnTo>
                <a:lnTo>
                  <a:pt x="1135" y="1510"/>
                </a:lnTo>
                <a:lnTo>
                  <a:pt x="1179" y="1508"/>
                </a:lnTo>
                <a:close/>
                <a:moveTo>
                  <a:pt x="2633" y="816"/>
                </a:moveTo>
                <a:lnTo>
                  <a:pt x="2652" y="818"/>
                </a:lnTo>
                <a:lnTo>
                  <a:pt x="2671" y="826"/>
                </a:lnTo>
                <a:lnTo>
                  <a:pt x="2688" y="839"/>
                </a:lnTo>
                <a:lnTo>
                  <a:pt x="2702" y="857"/>
                </a:lnTo>
                <a:lnTo>
                  <a:pt x="2709" y="875"/>
                </a:lnTo>
                <a:lnTo>
                  <a:pt x="2712" y="895"/>
                </a:lnTo>
                <a:lnTo>
                  <a:pt x="2709" y="916"/>
                </a:lnTo>
                <a:lnTo>
                  <a:pt x="2702" y="934"/>
                </a:lnTo>
                <a:lnTo>
                  <a:pt x="2688" y="952"/>
                </a:lnTo>
                <a:lnTo>
                  <a:pt x="899" y="2733"/>
                </a:lnTo>
                <a:lnTo>
                  <a:pt x="881" y="2746"/>
                </a:lnTo>
                <a:lnTo>
                  <a:pt x="863" y="2754"/>
                </a:lnTo>
                <a:lnTo>
                  <a:pt x="843" y="2757"/>
                </a:lnTo>
                <a:lnTo>
                  <a:pt x="822" y="2754"/>
                </a:lnTo>
                <a:lnTo>
                  <a:pt x="803" y="2746"/>
                </a:lnTo>
                <a:lnTo>
                  <a:pt x="787" y="2733"/>
                </a:lnTo>
                <a:lnTo>
                  <a:pt x="774" y="2717"/>
                </a:lnTo>
                <a:lnTo>
                  <a:pt x="766" y="2698"/>
                </a:lnTo>
                <a:lnTo>
                  <a:pt x="764" y="2677"/>
                </a:lnTo>
                <a:lnTo>
                  <a:pt x="766" y="2658"/>
                </a:lnTo>
                <a:lnTo>
                  <a:pt x="774" y="2639"/>
                </a:lnTo>
                <a:lnTo>
                  <a:pt x="787" y="2622"/>
                </a:lnTo>
                <a:lnTo>
                  <a:pt x="2577" y="839"/>
                </a:lnTo>
                <a:lnTo>
                  <a:pt x="2593" y="826"/>
                </a:lnTo>
                <a:lnTo>
                  <a:pt x="2613" y="818"/>
                </a:lnTo>
                <a:lnTo>
                  <a:pt x="2633" y="816"/>
                </a:lnTo>
                <a:close/>
                <a:moveTo>
                  <a:pt x="2687" y="0"/>
                </a:moveTo>
                <a:lnTo>
                  <a:pt x="2690" y="0"/>
                </a:lnTo>
                <a:lnTo>
                  <a:pt x="2731" y="2"/>
                </a:lnTo>
                <a:lnTo>
                  <a:pt x="2775" y="10"/>
                </a:lnTo>
                <a:lnTo>
                  <a:pt x="2817" y="21"/>
                </a:lnTo>
                <a:lnTo>
                  <a:pt x="2857" y="37"/>
                </a:lnTo>
                <a:lnTo>
                  <a:pt x="2897" y="59"/>
                </a:lnTo>
                <a:lnTo>
                  <a:pt x="2933" y="84"/>
                </a:lnTo>
                <a:lnTo>
                  <a:pt x="2968" y="115"/>
                </a:lnTo>
                <a:lnTo>
                  <a:pt x="3416" y="561"/>
                </a:lnTo>
                <a:lnTo>
                  <a:pt x="3447" y="595"/>
                </a:lnTo>
                <a:lnTo>
                  <a:pt x="3472" y="632"/>
                </a:lnTo>
                <a:lnTo>
                  <a:pt x="3493" y="671"/>
                </a:lnTo>
                <a:lnTo>
                  <a:pt x="3510" y="712"/>
                </a:lnTo>
                <a:lnTo>
                  <a:pt x="3521" y="754"/>
                </a:lnTo>
                <a:lnTo>
                  <a:pt x="3529" y="797"/>
                </a:lnTo>
                <a:lnTo>
                  <a:pt x="3531" y="839"/>
                </a:lnTo>
                <a:lnTo>
                  <a:pt x="3529" y="883"/>
                </a:lnTo>
                <a:lnTo>
                  <a:pt x="3521" y="925"/>
                </a:lnTo>
                <a:lnTo>
                  <a:pt x="3510" y="967"/>
                </a:lnTo>
                <a:lnTo>
                  <a:pt x="3493" y="1008"/>
                </a:lnTo>
                <a:lnTo>
                  <a:pt x="3472" y="1046"/>
                </a:lnTo>
                <a:lnTo>
                  <a:pt x="3447" y="1084"/>
                </a:lnTo>
                <a:lnTo>
                  <a:pt x="3416" y="1118"/>
                </a:lnTo>
                <a:lnTo>
                  <a:pt x="2633" y="1897"/>
                </a:lnTo>
                <a:lnTo>
                  <a:pt x="2600" y="1928"/>
                </a:lnTo>
                <a:lnTo>
                  <a:pt x="2563" y="1953"/>
                </a:lnTo>
                <a:lnTo>
                  <a:pt x="2524" y="1975"/>
                </a:lnTo>
                <a:lnTo>
                  <a:pt x="2483" y="1991"/>
                </a:lnTo>
                <a:lnTo>
                  <a:pt x="2442" y="2003"/>
                </a:lnTo>
                <a:lnTo>
                  <a:pt x="2398" y="2011"/>
                </a:lnTo>
                <a:lnTo>
                  <a:pt x="2353" y="2013"/>
                </a:lnTo>
                <a:lnTo>
                  <a:pt x="2308" y="2011"/>
                </a:lnTo>
                <a:lnTo>
                  <a:pt x="2264" y="2003"/>
                </a:lnTo>
                <a:lnTo>
                  <a:pt x="2222" y="1991"/>
                </a:lnTo>
                <a:lnTo>
                  <a:pt x="2182" y="1975"/>
                </a:lnTo>
                <a:lnTo>
                  <a:pt x="2143" y="1953"/>
                </a:lnTo>
                <a:lnTo>
                  <a:pt x="2107" y="1928"/>
                </a:lnTo>
                <a:lnTo>
                  <a:pt x="2073" y="1897"/>
                </a:lnTo>
                <a:lnTo>
                  <a:pt x="2060" y="1881"/>
                </a:lnTo>
                <a:lnTo>
                  <a:pt x="2052" y="1862"/>
                </a:lnTo>
                <a:lnTo>
                  <a:pt x="2050" y="1842"/>
                </a:lnTo>
                <a:lnTo>
                  <a:pt x="2052" y="1822"/>
                </a:lnTo>
                <a:lnTo>
                  <a:pt x="2060" y="1804"/>
                </a:lnTo>
                <a:lnTo>
                  <a:pt x="2073" y="1786"/>
                </a:lnTo>
                <a:lnTo>
                  <a:pt x="2090" y="1774"/>
                </a:lnTo>
                <a:lnTo>
                  <a:pt x="2109" y="1766"/>
                </a:lnTo>
                <a:lnTo>
                  <a:pt x="2129" y="1763"/>
                </a:lnTo>
                <a:lnTo>
                  <a:pt x="2149" y="1766"/>
                </a:lnTo>
                <a:lnTo>
                  <a:pt x="2168" y="1774"/>
                </a:lnTo>
                <a:lnTo>
                  <a:pt x="2185" y="1786"/>
                </a:lnTo>
                <a:lnTo>
                  <a:pt x="2211" y="1809"/>
                </a:lnTo>
                <a:lnTo>
                  <a:pt x="2240" y="1826"/>
                </a:lnTo>
                <a:lnTo>
                  <a:pt x="2270" y="1840"/>
                </a:lnTo>
                <a:lnTo>
                  <a:pt x="2302" y="1848"/>
                </a:lnTo>
                <a:lnTo>
                  <a:pt x="2336" y="1853"/>
                </a:lnTo>
                <a:lnTo>
                  <a:pt x="2369" y="1853"/>
                </a:lnTo>
                <a:lnTo>
                  <a:pt x="2403" y="1848"/>
                </a:lnTo>
                <a:lnTo>
                  <a:pt x="2435" y="1840"/>
                </a:lnTo>
                <a:lnTo>
                  <a:pt x="2466" y="1826"/>
                </a:lnTo>
                <a:lnTo>
                  <a:pt x="2494" y="1809"/>
                </a:lnTo>
                <a:lnTo>
                  <a:pt x="2521" y="1786"/>
                </a:lnTo>
                <a:lnTo>
                  <a:pt x="3304" y="1007"/>
                </a:lnTo>
                <a:lnTo>
                  <a:pt x="3327" y="980"/>
                </a:lnTo>
                <a:lnTo>
                  <a:pt x="3345" y="952"/>
                </a:lnTo>
                <a:lnTo>
                  <a:pt x="3359" y="921"/>
                </a:lnTo>
                <a:lnTo>
                  <a:pt x="3368" y="888"/>
                </a:lnTo>
                <a:lnTo>
                  <a:pt x="3372" y="856"/>
                </a:lnTo>
                <a:lnTo>
                  <a:pt x="3372" y="823"/>
                </a:lnTo>
                <a:lnTo>
                  <a:pt x="3368" y="790"/>
                </a:lnTo>
                <a:lnTo>
                  <a:pt x="3359" y="758"/>
                </a:lnTo>
                <a:lnTo>
                  <a:pt x="3345" y="728"/>
                </a:lnTo>
                <a:lnTo>
                  <a:pt x="3327" y="698"/>
                </a:lnTo>
                <a:lnTo>
                  <a:pt x="3304" y="672"/>
                </a:lnTo>
                <a:lnTo>
                  <a:pt x="2856" y="227"/>
                </a:lnTo>
                <a:lnTo>
                  <a:pt x="2830" y="204"/>
                </a:lnTo>
                <a:lnTo>
                  <a:pt x="2800" y="186"/>
                </a:lnTo>
                <a:lnTo>
                  <a:pt x="2770" y="172"/>
                </a:lnTo>
                <a:lnTo>
                  <a:pt x="2738" y="163"/>
                </a:lnTo>
                <a:lnTo>
                  <a:pt x="2705" y="158"/>
                </a:lnTo>
                <a:lnTo>
                  <a:pt x="2672" y="158"/>
                </a:lnTo>
                <a:lnTo>
                  <a:pt x="2639" y="163"/>
                </a:lnTo>
                <a:lnTo>
                  <a:pt x="2607" y="172"/>
                </a:lnTo>
                <a:lnTo>
                  <a:pt x="2577" y="186"/>
                </a:lnTo>
                <a:lnTo>
                  <a:pt x="2547" y="204"/>
                </a:lnTo>
                <a:lnTo>
                  <a:pt x="2521" y="227"/>
                </a:lnTo>
                <a:lnTo>
                  <a:pt x="1737" y="1006"/>
                </a:lnTo>
                <a:lnTo>
                  <a:pt x="1714" y="1033"/>
                </a:lnTo>
                <a:lnTo>
                  <a:pt x="1696" y="1062"/>
                </a:lnTo>
                <a:lnTo>
                  <a:pt x="1682" y="1092"/>
                </a:lnTo>
                <a:lnTo>
                  <a:pt x="1673" y="1125"/>
                </a:lnTo>
                <a:lnTo>
                  <a:pt x="1669" y="1158"/>
                </a:lnTo>
                <a:lnTo>
                  <a:pt x="1669" y="1190"/>
                </a:lnTo>
                <a:lnTo>
                  <a:pt x="1673" y="1223"/>
                </a:lnTo>
                <a:lnTo>
                  <a:pt x="1682" y="1255"/>
                </a:lnTo>
                <a:lnTo>
                  <a:pt x="1696" y="1285"/>
                </a:lnTo>
                <a:lnTo>
                  <a:pt x="1714" y="1315"/>
                </a:lnTo>
                <a:lnTo>
                  <a:pt x="1737" y="1341"/>
                </a:lnTo>
                <a:lnTo>
                  <a:pt x="1750" y="1357"/>
                </a:lnTo>
                <a:lnTo>
                  <a:pt x="1758" y="1377"/>
                </a:lnTo>
                <a:lnTo>
                  <a:pt x="1760" y="1397"/>
                </a:lnTo>
                <a:lnTo>
                  <a:pt x="1758" y="1416"/>
                </a:lnTo>
                <a:lnTo>
                  <a:pt x="1750" y="1436"/>
                </a:lnTo>
                <a:lnTo>
                  <a:pt x="1737" y="1452"/>
                </a:lnTo>
                <a:lnTo>
                  <a:pt x="1721" y="1465"/>
                </a:lnTo>
                <a:lnTo>
                  <a:pt x="1702" y="1473"/>
                </a:lnTo>
                <a:lnTo>
                  <a:pt x="1681" y="1475"/>
                </a:lnTo>
                <a:lnTo>
                  <a:pt x="1661" y="1473"/>
                </a:lnTo>
                <a:lnTo>
                  <a:pt x="1643" y="1465"/>
                </a:lnTo>
                <a:lnTo>
                  <a:pt x="1625" y="1452"/>
                </a:lnTo>
                <a:lnTo>
                  <a:pt x="1594" y="1418"/>
                </a:lnTo>
                <a:lnTo>
                  <a:pt x="1569" y="1381"/>
                </a:lnTo>
                <a:lnTo>
                  <a:pt x="1547" y="1342"/>
                </a:lnTo>
                <a:lnTo>
                  <a:pt x="1531" y="1302"/>
                </a:lnTo>
                <a:lnTo>
                  <a:pt x="1520" y="1259"/>
                </a:lnTo>
                <a:lnTo>
                  <a:pt x="1512" y="1217"/>
                </a:lnTo>
                <a:lnTo>
                  <a:pt x="1510" y="1174"/>
                </a:lnTo>
                <a:lnTo>
                  <a:pt x="1512" y="1130"/>
                </a:lnTo>
                <a:lnTo>
                  <a:pt x="1520" y="1088"/>
                </a:lnTo>
                <a:lnTo>
                  <a:pt x="1531" y="1045"/>
                </a:lnTo>
                <a:lnTo>
                  <a:pt x="1547" y="1005"/>
                </a:lnTo>
                <a:lnTo>
                  <a:pt x="1569" y="967"/>
                </a:lnTo>
                <a:lnTo>
                  <a:pt x="1594" y="930"/>
                </a:lnTo>
                <a:lnTo>
                  <a:pt x="1625" y="895"/>
                </a:lnTo>
                <a:lnTo>
                  <a:pt x="2409" y="115"/>
                </a:lnTo>
                <a:lnTo>
                  <a:pt x="2444" y="84"/>
                </a:lnTo>
                <a:lnTo>
                  <a:pt x="2480" y="59"/>
                </a:lnTo>
                <a:lnTo>
                  <a:pt x="2519" y="37"/>
                </a:lnTo>
                <a:lnTo>
                  <a:pt x="2560" y="21"/>
                </a:lnTo>
                <a:lnTo>
                  <a:pt x="2602" y="10"/>
                </a:lnTo>
                <a:lnTo>
                  <a:pt x="2646" y="2"/>
                </a:lnTo>
                <a:lnTo>
                  <a:pt x="26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13744</TotalTime>
  <Words>152</Words>
  <Application>Microsoft Office PowerPoint</Application>
  <PresentationFormat>Custom</PresentationFormat>
  <Paragraphs>42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Open Sans</vt:lpstr>
      <vt:lpstr>Segoe UI</vt:lpstr>
      <vt:lpstr>Office Theme</vt:lpstr>
      <vt:lpstr>Business Model Canvas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67</cp:revision>
  <dcterms:created xsi:type="dcterms:W3CDTF">2013-09-12T13:05:01Z</dcterms:created>
  <dcterms:modified xsi:type="dcterms:W3CDTF">2015-01-21T19:05:26Z</dcterms:modified>
</cp:coreProperties>
</file>