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8" r:id="rId4"/>
    <p:sldId id="259" r:id="rId5"/>
    <p:sldId id="260" r:id="rId6"/>
    <p:sldId id="264" r:id="rId7"/>
    <p:sldId id="265" r:id="rId8"/>
    <p:sldId id="262" r:id="rId9"/>
    <p:sldId id="263" r:id="rId10"/>
    <p:sldId id="29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48" autoAdjust="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33-421C-B2E7-1A54720905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33-421C-B2E7-1A54720905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33-421C-B2E7-1A54720905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3677072"/>
        <c:axId val="313675760"/>
      </c:barChart>
      <c:catAx>
        <c:axId val="31367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5760"/>
        <c:crosses val="autoZero"/>
        <c:auto val="1"/>
        <c:lblAlgn val="ctr"/>
        <c:lblOffset val="100"/>
        <c:noMultiLvlLbl val="0"/>
      </c:catAx>
      <c:valAx>
        <c:axId val="31367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7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33-421C-B2E7-1A54720905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33-421C-B2E7-1A54720905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33-421C-B2E7-1A54720905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677072"/>
        <c:axId val="313675760"/>
      </c:areaChart>
      <c:catAx>
        <c:axId val="31367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5760"/>
        <c:crosses val="autoZero"/>
        <c:auto val="1"/>
        <c:lblAlgn val="ctr"/>
        <c:lblOffset val="100"/>
        <c:noMultiLvlLbl val="0"/>
      </c:catAx>
      <c:valAx>
        <c:axId val="31367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70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00C1-4816-ABB0-DEDAE4D9E23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0C1-4816-ABB0-DEDAE4D9E23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0C1-4816-ABB0-DEDAE4D9E23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0C1-4816-ABB0-DEDAE4D9E23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0C1-4816-ABB0-DEDAE4D9E239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0C1-4816-ABB0-DEDAE4D9E239}"/>
              </c:ext>
            </c:extLst>
          </c:dPt>
          <c:cat>
            <c:strRef>
              <c:f>Sheet1!$A$2:$A$9</c:f>
              <c:strCache>
                <c:ptCount val="8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 Category 6</c:v>
                </c:pt>
                <c:pt idx="6">
                  <c:v>Category 7</c:v>
                </c:pt>
                <c:pt idx="7">
                  <c:v>Category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C1-4816-ABB0-DEDAE4D9E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3897816"/>
        <c:axId val="493900112"/>
      </c:barChart>
      <c:catAx>
        <c:axId val="493897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900112"/>
        <c:crosses val="autoZero"/>
        <c:auto val="1"/>
        <c:lblAlgn val="ctr"/>
        <c:lblOffset val="100"/>
        <c:noMultiLvlLbl val="0"/>
      </c:catAx>
      <c:valAx>
        <c:axId val="493900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897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06-4DF8-B7B6-AE33B16C86B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06-4DF8-B7B6-AE33B16C86B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06-4DF8-B7B6-AE33B16C86B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106-4DF8-B7B6-AE33B16C86B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31-455C-9473-AF72B61E6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BC-4573-BABE-B0335CA7B5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BC-4573-BABE-B0335CA7B5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BC-4573-BABE-B0335CA7B5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5BC-4573-BABE-B0335CA7B53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31-455C-9473-AF72B61E6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2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BC-4573-BABE-B0335CA7B5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BC-4573-BABE-B0335CA7B5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BC-4573-BABE-B0335CA7B5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5BC-4573-BABE-B0335CA7B53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31-455C-9473-AF72B61E6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6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FCFD6-0401-43C5-B18D-781307A7DAE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EE2B6-961E-4B89-9AD2-30FAB594C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8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https://pixabay.com/en/man-reading-touchscreen-blog-791049/#_=_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EE2B6-961E-4B89-9AD2-30FAB594CE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96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https://pixabay.com/en/write-plan-business-startup-593333/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EE2B6-961E-4B89-9AD2-30FAB594CE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53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https://pixabay.com/en/entrepreneur-startup-start-up-man-593358/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EE2B6-961E-4B89-9AD2-30FAB594CE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5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7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87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69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8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49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48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38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905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5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69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79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7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6"/>
            <a:ext cx="4011084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56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7"/>
            <a:ext cx="7315200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5"/>
            <a:ext cx="7315200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52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55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6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6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53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0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0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4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9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3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1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23E1CB-02FE-4B52-8CC6-FE219341CDC5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10598-20E3-4F80-9A49-02D41862B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1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781800"/>
            <a:ext cx="12192000" cy="76200"/>
            <a:chOff x="0" y="0"/>
            <a:chExt cx="7006728" cy="36355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751682" cy="3635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1682" y="0"/>
              <a:ext cx="1751682" cy="3635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03364" y="0"/>
              <a:ext cx="1751682" cy="3635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55046" y="0"/>
              <a:ext cx="1751682" cy="3635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223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6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8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9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28" b="26873"/>
          <a:stretch/>
        </p:blipFill>
        <p:spPr>
          <a:xfrm>
            <a:off x="0" y="0"/>
            <a:ext cx="12192000" cy="41533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3359"/>
            <a:ext cx="12192000" cy="46270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1"/>
            <a:ext cx="12192000" cy="415335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46000">
                <a:schemeClr val="accent1">
                  <a:lumMod val="95000"/>
                  <a:lumOff val="5000"/>
                  <a:alpha val="50000"/>
                </a:schemeClr>
              </a:gs>
              <a:gs pos="100000">
                <a:schemeClr val="accent1">
                  <a:lumMod val="60000"/>
                  <a:alpha val="7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05" y="4802679"/>
            <a:ext cx="2573119" cy="120078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3514381" y="4616068"/>
            <a:ext cx="0" cy="152032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79634" y="4750272"/>
            <a:ext cx="69185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pc="-3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Title Goes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79634" y="5376231"/>
            <a:ext cx="6918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-1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6641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46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4902"/>
            <a:ext cx="12192000" cy="4627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541" b="26781"/>
          <a:stretch/>
        </p:blipFill>
        <p:spPr>
          <a:xfrm>
            <a:off x="0" y="1"/>
            <a:ext cx="12192000" cy="38202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236785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269274" y="2820685"/>
            <a:ext cx="1737360" cy="1737360"/>
          </a:xfrm>
          <a:prstGeom prst="roundRect">
            <a:avLst>
              <a:gd name="adj" fmla="val 7644"/>
            </a:avLst>
          </a:prstGeom>
          <a:ln>
            <a:noFill/>
          </a:ln>
          <a:effectLst>
            <a:outerShdw blurRad="203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Enter photo 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07972" y="2820685"/>
            <a:ext cx="1737360" cy="1737360"/>
          </a:xfrm>
          <a:prstGeom prst="roundRect">
            <a:avLst>
              <a:gd name="adj" fmla="val 7644"/>
            </a:avLst>
          </a:prstGeom>
          <a:ln>
            <a:noFill/>
          </a:ln>
          <a:effectLst>
            <a:outerShdw blurRad="203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Enter photo 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546670" y="2820685"/>
            <a:ext cx="1737360" cy="1737360"/>
          </a:xfrm>
          <a:prstGeom prst="roundRect">
            <a:avLst>
              <a:gd name="adj" fmla="val 7644"/>
            </a:avLst>
          </a:prstGeom>
          <a:ln>
            <a:noFill/>
          </a:ln>
          <a:effectLst>
            <a:outerShdw blurRad="203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Enter photo 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85367" y="2820685"/>
            <a:ext cx="1737360" cy="1737360"/>
          </a:xfrm>
          <a:prstGeom prst="roundRect">
            <a:avLst>
              <a:gd name="adj" fmla="val 7644"/>
            </a:avLst>
          </a:prstGeom>
          <a:ln>
            <a:noFill/>
          </a:ln>
          <a:effectLst>
            <a:outerShdw blurRad="203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Enter photo 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82028" y="4803116"/>
            <a:ext cx="2311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Goes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20726" y="4803116"/>
            <a:ext cx="2311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Goes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59424" y="4803116"/>
            <a:ext cx="2311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Goes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898122" y="4803115"/>
            <a:ext cx="2311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Goes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16017" y="5270556"/>
            <a:ext cx="1043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184184" y="5270556"/>
            <a:ext cx="1184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Chairman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72947" y="5270556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CEO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506461" y="5310035"/>
            <a:ext cx="1095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391971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2139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34391" y="1617708"/>
            <a:ext cx="8323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230086" y="2560325"/>
            <a:ext cx="2325188" cy="3540034"/>
            <a:chOff x="1230086" y="2560325"/>
            <a:chExt cx="2325188" cy="3540034"/>
          </a:xfrm>
        </p:grpSpPr>
        <p:sp>
          <p:nvSpPr>
            <p:cNvPr id="3" name="Rounded Rectangle 2"/>
            <p:cNvSpPr/>
            <p:nvPr/>
          </p:nvSpPr>
          <p:spPr>
            <a:xfrm>
              <a:off x="1230086" y="2560325"/>
              <a:ext cx="2325188" cy="3540034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30086" y="3943483"/>
              <a:ext cx="23251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pc="-15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1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34440" y="4670303"/>
              <a:ext cx="23208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</a:t>
              </a:r>
            </a:p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here. </a:t>
              </a:r>
              <a:endParaRPr lang="en-US" dirty="0"/>
            </a:p>
          </p:txBody>
        </p:sp>
        <p:grpSp>
          <p:nvGrpSpPr>
            <p:cNvPr id="18" name="Group 4"/>
            <p:cNvGrpSpPr>
              <a:grpSpLocks noChangeAspect="1"/>
            </p:cNvGrpSpPr>
            <p:nvPr/>
          </p:nvGrpSpPr>
          <p:grpSpPr bwMode="auto">
            <a:xfrm>
              <a:off x="1899616" y="2998488"/>
              <a:ext cx="986129" cy="768701"/>
              <a:chOff x="-697" y="1073"/>
              <a:chExt cx="2753" cy="2146"/>
            </a:xfrm>
            <a:noFill/>
          </p:grpSpPr>
          <p:sp>
            <p:nvSpPr>
              <p:cNvPr id="21" name="Freeform 6"/>
              <p:cNvSpPr>
                <a:spLocks noEditPoints="1"/>
              </p:cNvSpPr>
              <p:nvPr/>
            </p:nvSpPr>
            <p:spPr bwMode="auto">
              <a:xfrm>
                <a:off x="285" y="1073"/>
                <a:ext cx="789" cy="2146"/>
              </a:xfrm>
              <a:custGeom>
                <a:avLst/>
                <a:gdLst>
                  <a:gd name="T0" fmla="*/ 681 w 1578"/>
                  <a:gd name="T1" fmla="*/ 2905 h 4293"/>
                  <a:gd name="T2" fmla="*/ 550 w 1578"/>
                  <a:gd name="T3" fmla="*/ 2995 h 4293"/>
                  <a:gd name="T4" fmla="*/ 482 w 1578"/>
                  <a:gd name="T5" fmla="*/ 3141 h 4293"/>
                  <a:gd name="T6" fmla="*/ 497 w 1578"/>
                  <a:gd name="T7" fmla="*/ 3305 h 4293"/>
                  <a:gd name="T8" fmla="*/ 589 w 1578"/>
                  <a:gd name="T9" fmla="*/ 3436 h 4293"/>
                  <a:gd name="T10" fmla="*/ 733 w 1578"/>
                  <a:gd name="T11" fmla="*/ 3503 h 4293"/>
                  <a:gd name="T12" fmla="*/ 898 w 1578"/>
                  <a:gd name="T13" fmla="*/ 3489 h 4293"/>
                  <a:gd name="T14" fmla="*/ 1027 w 1578"/>
                  <a:gd name="T15" fmla="*/ 3397 h 4293"/>
                  <a:gd name="T16" fmla="*/ 1096 w 1578"/>
                  <a:gd name="T17" fmla="*/ 3253 h 4293"/>
                  <a:gd name="T18" fmla="*/ 1081 w 1578"/>
                  <a:gd name="T19" fmla="*/ 3087 h 4293"/>
                  <a:gd name="T20" fmla="*/ 990 w 1578"/>
                  <a:gd name="T21" fmla="*/ 2959 h 4293"/>
                  <a:gd name="T22" fmla="*/ 845 w 1578"/>
                  <a:gd name="T23" fmla="*/ 2890 h 4293"/>
                  <a:gd name="T24" fmla="*/ 277 w 1578"/>
                  <a:gd name="T25" fmla="*/ 1743 h 4293"/>
                  <a:gd name="T26" fmla="*/ 221 w 1578"/>
                  <a:gd name="T27" fmla="*/ 1800 h 4293"/>
                  <a:gd name="T28" fmla="*/ 221 w 1578"/>
                  <a:gd name="T29" fmla="*/ 1946 h 4293"/>
                  <a:gd name="T30" fmla="*/ 277 w 1578"/>
                  <a:gd name="T31" fmla="*/ 2003 h 4293"/>
                  <a:gd name="T32" fmla="*/ 1301 w 1578"/>
                  <a:gd name="T33" fmla="*/ 2003 h 4293"/>
                  <a:gd name="T34" fmla="*/ 1357 w 1578"/>
                  <a:gd name="T35" fmla="*/ 1946 h 4293"/>
                  <a:gd name="T36" fmla="*/ 1357 w 1578"/>
                  <a:gd name="T37" fmla="*/ 1800 h 4293"/>
                  <a:gd name="T38" fmla="*/ 1301 w 1578"/>
                  <a:gd name="T39" fmla="*/ 1743 h 4293"/>
                  <a:gd name="T40" fmla="*/ 304 w 1578"/>
                  <a:gd name="T41" fmla="*/ 1293 h 4293"/>
                  <a:gd name="T42" fmla="*/ 232 w 1578"/>
                  <a:gd name="T43" fmla="*/ 1329 h 4293"/>
                  <a:gd name="T44" fmla="*/ 216 w 1578"/>
                  <a:gd name="T45" fmla="*/ 1472 h 4293"/>
                  <a:gd name="T46" fmla="*/ 252 w 1578"/>
                  <a:gd name="T47" fmla="*/ 1544 h 4293"/>
                  <a:gd name="T48" fmla="*/ 1273 w 1578"/>
                  <a:gd name="T49" fmla="*/ 1561 h 4293"/>
                  <a:gd name="T50" fmla="*/ 1345 w 1578"/>
                  <a:gd name="T51" fmla="*/ 1524 h 4293"/>
                  <a:gd name="T52" fmla="*/ 1362 w 1578"/>
                  <a:gd name="T53" fmla="*/ 1381 h 4293"/>
                  <a:gd name="T54" fmla="*/ 1325 w 1578"/>
                  <a:gd name="T55" fmla="*/ 1309 h 4293"/>
                  <a:gd name="T56" fmla="*/ 304 w 1578"/>
                  <a:gd name="T57" fmla="*/ 1293 h 4293"/>
                  <a:gd name="T58" fmla="*/ 252 w 1578"/>
                  <a:gd name="T59" fmla="*/ 864 h 4293"/>
                  <a:gd name="T60" fmla="*/ 216 w 1578"/>
                  <a:gd name="T61" fmla="*/ 936 h 4293"/>
                  <a:gd name="T62" fmla="*/ 232 w 1578"/>
                  <a:gd name="T63" fmla="*/ 1078 h 4293"/>
                  <a:gd name="T64" fmla="*/ 304 w 1578"/>
                  <a:gd name="T65" fmla="*/ 1113 h 4293"/>
                  <a:gd name="T66" fmla="*/ 1325 w 1578"/>
                  <a:gd name="T67" fmla="*/ 1097 h 4293"/>
                  <a:gd name="T68" fmla="*/ 1362 w 1578"/>
                  <a:gd name="T69" fmla="*/ 1025 h 4293"/>
                  <a:gd name="T70" fmla="*/ 1345 w 1578"/>
                  <a:gd name="T71" fmla="*/ 882 h 4293"/>
                  <a:gd name="T72" fmla="*/ 1273 w 1578"/>
                  <a:gd name="T73" fmla="*/ 846 h 4293"/>
                  <a:gd name="T74" fmla="*/ 277 w 1578"/>
                  <a:gd name="T75" fmla="*/ 405 h 4293"/>
                  <a:gd name="T76" fmla="*/ 221 w 1578"/>
                  <a:gd name="T77" fmla="*/ 461 h 4293"/>
                  <a:gd name="T78" fmla="*/ 221 w 1578"/>
                  <a:gd name="T79" fmla="*/ 606 h 4293"/>
                  <a:gd name="T80" fmla="*/ 277 w 1578"/>
                  <a:gd name="T81" fmla="*/ 663 h 4293"/>
                  <a:gd name="T82" fmla="*/ 1301 w 1578"/>
                  <a:gd name="T83" fmla="*/ 663 h 4293"/>
                  <a:gd name="T84" fmla="*/ 1357 w 1578"/>
                  <a:gd name="T85" fmla="*/ 606 h 4293"/>
                  <a:gd name="T86" fmla="*/ 1357 w 1578"/>
                  <a:gd name="T87" fmla="*/ 461 h 4293"/>
                  <a:gd name="T88" fmla="*/ 1301 w 1578"/>
                  <a:gd name="T89" fmla="*/ 405 h 4293"/>
                  <a:gd name="T90" fmla="*/ 88 w 1578"/>
                  <a:gd name="T91" fmla="*/ 0 h 4293"/>
                  <a:gd name="T92" fmla="*/ 1541 w 1578"/>
                  <a:gd name="T93" fmla="*/ 17 h 4293"/>
                  <a:gd name="T94" fmla="*/ 1578 w 1578"/>
                  <a:gd name="T95" fmla="*/ 89 h 4293"/>
                  <a:gd name="T96" fmla="*/ 1561 w 1578"/>
                  <a:gd name="T97" fmla="*/ 4256 h 4293"/>
                  <a:gd name="T98" fmla="*/ 1489 w 1578"/>
                  <a:gd name="T99" fmla="*/ 4293 h 4293"/>
                  <a:gd name="T100" fmla="*/ 37 w 1578"/>
                  <a:gd name="T101" fmla="*/ 4275 h 4293"/>
                  <a:gd name="T102" fmla="*/ 0 w 1578"/>
                  <a:gd name="T103" fmla="*/ 4203 h 4293"/>
                  <a:gd name="T104" fmla="*/ 16 w 1578"/>
                  <a:gd name="T105" fmla="*/ 37 h 4293"/>
                  <a:gd name="T106" fmla="*/ 88 w 1578"/>
                  <a:gd name="T107" fmla="*/ 0 h 4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78" h="4293">
                    <a:moveTo>
                      <a:pt x="789" y="2885"/>
                    </a:moveTo>
                    <a:lnTo>
                      <a:pt x="733" y="2890"/>
                    </a:lnTo>
                    <a:lnTo>
                      <a:pt x="681" y="2905"/>
                    </a:lnTo>
                    <a:lnTo>
                      <a:pt x="632" y="2927"/>
                    </a:lnTo>
                    <a:lnTo>
                      <a:pt x="589" y="2959"/>
                    </a:lnTo>
                    <a:lnTo>
                      <a:pt x="550" y="2995"/>
                    </a:lnTo>
                    <a:lnTo>
                      <a:pt x="520" y="3039"/>
                    </a:lnTo>
                    <a:lnTo>
                      <a:pt x="497" y="3087"/>
                    </a:lnTo>
                    <a:lnTo>
                      <a:pt x="482" y="3141"/>
                    </a:lnTo>
                    <a:lnTo>
                      <a:pt x="477" y="3196"/>
                    </a:lnTo>
                    <a:lnTo>
                      <a:pt x="482" y="3253"/>
                    </a:lnTo>
                    <a:lnTo>
                      <a:pt x="497" y="3305"/>
                    </a:lnTo>
                    <a:lnTo>
                      <a:pt x="520" y="3354"/>
                    </a:lnTo>
                    <a:lnTo>
                      <a:pt x="550" y="3397"/>
                    </a:lnTo>
                    <a:lnTo>
                      <a:pt x="589" y="3436"/>
                    </a:lnTo>
                    <a:lnTo>
                      <a:pt x="632" y="3466"/>
                    </a:lnTo>
                    <a:lnTo>
                      <a:pt x="681" y="3489"/>
                    </a:lnTo>
                    <a:lnTo>
                      <a:pt x="733" y="3503"/>
                    </a:lnTo>
                    <a:lnTo>
                      <a:pt x="789" y="3508"/>
                    </a:lnTo>
                    <a:lnTo>
                      <a:pt x="845" y="3503"/>
                    </a:lnTo>
                    <a:lnTo>
                      <a:pt x="898" y="3489"/>
                    </a:lnTo>
                    <a:lnTo>
                      <a:pt x="947" y="3466"/>
                    </a:lnTo>
                    <a:lnTo>
                      <a:pt x="990" y="3436"/>
                    </a:lnTo>
                    <a:lnTo>
                      <a:pt x="1027" y="3397"/>
                    </a:lnTo>
                    <a:lnTo>
                      <a:pt x="1057" y="3354"/>
                    </a:lnTo>
                    <a:lnTo>
                      <a:pt x="1081" y="3305"/>
                    </a:lnTo>
                    <a:lnTo>
                      <a:pt x="1096" y="3253"/>
                    </a:lnTo>
                    <a:lnTo>
                      <a:pt x="1101" y="3196"/>
                    </a:lnTo>
                    <a:lnTo>
                      <a:pt x="1096" y="3141"/>
                    </a:lnTo>
                    <a:lnTo>
                      <a:pt x="1081" y="3087"/>
                    </a:lnTo>
                    <a:lnTo>
                      <a:pt x="1057" y="3039"/>
                    </a:lnTo>
                    <a:lnTo>
                      <a:pt x="1027" y="2995"/>
                    </a:lnTo>
                    <a:lnTo>
                      <a:pt x="990" y="2959"/>
                    </a:lnTo>
                    <a:lnTo>
                      <a:pt x="947" y="2927"/>
                    </a:lnTo>
                    <a:lnTo>
                      <a:pt x="898" y="2905"/>
                    </a:lnTo>
                    <a:lnTo>
                      <a:pt x="845" y="2890"/>
                    </a:lnTo>
                    <a:lnTo>
                      <a:pt x="789" y="2885"/>
                    </a:lnTo>
                    <a:close/>
                    <a:moveTo>
                      <a:pt x="304" y="1738"/>
                    </a:moveTo>
                    <a:lnTo>
                      <a:pt x="277" y="1743"/>
                    </a:lnTo>
                    <a:lnTo>
                      <a:pt x="252" y="1756"/>
                    </a:lnTo>
                    <a:lnTo>
                      <a:pt x="232" y="1775"/>
                    </a:lnTo>
                    <a:lnTo>
                      <a:pt x="221" y="1800"/>
                    </a:lnTo>
                    <a:lnTo>
                      <a:pt x="216" y="1828"/>
                    </a:lnTo>
                    <a:lnTo>
                      <a:pt x="216" y="1917"/>
                    </a:lnTo>
                    <a:lnTo>
                      <a:pt x="221" y="1946"/>
                    </a:lnTo>
                    <a:lnTo>
                      <a:pt x="232" y="1969"/>
                    </a:lnTo>
                    <a:lnTo>
                      <a:pt x="252" y="1989"/>
                    </a:lnTo>
                    <a:lnTo>
                      <a:pt x="277" y="2003"/>
                    </a:lnTo>
                    <a:lnTo>
                      <a:pt x="304" y="2006"/>
                    </a:lnTo>
                    <a:lnTo>
                      <a:pt x="1273" y="2006"/>
                    </a:lnTo>
                    <a:lnTo>
                      <a:pt x="1301" y="2003"/>
                    </a:lnTo>
                    <a:lnTo>
                      <a:pt x="1325" y="1989"/>
                    </a:lnTo>
                    <a:lnTo>
                      <a:pt x="1345" y="1969"/>
                    </a:lnTo>
                    <a:lnTo>
                      <a:pt x="1357" y="1946"/>
                    </a:lnTo>
                    <a:lnTo>
                      <a:pt x="1362" y="1917"/>
                    </a:lnTo>
                    <a:lnTo>
                      <a:pt x="1362" y="1828"/>
                    </a:lnTo>
                    <a:lnTo>
                      <a:pt x="1357" y="1800"/>
                    </a:lnTo>
                    <a:lnTo>
                      <a:pt x="1345" y="1775"/>
                    </a:lnTo>
                    <a:lnTo>
                      <a:pt x="1325" y="1756"/>
                    </a:lnTo>
                    <a:lnTo>
                      <a:pt x="1301" y="1743"/>
                    </a:lnTo>
                    <a:lnTo>
                      <a:pt x="1273" y="1738"/>
                    </a:lnTo>
                    <a:lnTo>
                      <a:pt x="304" y="1738"/>
                    </a:lnTo>
                    <a:close/>
                    <a:moveTo>
                      <a:pt x="304" y="1293"/>
                    </a:moveTo>
                    <a:lnTo>
                      <a:pt x="277" y="1298"/>
                    </a:lnTo>
                    <a:lnTo>
                      <a:pt x="252" y="1309"/>
                    </a:lnTo>
                    <a:lnTo>
                      <a:pt x="232" y="1329"/>
                    </a:lnTo>
                    <a:lnTo>
                      <a:pt x="221" y="1353"/>
                    </a:lnTo>
                    <a:lnTo>
                      <a:pt x="216" y="1381"/>
                    </a:lnTo>
                    <a:lnTo>
                      <a:pt x="216" y="1472"/>
                    </a:lnTo>
                    <a:lnTo>
                      <a:pt x="221" y="1499"/>
                    </a:lnTo>
                    <a:lnTo>
                      <a:pt x="232" y="1524"/>
                    </a:lnTo>
                    <a:lnTo>
                      <a:pt x="252" y="1544"/>
                    </a:lnTo>
                    <a:lnTo>
                      <a:pt x="277" y="1556"/>
                    </a:lnTo>
                    <a:lnTo>
                      <a:pt x="304" y="1561"/>
                    </a:lnTo>
                    <a:lnTo>
                      <a:pt x="1273" y="1561"/>
                    </a:lnTo>
                    <a:lnTo>
                      <a:pt x="1301" y="1556"/>
                    </a:lnTo>
                    <a:lnTo>
                      <a:pt x="1325" y="1544"/>
                    </a:lnTo>
                    <a:lnTo>
                      <a:pt x="1345" y="1524"/>
                    </a:lnTo>
                    <a:lnTo>
                      <a:pt x="1357" y="1499"/>
                    </a:lnTo>
                    <a:lnTo>
                      <a:pt x="1362" y="1472"/>
                    </a:lnTo>
                    <a:lnTo>
                      <a:pt x="1362" y="1381"/>
                    </a:lnTo>
                    <a:lnTo>
                      <a:pt x="1357" y="1353"/>
                    </a:lnTo>
                    <a:lnTo>
                      <a:pt x="1345" y="1329"/>
                    </a:lnTo>
                    <a:lnTo>
                      <a:pt x="1325" y="1309"/>
                    </a:lnTo>
                    <a:lnTo>
                      <a:pt x="1301" y="1298"/>
                    </a:lnTo>
                    <a:lnTo>
                      <a:pt x="1273" y="1293"/>
                    </a:lnTo>
                    <a:lnTo>
                      <a:pt x="304" y="1293"/>
                    </a:lnTo>
                    <a:close/>
                    <a:moveTo>
                      <a:pt x="304" y="846"/>
                    </a:moveTo>
                    <a:lnTo>
                      <a:pt x="277" y="851"/>
                    </a:lnTo>
                    <a:lnTo>
                      <a:pt x="252" y="864"/>
                    </a:lnTo>
                    <a:lnTo>
                      <a:pt x="232" y="882"/>
                    </a:lnTo>
                    <a:lnTo>
                      <a:pt x="221" y="908"/>
                    </a:lnTo>
                    <a:lnTo>
                      <a:pt x="216" y="936"/>
                    </a:lnTo>
                    <a:lnTo>
                      <a:pt x="216" y="1025"/>
                    </a:lnTo>
                    <a:lnTo>
                      <a:pt x="221" y="1053"/>
                    </a:lnTo>
                    <a:lnTo>
                      <a:pt x="232" y="1078"/>
                    </a:lnTo>
                    <a:lnTo>
                      <a:pt x="252" y="1097"/>
                    </a:lnTo>
                    <a:lnTo>
                      <a:pt x="277" y="1110"/>
                    </a:lnTo>
                    <a:lnTo>
                      <a:pt x="304" y="1113"/>
                    </a:lnTo>
                    <a:lnTo>
                      <a:pt x="1273" y="1113"/>
                    </a:lnTo>
                    <a:lnTo>
                      <a:pt x="1301" y="1110"/>
                    </a:lnTo>
                    <a:lnTo>
                      <a:pt x="1325" y="1097"/>
                    </a:lnTo>
                    <a:lnTo>
                      <a:pt x="1345" y="1078"/>
                    </a:lnTo>
                    <a:lnTo>
                      <a:pt x="1357" y="1053"/>
                    </a:lnTo>
                    <a:lnTo>
                      <a:pt x="1362" y="1025"/>
                    </a:lnTo>
                    <a:lnTo>
                      <a:pt x="1362" y="936"/>
                    </a:lnTo>
                    <a:lnTo>
                      <a:pt x="1357" y="908"/>
                    </a:lnTo>
                    <a:lnTo>
                      <a:pt x="1345" y="882"/>
                    </a:lnTo>
                    <a:lnTo>
                      <a:pt x="1325" y="864"/>
                    </a:lnTo>
                    <a:lnTo>
                      <a:pt x="1301" y="851"/>
                    </a:lnTo>
                    <a:lnTo>
                      <a:pt x="1273" y="846"/>
                    </a:lnTo>
                    <a:lnTo>
                      <a:pt x="304" y="846"/>
                    </a:lnTo>
                    <a:close/>
                    <a:moveTo>
                      <a:pt x="304" y="400"/>
                    </a:moveTo>
                    <a:lnTo>
                      <a:pt x="277" y="405"/>
                    </a:lnTo>
                    <a:lnTo>
                      <a:pt x="252" y="417"/>
                    </a:lnTo>
                    <a:lnTo>
                      <a:pt x="232" y="437"/>
                    </a:lnTo>
                    <a:lnTo>
                      <a:pt x="221" y="461"/>
                    </a:lnTo>
                    <a:lnTo>
                      <a:pt x="216" y="489"/>
                    </a:lnTo>
                    <a:lnTo>
                      <a:pt x="216" y="579"/>
                    </a:lnTo>
                    <a:lnTo>
                      <a:pt x="221" y="606"/>
                    </a:lnTo>
                    <a:lnTo>
                      <a:pt x="232" y="631"/>
                    </a:lnTo>
                    <a:lnTo>
                      <a:pt x="252" y="651"/>
                    </a:lnTo>
                    <a:lnTo>
                      <a:pt x="277" y="663"/>
                    </a:lnTo>
                    <a:lnTo>
                      <a:pt x="304" y="668"/>
                    </a:lnTo>
                    <a:lnTo>
                      <a:pt x="1273" y="668"/>
                    </a:lnTo>
                    <a:lnTo>
                      <a:pt x="1301" y="663"/>
                    </a:lnTo>
                    <a:lnTo>
                      <a:pt x="1325" y="651"/>
                    </a:lnTo>
                    <a:lnTo>
                      <a:pt x="1345" y="631"/>
                    </a:lnTo>
                    <a:lnTo>
                      <a:pt x="1357" y="606"/>
                    </a:lnTo>
                    <a:lnTo>
                      <a:pt x="1362" y="579"/>
                    </a:lnTo>
                    <a:lnTo>
                      <a:pt x="1362" y="489"/>
                    </a:lnTo>
                    <a:lnTo>
                      <a:pt x="1357" y="461"/>
                    </a:lnTo>
                    <a:lnTo>
                      <a:pt x="1345" y="437"/>
                    </a:lnTo>
                    <a:lnTo>
                      <a:pt x="1325" y="417"/>
                    </a:lnTo>
                    <a:lnTo>
                      <a:pt x="1301" y="405"/>
                    </a:lnTo>
                    <a:lnTo>
                      <a:pt x="1273" y="400"/>
                    </a:lnTo>
                    <a:lnTo>
                      <a:pt x="304" y="400"/>
                    </a:lnTo>
                    <a:close/>
                    <a:moveTo>
                      <a:pt x="88" y="0"/>
                    </a:moveTo>
                    <a:lnTo>
                      <a:pt x="1489" y="0"/>
                    </a:lnTo>
                    <a:lnTo>
                      <a:pt x="1517" y="5"/>
                    </a:lnTo>
                    <a:lnTo>
                      <a:pt x="1541" y="17"/>
                    </a:lnTo>
                    <a:lnTo>
                      <a:pt x="1561" y="37"/>
                    </a:lnTo>
                    <a:lnTo>
                      <a:pt x="1574" y="60"/>
                    </a:lnTo>
                    <a:lnTo>
                      <a:pt x="1578" y="89"/>
                    </a:lnTo>
                    <a:lnTo>
                      <a:pt x="1578" y="4203"/>
                    </a:lnTo>
                    <a:lnTo>
                      <a:pt x="1574" y="4231"/>
                    </a:lnTo>
                    <a:lnTo>
                      <a:pt x="1561" y="4256"/>
                    </a:lnTo>
                    <a:lnTo>
                      <a:pt x="1541" y="4275"/>
                    </a:lnTo>
                    <a:lnTo>
                      <a:pt x="1517" y="4288"/>
                    </a:lnTo>
                    <a:lnTo>
                      <a:pt x="1489" y="4293"/>
                    </a:lnTo>
                    <a:lnTo>
                      <a:pt x="88" y="4293"/>
                    </a:lnTo>
                    <a:lnTo>
                      <a:pt x="60" y="4288"/>
                    </a:lnTo>
                    <a:lnTo>
                      <a:pt x="37" y="4275"/>
                    </a:lnTo>
                    <a:lnTo>
                      <a:pt x="16" y="4256"/>
                    </a:lnTo>
                    <a:lnTo>
                      <a:pt x="5" y="4231"/>
                    </a:lnTo>
                    <a:lnTo>
                      <a:pt x="0" y="4203"/>
                    </a:lnTo>
                    <a:lnTo>
                      <a:pt x="0" y="89"/>
                    </a:lnTo>
                    <a:lnTo>
                      <a:pt x="5" y="60"/>
                    </a:lnTo>
                    <a:lnTo>
                      <a:pt x="16" y="37"/>
                    </a:lnTo>
                    <a:lnTo>
                      <a:pt x="37" y="17"/>
                    </a:lnTo>
                    <a:lnTo>
                      <a:pt x="60" y="5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7"/>
              <p:cNvSpPr>
                <a:spLocks noEditPoints="1"/>
              </p:cNvSpPr>
              <p:nvPr/>
            </p:nvSpPr>
            <p:spPr bwMode="auto">
              <a:xfrm>
                <a:off x="1136" y="1212"/>
                <a:ext cx="920" cy="2007"/>
              </a:xfrm>
              <a:custGeom>
                <a:avLst/>
                <a:gdLst>
                  <a:gd name="T0" fmla="*/ 661 w 1841"/>
                  <a:gd name="T1" fmla="*/ 1617 h 4015"/>
                  <a:gd name="T2" fmla="*/ 630 w 1841"/>
                  <a:gd name="T3" fmla="*/ 1684 h 4015"/>
                  <a:gd name="T4" fmla="*/ 645 w 1841"/>
                  <a:gd name="T5" fmla="*/ 1813 h 4015"/>
                  <a:gd name="T6" fmla="*/ 708 w 1841"/>
                  <a:gd name="T7" fmla="*/ 1847 h 4015"/>
                  <a:gd name="T8" fmla="*/ 1617 w 1841"/>
                  <a:gd name="T9" fmla="*/ 1822 h 4015"/>
                  <a:gd name="T10" fmla="*/ 1649 w 1841"/>
                  <a:gd name="T11" fmla="*/ 1760 h 4015"/>
                  <a:gd name="T12" fmla="*/ 1633 w 1841"/>
                  <a:gd name="T13" fmla="*/ 1636 h 4015"/>
                  <a:gd name="T14" fmla="*/ 1570 w 1841"/>
                  <a:gd name="T15" fmla="*/ 1604 h 4015"/>
                  <a:gd name="T16" fmla="*/ 683 w 1841"/>
                  <a:gd name="T17" fmla="*/ 1199 h 4015"/>
                  <a:gd name="T18" fmla="*/ 633 w 1841"/>
                  <a:gd name="T19" fmla="*/ 1249 h 4015"/>
                  <a:gd name="T20" fmla="*/ 633 w 1841"/>
                  <a:gd name="T21" fmla="*/ 1383 h 4015"/>
                  <a:gd name="T22" fmla="*/ 683 w 1841"/>
                  <a:gd name="T23" fmla="*/ 1435 h 4015"/>
                  <a:gd name="T24" fmla="*/ 1595 w 1841"/>
                  <a:gd name="T25" fmla="*/ 1447 h 4015"/>
                  <a:gd name="T26" fmla="*/ 1645 w 1841"/>
                  <a:gd name="T27" fmla="*/ 1398 h 4015"/>
                  <a:gd name="T28" fmla="*/ 1649 w 1841"/>
                  <a:gd name="T29" fmla="*/ 1323 h 4015"/>
                  <a:gd name="T30" fmla="*/ 1633 w 1841"/>
                  <a:gd name="T31" fmla="*/ 1251 h 4015"/>
                  <a:gd name="T32" fmla="*/ 1570 w 1841"/>
                  <a:gd name="T33" fmla="*/ 1217 h 4015"/>
                  <a:gd name="T34" fmla="*/ 683 w 1841"/>
                  <a:gd name="T35" fmla="*/ 792 h 4015"/>
                  <a:gd name="T36" fmla="*/ 633 w 1841"/>
                  <a:gd name="T37" fmla="*/ 841 h 4015"/>
                  <a:gd name="T38" fmla="*/ 633 w 1841"/>
                  <a:gd name="T39" fmla="*/ 974 h 4015"/>
                  <a:gd name="T40" fmla="*/ 683 w 1841"/>
                  <a:gd name="T41" fmla="*/ 1028 h 4015"/>
                  <a:gd name="T42" fmla="*/ 1595 w 1841"/>
                  <a:gd name="T43" fmla="*/ 1060 h 4015"/>
                  <a:gd name="T44" fmla="*/ 1645 w 1841"/>
                  <a:gd name="T45" fmla="*/ 1013 h 4015"/>
                  <a:gd name="T46" fmla="*/ 1645 w 1841"/>
                  <a:gd name="T47" fmla="*/ 887 h 4015"/>
                  <a:gd name="T48" fmla="*/ 1595 w 1841"/>
                  <a:gd name="T49" fmla="*/ 835 h 4015"/>
                  <a:gd name="T50" fmla="*/ 708 w 1841"/>
                  <a:gd name="T51" fmla="*/ 382 h 4015"/>
                  <a:gd name="T52" fmla="*/ 645 w 1841"/>
                  <a:gd name="T53" fmla="*/ 412 h 4015"/>
                  <a:gd name="T54" fmla="*/ 630 w 1841"/>
                  <a:gd name="T55" fmla="*/ 541 h 4015"/>
                  <a:gd name="T56" fmla="*/ 661 w 1841"/>
                  <a:gd name="T57" fmla="*/ 608 h 4015"/>
                  <a:gd name="T58" fmla="*/ 1570 w 1841"/>
                  <a:gd name="T59" fmla="*/ 675 h 4015"/>
                  <a:gd name="T60" fmla="*/ 1633 w 1841"/>
                  <a:gd name="T61" fmla="*/ 648 h 4015"/>
                  <a:gd name="T62" fmla="*/ 1649 w 1841"/>
                  <a:gd name="T63" fmla="*/ 526 h 4015"/>
                  <a:gd name="T64" fmla="*/ 1617 w 1841"/>
                  <a:gd name="T65" fmla="*/ 462 h 4015"/>
                  <a:gd name="T66" fmla="*/ 708 w 1841"/>
                  <a:gd name="T67" fmla="*/ 382 h 4015"/>
                  <a:gd name="T68" fmla="*/ 1762 w 1841"/>
                  <a:gd name="T69" fmla="*/ 114 h 4015"/>
                  <a:gd name="T70" fmla="*/ 1826 w 1841"/>
                  <a:gd name="T71" fmla="*/ 151 h 4015"/>
                  <a:gd name="T72" fmla="*/ 1841 w 1841"/>
                  <a:gd name="T73" fmla="*/ 365 h 4015"/>
                  <a:gd name="T74" fmla="*/ 1841 w 1841"/>
                  <a:gd name="T75" fmla="*/ 933 h 4015"/>
                  <a:gd name="T76" fmla="*/ 1841 w 1841"/>
                  <a:gd name="T77" fmla="*/ 1565 h 4015"/>
                  <a:gd name="T78" fmla="*/ 1841 w 1841"/>
                  <a:gd name="T79" fmla="*/ 2225 h 4015"/>
                  <a:gd name="T80" fmla="*/ 1841 w 1841"/>
                  <a:gd name="T81" fmla="*/ 2871 h 4015"/>
                  <a:gd name="T82" fmla="*/ 1841 w 1841"/>
                  <a:gd name="T83" fmla="*/ 3466 h 4015"/>
                  <a:gd name="T84" fmla="*/ 1838 w 1841"/>
                  <a:gd name="T85" fmla="*/ 3838 h 4015"/>
                  <a:gd name="T86" fmla="*/ 1787 w 1841"/>
                  <a:gd name="T87" fmla="*/ 3889 h 4015"/>
                  <a:gd name="T88" fmla="*/ 516 w 1841"/>
                  <a:gd name="T89" fmla="*/ 4013 h 4015"/>
                  <a:gd name="T90" fmla="*/ 507 w 1841"/>
                  <a:gd name="T91" fmla="*/ 4015 h 4015"/>
                  <a:gd name="T92" fmla="*/ 0 w 1841"/>
                  <a:gd name="T93" fmla="*/ 127 h 4015"/>
                  <a:gd name="T94" fmla="*/ 509 w 1841"/>
                  <a:gd name="T95" fmla="*/ 0 h 4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41" h="4015">
                    <a:moveTo>
                      <a:pt x="708" y="1602"/>
                    </a:moveTo>
                    <a:lnTo>
                      <a:pt x="683" y="1606"/>
                    </a:lnTo>
                    <a:lnTo>
                      <a:pt x="661" y="1617"/>
                    </a:lnTo>
                    <a:lnTo>
                      <a:pt x="645" y="1636"/>
                    </a:lnTo>
                    <a:lnTo>
                      <a:pt x="633" y="1658"/>
                    </a:lnTo>
                    <a:lnTo>
                      <a:pt x="630" y="1684"/>
                    </a:lnTo>
                    <a:lnTo>
                      <a:pt x="630" y="1765"/>
                    </a:lnTo>
                    <a:lnTo>
                      <a:pt x="633" y="1792"/>
                    </a:lnTo>
                    <a:lnTo>
                      <a:pt x="645" y="1813"/>
                    </a:lnTo>
                    <a:lnTo>
                      <a:pt x="661" y="1832"/>
                    </a:lnTo>
                    <a:lnTo>
                      <a:pt x="683" y="1842"/>
                    </a:lnTo>
                    <a:lnTo>
                      <a:pt x="708" y="1847"/>
                    </a:lnTo>
                    <a:lnTo>
                      <a:pt x="1570" y="1837"/>
                    </a:lnTo>
                    <a:lnTo>
                      <a:pt x="1595" y="1833"/>
                    </a:lnTo>
                    <a:lnTo>
                      <a:pt x="1617" y="1822"/>
                    </a:lnTo>
                    <a:lnTo>
                      <a:pt x="1633" y="1805"/>
                    </a:lnTo>
                    <a:lnTo>
                      <a:pt x="1645" y="1783"/>
                    </a:lnTo>
                    <a:lnTo>
                      <a:pt x="1649" y="1760"/>
                    </a:lnTo>
                    <a:lnTo>
                      <a:pt x="1649" y="1683"/>
                    </a:lnTo>
                    <a:lnTo>
                      <a:pt x="1645" y="1658"/>
                    </a:lnTo>
                    <a:lnTo>
                      <a:pt x="1633" y="1636"/>
                    </a:lnTo>
                    <a:lnTo>
                      <a:pt x="1617" y="1619"/>
                    </a:lnTo>
                    <a:lnTo>
                      <a:pt x="1595" y="1609"/>
                    </a:lnTo>
                    <a:lnTo>
                      <a:pt x="1570" y="1604"/>
                    </a:lnTo>
                    <a:lnTo>
                      <a:pt x="708" y="1602"/>
                    </a:lnTo>
                    <a:close/>
                    <a:moveTo>
                      <a:pt x="708" y="1195"/>
                    </a:moveTo>
                    <a:lnTo>
                      <a:pt x="683" y="1199"/>
                    </a:lnTo>
                    <a:lnTo>
                      <a:pt x="661" y="1211"/>
                    </a:lnTo>
                    <a:lnTo>
                      <a:pt x="645" y="1227"/>
                    </a:lnTo>
                    <a:lnTo>
                      <a:pt x="633" y="1249"/>
                    </a:lnTo>
                    <a:lnTo>
                      <a:pt x="630" y="1276"/>
                    </a:lnTo>
                    <a:lnTo>
                      <a:pt x="630" y="1356"/>
                    </a:lnTo>
                    <a:lnTo>
                      <a:pt x="633" y="1383"/>
                    </a:lnTo>
                    <a:lnTo>
                      <a:pt x="645" y="1405"/>
                    </a:lnTo>
                    <a:lnTo>
                      <a:pt x="661" y="1423"/>
                    </a:lnTo>
                    <a:lnTo>
                      <a:pt x="683" y="1435"/>
                    </a:lnTo>
                    <a:lnTo>
                      <a:pt x="708" y="1440"/>
                    </a:lnTo>
                    <a:lnTo>
                      <a:pt x="1570" y="1450"/>
                    </a:lnTo>
                    <a:lnTo>
                      <a:pt x="1595" y="1447"/>
                    </a:lnTo>
                    <a:lnTo>
                      <a:pt x="1617" y="1435"/>
                    </a:lnTo>
                    <a:lnTo>
                      <a:pt x="1633" y="1420"/>
                    </a:lnTo>
                    <a:lnTo>
                      <a:pt x="1645" y="1398"/>
                    </a:lnTo>
                    <a:lnTo>
                      <a:pt x="1649" y="1373"/>
                    </a:lnTo>
                    <a:lnTo>
                      <a:pt x="1649" y="1346"/>
                    </a:lnTo>
                    <a:lnTo>
                      <a:pt x="1649" y="1323"/>
                    </a:lnTo>
                    <a:lnTo>
                      <a:pt x="1649" y="1296"/>
                    </a:lnTo>
                    <a:lnTo>
                      <a:pt x="1645" y="1272"/>
                    </a:lnTo>
                    <a:lnTo>
                      <a:pt x="1633" y="1251"/>
                    </a:lnTo>
                    <a:lnTo>
                      <a:pt x="1617" y="1234"/>
                    </a:lnTo>
                    <a:lnTo>
                      <a:pt x="1595" y="1222"/>
                    </a:lnTo>
                    <a:lnTo>
                      <a:pt x="1570" y="1217"/>
                    </a:lnTo>
                    <a:lnTo>
                      <a:pt x="708" y="1195"/>
                    </a:lnTo>
                    <a:close/>
                    <a:moveTo>
                      <a:pt x="708" y="789"/>
                    </a:moveTo>
                    <a:lnTo>
                      <a:pt x="683" y="792"/>
                    </a:lnTo>
                    <a:lnTo>
                      <a:pt x="661" y="802"/>
                    </a:lnTo>
                    <a:lnTo>
                      <a:pt x="645" y="819"/>
                    </a:lnTo>
                    <a:lnTo>
                      <a:pt x="633" y="841"/>
                    </a:lnTo>
                    <a:lnTo>
                      <a:pt x="630" y="867"/>
                    </a:lnTo>
                    <a:lnTo>
                      <a:pt x="630" y="949"/>
                    </a:lnTo>
                    <a:lnTo>
                      <a:pt x="633" y="974"/>
                    </a:lnTo>
                    <a:lnTo>
                      <a:pt x="645" y="998"/>
                    </a:lnTo>
                    <a:lnTo>
                      <a:pt x="661" y="1016"/>
                    </a:lnTo>
                    <a:lnTo>
                      <a:pt x="683" y="1028"/>
                    </a:lnTo>
                    <a:lnTo>
                      <a:pt x="708" y="1033"/>
                    </a:lnTo>
                    <a:lnTo>
                      <a:pt x="1570" y="1063"/>
                    </a:lnTo>
                    <a:lnTo>
                      <a:pt x="1595" y="1060"/>
                    </a:lnTo>
                    <a:lnTo>
                      <a:pt x="1617" y="1050"/>
                    </a:lnTo>
                    <a:lnTo>
                      <a:pt x="1633" y="1033"/>
                    </a:lnTo>
                    <a:lnTo>
                      <a:pt x="1645" y="1013"/>
                    </a:lnTo>
                    <a:lnTo>
                      <a:pt x="1649" y="988"/>
                    </a:lnTo>
                    <a:lnTo>
                      <a:pt x="1649" y="911"/>
                    </a:lnTo>
                    <a:lnTo>
                      <a:pt x="1645" y="887"/>
                    </a:lnTo>
                    <a:lnTo>
                      <a:pt x="1633" y="866"/>
                    </a:lnTo>
                    <a:lnTo>
                      <a:pt x="1617" y="847"/>
                    </a:lnTo>
                    <a:lnTo>
                      <a:pt x="1595" y="835"/>
                    </a:lnTo>
                    <a:lnTo>
                      <a:pt x="1570" y="830"/>
                    </a:lnTo>
                    <a:lnTo>
                      <a:pt x="708" y="789"/>
                    </a:lnTo>
                    <a:close/>
                    <a:moveTo>
                      <a:pt x="708" y="382"/>
                    </a:moveTo>
                    <a:lnTo>
                      <a:pt x="683" y="385"/>
                    </a:lnTo>
                    <a:lnTo>
                      <a:pt x="661" y="395"/>
                    </a:lnTo>
                    <a:lnTo>
                      <a:pt x="645" y="412"/>
                    </a:lnTo>
                    <a:lnTo>
                      <a:pt x="633" y="434"/>
                    </a:lnTo>
                    <a:lnTo>
                      <a:pt x="630" y="459"/>
                    </a:lnTo>
                    <a:lnTo>
                      <a:pt x="630" y="541"/>
                    </a:lnTo>
                    <a:lnTo>
                      <a:pt x="633" y="566"/>
                    </a:lnTo>
                    <a:lnTo>
                      <a:pt x="645" y="589"/>
                    </a:lnTo>
                    <a:lnTo>
                      <a:pt x="661" y="608"/>
                    </a:lnTo>
                    <a:lnTo>
                      <a:pt x="683" y="621"/>
                    </a:lnTo>
                    <a:lnTo>
                      <a:pt x="708" y="626"/>
                    </a:lnTo>
                    <a:lnTo>
                      <a:pt x="1570" y="675"/>
                    </a:lnTo>
                    <a:lnTo>
                      <a:pt x="1595" y="673"/>
                    </a:lnTo>
                    <a:lnTo>
                      <a:pt x="1617" y="663"/>
                    </a:lnTo>
                    <a:lnTo>
                      <a:pt x="1633" y="648"/>
                    </a:lnTo>
                    <a:lnTo>
                      <a:pt x="1645" y="628"/>
                    </a:lnTo>
                    <a:lnTo>
                      <a:pt x="1649" y="603"/>
                    </a:lnTo>
                    <a:lnTo>
                      <a:pt x="1649" y="526"/>
                    </a:lnTo>
                    <a:lnTo>
                      <a:pt x="1645" y="501"/>
                    </a:lnTo>
                    <a:lnTo>
                      <a:pt x="1633" y="479"/>
                    </a:lnTo>
                    <a:lnTo>
                      <a:pt x="1617" y="462"/>
                    </a:lnTo>
                    <a:lnTo>
                      <a:pt x="1595" y="449"/>
                    </a:lnTo>
                    <a:lnTo>
                      <a:pt x="1570" y="444"/>
                    </a:lnTo>
                    <a:lnTo>
                      <a:pt x="708" y="382"/>
                    </a:lnTo>
                    <a:close/>
                    <a:moveTo>
                      <a:pt x="509" y="0"/>
                    </a:moveTo>
                    <a:lnTo>
                      <a:pt x="516" y="0"/>
                    </a:lnTo>
                    <a:lnTo>
                      <a:pt x="1762" y="114"/>
                    </a:lnTo>
                    <a:lnTo>
                      <a:pt x="1787" y="121"/>
                    </a:lnTo>
                    <a:lnTo>
                      <a:pt x="1809" y="132"/>
                    </a:lnTo>
                    <a:lnTo>
                      <a:pt x="1826" y="151"/>
                    </a:lnTo>
                    <a:lnTo>
                      <a:pt x="1838" y="172"/>
                    </a:lnTo>
                    <a:lnTo>
                      <a:pt x="1841" y="198"/>
                    </a:lnTo>
                    <a:lnTo>
                      <a:pt x="1841" y="365"/>
                    </a:lnTo>
                    <a:lnTo>
                      <a:pt x="1841" y="544"/>
                    </a:lnTo>
                    <a:lnTo>
                      <a:pt x="1841" y="735"/>
                    </a:lnTo>
                    <a:lnTo>
                      <a:pt x="1841" y="933"/>
                    </a:lnTo>
                    <a:lnTo>
                      <a:pt x="1841" y="1139"/>
                    </a:lnTo>
                    <a:lnTo>
                      <a:pt x="1841" y="1349"/>
                    </a:lnTo>
                    <a:lnTo>
                      <a:pt x="1841" y="1565"/>
                    </a:lnTo>
                    <a:lnTo>
                      <a:pt x="1841" y="1785"/>
                    </a:lnTo>
                    <a:lnTo>
                      <a:pt x="1841" y="2004"/>
                    </a:lnTo>
                    <a:lnTo>
                      <a:pt x="1841" y="2225"/>
                    </a:lnTo>
                    <a:lnTo>
                      <a:pt x="1841" y="2444"/>
                    </a:lnTo>
                    <a:lnTo>
                      <a:pt x="1841" y="2660"/>
                    </a:lnTo>
                    <a:lnTo>
                      <a:pt x="1841" y="2871"/>
                    </a:lnTo>
                    <a:lnTo>
                      <a:pt x="1841" y="3077"/>
                    </a:lnTo>
                    <a:lnTo>
                      <a:pt x="1841" y="3275"/>
                    </a:lnTo>
                    <a:lnTo>
                      <a:pt x="1841" y="3466"/>
                    </a:lnTo>
                    <a:lnTo>
                      <a:pt x="1841" y="3645"/>
                    </a:lnTo>
                    <a:lnTo>
                      <a:pt x="1841" y="3812"/>
                    </a:lnTo>
                    <a:lnTo>
                      <a:pt x="1838" y="3838"/>
                    </a:lnTo>
                    <a:lnTo>
                      <a:pt x="1826" y="3859"/>
                    </a:lnTo>
                    <a:lnTo>
                      <a:pt x="1809" y="3878"/>
                    </a:lnTo>
                    <a:lnTo>
                      <a:pt x="1787" y="3889"/>
                    </a:lnTo>
                    <a:lnTo>
                      <a:pt x="1762" y="3896"/>
                    </a:lnTo>
                    <a:lnTo>
                      <a:pt x="1140" y="3955"/>
                    </a:lnTo>
                    <a:lnTo>
                      <a:pt x="516" y="4013"/>
                    </a:lnTo>
                    <a:lnTo>
                      <a:pt x="514" y="4013"/>
                    </a:lnTo>
                    <a:lnTo>
                      <a:pt x="511" y="4013"/>
                    </a:lnTo>
                    <a:lnTo>
                      <a:pt x="507" y="4015"/>
                    </a:lnTo>
                    <a:lnTo>
                      <a:pt x="502" y="4013"/>
                    </a:lnTo>
                    <a:lnTo>
                      <a:pt x="0" y="3943"/>
                    </a:lnTo>
                    <a:lnTo>
                      <a:pt x="0" y="127"/>
                    </a:lnTo>
                    <a:lnTo>
                      <a:pt x="486" y="5"/>
                    </a:lnTo>
                    <a:lnTo>
                      <a:pt x="499" y="2"/>
                    </a:lnTo>
                    <a:lnTo>
                      <a:pt x="509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"/>
              <p:cNvSpPr>
                <a:spLocks noEditPoints="1"/>
              </p:cNvSpPr>
              <p:nvPr/>
            </p:nvSpPr>
            <p:spPr bwMode="auto">
              <a:xfrm>
                <a:off x="-697" y="1212"/>
                <a:ext cx="921" cy="2007"/>
              </a:xfrm>
              <a:custGeom>
                <a:avLst/>
                <a:gdLst>
                  <a:gd name="T0" fmla="*/ 246 w 1843"/>
                  <a:gd name="T1" fmla="*/ 1609 h 4015"/>
                  <a:gd name="T2" fmla="*/ 196 w 1843"/>
                  <a:gd name="T3" fmla="*/ 1658 h 4015"/>
                  <a:gd name="T4" fmla="*/ 196 w 1843"/>
                  <a:gd name="T5" fmla="*/ 1783 h 4015"/>
                  <a:gd name="T6" fmla="*/ 246 w 1843"/>
                  <a:gd name="T7" fmla="*/ 1833 h 4015"/>
                  <a:gd name="T8" fmla="*/ 1158 w 1843"/>
                  <a:gd name="T9" fmla="*/ 1842 h 4015"/>
                  <a:gd name="T10" fmla="*/ 1208 w 1843"/>
                  <a:gd name="T11" fmla="*/ 1792 h 4015"/>
                  <a:gd name="T12" fmla="*/ 1208 w 1843"/>
                  <a:gd name="T13" fmla="*/ 1658 h 4015"/>
                  <a:gd name="T14" fmla="*/ 1158 w 1843"/>
                  <a:gd name="T15" fmla="*/ 1606 h 4015"/>
                  <a:gd name="T16" fmla="*/ 271 w 1843"/>
                  <a:gd name="T17" fmla="*/ 1217 h 4015"/>
                  <a:gd name="T18" fmla="*/ 208 w 1843"/>
                  <a:gd name="T19" fmla="*/ 1251 h 4015"/>
                  <a:gd name="T20" fmla="*/ 193 w 1843"/>
                  <a:gd name="T21" fmla="*/ 1323 h 4015"/>
                  <a:gd name="T22" fmla="*/ 196 w 1843"/>
                  <a:gd name="T23" fmla="*/ 1398 h 4015"/>
                  <a:gd name="T24" fmla="*/ 246 w 1843"/>
                  <a:gd name="T25" fmla="*/ 1447 h 4015"/>
                  <a:gd name="T26" fmla="*/ 1158 w 1843"/>
                  <a:gd name="T27" fmla="*/ 1435 h 4015"/>
                  <a:gd name="T28" fmla="*/ 1208 w 1843"/>
                  <a:gd name="T29" fmla="*/ 1383 h 4015"/>
                  <a:gd name="T30" fmla="*/ 1208 w 1843"/>
                  <a:gd name="T31" fmla="*/ 1249 h 4015"/>
                  <a:gd name="T32" fmla="*/ 1158 w 1843"/>
                  <a:gd name="T33" fmla="*/ 1199 h 4015"/>
                  <a:gd name="T34" fmla="*/ 271 w 1843"/>
                  <a:gd name="T35" fmla="*/ 830 h 4015"/>
                  <a:gd name="T36" fmla="*/ 208 w 1843"/>
                  <a:gd name="T37" fmla="*/ 866 h 4015"/>
                  <a:gd name="T38" fmla="*/ 193 w 1843"/>
                  <a:gd name="T39" fmla="*/ 988 h 4015"/>
                  <a:gd name="T40" fmla="*/ 225 w 1843"/>
                  <a:gd name="T41" fmla="*/ 1050 h 4015"/>
                  <a:gd name="T42" fmla="*/ 1133 w 1843"/>
                  <a:gd name="T43" fmla="*/ 1033 h 4015"/>
                  <a:gd name="T44" fmla="*/ 1197 w 1843"/>
                  <a:gd name="T45" fmla="*/ 998 h 4015"/>
                  <a:gd name="T46" fmla="*/ 1212 w 1843"/>
                  <a:gd name="T47" fmla="*/ 867 h 4015"/>
                  <a:gd name="T48" fmla="*/ 1180 w 1843"/>
                  <a:gd name="T49" fmla="*/ 802 h 4015"/>
                  <a:gd name="T50" fmla="*/ 1133 w 1843"/>
                  <a:gd name="T51" fmla="*/ 382 h 4015"/>
                  <a:gd name="T52" fmla="*/ 225 w 1843"/>
                  <a:gd name="T53" fmla="*/ 462 h 4015"/>
                  <a:gd name="T54" fmla="*/ 193 w 1843"/>
                  <a:gd name="T55" fmla="*/ 526 h 4015"/>
                  <a:gd name="T56" fmla="*/ 208 w 1843"/>
                  <a:gd name="T57" fmla="*/ 648 h 4015"/>
                  <a:gd name="T58" fmla="*/ 271 w 1843"/>
                  <a:gd name="T59" fmla="*/ 675 h 4015"/>
                  <a:gd name="T60" fmla="*/ 1180 w 1843"/>
                  <a:gd name="T61" fmla="*/ 608 h 4015"/>
                  <a:gd name="T62" fmla="*/ 1212 w 1843"/>
                  <a:gd name="T63" fmla="*/ 541 h 4015"/>
                  <a:gd name="T64" fmla="*/ 1197 w 1843"/>
                  <a:gd name="T65" fmla="*/ 412 h 4015"/>
                  <a:gd name="T66" fmla="*/ 1133 w 1843"/>
                  <a:gd name="T67" fmla="*/ 382 h 4015"/>
                  <a:gd name="T68" fmla="*/ 1356 w 1843"/>
                  <a:gd name="T69" fmla="*/ 5 h 4015"/>
                  <a:gd name="T70" fmla="*/ 1339 w 1843"/>
                  <a:gd name="T71" fmla="*/ 4013 h 4015"/>
                  <a:gd name="T72" fmla="*/ 1327 w 1843"/>
                  <a:gd name="T73" fmla="*/ 4013 h 4015"/>
                  <a:gd name="T74" fmla="*/ 79 w 1843"/>
                  <a:gd name="T75" fmla="*/ 3896 h 4015"/>
                  <a:gd name="T76" fmla="*/ 15 w 1843"/>
                  <a:gd name="T77" fmla="*/ 3859 h 4015"/>
                  <a:gd name="T78" fmla="*/ 0 w 1843"/>
                  <a:gd name="T79" fmla="*/ 3645 h 4015"/>
                  <a:gd name="T80" fmla="*/ 0 w 1843"/>
                  <a:gd name="T81" fmla="*/ 3077 h 4015"/>
                  <a:gd name="T82" fmla="*/ 0 w 1843"/>
                  <a:gd name="T83" fmla="*/ 2444 h 4015"/>
                  <a:gd name="T84" fmla="*/ 0 w 1843"/>
                  <a:gd name="T85" fmla="*/ 1785 h 4015"/>
                  <a:gd name="T86" fmla="*/ 0 w 1843"/>
                  <a:gd name="T87" fmla="*/ 1139 h 4015"/>
                  <a:gd name="T88" fmla="*/ 0 w 1843"/>
                  <a:gd name="T89" fmla="*/ 544 h 4015"/>
                  <a:gd name="T90" fmla="*/ 4 w 1843"/>
                  <a:gd name="T91" fmla="*/ 172 h 4015"/>
                  <a:gd name="T92" fmla="*/ 54 w 1843"/>
                  <a:gd name="T93" fmla="*/ 121 h 4015"/>
                  <a:gd name="T94" fmla="*/ 1332 w 1843"/>
                  <a:gd name="T95" fmla="*/ 0 h 4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43" h="4015">
                    <a:moveTo>
                      <a:pt x="1133" y="1602"/>
                    </a:moveTo>
                    <a:lnTo>
                      <a:pt x="271" y="1604"/>
                    </a:lnTo>
                    <a:lnTo>
                      <a:pt x="246" y="1609"/>
                    </a:lnTo>
                    <a:lnTo>
                      <a:pt x="225" y="1619"/>
                    </a:lnTo>
                    <a:lnTo>
                      <a:pt x="208" y="1636"/>
                    </a:lnTo>
                    <a:lnTo>
                      <a:pt x="196" y="1658"/>
                    </a:lnTo>
                    <a:lnTo>
                      <a:pt x="193" y="1683"/>
                    </a:lnTo>
                    <a:lnTo>
                      <a:pt x="193" y="1760"/>
                    </a:lnTo>
                    <a:lnTo>
                      <a:pt x="196" y="1783"/>
                    </a:lnTo>
                    <a:lnTo>
                      <a:pt x="208" y="1805"/>
                    </a:lnTo>
                    <a:lnTo>
                      <a:pt x="225" y="1822"/>
                    </a:lnTo>
                    <a:lnTo>
                      <a:pt x="246" y="1833"/>
                    </a:lnTo>
                    <a:lnTo>
                      <a:pt x="271" y="1837"/>
                    </a:lnTo>
                    <a:lnTo>
                      <a:pt x="1133" y="1847"/>
                    </a:lnTo>
                    <a:lnTo>
                      <a:pt x="1158" y="1842"/>
                    </a:lnTo>
                    <a:lnTo>
                      <a:pt x="1180" y="1832"/>
                    </a:lnTo>
                    <a:lnTo>
                      <a:pt x="1197" y="1813"/>
                    </a:lnTo>
                    <a:lnTo>
                      <a:pt x="1208" y="1792"/>
                    </a:lnTo>
                    <a:lnTo>
                      <a:pt x="1212" y="1765"/>
                    </a:lnTo>
                    <a:lnTo>
                      <a:pt x="1212" y="1684"/>
                    </a:lnTo>
                    <a:lnTo>
                      <a:pt x="1208" y="1658"/>
                    </a:lnTo>
                    <a:lnTo>
                      <a:pt x="1197" y="1636"/>
                    </a:lnTo>
                    <a:lnTo>
                      <a:pt x="1180" y="1617"/>
                    </a:lnTo>
                    <a:lnTo>
                      <a:pt x="1158" y="1606"/>
                    </a:lnTo>
                    <a:lnTo>
                      <a:pt x="1133" y="1602"/>
                    </a:lnTo>
                    <a:close/>
                    <a:moveTo>
                      <a:pt x="1133" y="1195"/>
                    </a:moveTo>
                    <a:lnTo>
                      <a:pt x="271" y="1217"/>
                    </a:lnTo>
                    <a:lnTo>
                      <a:pt x="246" y="1222"/>
                    </a:lnTo>
                    <a:lnTo>
                      <a:pt x="225" y="1234"/>
                    </a:lnTo>
                    <a:lnTo>
                      <a:pt x="208" y="1251"/>
                    </a:lnTo>
                    <a:lnTo>
                      <a:pt x="196" y="1272"/>
                    </a:lnTo>
                    <a:lnTo>
                      <a:pt x="193" y="1296"/>
                    </a:lnTo>
                    <a:lnTo>
                      <a:pt x="193" y="1323"/>
                    </a:lnTo>
                    <a:lnTo>
                      <a:pt x="193" y="1346"/>
                    </a:lnTo>
                    <a:lnTo>
                      <a:pt x="193" y="1373"/>
                    </a:lnTo>
                    <a:lnTo>
                      <a:pt x="196" y="1398"/>
                    </a:lnTo>
                    <a:lnTo>
                      <a:pt x="208" y="1420"/>
                    </a:lnTo>
                    <a:lnTo>
                      <a:pt x="225" y="1435"/>
                    </a:lnTo>
                    <a:lnTo>
                      <a:pt x="246" y="1447"/>
                    </a:lnTo>
                    <a:lnTo>
                      <a:pt x="271" y="1450"/>
                    </a:lnTo>
                    <a:lnTo>
                      <a:pt x="1133" y="1440"/>
                    </a:lnTo>
                    <a:lnTo>
                      <a:pt x="1158" y="1435"/>
                    </a:lnTo>
                    <a:lnTo>
                      <a:pt x="1180" y="1423"/>
                    </a:lnTo>
                    <a:lnTo>
                      <a:pt x="1197" y="1405"/>
                    </a:lnTo>
                    <a:lnTo>
                      <a:pt x="1208" y="1383"/>
                    </a:lnTo>
                    <a:lnTo>
                      <a:pt x="1212" y="1356"/>
                    </a:lnTo>
                    <a:lnTo>
                      <a:pt x="1212" y="1276"/>
                    </a:lnTo>
                    <a:lnTo>
                      <a:pt x="1208" y="1249"/>
                    </a:lnTo>
                    <a:lnTo>
                      <a:pt x="1197" y="1227"/>
                    </a:lnTo>
                    <a:lnTo>
                      <a:pt x="1180" y="1211"/>
                    </a:lnTo>
                    <a:lnTo>
                      <a:pt x="1158" y="1199"/>
                    </a:lnTo>
                    <a:lnTo>
                      <a:pt x="1133" y="1195"/>
                    </a:lnTo>
                    <a:close/>
                    <a:moveTo>
                      <a:pt x="1133" y="789"/>
                    </a:moveTo>
                    <a:lnTo>
                      <a:pt x="271" y="830"/>
                    </a:lnTo>
                    <a:lnTo>
                      <a:pt x="246" y="835"/>
                    </a:lnTo>
                    <a:lnTo>
                      <a:pt x="225" y="847"/>
                    </a:lnTo>
                    <a:lnTo>
                      <a:pt x="208" y="866"/>
                    </a:lnTo>
                    <a:lnTo>
                      <a:pt x="196" y="887"/>
                    </a:lnTo>
                    <a:lnTo>
                      <a:pt x="193" y="911"/>
                    </a:lnTo>
                    <a:lnTo>
                      <a:pt x="193" y="988"/>
                    </a:lnTo>
                    <a:lnTo>
                      <a:pt x="196" y="1013"/>
                    </a:lnTo>
                    <a:lnTo>
                      <a:pt x="208" y="1033"/>
                    </a:lnTo>
                    <a:lnTo>
                      <a:pt x="225" y="1050"/>
                    </a:lnTo>
                    <a:lnTo>
                      <a:pt x="246" y="1060"/>
                    </a:lnTo>
                    <a:lnTo>
                      <a:pt x="271" y="1063"/>
                    </a:lnTo>
                    <a:lnTo>
                      <a:pt x="1133" y="1033"/>
                    </a:lnTo>
                    <a:lnTo>
                      <a:pt x="1158" y="1028"/>
                    </a:lnTo>
                    <a:lnTo>
                      <a:pt x="1180" y="1016"/>
                    </a:lnTo>
                    <a:lnTo>
                      <a:pt x="1197" y="998"/>
                    </a:lnTo>
                    <a:lnTo>
                      <a:pt x="1208" y="974"/>
                    </a:lnTo>
                    <a:lnTo>
                      <a:pt x="1212" y="949"/>
                    </a:lnTo>
                    <a:lnTo>
                      <a:pt x="1212" y="867"/>
                    </a:lnTo>
                    <a:lnTo>
                      <a:pt x="1208" y="841"/>
                    </a:lnTo>
                    <a:lnTo>
                      <a:pt x="1197" y="819"/>
                    </a:lnTo>
                    <a:lnTo>
                      <a:pt x="1180" y="802"/>
                    </a:lnTo>
                    <a:lnTo>
                      <a:pt x="1158" y="792"/>
                    </a:lnTo>
                    <a:lnTo>
                      <a:pt x="1133" y="789"/>
                    </a:lnTo>
                    <a:close/>
                    <a:moveTo>
                      <a:pt x="1133" y="382"/>
                    </a:moveTo>
                    <a:lnTo>
                      <a:pt x="271" y="444"/>
                    </a:lnTo>
                    <a:lnTo>
                      <a:pt x="246" y="449"/>
                    </a:lnTo>
                    <a:lnTo>
                      <a:pt x="225" y="462"/>
                    </a:lnTo>
                    <a:lnTo>
                      <a:pt x="208" y="479"/>
                    </a:lnTo>
                    <a:lnTo>
                      <a:pt x="196" y="501"/>
                    </a:lnTo>
                    <a:lnTo>
                      <a:pt x="193" y="526"/>
                    </a:lnTo>
                    <a:lnTo>
                      <a:pt x="193" y="603"/>
                    </a:lnTo>
                    <a:lnTo>
                      <a:pt x="196" y="628"/>
                    </a:lnTo>
                    <a:lnTo>
                      <a:pt x="208" y="648"/>
                    </a:lnTo>
                    <a:lnTo>
                      <a:pt x="225" y="663"/>
                    </a:lnTo>
                    <a:lnTo>
                      <a:pt x="246" y="673"/>
                    </a:lnTo>
                    <a:lnTo>
                      <a:pt x="271" y="675"/>
                    </a:lnTo>
                    <a:lnTo>
                      <a:pt x="1133" y="626"/>
                    </a:lnTo>
                    <a:lnTo>
                      <a:pt x="1158" y="621"/>
                    </a:lnTo>
                    <a:lnTo>
                      <a:pt x="1180" y="608"/>
                    </a:lnTo>
                    <a:lnTo>
                      <a:pt x="1197" y="589"/>
                    </a:lnTo>
                    <a:lnTo>
                      <a:pt x="1208" y="566"/>
                    </a:lnTo>
                    <a:lnTo>
                      <a:pt x="1212" y="541"/>
                    </a:lnTo>
                    <a:lnTo>
                      <a:pt x="1212" y="459"/>
                    </a:lnTo>
                    <a:lnTo>
                      <a:pt x="1208" y="434"/>
                    </a:lnTo>
                    <a:lnTo>
                      <a:pt x="1197" y="412"/>
                    </a:lnTo>
                    <a:lnTo>
                      <a:pt x="1180" y="395"/>
                    </a:lnTo>
                    <a:lnTo>
                      <a:pt x="1158" y="385"/>
                    </a:lnTo>
                    <a:lnTo>
                      <a:pt x="1133" y="382"/>
                    </a:lnTo>
                    <a:close/>
                    <a:moveTo>
                      <a:pt x="1332" y="0"/>
                    </a:moveTo>
                    <a:lnTo>
                      <a:pt x="1344" y="2"/>
                    </a:lnTo>
                    <a:lnTo>
                      <a:pt x="1356" y="5"/>
                    </a:lnTo>
                    <a:lnTo>
                      <a:pt x="1843" y="127"/>
                    </a:lnTo>
                    <a:lnTo>
                      <a:pt x="1843" y="3943"/>
                    </a:lnTo>
                    <a:lnTo>
                      <a:pt x="1339" y="4013"/>
                    </a:lnTo>
                    <a:lnTo>
                      <a:pt x="1336" y="4015"/>
                    </a:lnTo>
                    <a:lnTo>
                      <a:pt x="1331" y="4013"/>
                    </a:lnTo>
                    <a:lnTo>
                      <a:pt x="1327" y="4013"/>
                    </a:lnTo>
                    <a:lnTo>
                      <a:pt x="1326" y="4013"/>
                    </a:lnTo>
                    <a:lnTo>
                      <a:pt x="703" y="3955"/>
                    </a:lnTo>
                    <a:lnTo>
                      <a:pt x="79" y="3896"/>
                    </a:lnTo>
                    <a:lnTo>
                      <a:pt x="54" y="3889"/>
                    </a:lnTo>
                    <a:lnTo>
                      <a:pt x="32" y="3878"/>
                    </a:lnTo>
                    <a:lnTo>
                      <a:pt x="15" y="3859"/>
                    </a:lnTo>
                    <a:lnTo>
                      <a:pt x="4" y="3838"/>
                    </a:lnTo>
                    <a:lnTo>
                      <a:pt x="0" y="3812"/>
                    </a:lnTo>
                    <a:lnTo>
                      <a:pt x="0" y="3645"/>
                    </a:lnTo>
                    <a:lnTo>
                      <a:pt x="0" y="3466"/>
                    </a:lnTo>
                    <a:lnTo>
                      <a:pt x="0" y="3275"/>
                    </a:lnTo>
                    <a:lnTo>
                      <a:pt x="0" y="3077"/>
                    </a:lnTo>
                    <a:lnTo>
                      <a:pt x="0" y="2871"/>
                    </a:lnTo>
                    <a:lnTo>
                      <a:pt x="0" y="2660"/>
                    </a:lnTo>
                    <a:lnTo>
                      <a:pt x="0" y="2444"/>
                    </a:lnTo>
                    <a:lnTo>
                      <a:pt x="0" y="2225"/>
                    </a:lnTo>
                    <a:lnTo>
                      <a:pt x="0" y="2004"/>
                    </a:lnTo>
                    <a:lnTo>
                      <a:pt x="0" y="1785"/>
                    </a:lnTo>
                    <a:lnTo>
                      <a:pt x="0" y="1565"/>
                    </a:lnTo>
                    <a:lnTo>
                      <a:pt x="0" y="1349"/>
                    </a:lnTo>
                    <a:lnTo>
                      <a:pt x="0" y="1139"/>
                    </a:lnTo>
                    <a:lnTo>
                      <a:pt x="0" y="933"/>
                    </a:lnTo>
                    <a:lnTo>
                      <a:pt x="0" y="735"/>
                    </a:lnTo>
                    <a:lnTo>
                      <a:pt x="0" y="544"/>
                    </a:lnTo>
                    <a:lnTo>
                      <a:pt x="0" y="365"/>
                    </a:lnTo>
                    <a:lnTo>
                      <a:pt x="0" y="198"/>
                    </a:lnTo>
                    <a:lnTo>
                      <a:pt x="4" y="172"/>
                    </a:lnTo>
                    <a:lnTo>
                      <a:pt x="15" y="151"/>
                    </a:lnTo>
                    <a:lnTo>
                      <a:pt x="32" y="132"/>
                    </a:lnTo>
                    <a:lnTo>
                      <a:pt x="54" y="121"/>
                    </a:lnTo>
                    <a:lnTo>
                      <a:pt x="79" y="114"/>
                    </a:lnTo>
                    <a:lnTo>
                      <a:pt x="1326" y="0"/>
                    </a:lnTo>
                    <a:lnTo>
                      <a:pt x="1332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3698966" y="2560325"/>
            <a:ext cx="2325188" cy="3540034"/>
            <a:chOff x="3698966" y="2560325"/>
            <a:chExt cx="2325188" cy="3540034"/>
          </a:xfrm>
        </p:grpSpPr>
        <p:sp>
          <p:nvSpPr>
            <p:cNvPr id="4" name="Rounded Rectangle 3"/>
            <p:cNvSpPr/>
            <p:nvPr/>
          </p:nvSpPr>
          <p:spPr>
            <a:xfrm>
              <a:off x="3698966" y="2560325"/>
              <a:ext cx="2325188" cy="3540034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98966" y="3943483"/>
              <a:ext cx="23251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pc="-15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2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98966" y="4670303"/>
              <a:ext cx="23208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</a:t>
              </a:r>
            </a:p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here. </a:t>
              </a:r>
              <a:endParaRPr lang="en-US" dirty="0"/>
            </a:p>
          </p:txBody>
        </p:sp>
        <p:grpSp>
          <p:nvGrpSpPr>
            <p:cNvPr id="25" name="Group 11"/>
            <p:cNvGrpSpPr>
              <a:grpSpLocks noChangeAspect="1"/>
            </p:cNvGrpSpPr>
            <p:nvPr/>
          </p:nvGrpSpPr>
          <p:grpSpPr bwMode="auto">
            <a:xfrm>
              <a:off x="4422673" y="2973584"/>
              <a:ext cx="877775" cy="818508"/>
              <a:chOff x="-1077" y="719"/>
              <a:chExt cx="3051" cy="2845"/>
            </a:xfrm>
            <a:noFill/>
          </p:grpSpPr>
          <p:sp>
            <p:nvSpPr>
              <p:cNvPr id="28" name="Freeform 13"/>
              <p:cNvSpPr>
                <a:spLocks/>
              </p:cNvSpPr>
              <p:nvPr/>
            </p:nvSpPr>
            <p:spPr bwMode="auto">
              <a:xfrm>
                <a:off x="593" y="956"/>
                <a:ext cx="411" cy="315"/>
              </a:xfrm>
              <a:custGeom>
                <a:avLst/>
                <a:gdLst>
                  <a:gd name="T0" fmla="*/ 54 w 822"/>
                  <a:gd name="T1" fmla="*/ 0 h 629"/>
                  <a:gd name="T2" fmla="*/ 822 w 822"/>
                  <a:gd name="T3" fmla="*/ 0 h 629"/>
                  <a:gd name="T4" fmla="*/ 748 w 822"/>
                  <a:gd name="T5" fmla="*/ 39 h 629"/>
                  <a:gd name="T6" fmla="*/ 679 w 822"/>
                  <a:gd name="T7" fmla="*/ 85 h 629"/>
                  <a:gd name="T8" fmla="*/ 614 w 822"/>
                  <a:gd name="T9" fmla="*/ 139 h 629"/>
                  <a:gd name="T10" fmla="*/ 555 w 822"/>
                  <a:gd name="T11" fmla="*/ 198 h 629"/>
                  <a:gd name="T12" fmla="*/ 503 w 822"/>
                  <a:gd name="T13" fmla="*/ 263 h 629"/>
                  <a:gd name="T14" fmla="*/ 455 w 822"/>
                  <a:gd name="T15" fmla="*/ 333 h 629"/>
                  <a:gd name="T16" fmla="*/ 414 w 822"/>
                  <a:gd name="T17" fmla="*/ 409 h 629"/>
                  <a:gd name="T18" fmla="*/ 311 w 822"/>
                  <a:gd name="T19" fmla="*/ 629 h 629"/>
                  <a:gd name="T20" fmla="*/ 296 w 822"/>
                  <a:gd name="T21" fmla="*/ 578 h 629"/>
                  <a:gd name="T22" fmla="*/ 272 w 822"/>
                  <a:gd name="T23" fmla="*/ 529 h 629"/>
                  <a:gd name="T24" fmla="*/ 241 w 822"/>
                  <a:gd name="T25" fmla="*/ 485 h 629"/>
                  <a:gd name="T26" fmla="*/ 203 w 822"/>
                  <a:gd name="T27" fmla="*/ 448 h 629"/>
                  <a:gd name="T28" fmla="*/ 159 w 822"/>
                  <a:gd name="T29" fmla="*/ 416 h 629"/>
                  <a:gd name="T30" fmla="*/ 111 w 822"/>
                  <a:gd name="T31" fmla="*/ 394 h 629"/>
                  <a:gd name="T32" fmla="*/ 57 w 822"/>
                  <a:gd name="T33" fmla="*/ 379 h 629"/>
                  <a:gd name="T34" fmla="*/ 0 w 822"/>
                  <a:gd name="T35" fmla="*/ 374 h 629"/>
                  <a:gd name="T36" fmla="*/ 41 w 822"/>
                  <a:gd name="T37" fmla="*/ 318 h 629"/>
                  <a:gd name="T38" fmla="*/ 70 w 822"/>
                  <a:gd name="T39" fmla="*/ 265 h 629"/>
                  <a:gd name="T40" fmla="*/ 87 w 822"/>
                  <a:gd name="T41" fmla="*/ 209 h 629"/>
                  <a:gd name="T42" fmla="*/ 94 w 822"/>
                  <a:gd name="T43" fmla="*/ 155 h 629"/>
                  <a:gd name="T44" fmla="*/ 91 w 822"/>
                  <a:gd name="T45" fmla="*/ 102 h 629"/>
                  <a:gd name="T46" fmla="*/ 76 w 822"/>
                  <a:gd name="T47" fmla="*/ 50 h 629"/>
                  <a:gd name="T48" fmla="*/ 54 w 822"/>
                  <a:gd name="T49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2" h="629">
                    <a:moveTo>
                      <a:pt x="54" y="0"/>
                    </a:moveTo>
                    <a:lnTo>
                      <a:pt x="822" y="0"/>
                    </a:lnTo>
                    <a:lnTo>
                      <a:pt x="748" y="39"/>
                    </a:lnTo>
                    <a:lnTo>
                      <a:pt x="679" y="85"/>
                    </a:lnTo>
                    <a:lnTo>
                      <a:pt x="614" y="139"/>
                    </a:lnTo>
                    <a:lnTo>
                      <a:pt x="555" y="198"/>
                    </a:lnTo>
                    <a:lnTo>
                      <a:pt x="503" y="263"/>
                    </a:lnTo>
                    <a:lnTo>
                      <a:pt x="455" y="333"/>
                    </a:lnTo>
                    <a:lnTo>
                      <a:pt x="414" y="409"/>
                    </a:lnTo>
                    <a:lnTo>
                      <a:pt x="311" y="629"/>
                    </a:lnTo>
                    <a:lnTo>
                      <a:pt x="296" y="578"/>
                    </a:lnTo>
                    <a:lnTo>
                      <a:pt x="272" y="529"/>
                    </a:lnTo>
                    <a:lnTo>
                      <a:pt x="241" y="485"/>
                    </a:lnTo>
                    <a:lnTo>
                      <a:pt x="203" y="448"/>
                    </a:lnTo>
                    <a:lnTo>
                      <a:pt x="159" y="416"/>
                    </a:lnTo>
                    <a:lnTo>
                      <a:pt x="111" y="394"/>
                    </a:lnTo>
                    <a:lnTo>
                      <a:pt x="57" y="379"/>
                    </a:lnTo>
                    <a:lnTo>
                      <a:pt x="0" y="374"/>
                    </a:lnTo>
                    <a:lnTo>
                      <a:pt x="41" y="318"/>
                    </a:lnTo>
                    <a:lnTo>
                      <a:pt x="70" y="265"/>
                    </a:lnTo>
                    <a:lnTo>
                      <a:pt x="87" y="209"/>
                    </a:lnTo>
                    <a:lnTo>
                      <a:pt x="94" y="155"/>
                    </a:lnTo>
                    <a:lnTo>
                      <a:pt x="91" y="102"/>
                    </a:lnTo>
                    <a:lnTo>
                      <a:pt x="76" y="5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4"/>
              <p:cNvSpPr>
                <a:spLocks noEditPoints="1"/>
              </p:cNvSpPr>
              <p:nvPr/>
            </p:nvSpPr>
            <p:spPr bwMode="auto">
              <a:xfrm>
                <a:off x="-1077" y="956"/>
                <a:ext cx="3051" cy="2608"/>
              </a:xfrm>
              <a:custGeom>
                <a:avLst/>
                <a:gdLst>
                  <a:gd name="T0" fmla="*/ 5112 w 6102"/>
                  <a:gd name="T1" fmla="*/ 3624 h 5215"/>
                  <a:gd name="T2" fmla="*/ 5073 w 6102"/>
                  <a:gd name="T3" fmla="*/ 3774 h 5215"/>
                  <a:gd name="T4" fmla="*/ 5179 w 6102"/>
                  <a:gd name="T5" fmla="*/ 3880 h 5215"/>
                  <a:gd name="T6" fmla="*/ 5327 w 6102"/>
                  <a:gd name="T7" fmla="*/ 3841 h 5215"/>
                  <a:gd name="T8" fmla="*/ 5368 w 6102"/>
                  <a:gd name="T9" fmla="*/ 3693 h 5215"/>
                  <a:gd name="T10" fmla="*/ 5260 w 6102"/>
                  <a:gd name="T11" fmla="*/ 3585 h 5215"/>
                  <a:gd name="T12" fmla="*/ 4648 w 6102"/>
                  <a:gd name="T13" fmla="*/ 3602 h 5215"/>
                  <a:gd name="T14" fmla="*/ 4572 w 6102"/>
                  <a:gd name="T15" fmla="*/ 3734 h 5215"/>
                  <a:gd name="T16" fmla="*/ 4648 w 6102"/>
                  <a:gd name="T17" fmla="*/ 3865 h 5215"/>
                  <a:gd name="T18" fmla="*/ 4801 w 6102"/>
                  <a:gd name="T19" fmla="*/ 3865 h 5215"/>
                  <a:gd name="T20" fmla="*/ 4877 w 6102"/>
                  <a:gd name="T21" fmla="*/ 3734 h 5215"/>
                  <a:gd name="T22" fmla="*/ 4801 w 6102"/>
                  <a:gd name="T23" fmla="*/ 3602 h 5215"/>
                  <a:gd name="T24" fmla="*/ 790 w 6102"/>
                  <a:gd name="T25" fmla="*/ 0 h 5215"/>
                  <a:gd name="T26" fmla="*/ 759 w 6102"/>
                  <a:gd name="T27" fmla="*/ 228 h 5215"/>
                  <a:gd name="T28" fmla="*/ 785 w 6102"/>
                  <a:gd name="T29" fmla="*/ 379 h 5215"/>
                  <a:gd name="T30" fmla="*/ 602 w 6102"/>
                  <a:gd name="T31" fmla="*/ 487 h 5215"/>
                  <a:gd name="T32" fmla="*/ 528 w 6102"/>
                  <a:gd name="T33" fmla="*/ 689 h 5215"/>
                  <a:gd name="T34" fmla="*/ 524 w 6102"/>
                  <a:gd name="T35" fmla="*/ 989 h 5215"/>
                  <a:gd name="T36" fmla="*/ 537 w 6102"/>
                  <a:gd name="T37" fmla="*/ 1170 h 5215"/>
                  <a:gd name="T38" fmla="*/ 581 w 6102"/>
                  <a:gd name="T39" fmla="*/ 3271 h 5215"/>
                  <a:gd name="T40" fmla="*/ 652 w 6102"/>
                  <a:gd name="T41" fmla="*/ 3395 h 5215"/>
                  <a:gd name="T42" fmla="*/ 5418 w 6102"/>
                  <a:gd name="T43" fmla="*/ 3409 h 5215"/>
                  <a:gd name="T44" fmla="*/ 5516 w 6102"/>
                  <a:gd name="T45" fmla="*/ 3309 h 5215"/>
                  <a:gd name="T46" fmla="*/ 5564 w 6102"/>
                  <a:gd name="T47" fmla="*/ 1291 h 5215"/>
                  <a:gd name="T48" fmla="*/ 5549 w 6102"/>
                  <a:gd name="T49" fmla="*/ 1011 h 5215"/>
                  <a:gd name="T50" fmla="*/ 5518 w 6102"/>
                  <a:gd name="T51" fmla="*/ 787 h 5215"/>
                  <a:gd name="T52" fmla="*/ 5477 w 6102"/>
                  <a:gd name="T53" fmla="*/ 679 h 5215"/>
                  <a:gd name="T54" fmla="*/ 5342 w 6102"/>
                  <a:gd name="T55" fmla="*/ 648 h 5215"/>
                  <a:gd name="T56" fmla="*/ 5064 w 6102"/>
                  <a:gd name="T57" fmla="*/ 648 h 5215"/>
                  <a:gd name="T58" fmla="*/ 5162 w 6102"/>
                  <a:gd name="T59" fmla="*/ 548 h 5215"/>
                  <a:gd name="T60" fmla="*/ 5245 w 6102"/>
                  <a:gd name="T61" fmla="*/ 374 h 5215"/>
                  <a:gd name="T62" fmla="*/ 5194 w 6102"/>
                  <a:gd name="T63" fmla="*/ 159 h 5215"/>
                  <a:gd name="T64" fmla="*/ 5777 w 6102"/>
                  <a:gd name="T65" fmla="*/ 0 h 5215"/>
                  <a:gd name="T66" fmla="*/ 5986 w 6102"/>
                  <a:gd name="T67" fmla="*/ 76 h 5215"/>
                  <a:gd name="T68" fmla="*/ 6097 w 6102"/>
                  <a:gd name="T69" fmla="*/ 266 h 5215"/>
                  <a:gd name="T70" fmla="*/ 6082 w 6102"/>
                  <a:gd name="T71" fmla="*/ 3884 h 5215"/>
                  <a:gd name="T72" fmla="*/ 5941 w 6102"/>
                  <a:gd name="T73" fmla="*/ 4052 h 5215"/>
                  <a:gd name="T74" fmla="*/ 3619 w 6102"/>
                  <a:gd name="T75" fmla="*/ 4097 h 5215"/>
                  <a:gd name="T76" fmla="*/ 4135 w 6102"/>
                  <a:gd name="T77" fmla="*/ 4817 h 5215"/>
                  <a:gd name="T78" fmla="*/ 4248 w 6102"/>
                  <a:gd name="T79" fmla="*/ 4958 h 5215"/>
                  <a:gd name="T80" fmla="*/ 4207 w 6102"/>
                  <a:gd name="T81" fmla="*/ 5138 h 5215"/>
                  <a:gd name="T82" fmla="*/ 4042 w 6102"/>
                  <a:gd name="T83" fmla="*/ 5215 h 5215"/>
                  <a:gd name="T84" fmla="*/ 1929 w 6102"/>
                  <a:gd name="T85" fmla="*/ 5169 h 5215"/>
                  <a:gd name="T86" fmla="*/ 1849 w 6102"/>
                  <a:gd name="T87" fmla="*/ 5006 h 5215"/>
                  <a:gd name="T88" fmla="*/ 1929 w 6102"/>
                  <a:gd name="T89" fmla="*/ 4843 h 5215"/>
                  <a:gd name="T90" fmla="*/ 2193 w 6102"/>
                  <a:gd name="T91" fmla="*/ 4797 h 5215"/>
                  <a:gd name="T92" fmla="*/ 213 w 6102"/>
                  <a:gd name="T93" fmla="*/ 4076 h 5215"/>
                  <a:gd name="T94" fmla="*/ 44 w 6102"/>
                  <a:gd name="T95" fmla="*/ 3936 h 5215"/>
                  <a:gd name="T96" fmla="*/ 0 w 6102"/>
                  <a:gd name="T97" fmla="*/ 2374 h 5215"/>
                  <a:gd name="T98" fmla="*/ 44 w 6102"/>
                  <a:gd name="T99" fmla="*/ 161 h 5215"/>
                  <a:gd name="T100" fmla="*/ 213 w 6102"/>
                  <a:gd name="T101" fmla="*/ 20 h 5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2" h="5215">
                    <a:moveTo>
                      <a:pt x="5220" y="3580"/>
                    </a:moveTo>
                    <a:lnTo>
                      <a:pt x="5179" y="3585"/>
                    </a:lnTo>
                    <a:lnTo>
                      <a:pt x="5142" y="3602"/>
                    </a:lnTo>
                    <a:lnTo>
                      <a:pt x="5112" y="3624"/>
                    </a:lnTo>
                    <a:lnTo>
                      <a:pt x="5088" y="3656"/>
                    </a:lnTo>
                    <a:lnTo>
                      <a:pt x="5073" y="3693"/>
                    </a:lnTo>
                    <a:lnTo>
                      <a:pt x="5068" y="3734"/>
                    </a:lnTo>
                    <a:lnTo>
                      <a:pt x="5073" y="3774"/>
                    </a:lnTo>
                    <a:lnTo>
                      <a:pt x="5088" y="3810"/>
                    </a:lnTo>
                    <a:lnTo>
                      <a:pt x="5112" y="3841"/>
                    </a:lnTo>
                    <a:lnTo>
                      <a:pt x="5142" y="3865"/>
                    </a:lnTo>
                    <a:lnTo>
                      <a:pt x="5179" y="3880"/>
                    </a:lnTo>
                    <a:lnTo>
                      <a:pt x="5220" y="3885"/>
                    </a:lnTo>
                    <a:lnTo>
                      <a:pt x="5260" y="3880"/>
                    </a:lnTo>
                    <a:lnTo>
                      <a:pt x="5297" y="3865"/>
                    </a:lnTo>
                    <a:lnTo>
                      <a:pt x="5327" y="3841"/>
                    </a:lnTo>
                    <a:lnTo>
                      <a:pt x="5351" y="3810"/>
                    </a:lnTo>
                    <a:lnTo>
                      <a:pt x="5368" y="3774"/>
                    </a:lnTo>
                    <a:lnTo>
                      <a:pt x="5371" y="3734"/>
                    </a:lnTo>
                    <a:lnTo>
                      <a:pt x="5368" y="3693"/>
                    </a:lnTo>
                    <a:lnTo>
                      <a:pt x="5351" y="3656"/>
                    </a:lnTo>
                    <a:lnTo>
                      <a:pt x="5327" y="3624"/>
                    </a:lnTo>
                    <a:lnTo>
                      <a:pt x="5297" y="3602"/>
                    </a:lnTo>
                    <a:lnTo>
                      <a:pt x="5260" y="3585"/>
                    </a:lnTo>
                    <a:lnTo>
                      <a:pt x="5220" y="3580"/>
                    </a:lnTo>
                    <a:close/>
                    <a:moveTo>
                      <a:pt x="4724" y="3580"/>
                    </a:moveTo>
                    <a:lnTo>
                      <a:pt x="4683" y="3585"/>
                    </a:lnTo>
                    <a:lnTo>
                      <a:pt x="4648" y="3602"/>
                    </a:lnTo>
                    <a:lnTo>
                      <a:pt x="4616" y="3624"/>
                    </a:lnTo>
                    <a:lnTo>
                      <a:pt x="4592" y="3656"/>
                    </a:lnTo>
                    <a:lnTo>
                      <a:pt x="4577" y="3693"/>
                    </a:lnTo>
                    <a:lnTo>
                      <a:pt x="4572" y="3734"/>
                    </a:lnTo>
                    <a:lnTo>
                      <a:pt x="4577" y="3774"/>
                    </a:lnTo>
                    <a:lnTo>
                      <a:pt x="4592" y="3810"/>
                    </a:lnTo>
                    <a:lnTo>
                      <a:pt x="4616" y="3841"/>
                    </a:lnTo>
                    <a:lnTo>
                      <a:pt x="4648" y="3865"/>
                    </a:lnTo>
                    <a:lnTo>
                      <a:pt x="4683" y="3880"/>
                    </a:lnTo>
                    <a:lnTo>
                      <a:pt x="4724" y="3885"/>
                    </a:lnTo>
                    <a:lnTo>
                      <a:pt x="4764" y="3880"/>
                    </a:lnTo>
                    <a:lnTo>
                      <a:pt x="4801" y="3865"/>
                    </a:lnTo>
                    <a:lnTo>
                      <a:pt x="4831" y="3841"/>
                    </a:lnTo>
                    <a:lnTo>
                      <a:pt x="4855" y="3810"/>
                    </a:lnTo>
                    <a:lnTo>
                      <a:pt x="4872" y="3774"/>
                    </a:lnTo>
                    <a:lnTo>
                      <a:pt x="4877" y="3734"/>
                    </a:lnTo>
                    <a:lnTo>
                      <a:pt x="4872" y="3693"/>
                    </a:lnTo>
                    <a:lnTo>
                      <a:pt x="4855" y="3656"/>
                    </a:lnTo>
                    <a:lnTo>
                      <a:pt x="4831" y="3624"/>
                    </a:lnTo>
                    <a:lnTo>
                      <a:pt x="4801" y="3602"/>
                    </a:lnTo>
                    <a:lnTo>
                      <a:pt x="4764" y="3585"/>
                    </a:lnTo>
                    <a:lnTo>
                      <a:pt x="4724" y="3580"/>
                    </a:lnTo>
                    <a:close/>
                    <a:moveTo>
                      <a:pt x="326" y="0"/>
                    </a:moveTo>
                    <a:lnTo>
                      <a:pt x="790" y="0"/>
                    </a:lnTo>
                    <a:lnTo>
                      <a:pt x="766" y="55"/>
                    </a:lnTo>
                    <a:lnTo>
                      <a:pt x="753" y="115"/>
                    </a:lnTo>
                    <a:lnTo>
                      <a:pt x="751" y="172"/>
                    </a:lnTo>
                    <a:lnTo>
                      <a:pt x="759" y="228"/>
                    </a:lnTo>
                    <a:lnTo>
                      <a:pt x="777" y="281"/>
                    </a:lnTo>
                    <a:lnTo>
                      <a:pt x="805" y="329"/>
                    </a:lnTo>
                    <a:lnTo>
                      <a:pt x="842" y="374"/>
                    </a:lnTo>
                    <a:lnTo>
                      <a:pt x="785" y="379"/>
                    </a:lnTo>
                    <a:lnTo>
                      <a:pt x="731" y="394"/>
                    </a:lnTo>
                    <a:lnTo>
                      <a:pt x="683" y="418"/>
                    </a:lnTo>
                    <a:lnTo>
                      <a:pt x="639" y="448"/>
                    </a:lnTo>
                    <a:lnTo>
                      <a:pt x="602" y="487"/>
                    </a:lnTo>
                    <a:lnTo>
                      <a:pt x="570" y="531"/>
                    </a:lnTo>
                    <a:lnTo>
                      <a:pt x="546" y="579"/>
                    </a:lnTo>
                    <a:lnTo>
                      <a:pt x="531" y="633"/>
                    </a:lnTo>
                    <a:lnTo>
                      <a:pt x="528" y="689"/>
                    </a:lnTo>
                    <a:lnTo>
                      <a:pt x="526" y="779"/>
                    </a:lnTo>
                    <a:lnTo>
                      <a:pt x="526" y="859"/>
                    </a:lnTo>
                    <a:lnTo>
                      <a:pt x="524" y="928"/>
                    </a:lnTo>
                    <a:lnTo>
                      <a:pt x="524" y="989"/>
                    </a:lnTo>
                    <a:lnTo>
                      <a:pt x="524" y="1042"/>
                    </a:lnTo>
                    <a:lnTo>
                      <a:pt x="526" y="1091"/>
                    </a:lnTo>
                    <a:lnTo>
                      <a:pt x="529" y="1133"/>
                    </a:lnTo>
                    <a:lnTo>
                      <a:pt x="537" y="1170"/>
                    </a:lnTo>
                    <a:lnTo>
                      <a:pt x="548" y="1205"/>
                    </a:lnTo>
                    <a:lnTo>
                      <a:pt x="561" y="1239"/>
                    </a:lnTo>
                    <a:lnTo>
                      <a:pt x="581" y="1270"/>
                    </a:lnTo>
                    <a:lnTo>
                      <a:pt x="581" y="3271"/>
                    </a:lnTo>
                    <a:lnTo>
                      <a:pt x="587" y="3309"/>
                    </a:lnTo>
                    <a:lnTo>
                      <a:pt x="600" y="3343"/>
                    </a:lnTo>
                    <a:lnTo>
                      <a:pt x="622" y="3372"/>
                    </a:lnTo>
                    <a:lnTo>
                      <a:pt x="652" y="3395"/>
                    </a:lnTo>
                    <a:lnTo>
                      <a:pt x="685" y="3409"/>
                    </a:lnTo>
                    <a:lnTo>
                      <a:pt x="724" y="3413"/>
                    </a:lnTo>
                    <a:lnTo>
                      <a:pt x="5379" y="3413"/>
                    </a:lnTo>
                    <a:lnTo>
                      <a:pt x="5418" y="3409"/>
                    </a:lnTo>
                    <a:lnTo>
                      <a:pt x="5451" y="3395"/>
                    </a:lnTo>
                    <a:lnTo>
                      <a:pt x="5481" y="3372"/>
                    </a:lnTo>
                    <a:lnTo>
                      <a:pt x="5503" y="3343"/>
                    </a:lnTo>
                    <a:lnTo>
                      <a:pt x="5516" y="3309"/>
                    </a:lnTo>
                    <a:lnTo>
                      <a:pt x="5521" y="3271"/>
                    </a:lnTo>
                    <a:lnTo>
                      <a:pt x="5521" y="1426"/>
                    </a:lnTo>
                    <a:lnTo>
                      <a:pt x="5547" y="1359"/>
                    </a:lnTo>
                    <a:lnTo>
                      <a:pt x="5564" y="1291"/>
                    </a:lnTo>
                    <a:lnTo>
                      <a:pt x="5573" y="1222"/>
                    </a:lnTo>
                    <a:lnTo>
                      <a:pt x="5575" y="1152"/>
                    </a:lnTo>
                    <a:lnTo>
                      <a:pt x="5566" y="1081"/>
                    </a:lnTo>
                    <a:lnTo>
                      <a:pt x="5549" y="1011"/>
                    </a:lnTo>
                    <a:lnTo>
                      <a:pt x="5521" y="944"/>
                    </a:lnTo>
                    <a:lnTo>
                      <a:pt x="5521" y="883"/>
                    </a:lnTo>
                    <a:lnTo>
                      <a:pt x="5521" y="831"/>
                    </a:lnTo>
                    <a:lnTo>
                      <a:pt x="5518" y="787"/>
                    </a:lnTo>
                    <a:lnTo>
                      <a:pt x="5514" y="752"/>
                    </a:lnTo>
                    <a:lnTo>
                      <a:pt x="5505" y="722"/>
                    </a:lnTo>
                    <a:lnTo>
                      <a:pt x="5493" y="698"/>
                    </a:lnTo>
                    <a:lnTo>
                      <a:pt x="5477" y="679"/>
                    </a:lnTo>
                    <a:lnTo>
                      <a:pt x="5453" y="666"/>
                    </a:lnTo>
                    <a:lnTo>
                      <a:pt x="5423" y="657"/>
                    </a:lnTo>
                    <a:lnTo>
                      <a:pt x="5388" y="652"/>
                    </a:lnTo>
                    <a:lnTo>
                      <a:pt x="5342" y="648"/>
                    </a:lnTo>
                    <a:lnTo>
                      <a:pt x="5288" y="646"/>
                    </a:lnTo>
                    <a:lnTo>
                      <a:pt x="5225" y="646"/>
                    </a:lnTo>
                    <a:lnTo>
                      <a:pt x="5149" y="648"/>
                    </a:lnTo>
                    <a:lnTo>
                      <a:pt x="5064" y="648"/>
                    </a:lnTo>
                    <a:lnTo>
                      <a:pt x="4966" y="648"/>
                    </a:lnTo>
                    <a:lnTo>
                      <a:pt x="5073" y="604"/>
                    </a:lnTo>
                    <a:lnTo>
                      <a:pt x="5121" y="579"/>
                    </a:lnTo>
                    <a:lnTo>
                      <a:pt x="5162" y="548"/>
                    </a:lnTo>
                    <a:lnTo>
                      <a:pt x="5196" y="511"/>
                    </a:lnTo>
                    <a:lnTo>
                      <a:pt x="5220" y="470"/>
                    </a:lnTo>
                    <a:lnTo>
                      <a:pt x="5238" y="424"/>
                    </a:lnTo>
                    <a:lnTo>
                      <a:pt x="5245" y="374"/>
                    </a:lnTo>
                    <a:lnTo>
                      <a:pt x="5247" y="322"/>
                    </a:lnTo>
                    <a:lnTo>
                      <a:pt x="5238" y="268"/>
                    </a:lnTo>
                    <a:lnTo>
                      <a:pt x="5220" y="215"/>
                    </a:lnTo>
                    <a:lnTo>
                      <a:pt x="5194" y="159"/>
                    </a:lnTo>
                    <a:lnTo>
                      <a:pt x="5157" y="103"/>
                    </a:lnTo>
                    <a:lnTo>
                      <a:pt x="5109" y="50"/>
                    </a:lnTo>
                    <a:lnTo>
                      <a:pt x="5051" y="0"/>
                    </a:lnTo>
                    <a:lnTo>
                      <a:pt x="5777" y="0"/>
                    </a:lnTo>
                    <a:lnTo>
                      <a:pt x="5836" y="3"/>
                    </a:lnTo>
                    <a:lnTo>
                      <a:pt x="5890" y="20"/>
                    </a:lnTo>
                    <a:lnTo>
                      <a:pt x="5941" y="44"/>
                    </a:lnTo>
                    <a:lnTo>
                      <a:pt x="5986" y="76"/>
                    </a:lnTo>
                    <a:lnTo>
                      <a:pt x="6027" y="115"/>
                    </a:lnTo>
                    <a:lnTo>
                      <a:pt x="6058" y="161"/>
                    </a:lnTo>
                    <a:lnTo>
                      <a:pt x="6082" y="211"/>
                    </a:lnTo>
                    <a:lnTo>
                      <a:pt x="6097" y="266"/>
                    </a:lnTo>
                    <a:lnTo>
                      <a:pt x="6102" y="324"/>
                    </a:lnTo>
                    <a:lnTo>
                      <a:pt x="6102" y="3771"/>
                    </a:lnTo>
                    <a:lnTo>
                      <a:pt x="6097" y="3830"/>
                    </a:lnTo>
                    <a:lnTo>
                      <a:pt x="6082" y="3884"/>
                    </a:lnTo>
                    <a:lnTo>
                      <a:pt x="6058" y="3936"/>
                    </a:lnTo>
                    <a:lnTo>
                      <a:pt x="6027" y="3980"/>
                    </a:lnTo>
                    <a:lnTo>
                      <a:pt x="5986" y="4021"/>
                    </a:lnTo>
                    <a:lnTo>
                      <a:pt x="5941" y="4052"/>
                    </a:lnTo>
                    <a:lnTo>
                      <a:pt x="5890" y="4076"/>
                    </a:lnTo>
                    <a:lnTo>
                      <a:pt x="5836" y="4091"/>
                    </a:lnTo>
                    <a:lnTo>
                      <a:pt x="5777" y="4097"/>
                    </a:lnTo>
                    <a:lnTo>
                      <a:pt x="3619" y="4097"/>
                    </a:lnTo>
                    <a:lnTo>
                      <a:pt x="3909" y="4797"/>
                    </a:lnTo>
                    <a:lnTo>
                      <a:pt x="4042" y="4797"/>
                    </a:lnTo>
                    <a:lnTo>
                      <a:pt x="4091" y="4802"/>
                    </a:lnTo>
                    <a:lnTo>
                      <a:pt x="4135" y="4817"/>
                    </a:lnTo>
                    <a:lnTo>
                      <a:pt x="4174" y="4843"/>
                    </a:lnTo>
                    <a:lnTo>
                      <a:pt x="4207" y="4875"/>
                    </a:lnTo>
                    <a:lnTo>
                      <a:pt x="4231" y="4913"/>
                    </a:lnTo>
                    <a:lnTo>
                      <a:pt x="4248" y="4958"/>
                    </a:lnTo>
                    <a:lnTo>
                      <a:pt x="4253" y="5006"/>
                    </a:lnTo>
                    <a:lnTo>
                      <a:pt x="4248" y="5054"/>
                    </a:lnTo>
                    <a:lnTo>
                      <a:pt x="4231" y="5099"/>
                    </a:lnTo>
                    <a:lnTo>
                      <a:pt x="4207" y="5138"/>
                    </a:lnTo>
                    <a:lnTo>
                      <a:pt x="4174" y="5169"/>
                    </a:lnTo>
                    <a:lnTo>
                      <a:pt x="4135" y="5195"/>
                    </a:lnTo>
                    <a:lnTo>
                      <a:pt x="4091" y="5210"/>
                    </a:lnTo>
                    <a:lnTo>
                      <a:pt x="4042" y="5215"/>
                    </a:lnTo>
                    <a:lnTo>
                      <a:pt x="2060" y="5215"/>
                    </a:lnTo>
                    <a:lnTo>
                      <a:pt x="2012" y="5210"/>
                    </a:lnTo>
                    <a:lnTo>
                      <a:pt x="1968" y="5195"/>
                    </a:lnTo>
                    <a:lnTo>
                      <a:pt x="1929" y="5169"/>
                    </a:lnTo>
                    <a:lnTo>
                      <a:pt x="1895" y="5138"/>
                    </a:lnTo>
                    <a:lnTo>
                      <a:pt x="1871" y="5099"/>
                    </a:lnTo>
                    <a:lnTo>
                      <a:pt x="1855" y="5054"/>
                    </a:lnTo>
                    <a:lnTo>
                      <a:pt x="1849" y="5006"/>
                    </a:lnTo>
                    <a:lnTo>
                      <a:pt x="1855" y="4958"/>
                    </a:lnTo>
                    <a:lnTo>
                      <a:pt x="1871" y="4913"/>
                    </a:lnTo>
                    <a:lnTo>
                      <a:pt x="1895" y="4875"/>
                    </a:lnTo>
                    <a:lnTo>
                      <a:pt x="1929" y="4843"/>
                    </a:lnTo>
                    <a:lnTo>
                      <a:pt x="1968" y="4817"/>
                    </a:lnTo>
                    <a:lnTo>
                      <a:pt x="2012" y="4802"/>
                    </a:lnTo>
                    <a:lnTo>
                      <a:pt x="2060" y="4797"/>
                    </a:lnTo>
                    <a:lnTo>
                      <a:pt x="2193" y="4797"/>
                    </a:lnTo>
                    <a:lnTo>
                      <a:pt x="2484" y="4097"/>
                    </a:lnTo>
                    <a:lnTo>
                      <a:pt x="326" y="4097"/>
                    </a:lnTo>
                    <a:lnTo>
                      <a:pt x="267" y="4091"/>
                    </a:lnTo>
                    <a:lnTo>
                      <a:pt x="213" y="4076"/>
                    </a:lnTo>
                    <a:lnTo>
                      <a:pt x="161" y="4052"/>
                    </a:lnTo>
                    <a:lnTo>
                      <a:pt x="117" y="4021"/>
                    </a:lnTo>
                    <a:lnTo>
                      <a:pt x="76" y="3980"/>
                    </a:lnTo>
                    <a:lnTo>
                      <a:pt x="44" y="3936"/>
                    </a:lnTo>
                    <a:lnTo>
                      <a:pt x="20" y="3884"/>
                    </a:lnTo>
                    <a:lnTo>
                      <a:pt x="6" y="3830"/>
                    </a:lnTo>
                    <a:lnTo>
                      <a:pt x="0" y="3771"/>
                    </a:lnTo>
                    <a:lnTo>
                      <a:pt x="0" y="2374"/>
                    </a:lnTo>
                    <a:lnTo>
                      <a:pt x="0" y="324"/>
                    </a:lnTo>
                    <a:lnTo>
                      <a:pt x="6" y="266"/>
                    </a:lnTo>
                    <a:lnTo>
                      <a:pt x="20" y="211"/>
                    </a:lnTo>
                    <a:lnTo>
                      <a:pt x="44" y="161"/>
                    </a:lnTo>
                    <a:lnTo>
                      <a:pt x="76" y="115"/>
                    </a:lnTo>
                    <a:lnTo>
                      <a:pt x="117" y="76"/>
                    </a:lnTo>
                    <a:lnTo>
                      <a:pt x="161" y="44"/>
                    </a:lnTo>
                    <a:lnTo>
                      <a:pt x="213" y="20"/>
                    </a:lnTo>
                    <a:lnTo>
                      <a:pt x="267" y="3"/>
                    </a:lnTo>
                    <a:lnTo>
                      <a:pt x="326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5"/>
              <p:cNvSpPr>
                <a:spLocks/>
              </p:cNvSpPr>
              <p:nvPr/>
            </p:nvSpPr>
            <p:spPr bwMode="auto">
              <a:xfrm>
                <a:off x="-713" y="719"/>
                <a:ext cx="1363" cy="1142"/>
              </a:xfrm>
              <a:custGeom>
                <a:avLst/>
                <a:gdLst>
                  <a:gd name="T0" fmla="*/ 1474 w 2727"/>
                  <a:gd name="T1" fmla="*/ 3 h 2283"/>
                  <a:gd name="T2" fmla="*/ 1642 w 2727"/>
                  <a:gd name="T3" fmla="*/ 31 h 2283"/>
                  <a:gd name="T4" fmla="*/ 1679 w 2727"/>
                  <a:gd name="T5" fmla="*/ 133 h 2283"/>
                  <a:gd name="T6" fmla="*/ 1681 w 2727"/>
                  <a:gd name="T7" fmla="*/ 274 h 2283"/>
                  <a:gd name="T8" fmla="*/ 1864 w 2727"/>
                  <a:gd name="T9" fmla="*/ 422 h 2283"/>
                  <a:gd name="T10" fmla="*/ 2003 w 2727"/>
                  <a:gd name="T11" fmla="*/ 283 h 2283"/>
                  <a:gd name="T12" fmla="*/ 2092 w 2727"/>
                  <a:gd name="T13" fmla="*/ 226 h 2283"/>
                  <a:gd name="T14" fmla="*/ 2181 w 2727"/>
                  <a:gd name="T15" fmla="*/ 257 h 2283"/>
                  <a:gd name="T16" fmla="*/ 2314 w 2727"/>
                  <a:gd name="T17" fmla="*/ 385 h 2283"/>
                  <a:gd name="T18" fmla="*/ 2494 w 2727"/>
                  <a:gd name="T19" fmla="*/ 574 h 2283"/>
                  <a:gd name="T20" fmla="*/ 2479 w 2727"/>
                  <a:gd name="T21" fmla="*/ 690 h 2283"/>
                  <a:gd name="T22" fmla="*/ 2370 w 2727"/>
                  <a:gd name="T23" fmla="*/ 807 h 2283"/>
                  <a:gd name="T24" fmla="*/ 2386 w 2727"/>
                  <a:gd name="T25" fmla="*/ 1052 h 2283"/>
                  <a:gd name="T26" fmla="*/ 2601 w 2727"/>
                  <a:gd name="T27" fmla="*/ 1052 h 2283"/>
                  <a:gd name="T28" fmla="*/ 2701 w 2727"/>
                  <a:gd name="T29" fmla="*/ 1092 h 2283"/>
                  <a:gd name="T30" fmla="*/ 2727 w 2727"/>
                  <a:gd name="T31" fmla="*/ 1235 h 2283"/>
                  <a:gd name="T32" fmla="*/ 2075 w 2727"/>
                  <a:gd name="T33" fmla="*/ 1244 h 2283"/>
                  <a:gd name="T34" fmla="*/ 1944 w 2727"/>
                  <a:gd name="T35" fmla="*/ 939 h 2283"/>
                  <a:gd name="T36" fmla="*/ 1696 w 2727"/>
                  <a:gd name="T37" fmla="*/ 726 h 2283"/>
                  <a:gd name="T38" fmla="*/ 1365 w 2727"/>
                  <a:gd name="T39" fmla="*/ 646 h 2283"/>
                  <a:gd name="T40" fmla="*/ 1028 w 2727"/>
                  <a:gd name="T41" fmla="*/ 731 h 2283"/>
                  <a:gd name="T42" fmla="*/ 774 w 2727"/>
                  <a:gd name="T43" fmla="*/ 955 h 2283"/>
                  <a:gd name="T44" fmla="*/ 652 w 2727"/>
                  <a:gd name="T45" fmla="*/ 1276 h 2283"/>
                  <a:gd name="T46" fmla="*/ 687 w 2727"/>
                  <a:gd name="T47" fmla="*/ 1605 h 2283"/>
                  <a:gd name="T48" fmla="*/ 850 w 2727"/>
                  <a:gd name="T49" fmla="*/ 1868 h 2283"/>
                  <a:gd name="T50" fmla="*/ 817 w 2727"/>
                  <a:gd name="T51" fmla="*/ 2030 h 2283"/>
                  <a:gd name="T52" fmla="*/ 593 w 2727"/>
                  <a:gd name="T53" fmla="*/ 2122 h 2283"/>
                  <a:gd name="T54" fmla="*/ 445 w 2727"/>
                  <a:gd name="T55" fmla="*/ 2204 h 2283"/>
                  <a:gd name="T56" fmla="*/ 315 w 2727"/>
                  <a:gd name="T57" fmla="*/ 2242 h 2283"/>
                  <a:gd name="T58" fmla="*/ 226 w 2727"/>
                  <a:gd name="T59" fmla="*/ 2130 h 2283"/>
                  <a:gd name="T60" fmla="*/ 248 w 2727"/>
                  <a:gd name="T61" fmla="*/ 2042 h 2283"/>
                  <a:gd name="T62" fmla="*/ 374 w 2727"/>
                  <a:gd name="T63" fmla="*/ 1913 h 2283"/>
                  <a:gd name="T64" fmla="*/ 278 w 2727"/>
                  <a:gd name="T65" fmla="*/ 1681 h 2283"/>
                  <a:gd name="T66" fmla="*/ 99 w 2727"/>
                  <a:gd name="T67" fmla="*/ 1676 h 2283"/>
                  <a:gd name="T68" fmla="*/ 19 w 2727"/>
                  <a:gd name="T69" fmla="*/ 1622 h 2283"/>
                  <a:gd name="T70" fmla="*/ 0 w 2727"/>
                  <a:gd name="T71" fmla="*/ 1470 h 2283"/>
                  <a:gd name="T72" fmla="*/ 4 w 2727"/>
                  <a:gd name="T73" fmla="*/ 1163 h 2283"/>
                  <a:gd name="T74" fmla="*/ 50 w 2727"/>
                  <a:gd name="T75" fmla="*/ 1074 h 2283"/>
                  <a:gd name="T76" fmla="*/ 167 w 2727"/>
                  <a:gd name="T77" fmla="*/ 1048 h 2283"/>
                  <a:gd name="T78" fmla="*/ 310 w 2727"/>
                  <a:gd name="T79" fmla="*/ 1052 h 2283"/>
                  <a:gd name="T80" fmla="*/ 380 w 2727"/>
                  <a:gd name="T81" fmla="*/ 824 h 2283"/>
                  <a:gd name="T82" fmla="*/ 261 w 2727"/>
                  <a:gd name="T83" fmla="*/ 702 h 2283"/>
                  <a:gd name="T84" fmla="*/ 226 w 2727"/>
                  <a:gd name="T85" fmla="*/ 616 h 2283"/>
                  <a:gd name="T86" fmla="*/ 282 w 2727"/>
                  <a:gd name="T87" fmla="*/ 522 h 2283"/>
                  <a:gd name="T88" fmla="*/ 432 w 2727"/>
                  <a:gd name="T89" fmla="*/ 370 h 2283"/>
                  <a:gd name="T90" fmla="*/ 602 w 2727"/>
                  <a:gd name="T91" fmla="*/ 227 h 2283"/>
                  <a:gd name="T92" fmla="*/ 719 w 2727"/>
                  <a:gd name="T93" fmla="*/ 274 h 2283"/>
                  <a:gd name="T94" fmla="*/ 837 w 2727"/>
                  <a:gd name="T95" fmla="*/ 392 h 2283"/>
                  <a:gd name="T96" fmla="*/ 1052 w 2727"/>
                  <a:gd name="T97" fmla="*/ 279 h 2283"/>
                  <a:gd name="T98" fmla="*/ 1055 w 2727"/>
                  <a:gd name="T99" fmla="*/ 98 h 2283"/>
                  <a:gd name="T100" fmla="*/ 1109 w 2727"/>
                  <a:gd name="T101" fmla="*/ 18 h 2283"/>
                  <a:gd name="T102" fmla="*/ 1263 w 2727"/>
                  <a:gd name="T103" fmla="*/ 0 h 2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27" h="2283">
                    <a:moveTo>
                      <a:pt x="1263" y="0"/>
                    </a:moveTo>
                    <a:lnTo>
                      <a:pt x="1322" y="1"/>
                    </a:lnTo>
                    <a:lnTo>
                      <a:pt x="1392" y="1"/>
                    </a:lnTo>
                    <a:lnTo>
                      <a:pt x="1474" y="3"/>
                    </a:lnTo>
                    <a:lnTo>
                      <a:pt x="1568" y="3"/>
                    </a:lnTo>
                    <a:lnTo>
                      <a:pt x="1598" y="7"/>
                    </a:lnTo>
                    <a:lnTo>
                      <a:pt x="1624" y="16"/>
                    </a:lnTo>
                    <a:lnTo>
                      <a:pt x="1642" y="31"/>
                    </a:lnTo>
                    <a:lnTo>
                      <a:pt x="1657" y="51"/>
                    </a:lnTo>
                    <a:lnTo>
                      <a:pt x="1668" y="75"/>
                    </a:lnTo>
                    <a:lnTo>
                      <a:pt x="1675" y="103"/>
                    </a:lnTo>
                    <a:lnTo>
                      <a:pt x="1679" y="133"/>
                    </a:lnTo>
                    <a:lnTo>
                      <a:pt x="1683" y="166"/>
                    </a:lnTo>
                    <a:lnTo>
                      <a:pt x="1683" y="201"/>
                    </a:lnTo>
                    <a:lnTo>
                      <a:pt x="1681" y="237"/>
                    </a:lnTo>
                    <a:lnTo>
                      <a:pt x="1681" y="274"/>
                    </a:lnTo>
                    <a:lnTo>
                      <a:pt x="1679" y="309"/>
                    </a:lnTo>
                    <a:lnTo>
                      <a:pt x="1679" y="344"/>
                    </a:lnTo>
                    <a:lnTo>
                      <a:pt x="1774" y="379"/>
                    </a:lnTo>
                    <a:lnTo>
                      <a:pt x="1864" y="422"/>
                    </a:lnTo>
                    <a:lnTo>
                      <a:pt x="1907" y="379"/>
                    </a:lnTo>
                    <a:lnTo>
                      <a:pt x="1942" y="342"/>
                    </a:lnTo>
                    <a:lnTo>
                      <a:pt x="1975" y="311"/>
                    </a:lnTo>
                    <a:lnTo>
                      <a:pt x="2003" y="283"/>
                    </a:lnTo>
                    <a:lnTo>
                      <a:pt x="2027" y="261"/>
                    </a:lnTo>
                    <a:lnTo>
                      <a:pt x="2051" y="244"/>
                    </a:lnTo>
                    <a:lnTo>
                      <a:pt x="2072" y="231"/>
                    </a:lnTo>
                    <a:lnTo>
                      <a:pt x="2092" y="226"/>
                    </a:lnTo>
                    <a:lnTo>
                      <a:pt x="2112" y="226"/>
                    </a:lnTo>
                    <a:lnTo>
                      <a:pt x="2133" y="229"/>
                    </a:lnTo>
                    <a:lnTo>
                      <a:pt x="2155" y="240"/>
                    </a:lnTo>
                    <a:lnTo>
                      <a:pt x="2181" y="257"/>
                    </a:lnTo>
                    <a:lnTo>
                      <a:pt x="2207" y="279"/>
                    </a:lnTo>
                    <a:lnTo>
                      <a:pt x="2238" y="309"/>
                    </a:lnTo>
                    <a:lnTo>
                      <a:pt x="2273" y="344"/>
                    </a:lnTo>
                    <a:lnTo>
                      <a:pt x="2314" y="385"/>
                    </a:lnTo>
                    <a:lnTo>
                      <a:pt x="2358" y="431"/>
                    </a:lnTo>
                    <a:lnTo>
                      <a:pt x="2412" y="485"/>
                    </a:lnTo>
                    <a:lnTo>
                      <a:pt x="2471" y="546"/>
                    </a:lnTo>
                    <a:lnTo>
                      <a:pt x="2494" y="574"/>
                    </a:lnTo>
                    <a:lnTo>
                      <a:pt x="2503" y="603"/>
                    </a:lnTo>
                    <a:lnTo>
                      <a:pt x="2503" y="631"/>
                    </a:lnTo>
                    <a:lnTo>
                      <a:pt x="2495" y="661"/>
                    </a:lnTo>
                    <a:lnTo>
                      <a:pt x="2479" y="690"/>
                    </a:lnTo>
                    <a:lnTo>
                      <a:pt x="2457" y="720"/>
                    </a:lnTo>
                    <a:lnTo>
                      <a:pt x="2431" y="750"/>
                    </a:lnTo>
                    <a:lnTo>
                      <a:pt x="2401" y="777"/>
                    </a:lnTo>
                    <a:lnTo>
                      <a:pt x="2370" y="807"/>
                    </a:lnTo>
                    <a:lnTo>
                      <a:pt x="2338" y="837"/>
                    </a:lnTo>
                    <a:lnTo>
                      <a:pt x="2308" y="866"/>
                    </a:lnTo>
                    <a:lnTo>
                      <a:pt x="2351" y="957"/>
                    </a:lnTo>
                    <a:lnTo>
                      <a:pt x="2386" y="1052"/>
                    </a:lnTo>
                    <a:lnTo>
                      <a:pt x="2453" y="1052"/>
                    </a:lnTo>
                    <a:lnTo>
                      <a:pt x="2510" y="1050"/>
                    </a:lnTo>
                    <a:lnTo>
                      <a:pt x="2558" y="1050"/>
                    </a:lnTo>
                    <a:lnTo>
                      <a:pt x="2601" y="1052"/>
                    </a:lnTo>
                    <a:lnTo>
                      <a:pt x="2634" y="1055"/>
                    </a:lnTo>
                    <a:lnTo>
                      <a:pt x="2664" y="1063"/>
                    </a:lnTo>
                    <a:lnTo>
                      <a:pt x="2684" y="1076"/>
                    </a:lnTo>
                    <a:lnTo>
                      <a:pt x="2701" y="1092"/>
                    </a:lnTo>
                    <a:lnTo>
                      <a:pt x="2714" y="1116"/>
                    </a:lnTo>
                    <a:lnTo>
                      <a:pt x="2721" y="1148"/>
                    </a:lnTo>
                    <a:lnTo>
                      <a:pt x="2725" y="1187"/>
                    </a:lnTo>
                    <a:lnTo>
                      <a:pt x="2727" y="1235"/>
                    </a:lnTo>
                    <a:lnTo>
                      <a:pt x="2070" y="1509"/>
                    </a:lnTo>
                    <a:lnTo>
                      <a:pt x="2083" y="1418"/>
                    </a:lnTo>
                    <a:lnTo>
                      <a:pt x="2085" y="1329"/>
                    </a:lnTo>
                    <a:lnTo>
                      <a:pt x="2075" y="1244"/>
                    </a:lnTo>
                    <a:lnTo>
                      <a:pt x="2055" y="1163"/>
                    </a:lnTo>
                    <a:lnTo>
                      <a:pt x="2027" y="1083"/>
                    </a:lnTo>
                    <a:lnTo>
                      <a:pt x="1990" y="1009"/>
                    </a:lnTo>
                    <a:lnTo>
                      <a:pt x="1944" y="939"/>
                    </a:lnTo>
                    <a:lnTo>
                      <a:pt x="1892" y="876"/>
                    </a:lnTo>
                    <a:lnTo>
                      <a:pt x="1833" y="818"/>
                    </a:lnTo>
                    <a:lnTo>
                      <a:pt x="1766" y="768"/>
                    </a:lnTo>
                    <a:lnTo>
                      <a:pt x="1696" y="726"/>
                    </a:lnTo>
                    <a:lnTo>
                      <a:pt x="1618" y="692"/>
                    </a:lnTo>
                    <a:lnTo>
                      <a:pt x="1539" y="666"/>
                    </a:lnTo>
                    <a:lnTo>
                      <a:pt x="1453" y="652"/>
                    </a:lnTo>
                    <a:lnTo>
                      <a:pt x="1365" y="646"/>
                    </a:lnTo>
                    <a:lnTo>
                      <a:pt x="1276" y="652"/>
                    </a:lnTo>
                    <a:lnTo>
                      <a:pt x="1189" y="668"/>
                    </a:lnTo>
                    <a:lnTo>
                      <a:pt x="1105" y="694"/>
                    </a:lnTo>
                    <a:lnTo>
                      <a:pt x="1028" y="731"/>
                    </a:lnTo>
                    <a:lnTo>
                      <a:pt x="954" y="776"/>
                    </a:lnTo>
                    <a:lnTo>
                      <a:pt x="887" y="827"/>
                    </a:lnTo>
                    <a:lnTo>
                      <a:pt x="828" y="889"/>
                    </a:lnTo>
                    <a:lnTo>
                      <a:pt x="774" y="955"/>
                    </a:lnTo>
                    <a:lnTo>
                      <a:pt x="730" y="1027"/>
                    </a:lnTo>
                    <a:lnTo>
                      <a:pt x="694" y="1105"/>
                    </a:lnTo>
                    <a:lnTo>
                      <a:pt x="669" y="1189"/>
                    </a:lnTo>
                    <a:lnTo>
                      <a:pt x="652" y="1276"/>
                    </a:lnTo>
                    <a:lnTo>
                      <a:pt x="646" y="1366"/>
                    </a:lnTo>
                    <a:lnTo>
                      <a:pt x="650" y="1448"/>
                    </a:lnTo>
                    <a:lnTo>
                      <a:pt x="665" y="1528"/>
                    </a:lnTo>
                    <a:lnTo>
                      <a:pt x="687" y="1605"/>
                    </a:lnTo>
                    <a:lnTo>
                      <a:pt x="717" y="1678"/>
                    </a:lnTo>
                    <a:lnTo>
                      <a:pt x="756" y="1746"/>
                    </a:lnTo>
                    <a:lnTo>
                      <a:pt x="800" y="1809"/>
                    </a:lnTo>
                    <a:lnTo>
                      <a:pt x="850" y="1868"/>
                    </a:lnTo>
                    <a:lnTo>
                      <a:pt x="907" y="1920"/>
                    </a:lnTo>
                    <a:lnTo>
                      <a:pt x="970" y="1967"/>
                    </a:lnTo>
                    <a:lnTo>
                      <a:pt x="889" y="2000"/>
                    </a:lnTo>
                    <a:lnTo>
                      <a:pt x="817" y="2030"/>
                    </a:lnTo>
                    <a:lnTo>
                      <a:pt x="752" y="2055"/>
                    </a:lnTo>
                    <a:lnTo>
                      <a:pt x="693" y="2080"/>
                    </a:lnTo>
                    <a:lnTo>
                      <a:pt x="641" y="2102"/>
                    </a:lnTo>
                    <a:lnTo>
                      <a:pt x="593" y="2122"/>
                    </a:lnTo>
                    <a:lnTo>
                      <a:pt x="550" y="2141"/>
                    </a:lnTo>
                    <a:lnTo>
                      <a:pt x="511" y="2161"/>
                    </a:lnTo>
                    <a:lnTo>
                      <a:pt x="478" y="2181"/>
                    </a:lnTo>
                    <a:lnTo>
                      <a:pt x="445" y="2204"/>
                    </a:lnTo>
                    <a:lnTo>
                      <a:pt x="413" y="2226"/>
                    </a:lnTo>
                    <a:lnTo>
                      <a:pt x="384" y="2254"/>
                    </a:lnTo>
                    <a:lnTo>
                      <a:pt x="356" y="2283"/>
                    </a:lnTo>
                    <a:lnTo>
                      <a:pt x="315" y="2242"/>
                    </a:lnTo>
                    <a:lnTo>
                      <a:pt x="284" y="2209"/>
                    </a:lnTo>
                    <a:lnTo>
                      <a:pt x="258" y="2180"/>
                    </a:lnTo>
                    <a:lnTo>
                      <a:pt x="239" y="2154"/>
                    </a:lnTo>
                    <a:lnTo>
                      <a:pt x="226" y="2130"/>
                    </a:lnTo>
                    <a:lnTo>
                      <a:pt x="223" y="2109"/>
                    </a:lnTo>
                    <a:lnTo>
                      <a:pt x="224" y="2087"/>
                    </a:lnTo>
                    <a:lnTo>
                      <a:pt x="232" y="2067"/>
                    </a:lnTo>
                    <a:lnTo>
                      <a:pt x="248" y="2042"/>
                    </a:lnTo>
                    <a:lnTo>
                      <a:pt x="269" y="2017"/>
                    </a:lnTo>
                    <a:lnTo>
                      <a:pt x="298" y="1987"/>
                    </a:lnTo>
                    <a:lnTo>
                      <a:pt x="334" y="1954"/>
                    </a:lnTo>
                    <a:lnTo>
                      <a:pt x="374" y="1913"/>
                    </a:lnTo>
                    <a:lnTo>
                      <a:pt x="422" y="1867"/>
                    </a:lnTo>
                    <a:lnTo>
                      <a:pt x="378" y="1776"/>
                    </a:lnTo>
                    <a:lnTo>
                      <a:pt x="345" y="1679"/>
                    </a:lnTo>
                    <a:lnTo>
                      <a:pt x="278" y="1681"/>
                    </a:lnTo>
                    <a:lnTo>
                      <a:pt x="223" y="1681"/>
                    </a:lnTo>
                    <a:lnTo>
                      <a:pt x="173" y="1681"/>
                    </a:lnTo>
                    <a:lnTo>
                      <a:pt x="132" y="1679"/>
                    </a:lnTo>
                    <a:lnTo>
                      <a:pt x="99" y="1676"/>
                    </a:lnTo>
                    <a:lnTo>
                      <a:pt x="71" y="1670"/>
                    </a:lnTo>
                    <a:lnTo>
                      <a:pt x="49" y="1659"/>
                    </a:lnTo>
                    <a:lnTo>
                      <a:pt x="32" y="1644"/>
                    </a:lnTo>
                    <a:lnTo>
                      <a:pt x="19" y="1622"/>
                    </a:lnTo>
                    <a:lnTo>
                      <a:pt x="10" y="1596"/>
                    </a:lnTo>
                    <a:lnTo>
                      <a:pt x="4" y="1563"/>
                    </a:lnTo>
                    <a:lnTo>
                      <a:pt x="2" y="1520"/>
                    </a:lnTo>
                    <a:lnTo>
                      <a:pt x="0" y="1470"/>
                    </a:lnTo>
                    <a:lnTo>
                      <a:pt x="0" y="1409"/>
                    </a:lnTo>
                    <a:lnTo>
                      <a:pt x="2" y="1339"/>
                    </a:lnTo>
                    <a:lnTo>
                      <a:pt x="2" y="1257"/>
                    </a:lnTo>
                    <a:lnTo>
                      <a:pt x="4" y="1163"/>
                    </a:lnTo>
                    <a:lnTo>
                      <a:pt x="6" y="1133"/>
                    </a:lnTo>
                    <a:lnTo>
                      <a:pt x="17" y="1107"/>
                    </a:lnTo>
                    <a:lnTo>
                      <a:pt x="32" y="1089"/>
                    </a:lnTo>
                    <a:lnTo>
                      <a:pt x="50" y="1074"/>
                    </a:lnTo>
                    <a:lnTo>
                      <a:pt x="74" y="1063"/>
                    </a:lnTo>
                    <a:lnTo>
                      <a:pt x="102" y="1055"/>
                    </a:lnTo>
                    <a:lnTo>
                      <a:pt x="134" y="1052"/>
                    </a:lnTo>
                    <a:lnTo>
                      <a:pt x="167" y="1048"/>
                    </a:lnTo>
                    <a:lnTo>
                      <a:pt x="200" y="1048"/>
                    </a:lnTo>
                    <a:lnTo>
                      <a:pt x="237" y="1048"/>
                    </a:lnTo>
                    <a:lnTo>
                      <a:pt x="272" y="1050"/>
                    </a:lnTo>
                    <a:lnTo>
                      <a:pt x="310" y="1052"/>
                    </a:lnTo>
                    <a:lnTo>
                      <a:pt x="345" y="1052"/>
                    </a:lnTo>
                    <a:lnTo>
                      <a:pt x="378" y="957"/>
                    </a:lnTo>
                    <a:lnTo>
                      <a:pt x="422" y="866"/>
                    </a:lnTo>
                    <a:lnTo>
                      <a:pt x="380" y="824"/>
                    </a:lnTo>
                    <a:lnTo>
                      <a:pt x="343" y="789"/>
                    </a:lnTo>
                    <a:lnTo>
                      <a:pt x="310" y="755"/>
                    </a:lnTo>
                    <a:lnTo>
                      <a:pt x="282" y="727"/>
                    </a:lnTo>
                    <a:lnTo>
                      <a:pt x="261" y="702"/>
                    </a:lnTo>
                    <a:lnTo>
                      <a:pt x="243" y="679"/>
                    </a:lnTo>
                    <a:lnTo>
                      <a:pt x="232" y="657"/>
                    </a:lnTo>
                    <a:lnTo>
                      <a:pt x="226" y="637"/>
                    </a:lnTo>
                    <a:lnTo>
                      <a:pt x="226" y="616"/>
                    </a:lnTo>
                    <a:lnTo>
                      <a:pt x="232" y="596"/>
                    </a:lnTo>
                    <a:lnTo>
                      <a:pt x="241" y="574"/>
                    </a:lnTo>
                    <a:lnTo>
                      <a:pt x="258" y="550"/>
                    </a:lnTo>
                    <a:lnTo>
                      <a:pt x="282" y="522"/>
                    </a:lnTo>
                    <a:lnTo>
                      <a:pt x="310" y="490"/>
                    </a:lnTo>
                    <a:lnTo>
                      <a:pt x="345" y="457"/>
                    </a:lnTo>
                    <a:lnTo>
                      <a:pt x="385" y="416"/>
                    </a:lnTo>
                    <a:lnTo>
                      <a:pt x="432" y="370"/>
                    </a:lnTo>
                    <a:lnTo>
                      <a:pt x="485" y="318"/>
                    </a:lnTo>
                    <a:lnTo>
                      <a:pt x="545" y="259"/>
                    </a:lnTo>
                    <a:lnTo>
                      <a:pt x="574" y="237"/>
                    </a:lnTo>
                    <a:lnTo>
                      <a:pt x="602" y="227"/>
                    </a:lnTo>
                    <a:lnTo>
                      <a:pt x="632" y="227"/>
                    </a:lnTo>
                    <a:lnTo>
                      <a:pt x="661" y="235"/>
                    </a:lnTo>
                    <a:lnTo>
                      <a:pt x="691" y="251"/>
                    </a:lnTo>
                    <a:lnTo>
                      <a:pt x="719" y="274"/>
                    </a:lnTo>
                    <a:lnTo>
                      <a:pt x="748" y="300"/>
                    </a:lnTo>
                    <a:lnTo>
                      <a:pt x="778" y="329"/>
                    </a:lnTo>
                    <a:lnTo>
                      <a:pt x="807" y="361"/>
                    </a:lnTo>
                    <a:lnTo>
                      <a:pt x="837" y="392"/>
                    </a:lnTo>
                    <a:lnTo>
                      <a:pt x="867" y="422"/>
                    </a:lnTo>
                    <a:lnTo>
                      <a:pt x="955" y="379"/>
                    </a:lnTo>
                    <a:lnTo>
                      <a:pt x="1052" y="344"/>
                    </a:lnTo>
                    <a:lnTo>
                      <a:pt x="1052" y="279"/>
                    </a:lnTo>
                    <a:lnTo>
                      <a:pt x="1050" y="222"/>
                    </a:lnTo>
                    <a:lnTo>
                      <a:pt x="1050" y="174"/>
                    </a:lnTo>
                    <a:lnTo>
                      <a:pt x="1052" y="133"/>
                    </a:lnTo>
                    <a:lnTo>
                      <a:pt x="1055" y="98"/>
                    </a:lnTo>
                    <a:lnTo>
                      <a:pt x="1063" y="70"/>
                    </a:lnTo>
                    <a:lnTo>
                      <a:pt x="1072" y="48"/>
                    </a:lnTo>
                    <a:lnTo>
                      <a:pt x="1087" y="31"/>
                    </a:lnTo>
                    <a:lnTo>
                      <a:pt x="1109" y="18"/>
                    </a:lnTo>
                    <a:lnTo>
                      <a:pt x="1135" y="11"/>
                    </a:lnTo>
                    <a:lnTo>
                      <a:pt x="1170" y="5"/>
                    </a:lnTo>
                    <a:lnTo>
                      <a:pt x="1211" y="1"/>
                    </a:lnTo>
                    <a:lnTo>
                      <a:pt x="1263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6"/>
              <p:cNvSpPr>
                <a:spLocks/>
              </p:cNvSpPr>
              <p:nvPr/>
            </p:nvSpPr>
            <p:spPr bwMode="auto">
              <a:xfrm>
                <a:off x="-289" y="1144"/>
                <a:ext cx="516" cy="505"/>
              </a:xfrm>
              <a:custGeom>
                <a:avLst/>
                <a:gdLst>
                  <a:gd name="T0" fmla="*/ 515 w 1031"/>
                  <a:gd name="T1" fmla="*/ 0 h 1011"/>
                  <a:gd name="T2" fmla="*/ 590 w 1031"/>
                  <a:gd name="T3" fmla="*/ 5 h 1011"/>
                  <a:gd name="T4" fmla="*/ 661 w 1031"/>
                  <a:gd name="T5" fmla="*/ 20 h 1011"/>
                  <a:gd name="T6" fmla="*/ 727 w 1031"/>
                  <a:gd name="T7" fmla="*/ 44 h 1011"/>
                  <a:gd name="T8" fmla="*/ 788 w 1031"/>
                  <a:gd name="T9" fmla="*/ 77 h 1011"/>
                  <a:gd name="T10" fmla="*/ 846 w 1031"/>
                  <a:gd name="T11" fmla="*/ 120 h 1011"/>
                  <a:gd name="T12" fmla="*/ 896 w 1031"/>
                  <a:gd name="T13" fmla="*/ 166 h 1011"/>
                  <a:gd name="T14" fmla="*/ 938 w 1031"/>
                  <a:gd name="T15" fmla="*/ 220 h 1011"/>
                  <a:gd name="T16" fmla="*/ 974 w 1031"/>
                  <a:gd name="T17" fmla="*/ 279 h 1011"/>
                  <a:gd name="T18" fmla="*/ 1001 w 1031"/>
                  <a:gd name="T19" fmla="*/ 342 h 1011"/>
                  <a:gd name="T20" fmla="*/ 1020 w 1031"/>
                  <a:gd name="T21" fmla="*/ 409 h 1011"/>
                  <a:gd name="T22" fmla="*/ 1031 w 1031"/>
                  <a:gd name="T23" fmla="*/ 478 h 1011"/>
                  <a:gd name="T24" fmla="*/ 1031 w 1031"/>
                  <a:gd name="T25" fmla="*/ 550 h 1011"/>
                  <a:gd name="T26" fmla="*/ 1020 w 1031"/>
                  <a:gd name="T27" fmla="*/ 622 h 1011"/>
                  <a:gd name="T28" fmla="*/ 998 w 1031"/>
                  <a:gd name="T29" fmla="*/ 694 h 1011"/>
                  <a:gd name="T30" fmla="*/ 964 w 1031"/>
                  <a:gd name="T31" fmla="*/ 765 h 1011"/>
                  <a:gd name="T32" fmla="*/ 376 w 1031"/>
                  <a:gd name="T33" fmla="*/ 1011 h 1011"/>
                  <a:gd name="T34" fmla="*/ 305 w 1031"/>
                  <a:gd name="T35" fmla="*/ 985 h 1011"/>
                  <a:gd name="T36" fmla="*/ 241 w 1031"/>
                  <a:gd name="T37" fmla="*/ 952 h 1011"/>
                  <a:gd name="T38" fmla="*/ 181 w 1031"/>
                  <a:gd name="T39" fmla="*/ 907 h 1011"/>
                  <a:gd name="T40" fmla="*/ 130 w 1031"/>
                  <a:gd name="T41" fmla="*/ 857 h 1011"/>
                  <a:gd name="T42" fmla="*/ 85 w 1031"/>
                  <a:gd name="T43" fmla="*/ 800 h 1011"/>
                  <a:gd name="T44" fmla="*/ 48 w 1031"/>
                  <a:gd name="T45" fmla="*/ 735 h 1011"/>
                  <a:gd name="T46" fmla="*/ 22 w 1031"/>
                  <a:gd name="T47" fmla="*/ 666 h 1011"/>
                  <a:gd name="T48" fmla="*/ 6 w 1031"/>
                  <a:gd name="T49" fmla="*/ 592 h 1011"/>
                  <a:gd name="T50" fmla="*/ 0 w 1031"/>
                  <a:gd name="T51" fmla="*/ 516 h 1011"/>
                  <a:gd name="T52" fmla="*/ 6 w 1031"/>
                  <a:gd name="T53" fmla="*/ 440 h 1011"/>
                  <a:gd name="T54" fmla="*/ 20 w 1031"/>
                  <a:gd name="T55" fmla="*/ 366 h 1011"/>
                  <a:gd name="T56" fmla="*/ 46 w 1031"/>
                  <a:gd name="T57" fmla="*/ 298 h 1011"/>
                  <a:gd name="T58" fmla="*/ 81 w 1031"/>
                  <a:gd name="T59" fmla="*/ 235 h 1011"/>
                  <a:gd name="T60" fmla="*/ 126 w 1031"/>
                  <a:gd name="T61" fmla="*/ 177 h 1011"/>
                  <a:gd name="T62" fmla="*/ 176 w 1031"/>
                  <a:gd name="T63" fmla="*/ 126 h 1011"/>
                  <a:gd name="T64" fmla="*/ 235 w 1031"/>
                  <a:gd name="T65" fmla="*/ 83 h 1011"/>
                  <a:gd name="T66" fmla="*/ 298 w 1031"/>
                  <a:gd name="T67" fmla="*/ 48 h 1011"/>
                  <a:gd name="T68" fmla="*/ 366 w 1031"/>
                  <a:gd name="T69" fmla="*/ 22 h 1011"/>
                  <a:gd name="T70" fmla="*/ 439 w 1031"/>
                  <a:gd name="T71" fmla="*/ 5 h 1011"/>
                  <a:gd name="T72" fmla="*/ 515 w 1031"/>
                  <a:gd name="T73" fmla="*/ 0 h 1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31" h="1011">
                    <a:moveTo>
                      <a:pt x="515" y="0"/>
                    </a:moveTo>
                    <a:lnTo>
                      <a:pt x="590" y="5"/>
                    </a:lnTo>
                    <a:lnTo>
                      <a:pt x="661" y="20"/>
                    </a:lnTo>
                    <a:lnTo>
                      <a:pt x="727" y="44"/>
                    </a:lnTo>
                    <a:lnTo>
                      <a:pt x="788" y="77"/>
                    </a:lnTo>
                    <a:lnTo>
                      <a:pt x="846" y="120"/>
                    </a:lnTo>
                    <a:lnTo>
                      <a:pt x="896" y="166"/>
                    </a:lnTo>
                    <a:lnTo>
                      <a:pt x="938" y="220"/>
                    </a:lnTo>
                    <a:lnTo>
                      <a:pt x="974" y="279"/>
                    </a:lnTo>
                    <a:lnTo>
                      <a:pt x="1001" y="342"/>
                    </a:lnTo>
                    <a:lnTo>
                      <a:pt x="1020" y="409"/>
                    </a:lnTo>
                    <a:lnTo>
                      <a:pt x="1031" y="478"/>
                    </a:lnTo>
                    <a:lnTo>
                      <a:pt x="1031" y="550"/>
                    </a:lnTo>
                    <a:lnTo>
                      <a:pt x="1020" y="622"/>
                    </a:lnTo>
                    <a:lnTo>
                      <a:pt x="998" y="694"/>
                    </a:lnTo>
                    <a:lnTo>
                      <a:pt x="964" y="765"/>
                    </a:lnTo>
                    <a:lnTo>
                      <a:pt x="376" y="1011"/>
                    </a:lnTo>
                    <a:lnTo>
                      <a:pt x="305" y="985"/>
                    </a:lnTo>
                    <a:lnTo>
                      <a:pt x="241" y="952"/>
                    </a:lnTo>
                    <a:lnTo>
                      <a:pt x="181" y="907"/>
                    </a:lnTo>
                    <a:lnTo>
                      <a:pt x="130" y="857"/>
                    </a:lnTo>
                    <a:lnTo>
                      <a:pt x="85" y="800"/>
                    </a:lnTo>
                    <a:lnTo>
                      <a:pt x="48" y="735"/>
                    </a:lnTo>
                    <a:lnTo>
                      <a:pt x="22" y="666"/>
                    </a:lnTo>
                    <a:lnTo>
                      <a:pt x="6" y="592"/>
                    </a:lnTo>
                    <a:lnTo>
                      <a:pt x="0" y="516"/>
                    </a:lnTo>
                    <a:lnTo>
                      <a:pt x="6" y="440"/>
                    </a:lnTo>
                    <a:lnTo>
                      <a:pt x="20" y="366"/>
                    </a:lnTo>
                    <a:lnTo>
                      <a:pt x="46" y="298"/>
                    </a:lnTo>
                    <a:lnTo>
                      <a:pt x="81" y="235"/>
                    </a:lnTo>
                    <a:lnTo>
                      <a:pt x="126" y="177"/>
                    </a:lnTo>
                    <a:lnTo>
                      <a:pt x="176" y="126"/>
                    </a:lnTo>
                    <a:lnTo>
                      <a:pt x="235" y="83"/>
                    </a:lnTo>
                    <a:lnTo>
                      <a:pt x="298" y="48"/>
                    </a:lnTo>
                    <a:lnTo>
                      <a:pt x="366" y="22"/>
                    </a:lnTo>
                    <a:lnTo>
                      <a:pt x="439" y="5"/>
                    </a:lnTo>
                    <a:lnTo>
                      <a:pt x="51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7"/>
              <p:cNvSpPr>
                <a:spLocks/>
              </p:cNvSpPr>
              <p:nvPr/>
            </p:nvSpPr>
            <p:spPr bwMode="auto">
              <a:xfrm>
                <a:off x="-513" y="994"/>
                <a:ext cx="2123" cy="1260"/>
              </a:xfrm>
              <a:custGeom>
                <a:avLst/>
                <a:gdLst>
                  <a:gd name="T0" fmla="*/ 3630 w 4246"/>
                  <a:gd name="T1" fmla="*/ 5 h 2520"/>
                  <a:gd name="T2" fmla="*/ 3721 w 4246"/>
                  <a:gd name="T3" fmla="*/ 35 h 2520"/>
                  <a:gd name="T4" fmla="*/ 3796 w 4246"/>
                  <a:gd name="T5" fmla="*/ 81 h 2520"/>
                  <a:gd name="T6" fmla="*/ 3857 w 4246"/>
                  <a:gd name="T7" fmla="*/ 139 h 2520"/>
                  <a:gd name="T8" fmla="*/ 3898 w 4246"/>
                  <a:gd name="T9" fmla="*/ 200 h 2520"/>
                  <a:gd name="T10" fmla="*/ 3917 w 4246"/>
                  <a:gd name="T11" fmla="*/ 257 h 2520"/>
                  <a:gd name="T12" fmla="*/ 3907 w 4246"/>
                  <a:gd name="T13" fmla="*/ 307 h 2520"/>
                  <a:gd name="T14" fmla="*/ 3869 w 4246"/>
                  <a:gd name="T15" fmla="*/ 340 h 2520"/>
                  <a:gd name="T16" fmla="*/ 3709 w 4246"/>
                  <a:gd name="T17" fmla="*/ 405 h 2520"/>
                  <a:gd name="T18" fmla="*/ 3584 w 4246"/>
                  <a:gd name="T19" fmla="*/ 455 h 2520"/>
                  <a:gd name="T20" fmla="*/ 3487 w 4246"/>
                  <a:gd name="T21" fmla="*/ 496 h 2520"/>
                  <a:gd name="T22" fmla="*/ 3421 w 4246"/>
                  <a:gd name="T23" fmla="*/ 533 h 2520"/>
                  <a:gd name="T24" fmla="*/ 3378 w 4246"/>
                  <a:gd name="T25" fmla="*/ 572 h 2520"/>
                  <a:gd name="T26" fmla="*/ 3360 w 4246"/>
                  <a:gd name="T27" fmla="*/ 615 h 2520"/>
                  <a:gd name="T28" fmla="*/ 3361 w 4246"/>
                  <a:gd name="T29" fmla="*/ 668 h 2520"/>
                  <a:gd name="T30" fmla="*/ 3382 w 4246"/>
                  <a:gd name="T31" fmla="*/ 739 h 2520"/>
                  <a:gd name="T32" fmla="*/ 3419 w 4246"/>
                  <a:gd name="T33" fmla="*/ 829 h 2520"/>
                  <a:gd name="T34" fmla="*/ 3469 w 4246"/>
                  <a:gd name="T35" fmla="*/ 946 h 2520"/>
                  <a:gd name="T36" fmla="*/ 3513 w 4246"/>
                  <a:gd name="T37" fmla="*/ 1044 h 2520"/>
                  <a:gd name="T38" fmla="*/ 3561 w 4246"/>
                  <a:gd name="T39" fmla="*/ 1087 h 2520"/>
                  <a:gd name="T40" fmla="*/ 3622 w 4246"/>
                  <a:gd name="T41" fmla="*/ 1104 h 2520"/>
                  <a:gd name="T42" fmla="*/ 3687 w 4246"/>
                  <a:gd name="T43" fmla="*/ 1092 h 2520"/>
                  <a:gd name="T44" fmla="*/ 4139 w 4246"/>
                  <a:gd name="T45" fmla="*/ 911 h 2520"/>
                  <a:gd name="T46" fmla="*/ 4187 w 4246"/>
                  <a:gd name="T47" fmla="*/ 926 h 2520"/>
                  <a:gd name="T48" fmla="*/ 4222 w 4246"/>
                  <a:gd name="T49" fmla="*/ 974 h 2520"/>
                  <a:gd name="T50" fmla="*/ 4242 w 4246"/>
                  <a:gd name="T51" fmla="*/ 1044 h 2520"/>
                  <a:gd name="T52" fmla="*/ 4244 w 4246"/>
                  <a:gd name="T53" fmla="*/ 1131 h 2520"/>
                  <a:gd name="T54" fmla="*/ 4226 w 4246"/>
                  <a:gd name="T55" fmla="*/ 1224 h 2520"/>
                  <a:gd name="T56" fmla="*/ 4183 w 4246"/>
                  <a:gd name="T57" fmla="*/ 1315 h 2520"/>
                  <a:gd name="T58" fmla="*/ 4113 w 4246"/>
                  <a:gd name="T59" fmla="*/ 1396 h 2520"/>
                  <a:gd name="T60" fmla="*/ 3993 w 4246"/>
                  <a:gd name="T61" fmla="*/ 1476 h 2520"/>
                  <a:gd name="T62" fmla="*/ 3865 w 4246"/>
                  <a:gd name="T63" fmla="*/ 1554 h 2520"/>
                  <a:gd name="T64" fmla="*/ 3756 w 4246"/>
                  <a:gd name="T65" fmla="*/ 1607 h 2520"/>
                  <a:gd name="T66" fmla="*/ 3658 w 4246"/>
                  <a:gd name="T67" fmla="*/ 1639 h 2520"/>
                  <a:gd name="T68" fmla="*/ 3563 w 4246"/>
                  <a:gd name="T69" fmla="*/ 1652 h 2520"/>
                  <a:gd name="T70" fmla="*/ 3463 w 4246"/>
                  <a:gd name="T71" fmla="*/ 1644 h 2520"/>
                  <a:gd name="T72" fmla="*/ 3348 w 4246"/>
                  <a:gd name="T73" fmla="*/ 1618 h 2520"/>
                  <a:gd name="T74" fmla="*/ 3210 w 4246"/>
                  <a:gd name="T75" fmla="*/ 1576 h 2520"/>
                  <a:gd name="T76" fmla="*/ 3041 w 4246"/>
                  <a:gd name="T77" fmla="*/ 1517 h 2520"/>
                  <a:gd name="T78" fmla="*/ 533 w 4246"/>
                  <a:gd name="T79" fmla="*/ 2487 h 2520"/>
                  <a:gd name="T80" fmla="*/ 413 w 4246"/>
                  <a:gd name="T81" fmla="*/ 2519 h 2520"/>
                  <a:gd name="T82" fmla="*/ 306 w 4246"/>
                  <a:gd name="T83" fmla="*/ 2515 h 2520"/>
                  <a:gd name="T84" fmla="*/ 209 w 4246"/>
                  <a:gd name="T85" fmla="*/ 2480 h 2520"/>
                  <a:gd name="T86" fmla="*/ 130 w 4246"/>
                  <a:gd name="T87" fmla="*/ 2422 h 2520"/>
                  <a:gd name="T88" fmla="*/ 67 w 4246"/>
                  <a:gd name="T89" fmla="*/ 2344 h 2520"/>
                  <a:gd name="T90" fmla="*/ 24 w 4246"/>
                  <a:gd name="T91" fmla="*/ 2256 h 2520"/>
                  <a:gd name="T92" fmla="*/ 2 w 4246"/>
                  <a:gd name="T93" fmla="*/ 2157 h 2520"/>
                  <a:gd name="T94" fmla="*/ 6 w 4246"/>
                  <a:gd name="T95" fmla="*/ 2057 h 2520"/>
                  <a:gd name="T96" fmla="*/ 35 w 4246"/>
                  <a:gd name="T97" fmla="*/ 1963 h 2520"/>
                  <a:gd name="T98" fmla="*/ 93 w 4246"/>
                  <a:gd name="T99" fmla="*/ 1876 h 2520"/>
                  <a:gd name="T100" fmla="*/ 180 w 4246"/>
                  <a:gd name="T101" fmla="*/ 1805 h 2520"/>
                  <a:gd name="T102" fmla="*/ 2645 w 4246"/>
                  <a:gd name="T103" fmla="*/ 772 h 2520"/>
                  <a:gd name="T104" fmla="*/ 2708 w 4246"/>
                  <a:gd name="T105" fmla="*/ 637 h 2520"/>
                  <a:gd name="T106" fmla="*/ 2767 w 4246"/>
                  <a:gd name="T107" fmla="*/ 511 h 2520"/>
                  <a:gd name="T108" fmla="*/ 2828 w 4246"/>
                  <a:gd name="T109" fmla="*/ 394 h 2520"/>
                  <a:gd name="T110" fmla="*/ 2897 w 4246"/>
                  <a:gd name="T111" fmla="*/ 292 h 2520"/>
                  <a:gd name="T112" fmla="*/ 2976 w 4246"/>
                  <a:gd name="T113" fmla="*/ 203 h 2520"/>
                  <a:gd name="T114" fmla="*/ 3075 w 4246"/>
                  <a:gd name="T115" fmla="*/ 129 h 2520"/>
                  <a:gd name="T116" fmla="*/ 3197 w 4246"/>
                  <a:gd name="T117" fmla="*/ 76 h 2520"/>
                  <a:gd name="T118" fmla="*/ 3476 w 4246"/>
                  <a:gd name="T119" fmla="*/ 9 h 2520"/>
                  <a:gd name="T120" fmla="*/ 3580 w 4246"/>
                  <a:gd name="T121" fmla="*/ 0 h 2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6" h="2520">
                    <a:moveTo>
                      <a:pt x="3580" y="0"/>
                    </a:moveTo>
                    <a:lnTo>
                      <a:pt x="3630" y="5"/>
                    </a:lnTo>
                    <a:lnTo>
                      <a:pt x="3676" y="18"/>
                    </a:lnTo>
                    <a:lnTo>
                      <a:pt x="3721" y="35"/>
                    </a:lnTo>
                    <a:lnTo>
                      <a:pt x="3761" y="57"/>
                    </a:lnTo>
                    <a:lnTo>
                      <a:pt x="3796" y="81"/>
                    </a:lnTo>
                    <a:lnTo>
                      <a:pt x="3830" y="109"/>
                    </a:lnTo>
                    <a:lnTo>
                      <a:pt x="3857" y="139"/>
                    </a:lnTo>
                    <a:lnTo>
                      <a:pt x="3882" y="168"/>
                    </a:lnTo>
                    <a:lnTo>
                      <a:pt x="3898" y="200"/>
                    </a:lnTo>
                    <a:lnTo>
                      <a:pt x="3911" y="229"/>
                    </a:lnTo>
                    <a:lnTo>
                      <a:pt x="3917" y="257"/>
                    </a:lnTo>
                    <a:lnTo>
                      <a:pt x="3915" y="283"/>
                    </a:lnTo>
                    <a:lnTo>
                      <a:pt x="3907" y="307"/>
                    </a:lnTo>
                    <a:lnTo>
                      <a:pt x="3893" y="326"/>
                    </a:lnTo>
                    <a:lnTo>
                      <a:pt x="3869" y="340"/>
                    </a:lnTo>
                    <a:lnTo>
                      <a:pt x="3785" y="374"/>
                    </a:lnTo>
                    <a:lnTo>
                      <a:pt x="3709" y="405"/>
                    </a:lnTo>
                    <a:lnTo>
                      <a:pt x="3643" y="431"/>
                    </a:lnTo>
                    <a:lnTo>
                      <a:pt x="3584" y="455"/>
                    </a:lnTo>
                    <a:lnTo>
                      <a:pt x="3532" y="477"/>
                    </a:lnTo>
                    <a:lnTo>
                      <a:pt x="3487" y="496"/>
                    </a:lnTo>
                    <a:lnTo>
                      <a:pt x="3450" y="515"/>
                    </a:lnTo>
                    <a:lnTo>
                      <a:pt x="3421" y="533"/>
                    </a:lnTo>
                    <a:lnTo>
                      <a:pt x="3397" y="552"/>
                    </a:lnTo>
                    <a:lnTo>
                      <a:pt x="3378" y="572"/>
                    </a:lnTo>
                    <a:lnTo>
                      <a:pt x="3367" y="592"/>
                    </a:lnTo>
                    <a:lnTo>
                      <a:pt x="3360" y="615"/>
                    </a:lnTo>
                    <a:lnTo>
                      <a:pt x="3358" y="640"/>
                    </a:lnTo>
                    <a:lnTo>
                      <a:pt x="3361" y="668"/>
                    </a:lnTo>
                    <a:lnTo>
                      <a:pt x="3369" y="702"/>
                    </a:lnTo>
                    <a:lnTo>
                      <a:pt x="3382" y="739"/>
                    </a:lnTo>
                    <a:lnTo>
                      <a:pt x="3398" y="781"/>
                    </a:lnTo>
                    <a:lnTo>
                      <a:pt x="3419" y="829"/>
                    </a:lnTo>
                    <a:lnTo>
                      <a:pt x="3441" y="883"/>
                    </a:lnTo>
                    <a:lnTo>
                      <a:pt x="3469" y="946"/>
                    </a:lnTo>
                    <a:lnTo>
                      <a:pt x="3498" y="1015"/>
                    </a:lnTo>
                    <a:lnTo>
                      <a:pt x="3513" y="1044"/>
                    </a:lnTo>
                    <a:lnTo>
                      <a:pt x="3535" y="1068"/>
                    </a:lnTo>
                    <a:lnTo>
                      <a:pt x="3561" y="1087"/>
                    </a:lnTo>
                    <a:lnTo>
                      <a:pt x="3591" y="1098"/>
                    </a:lnTo>
                    <a:lnTo>
                      <a:pt x="3622" y="1104"/>
                    </a:lnTo>
                    <a:lnTo>
                      <a:pt x="3656" y="1102"/>
                    </a:lnTo>
                    <a:lnTo>
                      <a:pt x="3687" y="1092"/>
                    </a:lnTo>
                    <a:lnTo>
                      <a:pt x="4109" y="916"/>
                    </a:lnTo>
                    <a:lnTo>
                      <a:pt x="4139" y="911"/>
                    </a:lnTo>
                    <a:lnTo>
                      <a:pt x="4165" y="913"/>
                    </a:lnTo>
                    <a:lnTo>
                      <a:pt x="4187" y="926"/>
                    </a:lnTo>
                    <a:lnTo>
                      <a:pt x="4207" y="946"/>
                    </a:lnTo>
                    <a:lnTo>
                      <a:pt x="4222" y="974"/>
                    </a:lnTo>
                    <a:lnTo>
                      <a:pt x="4235" y="1007"/>
                    </a:lnTo>
                    <a:lnTo>
                      <a:pt x="4242" y="1044"/>
                    </a:lnTo>
                    <a:lnTo>
                      <a:pt x="4246" y="1087"/>
                    </a:lnTo>
                    <a:lnTo>
                      <a:pt x="4244" y="1131"/>
                    </a:lnTo>
                    <a:lnTo>
                      <a:pt x="4237" y="1178"/>
                    </a:lnTo>
                    <a:lnTo>
                      <a:pt x="4226" y="1224"/>
                    </a:lnTo>
                    <a:lnTo>
                      <a:pt x="4207" y="1270"/>
                    </a:lnTo>
                    <a:lnTo>
                      <a:pt x="4183" y="1315"/>
                    </a:lnTo>
                    <a:lnTo>
                      <a:pt x="4152" y="1357"/>
                    </a:lnTo>
                    <a:lnTo>
                      <a:pt x="4113" y="1396"/>
                    </a:lnTo>
                    <a:lnTo>
                      <a:pt x="4069" y="1429"/>
                    </a:lnTo>
                    <a:lnTo>
                      <a:pt x="3993" y="1476"/>
                    </a:lnTo>
                    <a:lnTo>
                      <a:pt x="3926" y="1518"/>
                    </a:lnTo>
                    <a:lnTo>
                      <a:pt x="3865" y="1554"/>
                    </a:lnTo>
                    <a:lnTo>
                      <a:pt x="3808" y="1583"/>
                    </a:lnTo>
                    <a:lnTo>
                      <a:pt x="3756" y="1607"/>
                    </a:lnTo>
                    <a:lnTo>
                      <a:pt x="3706" y="1626"/>
                    </a:lnTo>
                    <a:lnTo>
                      <a:pt x="3658" y="1639"/>
                    </a:lnTo>
                    <a:lnTo>
                      <a:pt x="3609" y="1648"/>
                    </a:lnTo>
                    <a:lnTo>
                      <a:pt x="3563" y="1652"/>
                    </a:lnTo>
                    <a:lnTo>
                      <a:pt x="3513" y="1650"/>
                    </a:lnTo>
                    <a:lnTo>
                      <a:pt x="3463" y="1644"/>
                    </a:lnTo>
                    <a:lnTo>
                      <a:pt x="3408" y="1633"/>
                    </a:lnTo>
                    <a:lnTo>
                      <a:pt x="3348" y="1618"/>
                    </a:lnTo>
                    <a:lnTo>
                      <a:pt x="3282" y="1598"/>
                    </a:lnTo>
                    <a:lnTo>
                      <a:pt x="3210" y="1576"/>
                    </a:lnTo>
                    <a:lnTo>
                      <a:pt x="3130" y="1548"/>
                    </a:lnTo>
                    <a:lnTo>
                      <a:pt x="3041" y="1517"/>
                    </a:lnTo>
                    <a:lnTo>
                      <a:pt x="2941" y="1481"/>
                    </a:lnTo>
                    <a:lnTo>
                      <a:pt x="533" y="2487"/>
                    </a:lnTo>
                    <a:lnTo>
                      <a:pt x="472" y="2507"/>
                    </a:lnTo>
                    <a:lnTo>
                      <a:pt x="413" y="2519"/>
                    </a:lnTo>
                    <a:lnTo>
                      <a:pt x="357" y="2520"/>
                    </a:lnTo>
                    <a:lnTo>
                      <a:pt x="306" y="2515"/>
                    </a:lnTo>
                    <a:lnTo>
                      <a:pt x="256" y="2500"/>
                    </a:lnTo>
                    <a:lnTo>
                      <a:pt x="209" y="2480"/>
                    </a:lnTo>
                    <a:lnTo>
                      <a:pt x="169" y="2454"/>
                    </a:lnTo>
                    <a:lnTo>
                      <a:pt x="130" y="2422"/>
                    </a:lnTo>
                    <a:lnTo>
                      <a:pt x="96" y="2385"/>
                    </a:lnTo>
                    <a:lnTo>
                      <a:pt x="67" y="2344"/>
                    </a:lnTo>
                    <a:lnTo>
                      <a:pt x="43" y="2302"/>
                    </a:lnTo>
                    <a:lnTo>
                      <a:pt x="24" y="2256"/>
                    </a:lnTo>
                    <a:lnTo>
                      <a:pt x="11" y="2207"/>
                    </a:lnTo>
                    <a:lnTo>
                      <a:pt x="2" y="2157"/>
                    </a:lnTo>
                    <a:lnTo>
                      <a:pt x="0" y="2107"/>
                    </a:lnTo>
                    <a:lnTo>
                      <a:pt x="6" y="2057"/>
                    </a:lnTo>
                    <a:lnTo>
                      <a:pt x="17" y="2009"/>
                    </a:lnTo>
                    <a:lnTo>
                      <a:pt x="35" y="1963"/>
                    </a:lnTo>
                    <a:lnTo>
                      <a:pt x="59" y="1917"/>
                    </a:lnTo>
                    <a:lnTo>
                      <a:pt x="93" y="1876"/>
                    </a:lnTo>
                    <a:lnTo>
                      <a:pt x="132" y="1839"/>
                    </a:lnTo>
                    <a:lnTo>
                      <a:pt x="180" y="1805"/>
                    </a:lnTo>
                    <a:lnTo>
                      <a:pt x="237" y="1776"/>
                    </a:lnTo>
                    <a:lnTo>
                      <a:pt x="2645" y="772"/>
                    </a:lnTo>
                    <a:lnTo>
                      <a:pt x="2677" y="703"/>
                    </a:lnTo>
                    <a:lnTo>
                      <a:pt x="2708" y="637"/>
                    </a:lnTo>
                    <a:lnTo>
                      <a:pt x="2738" y="572"/>
                    </a:lnTo>
                    <a:lnTo>
                      <a:pt x="2767" y="511"/>
                    </a:lnTo>
                    <a:lnTo>
                      <a:pt x="2797" y="452"/>
                    </a:lnTo>
                    <a:lnTo>
                      <a:pt x="2828" y="394"/>
                    </a:lnTo>
                    <a:lnTo>
                      <a:pt x="2862" y="342"/>
                    </a:lnTo>
                    <a:lnTo>
                      <a:pt x="2897" y="292"/>
                    </a:lnTo>
                    <a:lnTo>
                      <a:pt x="2934" y="246"/>
                    </a:lnTo>
                    <a:lnTo>
                      <a:pt x="2976" y="203"/>
                    </a:lnTo>
                    <a:lnTo>
                      <a:pt x="3023" y="164"/>
                    </a:lnTo>
                    <a:lnTo>
                      <a:pt x="3075" y="129"/>
                    </a:lnTo>
                    <a:lnTo>
                      <a:pt x="3132" y="102"/>
                    </a:lnTo>
                    <a:lnTo>
                      <a:pt x="3197" y="76"/>
                    </a:lnTo>
                    <a:lnTo>
                      <a:pt x="3267" y="57"/>
                    </a:lnTo>
                    <a:lnTo>
                      <a:pt x="3476" y="9"/>
                    </a:lnTo>
                    <a:lnTo>
                      <a:pt x="3530" y="0"/>
                    </a:lnTo>
                    <a:lnTo>
                      <a:pt x="3580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163492" y="2560325"/>
            <a:ext cx="2329542" cy="3540034"/>
            <a:chOff x="6163492" y="2560325"/>
            <a:chExt cx="2329542" cy="3540034"/>
          </a:xfrm>
        </p:grpSpPr>
        <p:sp>
          <p:nvSpPr>
            <p:cNvPr id="5" name="Rounded Rectangle 4"/>
            <p:cNvSpPr/>
            <p:nvPr/>
          </p:nvSpPr>
          <p:spPr>
            <a:xfrm>
              <a:off x="6167846" y="2560325"/>
              <a:ext cx="2325188" cy="3540034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67846" y="3943483"/>
              <a:ext cx="23251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pc="-15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3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163492" y="4670303"/>
              <a:ext cx="23208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</a:t>
              </a:r>
            </a:p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here. </a:t>
              </a:r>
              <a:endParaRPr lang="en-US" dirty="0"/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6785814" y="3011813"/>
              <a:ext cx="1089252" cy="742050"/>
            </a:xfrm>
            <a:custGeom>
              <a:avLst/>
              <a:gdLst>
                <a:gd name="T0" fmla="*/ 2889 w 5943"/>
                <a:gd name="T1" fmla="*/ 2683 h 4110"/>
                <a:gd name="T2" fmla="*/ 2889 w 5943"/>
                <a:gd name="T3" fmla="*/ 2804 h 4110"/>
                <a:gd name="T4" fmla="*/ 3003 w 5943"/>
                <a:gd name="T5" fmla="*/ 2840 h 4110"/>
                <a:gd name="T6" fmla="*/ 3073 w 5943"/>
                <a:gd name="T7" fmla="*/ 2742 h 4110"/>
                <a:gd name="T8" fmla="*/ 3003 w 5943"/>
                <a:gd name="T9" fmla="*/ 2645 h 4110"/>
                <a:gd name="T10" fmla="*/ 4332 w 5943"/>
                <a:gd name="T11" fmla="*/ 2497 h 4110"/>
                <a:gd name="T12" fmla="*/ 3571 w 5943"/>
                <a:gd name="T13" fmla="*/ 732 h 4110"/>
                <a:gd name="T14" fmla="*/ 4590 w 5943"/>
                <a:gd name="T15" fmla="*/ 767 h 4110"/>
                <a:gd name="T16" fmla="*/ 4650 w 5943"/>
                <a:gd name="T17" fmla="*/ 891 h 4110"/>
                <a:gd name="T18" fmla="*/ 3571 w 5943"/>
                <a:gd name="T19" fmla="*/ 265 h 4110"/>
                <a:gd name="T20" fmla="*/ 1293 w 5943"/>
                <a:gd name="T21" fmla="*/ 891 h 4110"/>
                <a:gd name="T22" fmla="*/ 1353 w 5943"/>
                <a:gd name="T23" fmla="*/ 767 h 4110"/>
                <a:gd name="T24" fmla="*/ 2372 w 5943"/>
                <a:gd name="T25" fmla="*/ 732 h 4110"/>
                <a:gd name="T26" fmla="*/ 2503 w 5943"/>
                <a:gd name="T27" fmla="*/ 0 h 4110"/>
                <a:gd name="T28" fmla="*/ 2619 w 5943"/>
                <a:gd name="T29" fmla="*/ 65 h 4110"/>
                <a:gd name="T30" fmla="*/ 3306 w 5943"/>
                <a:gd name="T31" fmla="*/ 732 h 4110"/>
                <a:gd name="T32" fmla="*/ 3346 w 5943"/>
                <a:gd name="T33" fmla="*/ 39 h 4110"/>
                <a:gd name="T34" fmla="*/ 5811 w 5943"/>
                <a:gd name="T35" fmla="*/ 0 h 4110"/>
                <a:gd name="T36" fmla="*/ 5925 w 5943"/>
                <a:gd name="T37" fmla="*/ 65 h 4110"/>
                <a:gd name="T38" fmla="*/ 5938 w 5943"/>
                <a:gd name="T39" fmla="*/ 1640 h 4110"/>
                <a:gd name="T40" fmla="*/ 5846 w 5943"/>
                <a:gd name="T41" fmla="*/ 1732 h 4110"/>
                <a:gd name="T42" fmla="*/ 5104 w 5943"/>
                <a:gd name="T43" fmla="*/ 1811 h 4110"/>
                <a:gd name="T44" fmla="*/ 5218 w 5943"/>
                <a:gd name="T45" fmla="*/ 1876 h 4110"/>
                <a:gd name="T46" fmla="*/ 5218 w 5943"/>
                <a:gd name="T47" fmla="*/ 2010 h 4110"/>
                <a:gd name="T48" fmla="*/ 5104 w 5943"/>
                <a:gd name="T49" fmla="*/ 2076 h 4110"/>
                <a:gd name="T50" fmla="*/ 4634 w 5943"/>
                <a:gd name="T51" fmla="*/ 2847 h 4110"/>
                <a:gd name="T52" fmla="*/ 4527 w 5943"/>
                <a:gd name="T53" fmla="*/ 2932 h 4110"/>
                <a:gd name="T54" fmla="*/ 3586 w 5943"/>
                <a:gd name="T55" fmla="*/ 3053 h 4110"/>
                <a:gd name="T56" fmla="*/ 3708 w 5943"/>
                <a:gd name="T57" fmla="*/ 3112 h 4110"/>
                <a:gd name="T58" fmla="*/ 3739 w 5943"/>
                <a:gd name="T59" fmla="*/ 3247 h 4110"/>
                <a:gd name="T60" fmla="*/ 3654 w 5943"/>
                <a:gd name="T61" fmla="*/ 3354 h 4110"/>
                <a:gd name="T62" fmla="*/ 3073 w 5943"/>
                <a:gd name="T63" fmla="*/ 3641 h 4110"/>
                <a:gd name="T64" fmla="*/ 3438 w 5943"/>
                <a:gd name="T65" fmla="*/ 3684 h 4110"/>
                <a:gd name="T66" fmla="*/ 5220 w 5943"/>
                <a:gd name="T67" fmla="*/ 3774 h 4110"/>
                <a:gd name="T68" fmla="*/ 5317 w 5943"/>
                <a:gd name="T69" fmla="*/ 3843 h 4110"/>
                <a:gd name="T70" fmla="*/ 5281 w 5943"/>
                <a:gd name="T71" fmla="*/ 3958 h 4110"/>
                <a:gd name="T72" fmla="*/ 3458 w 5943"/>
                <a:gd name="T73" fmla="*/ 4009 h 4110"/>
                <a:gd name="T74" fmla="*/ 3387 w 5943"/>
                <a:gd name="T75" fmla="*/ 4106 h 4110"/>
                <a:gd name="T76" fmla="*/ 2527 w 5943"/>
                <a:gd name="T77" fmla="*/ 4092 h 4110"/>
                <a:gd name="T78" fmla="*/ 2485 w 5943"/>
                <a:gd name="T79" fmla="*/ 3978 h 4110"/>
                <a:gd name="T80" fmla="*/ 640 w 5943"/>
                <a:gd name="T81" fmla="*/ 3937 h 4110"/>
                <a:gd name="T82" fmla="*/ 640 w 5943"/>
                <a:gd name="T83" fmla="*/ 3816 h 4110"/>
                <a:gd name="T84" fmla="*/ 2485 w 5943"/>
                <a:gd name="T85" fmla="*/ 3774 h 4110"/>
                <a:gd name="T86" fmla="*/ 2527 w 5943"/>
                <a:gd name="T87" fmla="*/ 3661 h 4110"/>
                <a:gd name="T88" fmla="*/ 2870 w 5943"/>
                <a:gd name="T89" fmla="*/ 3370 h 4110"/>
                <a:gd name="T90" fmla="*/ 2258 w 5943"/>
                <a:gd name="T91" fmla="*/ 3336 h 4110"/>
                <a:gd name="T92" fmla="*/ 2199 w 5943"/>
                <a:gd name="T93" fmla="*/ 3211 h 4110"/>
                <a:gd name="T94" fmla="*/ 2258 w 5943"/>
                <a:gd name="T95" fmla="*/ 3087 h 4110"/>
                <a:gd name="T96" fmla="*/ 2507 w 5943"/>
                <a:gd name="T97" fmla="*/ 3053 h 4110"/>
                <a:gd name="T98" fmla="*/ 1383 w 5943"/>
                <a:gd name="T99" fmla="*/ 2919 h 4110"/>
                <a:gd name="T100" fmla="*/ 1299 w 5943"/>
                <a:gd name="T101" fmla="*/ 2813 h 4110"/>
                <a:gd name="T102" fmla="*/ 804 w 5943"/>
                <a:gd name="T103" fmla="*/ 2071 h 4110"/>
                <a:gd name="T104" fmla="*/ 712 w 5943"/>
                <a:gd name="T105" fmla="*/ 1979 h 4110"/>
                <a:gd name="T106" fmla="*/ 747 w 5943"/>
                <a:gd name="T107" fmla="*/ 1849 h 4110"/>
                <a:gd name="T108" fmla="*/ 947 w 5943"/>
                <a:gd name="T109" fmla="*/ 1811 h 4110"/>
                <a:gd name="T110" fmla="*/ 65 w 5943"/>
                <a:gd name="T111" fmla="*/ 1719 h 4110"/>
                <a:gd name="T112" fmla="*/ 0 w 5943"/>
                <a:gd name="T113" fmla="*/ 1604 h 4110"/>
                <a:gd name="T114" fmla="*/ 40 w 5943"/>
                <a:gd name="T115" fmla="*/ 39 h 4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43" h="4110">
                  <a:moveTo>
                    <a:pt x="2972" y="2639"/>
                  </a:moveTo>
                  <a:lnTo>
                    <a:pt x="2940" y="2645"/>
                  </a:lnTo>
                  <a:lnTo>
                    <a:pt x="2911" y="2659"/>
                  </a:lnTo>
                  <a:lnTo>
                    <a:pt x="2889" y="2683"/>
                  </a:lnTo>
                  <a:lnTo>
                    <a:pt x="2875" y="2710"/>
                  </a:lnTo>
                  <a:lnTo>
                    <a:pt x="2870" y="2742"/>
                  </a:lnTo>
                  <a:lnTo>
                    <a:pt x="2875" y="2775"/>
                  </a:lnTo>
                  <a:lnTo>
                    <a:pt x="2889" y="2804"/>
                  </a:lnTo>
                  <a:lnTo>
                    <a:pt x="2911" y="2825"/>
                  </a:lnTo>
                  <a:lnTo>
                    <a:pt x="2940" y="2840"/>
                  </a:lnTo>
                  <a:lnTo>
                    <a:pt x="2972" y="2845"/>
                  </a:lnTo>
                  <a:lnTo>
                    <a:pt x="3003" y="2840"/>
                  </a:lnTo>
                  <a:lnTo>
                    <a:pt x="3032" y="2825"/>
                  </a:lnTo>
                  <a:lnTo>
                    <a:pt x="3054" y="2804"/>
                  </a:lnTo>
                  <a:lnTo>
                    <a:pt x="3068" y="2775"/>
                  </a:lnTo>
                  <a:lnTo>
                    <a:pt x="3073" y="2742"/>
                  </a:lnTo>
                  <a:lnTo>
                    <a:pt x="3068" y="2710"/>
                  </a:lnTo>
                  <a:lnTo>
                    <a:pt x="3054" y="2683"/>
                  </a:lnTo>
                  <a:lnTo>
                    <a:pt x="3032" y="2659"/>
                  </a:lnTo>
                  <a:lnTo>
                    <a:pt x="3003" y="2645"/>
                  </a:lnTo>
                  <a:lnTo>
                    <a:pt x="2972" y="2639"/>
                  </a:lnTo>
                  <a:close/>
                  <a:moveTo>
                    <a:pt x="1611" y="1050"/>
                  </a:moveTo>
                  <a:lnTo>
                    <a:pt x="1611" y="2497"/>
                  </a:lnTo>
                  <a:lnTo>
                    <a:pt x="4332" y="2497"/>
                  </a:lnTo>
                  <a:lnTo>
                    <a:pt x="4332" y="1050"/>
                  </a:lnTo>
                  <a:lnTo>
                    <a:pt x="1611" y="1050"/>
                  </a:lnTo>
                  <a:close/>
                  <a:moveTo>
                    <a:pt x="3571" y="265"/>
                  </a:moveTo>
                  <a:lnTo>
                    <a:pt x="3571" y="732"/>
                  </a:lnTo>
                  <a:lnTo>
                    <a:pt x="4491" y="732"/>
                  </a:lnTo>
                  <a:lnTo>
                    <a:pt x="4527" y="736"/>
                  </a:lnTo>
                  <a:lnTo>
                    <a:pt x="4560" y="749"/>
                  </a:lnTo>
                  <a:lnTo>
                    <a:pt x="4590" y="767"/>
                  </a:lnTo>
                  <a:lnTo>
                    <a:pt x="4614" y="792"/>
                  </a:lnTo>
                  <a:lnTo>
                    <a:pt x="4634" y="821"/>
                  </a:lnTo>
                  <a:lnTo>
                    <a:pt x="4646" y="855"/>
                  </a:lnTo>
                  <a:lnTo>
                    <a:pt x="4650" y="891"/>
                  </a:lnTo>
                  <a:lnTo>
                    <a:pt x="4650" y="1378"/>
                  </a:lnTo>
                  <a:lnTo>
                    <a:pt x="5678" y="1378"/>
                  </a:lnTo>
                  <a:lnTo>
                    <a:pt x="5678" y="265"/>
                  </a:lnTo>
                  <a:lnTo>
                    <a:pt x="3571" y="265"/>
                  </a:lnTo>
                  <a:close/>
                  <a:moveTo>
                    <a:pt x="265" y="265"/>
                  </a:moveTo>
                  <a:lnTo>
                    <a:pt x="265" y="1378"/>
                  </a:lnTo>
                  <a:lnTo>
                    <a:pt x="1293" y="1378"/>
                  </a:lnTo>
                  <a:lnTo>
                    <a:pt x="1293" y="891"/>
                  </a:lnTo>
                  <a:lnTo>
                    <a:pt x="1299" y="855"/>
                  </a:lnTo>
                  <a:lnTo>
                    <a:pt x="1309" y="821"/>
                  </a:lnTo>
                  <a:lnTo>
                    <a:pt x="1329" y="792"/>
                  </a:lnTo>
                  <a:lnTo>
                    <a:pt x="1353" y="767"/>
                  </a:lnTo>
                  <a:lnTo>
                    <a:pt x="1383" y="749"/>
                  </a:lnTo>
                  <a:lnTo>
                    <a:pt x="1416" y="736"/>
                  </a:lnTo>
                  <a:lnTo>
                    <a:pt x="1452" y="732"/>
                  </a:lnTo>
                  <a:lnTo>
                    <a:pt x="2372" y="732"/>
                  </a:lnTo>
                  <a:lnTo>
                    <a:pt x="2372" y="265"/>
                  </a:lnTo>
                  <a:lnTo>
                    <a:pt x="265" y="265"/>
                  </a:lnTo>
                  <a:close/>
                  <a:moveTo>
                    <a:pt x="132" y="0"/>
                  </a:moveTo>
                  <a:lnTo>
                    <a:pt x="2503" y="0"/>
                  </a:lnTo>
                  <a:lnTo>
                    <a:pt x="2540" y="5"/>
                  </a:lnTo>
                  <a:lnTo>
                    <a:pt x="2572" y="18"/>
                  </a:lnTo>
                  <a:lnTo>
                    <a:pt x="2597" y="39"/>
                  </a:lnTo>
                  <a:lnTo>
                    <a:pt x="2619" y="65"/>
                  </a:lnTo>
                  <a:lnTo>
                    <a:pt x="2632" y="97"/>
                  </a:lnTo>
                  <a:lnTo>
                    <a:pt x="2637" y="132"/>
                  </a:lnTo>
                  <a:lnTo>
                    <a:pt x="2637" y="732"/>
                  </a:lnTo>
                  <a:lnTo>
                    <a:pt x="3306" y="732"/>
                  </a:lnTo>
                  <a:lnTo>
                    <a:pt x="3306" y="132"/>
                  </a:lnTo>
                  <a:lnTo>
                    <a:pt x="3311" y="97"/>
                  </a:lnTo>
                  <a:lnTo>
                    <a:pt x="3324" y="65"/>
                  </a:lnTo>
                  <a:lnTo>
                    <a:pt x="3346" y="39"/>
                  </a:lnTo>
                  <a:lnTo>
                    <a:pt x="3373" y="18"/>
                  </a:lnTo>
                  <a:lnTo>
                    <a:pt x="3403" y="5"/>
                  </a:lnTo>
                  <a:lnTo>
                    <a:pt x="3440" y="0"/>
                  </a:lnTo>
                  <a:lnTo>
                    <a:pt x="5811" y="0"/>
                  </a:lnTo>
                  <a:lnTo>
                    <a:pt x="5846" y="5"/>
                  </a:lnTo>
                  <a:lnTo>
                    <a:pt x="5878" y="18"/>
                  </a:lnTo>
                  <a:lnTo>
                    <a:pt x="5905" y="39"/>
                  </a:lnTo>
                  <a:lnTo>
                    <a:pt x="5925" y="65"/>
                  </a:lnTo>
                  <a:lnTo>
                    <a:pt x="5938" y="97"/>
                  </a:lnTo>
                  <a:lnTo>
                    <a:pt x="5943" y="132"/>
                  </a:lnTo>
                  <a:lnTo>
                    <a:pt x="5943" y="1604"/>
                  </a:lnTo>
                  <a:lnTo>
                    <a:pt x="5938" y="1640"/>
                  </a:lnTo>
                  <a:lnTo>
                    <a:pt x="5925" y="1670"/>
                  </a:lnTo>
                  <a:lnTo>
                    <a:pt x="5905" y="1698"/>
                  </a:lnTo>
                  <a:lnTo>
                    <a:pt x="5878" y="1719"/>
                  </a:lnTo>
                  <a:lnTo>
                    <a:pt x="5846" y="1732"/>
                  </a:lnTo>
                  <a:lnTo>
                    <a:pt x="5811" y="1737"/>
                  </a:lnTo>
                  <a:lnTo>
                    <a:pt x="4996" y="1737"/>
                  </a:lnTo>
                  <a:lnTo>
                    <a:pt x="4996" y="1811"/>
                  </a:lnTo>
                  <a:lnTo>
                    <a:pt x="5104" y="1811"/>
                  </a:lnTo>
                  <a:lnTo>
                    <a:pt x="5139" y="1815"/>
                  </a:lnTo>
                  <a:lnTo>
                    <a:pt x="5171" y="1829"/>
                  </a:lnTo>
                  <a:lnTo>
                    <a:pt x="5198" y="1849"/>
                  </a:lnTo>
                  <a:lnTo>
                    <a:pt x="5218" y="1876"/>
                  </a:lnTo>
                  <a:lnTo>
                    <a:pt x="5231" y="1909"/>
                  </a:lnTo>
                  <a:lnTo>
                    <a:pt x="5236" y="1943"/>
                  </a:lnTo>
                  <a:lnTo>
                    <a:pt x="5231" y="1979"/>
                  </a:lnTo>
                  <a:lnTo>
                    <a:pt x="5218" y="2010"/>
                  </a:lnTo>
                  <a:lnTo>
                    <a:pt x="5198" y="2037"/>
                  </a:lnTo>
                  <a:lnTo>
                    <a:pt x="5171" y="2058"/>
                  </a:lnTo>
                  <a:lnTo>
                    <a:pt x="5139" y="2071"/>
                  </a:lnTo>
                  <a:lnTo>
                    <a:pt x="5104" y="2076"/>
                  </a:lnTo>
                  <a:lnTo>
                    <a:pt x="4650" y="2076"/>
                  </a:lnTo>
                  <a:lnTo>
                    <a:pt x="4650" y="2776"/>
                  </a:lnTo>
                  <a:lnTo>
                    <a:pt x="4646" y="2813"/>
                  </a:lnTo>
                  <a:lnTo>
                    <a:pt x="4634" y="2847"/>
                  </a:lnTo>
                  <a:lnTo>
                    <a:pt x="4614" y="2876"/>
                  </a:lnTo>
                  <a:lnTo>
                    <a:pt x="4590" y="2901"/>
                  </a:lnTo>
                  <a:lnTo>
                    <a:pt x="4560" y="2919"/>
                  </a:lnTo>
                  <a:lnTo>
                    <a:pt x="4527" y="2932"/>
                  </a:lnTo>
                  <a:lnTo>
                    <a:pt x="4491" y="2935"/>
                  </a:lnTo>
                  <a:lnTo>
                    <a:pt x="3436" y="2935"/>
                  </a:lnTo>
                  <a:lnTo>
                    <a:pt x="3436" y="3053"/>
                  </a:lnTo>
                  <a:lnTo>
                    <a:pt x="3586" y="3053"/>
                  </a:lnTo>
                  <a:lnTo>
                    <a:pt x="3622" y="3056"/>
                  </a:lnTo>
                  <a:lnTo>
                    <a:pt x="3654" y="3069"/>
                  </a:lnTo>
                  <a:lnTo>
                    <a:pt x="3685" y="3087"/>
                  </a:lnTo>
                  <a:lnTo>
                    <a:pt x="3708" y="3112"/>
                  </a:lnTo>
                  <a:lnTo>
                    <a:pt x="3728" y="3141"/>
                  </a:lnTo>
                  <a:lnTo>
                    <a:pt x="3739" y="3175"/>
                  </a:lnTo>
                  <a:lnTo>
                    <a:pt x="3744" y="3211"/>
                  </a:lnTo>
                  <a:lnTo>
                    <a:pt x="3739" y="3247"/>
                  </a:lnTo>
                  <a:lnTo>
                    <a:pt x="3728" y="3282"/>
                  </a:lnTo>
                  <a:lnTo>
                    <a:pt x="3708" y="3311"/>
                  </a:lnTo>
                  <a:lnTo>
                    <a:pt x="3685" y="3336"/>
                  </a:lnTo>
                  <a:lnTo>
                    <a:pt x="3654" y="3354"/>
                  </a:lnTo>
                  <a:lnTo>
                    <a:pt x="3622" y="3366"/>
                  </a:lnTo>
                  <a:lnTo>
                    <a:pt x="3586" y="3370"/>
                  </a:lnTo>
                  <a:lnTo>
                    <a:pt x="3073" y="3370"/>
                  </a:lnTo>
                  <a:lnTo>
                    <a:pt x="3073" y="3641"/>
                  </a:lnTo>
                  <a:lnTo>
                    <a:pt x="3355" y="3641"/>
                  </a:lnTo>
                  <a:lnTo>
                    <a:pt x="3387" y="3646"/>
                  </a:lnTo>
                  <a:lnTo>
                    <a:pt x="3416" y="3661"/>
                  </a:lnTo>
                  <a:lnTo>
                    <a:pt x="3438" y="3684"/>
                  </a:lnTo>
                  <a:lnTo>
                    <a:pt x="3452" y="3711"/>
                  </a:lnTo>
                  <a:lnTo>
                    <a:pt x="3458" y="3744"/>
                  </a:lnTo>
                  <a:lnTo>
                    <a:pt x="3458" y="3774"/>
                  </a:lnTo>
                  <a:lnTo>
                    <a:pt x="5220" y="3774"/>
                  </a:lnTo>
                  <a:lnTo>
                    <a:pt x="5252" y="3778"/>
                  </a:lnTo>
                  <a:lnTo>
                    <a:pt x="5281" y="3794"/>
                  </a:lnTo>
                  <a:lnTo>
                    <a:pt x="5303" y="3816"/>
                  </a:lnTo>
                  <a:lnTo>
                    <a:pt x="5317" y="3843"/>
                  </a:lnTo>
                  <a:lnTo>
                    <a:pt x="5323" y="3875"/>
                  </a:lnTo>
                  <a:lnTo>
                    <a:pt x="5317" y="3908"/>
                  </a:lnTo>
                  <a:lnTo>
                    <a:pt x="5303" y="3937"/>
                  </a:lnTo>
                  <a:lnTo>
                    <a:pt x="5281" y="3958"/>
                  </a:lnTo>
                  <a:lnTo>
                    <a:pt x="5252" y="3973"/>
                  </a:lnTo>
                  <a:lnTo>
                    <a:pt x="5220" y="3978"/>
                  </a:lnTo>
                  <a:lnTo>
                    <a:pt x="3458" y="3978"/>
                  </a:lnTo>
                  <a:lnTo>
                    <a:pt x="3458" y="4009"/>
                  </a:lnTo>
                  <a:lnTo>
                    <a:pt x="3452" y="4041"/>
                  </a:lnTo>
                  <a:lnTo>
                    <a:pt x="3438" y="4068"/>
                  </a:lnTo>
                  <a:lnTo>
                    <a:pt x="3416" y="4092"/>
                  </a:lnTo>
                  <a:lnTo>
                    <a:pt x="3387" y="4106"/>
                  </a:lnTo>
                  <a:lnTo>
                    <a:pt x="3355" y="4110"/>
                  </a:lnTo>
                  <a:lnTo>
                    <a:pt x="2588" y="4110"/>
                  </a:lnTo>
                  <a:lnTo>
                    <a:pt x="2556" y="4106"/>
                  </a:lnTo>
                  <a:lnTo>
                    <a:pt x="2527" y="4092"/>
                  </a:lnTo>
                  <a:lnTo>
                    <a:pt x="2505" y="4068"/>
                  </a:lnTo>
                  <a:lnTo>
                    <a:pt x="2491" y="4041"/>
                  </a:lnTo>
                  <a:lnTo>
                    <a:pt x="2485" y="4009"/>
                  </a:lnTo>
                  <a:lnTo>
                    <a:pt x="2485" y="3978"/>
                  </a:lnTo>
                  <a:lnTo>
                    <a:pt x="723" y="3978"/>
                  </a:lnTo>
                  <a:lnTo>
                    <a:pt x="691" y="3973"/>
                  </a:lnTo>
                  <a:lnTo>
                    <a:pt x="662" y="3958"/>
                  </a:lnTo>
                  <a:lnTo>
                    <a:pt x="640" y="3937"/>
                  </a:lnTo>
                  <a:lnTo>
                    <a:pt x="626" y="3908"/>
                  </a:lnTo>
                  <a:lnTo>
                    <a:pt x="620" y="3875"/>
                  </a:lnTo>
                  <a:lnTo>
                    <a:pt x="626" y="3843"/>
                  </a:lnTo>
                  <a:lnTo>
                    <a:pt x="640" y="3816"/>
                  </a:lnTo>
                  <a:lnTo>
                    <a:pt x="662" y="3794"/>
                  </a:lnTo>
                  <a:lnTo>
                    <a:pt x="691" y="3778"/>
                  </a:lnTo>
                  <a:lnTo>
                    <a:pt x="723" y="3774"/>
                  </a:lnTo>
                  <a:lnTo>
                    <a:pt x="2485" y="3774"/>
                  </a:lnTo>
                  <a:lnTo>
                    <a:pt x="2485" y="3744"/>
                  </a:lnTo>
                  <a:lnTo>
                    <a:pt x="2491" y="3711"/>
                  </a:lnTo>
                  <a:lnTo>
                    <a:pt x="2505" y="3684"/>
                  </a:lnTo>
                  <a:lnTo>
                    <a:pt x="2527" y="3661"/>
                  </a:lnTo>
                  <a:lnTo>
                    <a:pt x="2556" y="3646"/>
                  </a:lnTo>
                  <a:lnTo>
                    <a:pt x="2588" y="3641"/>
                  </a:lnTo>
                  <a:lnTo>
                    <a:pt x="2870" y="3641"/>
                  </a:lnTo>
                  <a:lnTo>
                    <a:pt x="2870" y="3370"/>
                  </a:lnTo>
                  <a:lnTo>
                    <a:pt x="2357" y="3370"/>
                  </a:lnTo>
                  <a:lnTo>
                    <a:pt x="2321" y="3366"/>
                  </a:lnTo>
                  <a:lnTo>
                    <a:pt x="2289" y="3354"/>
                  </a:lnTo>
                  <a:lnTo>
                    <a:pt x="2258" y="3336"/>
                  </a:lnTo>
                  <a:lnTo>
                    <a:pt x="2235" y="3311"/>
                  </a:lnTo>
                  <a:lnTo>
                    <a:pt x="2215" y="3282"/>
                  </a:lnTo>
                  <a:lnTo>
                    <a:pt x="2204" y="3247"/>
                  </a:lnTo>
                  <a:lnTo>
                    <a:pt x="2199" y="3211"/>
                  </a:lnTo>
                  <a:lnTo>
                    <a:pt x="2204" y="3175"/>
                  </a:lnTo>
                  <a:lnTo>
                    <a:pt x="2215" y="3141"/>
                  </a:lnTo>
                  <a:lnTo>
                    <a:pt x="2235" y="3112"/>
                  </a:lnTo>
                  <a:lnTo>
                    <a:pt x="2258" y="3087"/>
                  </a:lnTo>
                  <a:lnTo>
                    <a:pt x="2289" y="3069"/>
                  </a:lnTo>
                  <a:lnTo>
                    <a:pt x="2321" y="3056"/>
                  </a:lnTo>
                  <a:lnTo>
                    <a:pt x="2357" y="3053"/>
                  </a:lnTo>
                  <a:lnTo>
                    <a:pt x="2507" y="3053"/>
                  </a:lnTo>
                  <a:lnTo>
                    <a:pt x="2507" y="2935"/>
                  </a:lnTo>
                  <a:lnTo>
                    <a:pt x="1452" y="2935"/>
                  </a:lnTo>
                  <a:lnTo>
                    <a:pt x="1416" y="2932"/>
                  </a:lnTo>
                  <a:lnTo>
                    <a:pt x="1383" y="2919"/>
                  </a:lnTo>
                  <a:lnTo>
                    <a:pt x="1353" y="2901"/>
                  </a:lnTo>
                  <a:lnTo>
                    <a:pt x="1329" y="2876"/>
                  </a:lnTo>
                  <a:lnTo>
                    <a:pt x="1309" y="2847"/>
                  </a:lnTo>
                  <a:lnTo>
                    <a:pt x="1299" y="2813"/>
                  </a:lnTo>
                  <a:lnTo>
                    <a:pt x="1293" y="2776"/>
                  </a:lnTo>
                  <a:lnTo>
                    <a:pt x="1293" y="2076"/>
                  </a:lnTo>
                  <a:lnTo>
                    <a:pt x="839" y="2076"/>
                  </a:lnTo>
                  <a:lnTo>
                    <a:pt x="804" y="2071"/>
                  </a:lnTo>
                  <a:lnTo>
                    <a:pt x="772" y="2058"/>
                  </a:lnTo>
                  <a:lnTo>
                    <a:pt x="747" y="2037"/>
                  </a:lnTo>
                  <a:lnTo>
                    <a:pt x="725" y="2010"/>
                  </a:lnTo>
                  <a:lnTo>
                    <a:pt x="712" y="1979"/>
                  </a:lnTo>
                  <a:lnTo>
                    <a:pt x="707" y="1943"/>
                  </a:lnTo>
                  <a:lnTo>
                    <a:pt x="712" y="1909"/>
                  </a:lnTo>
                  <a:lnTo>
                    <a:pt x="725" y="1876"/>
                  </a:lnTo>
                  <a:lnTo>
                    <a:pt x="747" y="1849"/>
                  </a:lnTo>
                  <a:lnTo>
                    <a:pt x="772" y="1829"/>
                  </a:lnTo>
                  <a:lnTo>
                    <a:pt x="804" y="1815"/>
                  </a:lnTo>
                  <a:lnTo>
                    <a:pt x="839" y="1811"/>
                  </a:lnTo>
                  <a:lnTo>
                    <a:pt x="947" y="1811"/>
                  </a:lnTo>
                  <a:lnTo>
                    <a:pt x="947" y="1737"/>
                  </a:lnTo>
                  <a:lnTo>
                    <a:pt x="132" y="1737"/>
                  </a:lnTo>
                  <a:lnTo>
                    <a:pt x="97" y="1732"/>
                  </a:lnTo>
                  <a:lnTo>
                    <a:pt x="65" y="1719"/>
                  </a:lnTo>
                  <a:lnTo>
                    <a:pt x="40" y="1698"/>
                  </a:lnTo>
                  <a:lnTo>
                    <a:pt x="18" y="1670"/>
                  </a:lnTo>
                  <a:lnTo>
                    <a:pt x="5" y="1640"/>
                  </a:lnTo>
                  <a:lnTo>
                    <a:pt x="0" y="1604"/>
                  </a:lnTo>
                  <a:lnTo>
                    <a:pt x="0" y="132"/>
                  </a:lnTo>
                  <a:lnTo>
                    <a:pt x="5" y="97"/>
                  </a:lnTo>
                  <a:lnTo>
                    <a:pt x="18" y="65"/>
                  </a:lnTo>
                  <a:lnTo>
                    <a:pt x="40" y="39"/>
                  </a:lnTo>
                  <a:lnTo>
                    <a:pt x="65" y="18"/>
                  </a:lnTo>
                  <a:lnTo>
                    <a:pt x="97" y="5"/>
                  </a:lnTo>
                  <a:lnTo>
                    <a:pt x="132" y="0"/>
                  </a:lnTo>
                  <a:close/>
                </a:path>
              </a:pathLst>
            </a:custGeom>
            <a:noFill/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628018" y="2560325"/>
            <a:ext cx="2333896" cy="3540034"/>
            <a:chOff x="8628018" y="2560325"/>
            <a:chExt cx="2333896" cy="3540034"/>
          </a:xfrm>
        </p:grpSpPr>
        <p:sp>
          <p:nvSpPr>
            <p:cNvPr id="6" name="Rounded Rectangle 5"/>
            <p:cNvSpPr/>
            <p:nvPr/>
          </p:nvSpPr>
          <p:spPr>
            <a:xfrm>
              <a:off x="8636726" y="2560325"/>
              <a:ext cx="2325188" cy="3540034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636726" y="3943483"/>
              <a:ext cx="23251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pc="-15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4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628018" y="4670303"/>
              <a:ext cx="23208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</a:t>
              </a:r>
            </a:p>
            <a:p>
              <a:pPr algn="ctr"/>
              <a:r>
                <a:rPr lang="en-US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here. </a:t>
              </a:r>
              <a:endParaRPr lang="en-US" dirty="0"/>
            </a:p>
          </p:txBody>
        </p:sp>
        <p:sp>
          <p:nvSpPr>
            <p:cNvPr id="42" name="Freeform 27"/>
            <p:cNvSpPr>
              <a:spLocks noEditPoints="1"/>
            </p:cNvSpPr>
            <p:nvPr/>
          </p:nvSpPr>
          <p:spPr bwMode="auto">
            <a:xfrm>
              <a:off x="9534480" y="3007054"/>
              <a:ext cx="507909" cy="751569"/>
            </a:xfrm>
            <a:custGeom>
              <a:avLst/>
              <a:gdLst>
                <a:gd name="T0" fmla="*/ 1309 w 2141"/>
                <a:gd name="T1" fmla="*/ 3165 h 3347"/>
                <a:gd name="T2" fmla="*/ 1218 w 2141"/>
                <a:gd name="T3" fmla="*/ 3294 h 3347"/>
                <a:gd name="T4" fmla="*/ 1103 w 2141"/>
                <a:gd name="T5" fmla="*/ 3345 h 3347"/>
                <a:gd name="T6" fmla="*/ 978 w 2141"/>
                <a:gd name="T7" fmla="*/ 3328 h 3347"/>
                <a:gd name="T8" fmla="*/ 872 w 2141"/>
                <a:gd name="T9" fmla="*/ 3238 h 3347"/>
                <a:gd name="T10" fmla="*/ 811 w 2141"/>
                <a:gd name="T11" fmla="*/ 3079 h 3347"/>
                <a:gd name="T12" fmla="*/ 685 w 2141"/>
                <a:gd name="T13" fmla="*/ 2976 h 3347"/>
                <a:gd name="T14" fmla="*/ 1266 w 2141"/>
                <a:gd name="T15" fmla="*/ 1358 h 3347"/>
                <a:gd name="T16" fmla="*/ 1266 w 2141"/>
                <a:gd name="T17" fmla="*/ 1794 h 3347"/>
                <a:gd name="T18" fmla="*/ 875 w 2141"/>
                <a:gd name="T19" fmla="*/ 1794 h 3347"/>
                <a:gd name="T20" fmla="*/ 875 w 2141"/>
                <a:gd name="T21" fmla="*/ 1358 h 3347"/>
                <a:gd name="T22" fmla="*/ 1003 w 2141"/>
                <a:gd name="T23" fmla="*/ 248 h 3347"/>
                <a:gd name="T24" fmla="*/ 755 w 2141"/>
                <a:gd name="T25" fmla="*/ 305 h 3347"/>
                <a:gd name="T26" fmla="*/ 537 w 2141"/>
                <a:gd name="T27" fmla="*/ 439 h 3347"/>
                <a:gd name="T28" fmla="*/ 363 w 2141"/>
                <a:gd name="T29" fmla="*/ 636 h 3347"/>
                <a:gd name="T30" fmla="*/ 267 w 2141"/>
                <a:gd name="T31" fmla="*/ 869 h 3347"/>
                <a:gd name="T32" fmla="*/ 247 w 2141"/>
                <a:gd name="T33" fmla="*/ 1132 h 3347"/>
                <a:gd name="T34" fmla="*/ 309 w 2141"/>
                <a:gd name="T35" fmla="*/ 1387 h 3347"/>
                <a:gd name="T36" fmla="*/ 455 w 2141"/>
                <a:gd name="T37" fmla="*/ 1611 h 3347"/>
                <a:gd name="T38" fmla="*/ 517 w 2141"/>
                <a:gd name="T39" fmla="*/ 1700 h 3347"/>
                <a:gd name="T40" fmla="*/ 646 w 2141"/>
                <a:gd name="T41" fmla="*/ 1951 h 3347"/>
                <a:gd name="T42" fmla="*/ 754 w 2141"/>
                <a:gd name="T43" fmla="*/ 2254 h 3347"/>
                <a:gd name="T44" fmla="*/ 1373 w 2141"/>
                <a:gd name="T45" fmla="*/ 2341 h 3347"/>
                <a:gd name="T46" fmla="*/ 1396 w 2141"/>
                <a:gd name="T47" fmla="*/ 2218 h 3347"/>
                <a:gd name="T48" fmla="*/ 1491 w 2141"/>
                <a:gd name="T49" fmla="*/ 1951 h 3347"/>
                <a:gd name="T50" fmla="*/ 1614 w 2141"/>
                <a:gd name="T51" fmla="*/ 1710 h 3347"/>
                <a:gd name="T52" fmla="*/ 1678 w 2141"/>
                <a:gd name="T53" fmla="*/ 1618 h 3347"/>
                <a:gd name="T54" fmla="*/ 1829 w 2141"/>
                <a:gd name="T55" fmla="*/ 1393 h 3347"/>
                <a:gd name="T56" fmla="*/ 1894 w 2141"/>
                <a:gd name="T57" fmla="*/ 1133 h 3347"/>
                <a:gd name="T58" fmla="*/ 1874 w 2141"/>
                <a:gd name="T59" fmla="*/ 869 h 3347"/>
                <a:gd name="T60" fmla="*/ 1778 w 2141"/>
                <a:gd name="T61" fmla="*/ 636 h 3347"/>
                <a:gd name="T62" fmla="*/ 1604 w 2141"/>
                <a:gd name="T63" fmla="*/ 439 h 3347"/>
                <a:gd name="T64" fmla="*/ 1386 w 2141"/>
                <a:gd name="T65" fmla="*/ 305 h 3347"/>
                <a:gd name="T66" fmla="*/ 1138 w 2141"/>
                <a:gd name="T67" fmla="*/ 248 h 3347"/>
                <a:gd name="T68" fmla="*/ 1150 w 2141"/>
                <a:gd name="T69" fmla="*/ 3 h 3347"/>
                <a:gd name="T70" fmla="*/ 1445 w 2141"/>
                <a:gd name="T71" fmla="*/ 64 h 3347"/>
                <a:gd name="T72" fmla="*/ 1706 w 2141"/>
                <a:gd name="T73" fmla="*/ 209 h 3347"/>
                <a:gd name="T74" fmla="*/ 1929 w 2141"/>
                <a:gd name="T75" fmla="*/ 430 h 3347"/>
                <a:gd name="T76" fmla="*/ 2076 w 2141"/>
                <a:gd name="T77" fmla="*/ 690 h 3347"/>
                <a:gd name="T78" fmla="*/ 2138 w 2141"/>
                <a:gd name="T79" fmla="*/ 985 h 3347"/>
                <a:gd name="T80" fmla="*/ 2116 w 2141"/>
                <a:gd name="T81" fmla="*/ 1303 h 3347"/>
                <a:gd name="T82" fmla="*/ 2003 w 2141"/>
                <a:gd name="T83" fmla="*/ 1593 h 3347"/>
                <a:gd name="T84" fmla="*/ 1855 w 2141"/>
                <a:gd name="T85" fmla="*/ 1790 h 3347"/>
                <a:gd name="T86" fmla="*/ 1775 w 2141"/>
                <a:gd name="T87" fmla="*/ 1926 h 3347"/>
                <a:gd name="T88" fmla="*/ 1644 w 2141"/>
                <a:gd name="T89" fmla="*/ 2249 h 3347"/>
                <a:gd name="T90" fmla="*/ 1630 w 2141"/>
                <a:gd name="T91" fmla="*/ 2298 h 3347"/>
                <a:gd name="T92" fmla="*/ 1619 w 2141"/>
                <a:gd name="T93" fmla="*/ 2341 h 3347"/>
                <a:gd name="T94" fmla="*/ 1617 w 2141"/>
                <a:gd name="T95" fmla="*/ 2586 h 3347"/>
                <a:gd name="T96" fmla="*/ 520 w 2141"/>
                <a:gd name="T97" fmla="*/ 2340 h 3347"/>
                <a:gd name="T98" fmla="*/ 464 w 2141"/>
                <a:gd name="T99" fmla="*/ 2149 h 3347"/>
                <a:gd name="T100" fmla="*/ 307 w 2141"/>
                <a:gd name="T101" fmla="*/ 1828 h 3347"/>
                <a:gd name="T102" fmla="*/ 276 w 2141"/>
                <a:gd name="T103" fmla="*/ 1775 h 3347"/>
                <a:gd name="T104" fmla="*/ 100 w 2141"/>
                <a:gd name="T105" fmla="*/ 1516 h 3347"/>
                <a:gd name="T106" fmla="*/ 11 w 2141"/>
                <a:gd name="T107" fmla="*/ 1223 h 3347"/>
                <a:gd name="T108" fmla="*/ 10 w 2141"/>
                <a:gd name="T109" fmla="*/ 907 h 3347"/>
                <a:gd name="T110" fmla="*/ 94 w 2141"/>
                <a:gd name="T111" fmla="*/ 622 h 3347"/>
                <a:gd name="T112" fmla="*/ 260 w 2141"/>
                <a:gd name="T113" fmla="*/ 370 h 3347"/>
                <a:gd name="T114" fmla="*/ 497 w 2141"/>
                <a:gd name="T115" fmla="*/ 165 h 3347"/>
                <a:gd name="T116" fmla="*/ 767 w 2141"/>
                <a:gd name="T117" fmla="*/ 42 h 3347"/>
                <a:gd name="T118" fmla="*/ 1070 w 2141"/>
                <a:gd name="T119" fmla="*/ 0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41" h="3347">
                  <a:moveTo>
                    <a:pt x="811" y="3079"/>
                  </a:moveTo>
                  <a:lnTo>
                    <a:pt x="1330" y="3079"/>
                  </a:lnTo>
                  <a:lnTo>
                    <a:pt x="1322" y="3124"/>
                  </a:lnTo>
                  <a:lnTo>
                    <a:pt x="1309" y="3165"/>
                  </a:lnTo>
                  <a:lnTo>
                    <a:pt x="1291" y="3203"/>
                  </a:lnTo>
                  <a:lnTo>
                    <a:pt x="1269" y="3238"/>
                  </a:lnTo>
                  <a:lnTo>
                    <a:pt x="1242" y="3270"/>
                  </a:lnTo>
                  <a:lnTo>
                    <a:pt x="1218" y="3294"/>
                  </a:lnTo>
                  <a:lnTo>
                    <a:pt x="1192" y="3313"/>
                  </a:lnTo>
                  <a:lnTo>
                    <a:pt x="1163" y="3328"/>
                  </a:lnTo>
                  <a:lnTo>
                    <a:pt x="1134" y="3339"/>
                  </a:lnTo>
                  <a:lnTo>
                    <a:pt x="1103" y="3345"/>
                  </a:lnTo>
                  <a:lnTo>
                    <a:pt x="1070" y="3347"/>
                  </a:lnTo>
                  <a:lnTo>
                    <a:pt x="1038" y="3345"/>
                  </a:lnTo>
                  <a:lnTo>
                    <a:pt x="1007" y="3339"/>
                  </a:lnTo>
                  <a:lnTo>
                    <a:pt x="978" y="3328"/>
                  </a:lnTo>
                  <a:lnTo>
                    <a:pt x="949" y="3313"/>
                  </a:lnTo>
                  <a:lnTo>
                    <a:pt x="923" y="3294"/>
                  </a:lnTo>
                  <a:lnTo>
                    <a:pt x="899" y="3270"/>
                  </a:lnTo>
                  <a:lnTo>
                    <a:pt x="872" y="3238"/>
                  </a:lnTo>
                  <a:lnTo>
                    <a:pt x="850" y="3203"/>
                  </a:lnTo>
                  <a:lnTo>
                    <a:pt x="832" y="3165"/>
                  </a:lnTo>
                  <a:lnTo>
                    <a:pt x="819" y="3124"/>
                  </a:lnTo>
                  <a:lnTo>
                    <a:pt x="811" y="3079"/>
                  </a:lnTo>
                  <a:close/>
                  <a:moveTo>
                    <a:pt x="646" y="2693"/>
                  </a:moveTo>
                  <a:lnTo>
                    <a:pt x="1491" y="2693"/>
                  </a:lnTo>
                  <a:lnTo>
                    <a:pt x="1456" y="2976"/>
                  </a:lnTo>
                  <a:lnTo>
                    <a:pt x="685" y="2976"/>
                  </a:lnTo>
                  <a:lnTo>
                    <a:pt x="646" y="2693"/>
                  </a:lnTo>
                  <a:close/>
                  <a:moveTo>
                    <a:pt x="1070" y="971"/>
                  </a:moveTo>
                  <a:lnTo>
                    <a:pt x="1158" y="1144"/>
                  </a:lnTo>
                  <a:lnTo>
                    <a:pt x="1266" y="1358"/>
                  </a:lnTo>
                  <a:lnTo>
                    <a:pt x="1373" y="1144"/>
                  </a:lnTo>
                  <a:lnTo>
                    <a:pt x="1545" y="1232"/>
                  </a:lnTo>
                  <a:lnTo>
                    <a:pt x="1349" y="1618"/>
                  </a:lnTo>
                  <a:lnTo>
                    <a:pt x="1266" y="1794"/>
                  </a:lnTo>
                  <a:lnTo>
                    <a:pt x="1177" y="1618"/>
                  </a:lnTo>
                  <a:lnTo>
                    <a:pt x="1070" y="1404"/>
                  </a:lnTo>
                  <a:lnTo>
                    <a:pt x="964" y="1618"/>
                  </a:lnTo>
                  <a:lnTo>
                    <a:pt x="875" y="1794"/>
                  </a:lnTo>
                  <a:lnTo>
                    <a:pt x="792" y="1618"/>
                  </a:lnTo>
                  <a:lnTo>
                    <a:pt x="596" y="1232"/>
                  </a:lnTo>
                  <a:lnTo>
                    <a:pt x="768" y="1144"/>
                  </a:lnTo>
                  <a:lnTo>
                    <a:pt x="875" y="1358"/>
                  </a:lnTo>
                  <a:lnTo>
                    <a:pt x="983" y="1144"/>
                  </a:lnTo>
                  <a:lnTo>
                    <a:pt x="1070" y="971"/>
                  </a:lnTo>
                  <a:close/>
                  <a:moveTo>
                    <a:pt x="1070" y="244"/>
                  </a:moveTo>
                  <a:lnTo>
                    <a:pt x="1003" y="248"/>
                  </a:lnTo>
                  <a:lnTo>
                    <a:pt x="938" y="255"/>
                  </a:lnTo>
                  <a:lnTo>
                    <a:pt x="875" y="267"/>
                  </a:lnTo>
                  <a:lnTo>
                    <a:pt x="814" y="283"/>
                  </a:lnTo>
                  <a:lnTo>
                    <a:pt x="755" y="305"/>
                  </a:lnTo>
                  <a:lnTo>
                    <a:pt x="697" y="331"/>
                  </a:lnTo>
                  <a:lnTo>
                    <a:pt x="642" y="363"/>
                  </a:lnTo>
                  <a:lnTo>
                    <a:pt x="588" y="398"/>
                  </a:lnTo>
                  <a:lnTo>
                    <a:pt x="537" y="439"/>
                  </a:lnTo>
                  <a:lnTo>
                    <a:pt x="487" y="484"/>
                  </a:lnTo>
                  <a:lnTo>
                    <a:pt x="442" y="533"/>
                  </a:lnTo>
                  <a:lnTo>
                    <a:pt x="400" y="584"/>
                  </a:lnTo>
                  <a:lnTo>
                    <a:pt x="363" y="636"/>
                  </a:lnTo>
                  <a:lnTo>
                    <a:pt x="332" y="691"/>
                  </a:lnTo>
                  <a:lnTo>
                    <a:pt x="305" y="748"/>
                  </a:lnTo>
                  <a:lnTo>
                    <a:pt x="284" y="808"/>
                  </a:lnTo>
                  <a:lnTo>
                    <a:pt x="267" y="869"/>
                  </a:lnTo>
                  <a:lnTo>
                    <a:pt x="254" y="932"/>
                  </a:lnTo>
                  <a:lnTo>
                    <a:pt x="247" y="997"/>
                  </a:lnTo>
                  <a:lnTo>
                    <a:pt x="245" y="1063"/>
                  </a:lnTo>
                  <a:lnTo>
                    <a:pt x="247" y="1132"/>
                  </a:lnTo>
                  <a:lnTo>
                    <a:pt x="255" y="1198"/>
                  </a:lnTo>
                  <a:lnTo>
                    <a:pt x="269" y="1264"/>
                  </a:lnTo>
                  <a:lnTo>
                    <a:pt x="286" y="1327"/>
                  </a:lnTo>
                  <a:lnTo>
                    <a:pt x="309" y="1387"/>
                  </a:lnTo>
                  <a:lnTo>
                    <a:pt x="338" y="1446"/>
                  </a:lnTo>
                  <a:lnTo>
                    <a:pt x="372" y="1503"/>
                  </a:lnTo>
                  <a:lnTo>
                    <a:pt x="411" y="1558"/>
                  </a:lnTo>
                  <a:lnTo>
                    <a:pt x="455" y="1611"/>
                  </a:lnTo>
                  <a:lnTo>
                    <a:pt x="466" y="1625"/>
                  </a:lnTo>
                  <a:lnTo>
                    <a:pt x="480" y="1642"/>
                  </a:lnTo>
                  <a:lnTo>
                    <a:pt x="498" y="1664"/>
                  </a:lnTo>
                  <a:lnTo>
                    <a:pt x="517" y="1700"/>
                  </a:lnTo>
                  <a:lnTo>
                    <a:pt x="539" y="1740"/>
                  </a:lnTo>
                  <a:lnTo>
                    <a:pt x="578" y="1811"/>
                  </a:lnTo>
                  <a:lnTo>
                    <a:pt x="614" y="1882"/>
                  </a:lnTo>
                  <a:lnTo>
                    <a:pt x="646" y="1951"/>
                  </a:lnTo>
                  <a:lnTo>
                    <a:pt x="693" y="2063"/>
                  </a:lnTo>
                  <a:lnTo>
                    <a:pt x="734" y="2177"/>
                  </a:lnTo>
                  <a:lnTo>
                    <a:pt x="745" y="2218"/>
                  </a:lnTo>
                  <a:lnTo>
                    <a:pt x="754" y="2254"/>
                  </a:lnTo>
                  <a:lnTo>
                    <a:pt x="761" y="2287"/>
                  </a:lnTo>
                  <a:lnTo>
                    <a:pt x="766" y="2316"/>
                  </a:lnTo>
                  <a:lnTo>
                    <a:pt x="768" y="2341"/>
                  </a:lnTo>
                  <a:lnTo>
                    <a:pt x="1373" y="2341"/>
                  </a:lnTo>
                  <a:lnTo>
                    <a:pt x="1375" y="2316"/>
                  </a:lnTo>
                  <a:lnTo>
                    <a:pt x="1380" y="2287"/>
                  </a:lnTo>
                  <a:lnTo>
                    <a:pt x="1387" y="2254"/>
                  </a:lnTo>
                  <a:lnTo>
                    <a:pt x="1396" y="2218"/>
                  </a:lnTo>
                  <a:lnTo>
                    <a:pt x="1407" y="2177"/>
                  </a:lnTo>
                  <a:lnTo>
                    <a:pt x="1432" y="2101"/>
                  </a:lnTo>
                  <a:lnTo>
                    <a:pt x="1459" y="2025"/>
                  </a:lnTo>
                  <a:lnTo>
                    <a:pt x="1491" y="1951"/>
                  </a:lnTo>
                  <a:lnTo>
                    <a:pt x="1524" y="1879"/>
                  </a:lnTo>
                  <a:lnTo>
                    <a:pt x="1557" y="1811"/>
                  </a:lnTo>
                  <a:lnTo>
                    <a:pt x="1590" y="1748"/>
                  </a:lnTo>
                  <a:lnTo>
                    <a:pt x="1614" y="1710"/>
                  </a:lnTo>
                  <a:lnTo>
                    <a:pt x="1640" y="1672"/>
                  </a:lnTo>
                  <a:lnTo>
                    <a:pt x="1655" y="1649"/>
                  </a:lnTo>
                  <a:lnTo>
                    <a:pt x="1667" y="1631"/>
                  </a:lnTo>
                  <a:lnTo>
                    <a:pt x="1678" y="1618"/>
                  </a:lnTo>
                  <a:lnTo>
                    <a:pt x="1724" y="1565"/>
                  </a:lnTo>
                  <a:lnTo>
                    <a:pt x="1764" y="1510"/>
                  </a:lnTo>
                  <a:lnTo>
                    <a:pt x="1799" y="1453"/>
                  </a:lnTo>
                  <a:lnTo>
                    <a:pt x="1829" y="1393"/>
                  </a:lnTo>
                  <a:lnTo>
                    <a:pt x="1853" y="1332"/>
                  </a:lnTo>
                  <a:lnTo>
                    <a:pt x="1872" y="1268"/>
                  </a:lnTo>
                  <a:lnTo>
                    <a:pt x="1886" y="1202"/>
                  </a:lnTo>
                  <a:lnTo>
                    <a:pt x="1894" y="1133"/>
                  </a:lnTo>
                  <a:lnTo>
                    <a:pt x="1896" y="1063"/>
                  </a:lnTo>
                  <a:lnTo>
                    <a:pt x="1894" y="997"/>
                  </a:lnTo>
                  <a:lnTo>
                    <a:pt x="1887" y="932"/>
                  </a:lnTo>
                  <a:lnTo>
                    <a:pt x="1874" y="869"/>
                  </a:lnTo>
                  <a:lnTo>
                    <a:pt x="1857" y="808"/>
                  </a:lnTo>
                  <a:lnTo>
                    <a:pt x="1836" y="748"/>
                  </a:lnTo>
                  <a:lnTo>
                    <a:pt x="1809" y="691"/>
                  </a:lnTo>
                  <a:lnTo>
                    <a:pt x="1778" y="636"/>
                  </a:lnTo>
                  <a:lnTo>
                    <a:pt x="1741" y="584"/>
                  </a:lnTo>
                  <a:lnTo>
                    <a:pt x="1699" y="533"/>
                  </a:lnTo>
                  <a:lnTo>
                    <a:pt x="1654" y="484"/>
                  </a:lnTo>
                  <a:lnTo>
                    <a:pt x="1604" y="439"/>
                  </a:lnTo>
                  <a:lnTo>
                    <a:pt x="1553" y="398"/>
                  </a:lnTo>
                  <a:lnTo>
                    <a:pt x="1499" y="363"/>
                  </a:lnTo>
                  <a:lnTo>
                    <a:pt x="1444" y="331"/>
                  </a:lnTo>
                  <a:lnTo>
                    <a:pt x="1386" y="305"/>
                  </a:lnTo>
                  <a:lnTo>
                    <a:pt x="1327" y="283"/>
                  </a:lnTo>
                  <a:lnTo>
                    <a:pt x="1266" y="267"/>
                  </a:lnTo>
                  <a:lnTo>
                    <a:pt x="1203" y="255"/>
                  </a:lnTo>
                  <a:lnTo>
                    <a:pt x="1138" y="248"/>
                  </a:lnTo>
                  <a:lnTo>
                    <a:pt x="1070" y="244"/>
                  </a:lnTo>
                  <a:close/>
                  <a:moveTo>
                    <a:pt x="1070" y="0"/>
                  </a:moveTo>
                  <a:lnTo>
                    <a:pt x="1070" y="0"/>
                  </a:lnTo>
                  <a:lnTo>
                    <a:pt x="1150" y="3"/>
                  </a:lnTo>
                  <a:lnTo>
                    <a:pt x="1226" y="10"/>
                  </a:lnTo>
                  <a:lnTo>
                    <a:pt x="1301" y="24"/>
                  </a:lnTo>
                  <a:lnTo>
                    <a:pt x="1374" y="42"/>
                  </a:lnTo>
                  <a:lnTo>
                    <a:pt x="1445" y="64"/>
                  </a:lnTo>
                  <a:lnTo>
                    <a:pt x="1513" y="93"/>
                  </a:lnTo>
                  <a:lnTo>
                    <a:pt x="1579" y="126"/>
                  </a:lnTo>
                  <a:lnTo>
                    <a:pt x="1644" y="165"/>
                  </a:lnTo>
                  <a:lnTo>
                    <a:pt x="1706" y="209"/>
                  </a:lnTo>
                  <a:lnTo>
                    <a:pt x="1768" y="258"/>
                  </a:lnTo>
                  <a:lnTo>
                    <a:pt x="1826" y="312"/>
                  </a:lnTo>
                  <a:lnTo>
                    <a:pt x="1880" y="370"/>
                  </a:lnTo>
                  <a:lnTo>
                    <a:pt x="1929" y="430"/>
                  </a:lnTo>
                  <a:lnTo>
                    <a:pt x="1974" y="492"/>
                  </a:lnTo>
                  <a:lnTo>
                    <a:pt x="2013" y="556"/>
                  </a:lnTo>
                  <a:lnTo>
                    <a:pt x="2047" y="622"/>
                  </a:lnTo>
                  <a:lnTo>
                    <a:pt x="2076" y="690"/>
                  </a:lnTo>
                  <a:lnTo>
                    <a:pt x="2099" y="761"/>
                  </a:lnTo>
                  <a:lnTo>
                    <a:pt x="2118" y="833"/>
                  </a:lnTo>
                  <a:lnTo>
                    <a:pt x="2131" y="907"/>
                  </a:lnTo>
                  <a:lnTo>
                    <a:pt x="2138" y="985"/>
                  </a:lnTo>
                  <a:lnTo>
                    <a:pt x="2141" y="1063"/>
                  </a:lnTo>
                  <a:lnTo>
                    <a:pt x="2138" y="1146"/>
                  </a:lnTo>
                  <a:lnTo>
                    <a:pt x="2130" y="1226"/>
                  </a:lnTo>
                  <a:lnTo>
                    <a:pt x="2116" y="1303"/>
                  </a:lnTo>
                  <a:lnTo>
                    <a:pt x="2095" y="1380"/>
                  </a:lnTo>
                  <a:lnTo>
                    <a:pt x="2070" y="1453"/>
                  </a:lnTo>
                  <a:lnTo>
                    <a:pt x="2039" y="1524"/>
                  </a:lnTo>
                  <a:lnTo>
                    <a:pt x="2003" y="1593"/>
                  </a:lnTo>
                  <a:lnTo>
                    <a:pt x="1960" y="1660"/>
                  </a:lnTo>
                  <a:lnTo>
                    <a:pt x="1912" y="1724"/>
                  </a:lnTo>
                  <a:lnTo>
                    <a:pt x="1858" y="1786"/>
                  </a:lnTo>
                  <a:lnTo>
                    <a:pt x="1855" y="1790"/>
                  </a:lnTo>
                  <a:lnTo>
                    <a:pt x="1850" y="1796"/>
                  </a:lnTo>
                  <a:lnTo>
                    <a:pt x="1843" y="1805"/>
                  </a:lnTo>
                  <a:lnTo>
                    <a:pt x="1804" y="1870"/>
                  </a:lnTo>
                  <a:lnTo>
                    <a:pt x="1775" y="1926"/>
                  </a:lnTo>
                  <a:lnTo>
                    <a:pt x="1745" y="1987"/>
                  </a:lnTo>
                  <a:lnTo>
                    <a:pt x="1717" y="2051"/>
                  </a:lnTo>
                  <a:lnTo>
                    <a:pt x="1677" y="2149"/>
                  </a:lnTo>
                  <a:lnTo>
                    <a:pt x="1644" y="2249"/>
                  </a:lnTo>
                  <a:lnTo>
                    <a:pt x="1639" y="2257"/>
                  </a:lnTo>
                  <a:lnTo>
                    <a:pt x="1635" y="2269"/>
                  </a:lnTo>
                  <a:lnTo>
                    <a:pt x="1632" y="2284"/>
                  </a:lnTo>
                  <a:lnTo>
                    <a:pt x="1630" y="2298"/>
                  </a:lnTo>
                  <a:lnTo>
                    <a:pt x="1627" y="2309"/>
                  </a:lnTo>
                  <a:lnTo>
                    <a:pt x="1625" y="2316"/>
                  </a:lnTo>
                  <a:lnTo>
                    <a:pt x="1621" y="2327"/>
                  </a:lnTo>
                  <a:lnTo>
                    <a:pt x="1619" y="2341"/>
                  </a:lnTo>
                  <a:lnTo>
                    <a:pt x="1618" y="2351"/>
                  </a:lnTo>
                  <a:lnTo>
                    <a:pt x="1617" y="2356"/>
                  </a:lnTo>
                  <a:lnTo>
                    <a:pt x="1617" y="2358"/>
                  </a:lnTo>
                  <a:lnTo>
                    <a:pt x="1617" y="2586"/>
                  </a:lnTo>
                  <a:lnTo>
                    <a:pt x="524" y="2586"/>
                  </a:lnTo>
                  <a:lnTo>
                    <a:pt x="524" y="2364"/>
                  </a:lnTo>
                  <a:lnTo>
                    <a:pt x="522" y="2351"/>
                  </a:lnTo>
                  <a:lnTo>
                    <a:pt x="520" y="2340"/>
                  </a:lnTo>
                  <a:lnTo>
                    <a:pt x="517" y="2325"/>
                  </a:lnTo>
                  <a:lnTo>
                    <a:pt x="513" y="2306"/>
                  </a:lnTo>
                  <a:lnTo>
                    <a:pt x="498" y="2249"/>
                  </a:lnTo>
                  <a:lnTo>
                    <a:pt x="464" y="2149"/>
                  </a:lnTo>
                  <a:lnTo>
                    <a:pt x="424" y="2051"/>
                  </a:lnTo>
                  <a:lnTo>
                    <a:pt x="380" y="1958"/>
                  </a:lnTo>
                  <a:lnTo>
                    <a:pt x="329" y="1863"/>
                  </a:lnTo>
                  <a:lnTo>
                    <a:pt x="307" y="1828"/>
                  </a:lnTo>
                  <a:lnTo>
                    <a:pt x="287" y="1798"/>
                  </a:lnTo>
                  <a:lnTo>
                    <a:pt x="282" y="1789"/>
                  </a:lnTo>
                  <a:lnTo>
                    <a:pt x="276" y="1779"/>
                  </a:lnTo>
                  <a:lnTo>
                    <a:pt x="276" y="1775"/>
                  </a:lnTo>
                  <a:lnTo>
                    <a:pt x="223" y="1714"/>
                  </a:lnTo>
                  <a:lnTo>
                    <a:pt x="176" y="1650"/>
                  </a:lnTo>
                  <a:lnTo>
                    <a:pt x="135" y="1584"/>
                  </a:lnTo>
                  <a:lnTo>
                    <a:pt x="100" y="1516"/>
                  </a:lnTo>
                  <a:lnTo>
                    <a:pt x="69" y="1446"/>
                  </a:lnTo>
                  <a:lnTo>
                    <a:pt x="44" y="1374"/>
                  </a:lnTo>
                  <a:lnTo>
                    <a:pt x="24" y="1299"/>
                  </a:lnTo>
                  <a:lnTo>
                    <a:pt x="11" y="1223"/>
                  </a:lnTo>
                  <a:lnTo>
                    <a:pt x="3" y="1145"/>
                  </a:lnTo>
                  <a:lnTo>
                    <a:pt x="0" y="1063"/>
                  </a:lnTo>
                  <a:lnTo>
                    <a:pt x="3" y="985"/>
                  </a:lnTo>
                  <a:lnTo>
                    <a:pt x="10" y="907"/>
                  </a:lnTo>
                  <a:lnTo>
                    <a:pt x="23" y="833"/>
                  </a:lnTo>
                  <a:lnTo>
                    <a:pt x="42" y="761"/>
                  </a:lnTo>
                  <a:lnTo>
                    <a:pt x="65" y="690"/>
                  </a:lnTo>
                  <a:lnTo>
                    <a:pt x="94" y="622"/>
                  </a:lnTo>
                  <a:lnTo>
                    <a:pt x="128" y="556"/>
                  </a:lnTo>
                  <a:lnTo>
                    <a:pt x="167" y="492"/>
                  </a:lnTo>
                  <a:lnTo>
                    <a:pt x="212" y="430"/>
                  </a:lnTo>
                  <a:lnTo>
                    <a:pt x="260" y="370"/>
                  </a:lnTo>
                  <a:lnTo>
                    <a:pt x="315" y="312"/>
                  </a:lnTo>
                  <a:lnTo>
                    <a:pt x="373" y="258"/>
                  </a:lnTo>
                  <a:lnTo>
                    <a:pt x="434" y="209"/>
                  </a:lnTo>
                  <a:lnTo>
                    <a:pt x="497" y="165"/>
                  </a:lnTo>
                  <a:lnTo>
                    <a:pt x="562" y="126"/>
                  </a:lnTo>
                  <a:lnTo>
                    <a:pt x="628" y="93"/>
                  </a:lnTo>
                  <a:lnTo>
                    <a:pt x="696" y="64"/>
                  </a:lnTo>
                  <a:lnTo>
                    <a:pt x="767" y="42"/>
                  </a:lnTo>
                  <a:lnTo>
                    <a:pt x="839" y="24"/>
                  </a:lnTo>
                  <a:lnTo>
                    <a:pt x="915" y="10"/>
                  </a:lnTo>
                  <a:lnTo>
                    <a:pt x="991" y="3"/>
                  </a:lnTo>
                  <a:lnTo>
                    <a:pt x="1070" y="0"/>
                  </a:lnTo>
                  <a:close/>
                </a:path>
              </a:pathLst>
            </a:custGeom>
            <a:noFill/>
            <a:ln w="0">
              <a:solidFill>
                <a:schemeClr val="accent2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3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5543" y="1724297"/>
            <a:ext cx="10580914" cy="92746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72139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Status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9808" y="1864863"/>
            <a:ext cx="8323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980657794"/>
              </p:ext>
            </p:extLst>
          </p:nvPr>
        </p:nvGraphicFramePr>
        <p:xfrm>
          <a:off x="805543" y="3683726"/>
          <a:ext cx="3766457" cy="2434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4715691" y="2991395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$4.5</a:t>
            </a:r>
          </a:p>
        </p:txBody>
      </p:sp>
      <p:sp>
        <p:nvSpPr>
          <p:cNvPr id="9" name="Rectangle 8"/>
          <p:cNvSpPr/>
          <p:nvPr/>
        </p:nvSpPr>
        <p:spPr>
          <a:xfrm>
            <a:off x="4715691" y="409738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$22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5691" y="520337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$20+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5542" y="3104945"/>
            <a:ext cx="3910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-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01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074229" y="3043649"/>
            <a:ext cx="0" cy="304364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421930406"/>
              </p:ext>
            </p:extLst>
          </p:nvPr>
        </p:nvGraphicFramePr>
        <p:xfrm>
          <a:off x="6561909" y="3683726"/>
          <a:ext cx="3766457" cy="2434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ctangle 15"/>
          <p:cNvSpPr/>
          <p:nvPr/>
        </p:nvSpPr>
        <p:spPr>
          <a:xfrm>
            <a:off x="10472057" y="2991395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50+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72057" y="409738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30-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72057" y="520337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$60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61908" y="3104945"/>
            <a:ext cx="3910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-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02</a:t>
            </a:r>
          </a:p>
        </p:txBody>
      </p:sp>
    </p:spTree>
    <p:extLst>
      <p:ext uri="{BB962C8B-B14F-4D97-AF65-F5344CB8AC3E}">
        <p14:creationId xmlns:p14="http://schemas.microsoft.com/office/powerpoint/2010/main" val="32318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35880" y="1674418"/>
            <a:ext cx="1920240" cy="3931920"/>
            <a:chOff x="5700156" y="1781299"/>
            <a:chExt cx="1828800" cy="3586347"/>
          </a:xfrm>
        </p:grpSpPr>
        <p:sp>
          <p:nvSpPr>
            <p:cNvPr id="5" name="Donut 4"/>
            <p:cNvSpPr/>
            <p:nvPr/>
          </p:nvSpPr>
          <p:spPr>
            <a:xfrm>
              <a:off x="5700156" y="3538846"/>
              <a:ext cx="1828800" cy="18288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0" dist="38100" dir="12600000" sx="108000" sy="108000" algn="t" rotWithShape="0">
                <a:prstClr val="black">
                  <a:alpha val="13000"/>
                </a:prstClr>
              </a:outerShdw>
            </a:effectLst>
            <a:scene3d>
              <a:camera prst="isometricTopUp"/>
              <a:lightRig rig="threePt" dir="t"/>
            </a:scene3d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Donut 3"/>
            <p:cNvSpPr/>
            <p:nvPr/>
          </p:nvSpPr>
          <p:spPr>
            <a:xfrm>
              <a:off x="5700156" y="2952997"/>
              <a:ext cx="1828800" cy="182880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shade val="30000"/>
                    <a:satMod val="115000"/>
                  </a:schemeClr>
                </a:gs>
                <a:gs pos="50000">
                  <a:schemeClr val="accent4">
                    <a:shade val="67500"/>
                    <a:satMod val="115000"/>
                  </a:schemeClr>
                </a:gs>
                <a:gs pos="100000">
                  <a:schemeClr val="accent4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0" dist="38100" dir="12600000" sx="108000" sy="108000" algn="t" rotWithShape="0">
                <a:prstClr val="black">
                  <a:alpha val="13000"/>
                </a:prstClr>
              </a:outerShdw>
            </a:effectLst>
            <a:scene3d>
              <a:camera prst="isometricTopUp"/>
              <a:lightRig rig="threePt" dir="t"/>
            </a:scene3d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Donut 2"/>
            <p:cNvSpPr/>
            <p:nvPr/>
          </p:nvSpPr>
          <p:spPr>
            <a:xfrm>
              <a:off x="5700156" y="2367148"/>
              <a:ext cx="1828800" cy="182880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0" dist="38100" dir="12600000" sx="108000" sy="108000" algn="t" rotWithShape="0">
                <a:prstClr val="black">
                  <a:alpha val="13000"/>
                </a:prstClr>
              </a:outerShdw>
            </a:effectLst>
            <a:scene3d>
              <a:camera prst="isometricTopUp"/>
              <a:lightRig rig="threePt" dir="t"/>
            </a:scene3d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Donut 1"/>
            <p:cNvSpPr/>
            <p:nvPr/>
          </p:nvSpPr>
          <p:spPr>
            <a:xfrm>
              <a:off x="5700156" y="1781299"/>
              <a:ext cx="1828800" cy="182880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0" dist="38100" dir="12600000" sx="108000" sy="108000" algn="t" rotWithShape="0">
                <a:prstClr val="black">
                  <a:alpha val="13000"/>
                </a:prstClr>
              </a:outerShdw>
            </a:effectLst>
            <a:scene3d>
              <a:camera prst="isometricTopUp"/>
              <a:lightRig rig="threePt" dir="t"/>
            </a:scene3d>
            <a:sp3d extrusionH="25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72139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Structure</a:t>
            </a:r>
          </a:p>
        </p:txBody>
      </p:sp>
      <p:sp>
        <p:nvSpPr>
          <p:cNvPr id="8" name="Oval 7"/>
          <p:cNvSpPr/>
          <p:nvPr/>
        </p:nvSpPr>
        <p:spPr>
          <a:xfrm>
            <a:off x="3402083" y="2184860"/>
            <a:ext cx="1005840" cy="100584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02083" y="4211580"/>
            <a:ext cx="1005840" cy="10058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784078" y="2184860"/>
            <a:ext cx="1005840" cy="100584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20140" y="2226115"/>
            <a:ext cx="2320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</a:t>
            </a:r>
          </a:p>
          <a:p>
            <a:pPr algn="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900359" y="2226115"/>
            <a:ext cx="2320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</a:t>
            </a:r>
          </a:p>
          <a:p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20140" y="4270539"/>
            <a:ext cx="2320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</a:t>
            </a:r>
          </a:p>
          <a:p>
            <a:pPr algn="r"/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900359" y="4270539"/>
            <a:ext cx="2320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</a:t>
            </a:r>
          </a:p>
          <a:p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 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402083" y="4229284"/>
            <a:ext cx="1005840" cy="10058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784078" y="4229284"/>
            <a:ext cx="1005840" cy="100584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3627853" y="2413642"/>
            <a:ext cx="554300" cy="548276"/>
            <a:chOff x="304" y="696"/>
            <a:chExt cx="276" cy="273"/>
          </a:xfrm>
          <a:noFill/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304" y="696"/>
              <a:ext cx="164" cy="163"/>
            </a:xfrm>
            <a:custGeom>
              <a:avLst/>
              <a:gdLst>
                <a:gd name="T0" fmla="*/ 859 w 1962"/>
                <a:gd name="T1" fmla="*/ 645 h 1957"/>
                <a:gd name="T2" fmla="*/ 724 w 1962"/>
                <a:gd name="T3" fmla="*/ 739 h 1957"/>
                <a:gd name="T4" fmla="*/ 645 w 1962"/>
                <a:gd name="T5" fmla="*/ 885 h 1957"/>
                <a:gd name="T6" fmla="*/ 645 w 1962"/>
                <a:gd name="T7" fmla="*/ 1056 h 1957"/>
                <a:gd name="T8" fmla="*/ 724 w 1962"/>
                <a:gd name="T9" fmla="*/ 1202 h 1957"/>
                <a:gd name="T10" fmla="*/ 859 w 1962"/>
                <a:gd name="T11" fmla="*/ 1296 h 1957"/>
                <a:gd name="T12" fmla="*/ 1030 w 1962"/>
                <a:gd name="T13" fmla="*/ 1317 h 1957"/>
                <a:gd name="T14" fmla="*/ 1185 w 1962"/>
                <a:gd name="T15" fmla="*/ 1257 h 1957"/>
                <a:gd name="T16" fmla="*/ 1295 w 1962"/>
                <a:gd name="T17" fmla="*/ 1135 h 1957"/>
                <a:gd name="T18" fmla="*/ 1336 w 1962"/>
                <a:gd name="T19" fmla="*/ 971 h 1957"/>
                <a:gd name="T20" fmla="*/ 1295 w 1962"/>
                <a:gd name="T21" fmla="*/ 807 h 1957"/>
                <a:gd name="T22" fmla="*/ 1185 w 1962"/>
                <a:gd name="T23" fmla="*/ 684 h 1957"/>
                <a:gd name="T24" fmla="*/ 1030 w 1962"/>
                <a:gd name="T25" fmla="*/ 624 h 1957"/>
                <a:gd name="T26" fmla="*/ 1113 w 1962"/>
                <a:gd name="T27" fmla="*/ 3 h 1957"/>
                <a:gd name="T28" fmla="*/ 1175 w 1962"/>
                <a:gd name="T29" fmla="*/ 58 h 1957"/>
                <a:gd name="T30" fmla="*/ 1295 w 1962"/>
                <a:gd name="T31" fmla="*/ 235 h 1957"/>
                <a:gd name="T32" fmla="*/ 1500 w 1962"/>
                <a:gd name="T33" fmla="*/ 197 h 1957"/>
                <a:gd name="T34" fmla="*/ 1572 w 1962"/>
                <a:gd name="T35" fmla="*/ 194 h 1957"/>
                <a:gd name="T36" fmla="*/ 1766 w 1962"/>
                <a:gd name="T37" fmla="*/ 381 h 1957"/>
                <a:gd name="T38" fmla="*/ 1771 w 1962"/>
                <a:gd name="T39" fmla="*/ 463 h 1957"/>
                <a:gd name="T40" fmla="*/ 1738 w 1962"/>
                <a:gd name="T41" fmla="*/ 701 h 1957"/>
                <a:gd name="T42" fmla="*/ 1924 w 1962"/>
                <a:gd name="T43" fmla="*/ 795 h 1957"/>
                <a:gd name="T44" fmla="*/ 1962 w 1962"/>
                <a:gd name="T45" fmla="*/ 868 h 1957"/>
                <a:gd name="T46" fmla="*/ 1940 w 1962"/>
                <a:gd name="T47" fmla="*/ 1139 h 1957"/>
                <a:gd name="T48" fmla="*/ 1756 w 1962"/>
                <a:gd name="T49" fmla="*/ 1183 h 1957"/>
                <a:gd name="T50" fmla="*/ 1760 w 1962"/>
                <a:gd name="T51" fmla="*/ 1473 h 1957"/>
                <a:gd name="T52" fmla="*/ 1778 w 1962"/>
                <a:gd name="T53" fmla="*/ 1543 h 1957"/>
                <a:gd name="T54" fmla="*/ 1603 w 1962"/>
                <a:gd name="T55" fmla="*/ 1742 h 1957"/>
                <a:gd name="T56" fmla="*/ 1524 w 1962"/>
                <a:gd name="T57" fmla="*/ 1767 h 1957"/>
                <a:gd name="T58" fmla="*/ 1317 w 1962"/>
                <a:gd name="T59" fmla="*/ 1697 h 1957"/>
                <a:gd name="T60" fmla="*/ 1167 w 1962"/>
                <a:gd name="T61" fmla="*/ 1899 h 1957"/>
                <a:gd name="T62" fmla="*/ 1105 w 1962"/>
                <a:gd name="T63" fmla="*/ 1954 h 1957"/>
                <a:gd name="T64" fmla="*/ 829 w 1962"/>
                <a:gd name="T65" fmla="*/ 1946 h 1957"/>
                <a:gd name="T66" fmla="*/ 782 w 1962"/>
                <a:gd name="T67" fmla="*/ 1878 h 1957"/>
                <a:gd name="T68" fmla="*/ 587 w 1962"/>
                <a:gd name="T69" fmla="*/ 1663 h 1957"/>
                <a:gd name="T70" fmla="*/ 427 w 1962"/>
                <a:gd name="T71" fmla="*/ 1768 h 1957"/>
                <a:gd name="T72" fmla="*/ 359 w 1962"/>
                <a:gd name="T73" fmla="*/ 1742 h 1957"/>
                <a:gd name="T74" fmla="*/ 184 w 1962"/>
                <a:gd name="T75" fmla="*/ 1534 h 1957"/>
                <a:gd name="T76" fmla="*/ 289 w 1962"/>
                <a:gd name="T77" fmla="*/ 1363 h 1957"/>
                <a:gd name="T78" fmla="*/ 79 w 1962"/>
                <a:gd name="T79" fmla="*/ 1177 h 1957"/>
                <a:gd name="T80" fmla="*/ 10 w 1962"/>
                <a:gd name="T81" fmla="*/ 1130 h 1957"/>
                <a:gd name="T82" fmla="*/ 3 w 1962"/>
                <a:gd name="T83" fmla="*/ 855 h 1957"/>
                <a:gd name="T84" fmla="*/ 58 w 1962"/>
                <a:gd name="T85" fmla="*/ 793 h 1957"/>
                <a:gd name="T86" fmla="*/ 254 w 1962"/>
                <a:gd name="T87" fmla="*/ 647 h 1957"/>
                <a:gd name="T88" fmla="*/ 186 w 1962"/>
                <a:gd name="T89" fmla="*/ 449 h 1957"/>
                <a:gd name="T90" fmla="*/ 197 w 1962"/>
                <a:gd name="T91" fmla="*/ 379 h 1957"/>
                <a:gd name="T92" fmla="*/ 396 w 1962"/>
                <a:gd name="T93" fmla="*/ 192 h 1957"/>
                <a:gd name="T94" fmla="*/ 479 w 1962"/>
                <a:gd name="T95" fmla="*/ 208 h 1957"/>
                <a:gd name="T96" fmla="*/ 724 w 1962"/>
                <a:gd name="T97" fmla="*/ 216 h 1957"/>
                <a:gd name="T98" fmla="*/ 806 w 1962"/>
                <a:gd name="T99" fmla="*/ 39 h 1957"/>
                <a:gd name="T100" fmla="*/ 879 w 1962"/>
                <a:gd name="T101" fmla="*/ 0 h 1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62" h="1957">
                  <a:moveTo>
                    <a:pt x="986" y="621"/>
                  </a:moveTo>
                  <a:lnTo>
                    <a:pt x="941" y="624"/>
                  </a:lnTo>
                  <a:lnTo>
                    <a:pt x="899" y="632"/>
                  </a:lnTo>
                  <a:lnTo>
                    <a:pt x="859" y="645"/>
                  </a:lnTo>
                  <a:lnTo>
                    <a:pt x="821" y="662"/>
                  </a:lnTo>
                  <a:lnTo>
                    <a:pt x="786" y="684"/>
                  </a:lnTo>
                  <a:lnTo>
                    <a:pt x="753" y="710"/>
                  </a:lnTo>
                  <a:lnTo>
                    <a:pt x="724" y="739"/>
                  </a:lnTo>
                  <a:lnTo>
                    <a:pt x="698" y="771"/>
                  </a:lnTo>
                  <a:lnTo>
                    <a:pt x="676" y="807"/>
                  </a:lnTo>
                  <a:lnTo>
                    <a:pt x="658" y="845"/>
                  </a:lnTo>
                  <a:lnTo>
                    <a:pt x="645" y="885"/>
                  </a:lnTo>
                  <a:lnTo>
                    <a:pt x="637" y="927"/>
                  </a:lnTo>
                  <a:lnTo>
                    <a:pt x="635" y="971"/>
                  </a:lnTo>
                  <a:lnTo>
                    <a:pt x="637" y="1014"/>
                  </a:lnTo>
                  <a:lnTo>
                    <a:pt x="645" y="1056"/>
                  </a:lnTo>
                  <a:lnTo>
                    <a:pt x="658" y="1097"/>
                  </a:lnTo>
                  <a:lnTo>
                    <a:pt x="676" y="1135"/>
                  </a:lnTo>
                  <a:lnTo>
                    <a:pt x="698" y="1170"/>
                  </a:lnTo>
                  <a:lnTo>
                    <a:pt x="724" y="1202"/>
                  </a:lnTo>
                  <a:lnTo>
                    <a:pt x="753" y="1232"/>
                  </a:lnTo>
                  <a:lnTo>
                    <a:pt x="786" y="1257"/>
                  </a:lnTo>
                  <a:lnTo>
                    <a:pt x="821" y="1279"/>
                  </a:lnTo>
                  <a:lnTo>
                    <a:pt x="859" y="1296"/>
                  </a:lnTo>
                  <a:lnTo>
                    <a:pt x="899" y="1309"/>
                  </a:lnTo>
                  <a:lnTo>
                    <a:pt x="941" y="1317"/>
                  </a:lnTo>
                  <a:lnTo>
                    <a:pt x="986" y="1320"/>
                  </a:lnTo>
                  <a:lnTo>
                    <a:pt x="1030" y="1317"/>
                  </a:lnTo>
                  <a:lnTo>
                    <a:pt x="1072" y="1309"/>
                  </a:lnTo>
                  <a:lnTo>
                    <a:pt x="1112" y="1296"/>
                  </a:lnTo>
                  <a:lnTo>
                    <a:pt x="1150" y="1279"/>
                  </a:lnTo>
                  <a:lnTo>
                    <a:pt x="1185" y="1257"/>
                  </a:lnTo>
                  <a:lnTo>
                    <a:pt x="1218" y="1232"/>
                  </a:lnTo>
                  <a:lnTo>
                    <a:pt x="1248" y="1202"/>
                  </a:lnTo>
                  <a:lnTo>
                    <a:pt x="1274" y="1170"/>
                  </a:lnTo>
                  <a:lnTo>
                    <a:pt x="1295" y="1135"/>
                  </a:lnTo>
                  <a:lnTo>
                    <a:pt x="1313" y="1097"/>
                  </a:lnTo>
                  <a:lnTo>
                    <a:pt x="1326" y="1056"/>
                  </a:lnTo>
                  <a:lnTo>
                    <a:pt x="1334" y="1014"/>
                  </a:lnTo>
                  <a:lnTo>
                    <a:pt x="1336" y="971"/>
                  </a:lnTo>
                  <a:lnTo>
                    <a:pt x="1334" y="927"/>
                  </a:lnTo>
                  <a:lnTo>
                    <a:pt x="1326" y="885"/>
                  </a:lnTo>
                  <a:lnTo>
                    <a:pt x="1313" y="845"/>
                  </a:lnTo>
                  <a:lnTo>
                    <a:pt x="1295" y="807"/>
                  </a:lnTo>
                  <a:lnTo>
                    <a:pt x="1274" y="771"/>
                  </a:lnTo>
                  <a:lnTo>
                    <a:pt x="1248" y="739"/>
                  </a:lnTo>
                  <a:lnTo>
                    <a:pt x="1218" y="710"/>
                  </a:lnTo>
                  <a:lnTo>
                    <a:pt x="1185" y="684"/>
                  </a:lnTo>
                  <a:lnTo>
                    <a:pt x="1150" y="662"/>
                  </a:lnTo>
                  <a:lnTo>
                    <a:pt x="1112" y="645"/>
                  </a:lnTo>
                  <a:lnTo>
                    <a:pt x="1072" y="632"/>
                  </a:lnTo>
                  <a:lnTo>
                    <a:pt x="1030" y="624"/>
                  </a:lnTo>
                  <a:lnTo>
                    <a:pt x="986" y="621"/>
                  </a:lnTo>
                  <a:close/>
                  <a:moveTo>
                    <a:pt x="879" y="0"/>
                  </a:moveTo>
                  <a:lnTo>
                    <a:pt x="1091" y="0"/>
                  </a:lnTo>
                  <a:lnTo>
                    <a:pt x="1113" y="3"/>
                  </a:lnTo>
                  <a:lnTo>
                    <a:pt x="1133" y="10"/>
                  </a:lnTo>
                  <a:lnTo>
                    <a:pt x="1151" y="23"/>
                  </a:lnTo>
                  <a:lnTo>
                    <a:pt x="1165" y="39"/>
                  </a:lnTo>
                  <a:lnTo>
                    <a:pt x="1175" y="58"/>
                  </a:lnTo>
                  <a:lnTo>
                    <a:pt x="1180" y="79"/>
                  </a:lnTo>
                  <a:lnTo>
                    <a:pt x="1194" y="201"/>
                  </a:lnTo>
                  <a:lnTo>
                    <a:pt x="1246" y="216"/>
                  </a:lnTo>
                  <a:lnTo>
                    <a:pt x="1295" y="235"/>
                  </a:lnTo>
                  <a:lnTo>
                    <a:pt x="1343" y="257"/>
                  </a:lnTo>
                  <a:lnTo>
                    <a:pt x="1390" y="282"/>
                  </a:lnTo>
                  <a:lnTo>
                    <a:pt x="1484" y="208"/>
                  </a:lnTo>
                  <a:lnTo>
                    <a:pt x="1500" y="197"/>
                  </a:lnTo>
                  <a:lnTo>
                    <a:pt x="1517" y="191"/>
                  </a:lnTo>
                  <a:lnTo>
                    <a:pt x="1536" y="188"/>
                  </a:lnTo>
                  <a:lnTo>
                    <a:pt x="1554" y="189"/>
                  </a:lnTo>
                  <a:lnTo>
                    <a:pt x="1572" y="194"/>
                  </a:lnTo>
                  <a:lnTo>
                    <a:pt x="1589" y="202"/>
                  </a:lnTo>
                  <a:lnTo>
                    <a:pt x="1603" y="214"/>
                  </a:lnTo>
                  <a:lnTo>
                    <a:pt x="1752" y="363"/>
                  </a:lnTo>
                  <a:lnTo>
                    <a:pt x="1766" y="381"/>
                  </a:lnTo>
                  <a:lnTo>
                    <a:pt x="1775" y="401"/>
                  </a:lnTo>
                  <a:lnTo>
                    <a:pt x="1778" y="422"/>
                  </a:lnTo>
                  <a:lnTo>
                    <a:pt x="1777" y="443"/>
                  </a:lnTo>
                  <a:lnTo>
                    <a:pt x="1771" y="463"/>
                  </a:lnTo>
                  <a:lnTo>
                    <a:pt x="1759" y="482"/>
                  </a:lnTo>
                  <a:lnTo>
                    <a:pt x="1683" y="580"/>
                  </a:lnTo>
                  <a:lnTo>
                    <a:pt x="1713" y="639"/>
                  </a:lnTo>
                  <a:lnTo>
                    <a:pt x="1738" y="701"/>
                  </a:lnTo>
                  <a:lnTo>
                    <a:pt x="1758" y="765"/>
                  </a:lnTo>
                  <a:lnTo>
                    <a:pt x="1883" y="779"/>
                  </a:lnTo>
                  <a:lnTo>
                    <a:pt x="1905" y="784"/>
                  </a:lnTo>
                  <a:lnTo>
                    <a:pt x="1924" y="795"/>
                  </a:lnTo>
                  <a:lnTo>
                    <a:pt x="1940" y="809"/>
                  </a:lnTo>
                  <a:lnTo>
                    <a:pt x="1952" y="826"/>
                  </a:lnTo>
                  <a:lnTo>
                    <a:pt x="1960" y="846"/>
                  </a:lnTo>
                  <a:lnTo>
                    <a:pt x="1962" y="868"/>
                  </a:lnTo>
                  <a:lnTo>
                    <a:pt x="1962" y="1079"/>
                  </a:lnTo>
                  <a:lnTo>
                    <a:pt x="1960" y="1101"/>
                  </a:lnTo>
                  <a:lnTo>
                    <a:pt x="1952" y="1121"/>
                  </a:lnTo>
                  <a:lnTo>
                    <a:pt x="1940" y="1139"/>
                  </a:lnTo>
                  <a:lnTo>
                    <a:pt x="1924" y="1153"/>
                  </a:lnTo>
                  <a:lnTo>
                    <a:pt x="1905" y="1163"/>
                  </a:lnTo>
                  <a:lnTo>
                    <a:pt x="1883" y="1168"/>
                  </a:lnTo>
                  <a:lnTo>
                    <a:pt x="1756" y="1183"/>
                  </a:lnTo>
                  <a:lnTo>
                    <a:pt x="1735" y="1247"/>
                  </a:lnTo>
                  <a:lnTo>
                    <a:pt x="1709" y="1309"/>
                  </a:lnTo>
                  <a:lnTo>
                    <a:pt x="1678" y="1369"/>
                  </a:lnTo>
                  <a:lnTo>
                    <a:pt x="1760" y="1473"/>
                  </a:lnTo>
                  <a:lnTo>
                    <a:pt x="1770" y="1489"/>
                  </a:lnTo>
                  <a:lnTo>
                    <a:pt x="1776" y="1507"/>
                  </a:lnTo>
                  <a:lnTo>
                    <a:pt x="1779" y="1525"/>
                  </a:lnTo>
                  <a:lnTo>
                    <a:pt x="1778" y="1543"/>
                  </a:lnTo>
                  <a:lnTo>
                    <a:pt x="1773" y="1561"/>
                  </a:lnTo>
                  <a:lnTo>
                    <a:pt x="1765" y="1577"/>
                  </a:lnTo>
                  <a:lnTo>
                    <a:pt x="1753" y="1592"/>
                  </a:lnTo>
                  <a:lnTo>
                    <a:pt x="1603" y="1742"/>
                  </a:lnTo>
                  <a:lnTo>
                    <a:pt x="1586" y="1756"/>
                  </a:lnTo>
                  <a:lnTo>
                    <a:pt x="1566" y="1765"/>
                  </a:lnTo>
                  <a:lnTo>
                    <a:pt x="1545" y="1768"/>
                  </a:lnTo>
                  <a:lnTo>
                    <a:pt x="1524" y="1767"/>
                  </a:lnTo>
                  <a:lnTo>
                    <a:pt x="1503" y="1761"/>
                  </a:lnTo>
                  <a:lnTo>
                    <a:pt x="1484" y="1749"/>
                  </a:lnTo>
                  <a:lnTo>
                    <a:pt x="1378" y="1666"/>
                  </a:lnTo>
                  <a:lnTo>
                    <a:pt x="1317" y="1697"/>
                  </a:lnTo>
                  <a:lnTo>
                    <a:pt x="1254" y="1723"/>
                  </a:lnTo>
                  <a:lnTo>
                    <a:pt x="1187" y="1743"/>
                  </a:lnTo>
                  <a:lnTo>
                    <a:pt x="1172" y="1878"/>
                  </a:lnTo>
                  <a:lnTo>
                    <a:pt x="1167" y="1899"/>
                  </a:lnTo>
                  <a:lnTo>
                    <a:pt x="1157" y="1918"/>
                  </a:lnTo>
                  <a:lnTo>
                    <a:pt x="1142" y="1934"/>
                  </a:lnTo>
                  <a:lnTo>
                    <a:pt x="1125" y="1946"/>
                  </a:lnTo>
                  <a:lnTo>
                    <a:pt x="1105" y="1954"/>
                  </a:lnTo>
                  <a:lnTo>
                    <a:pt x="1083" y="1957"/>
                  </a:lnTo>
                  <a:lnTo>
                    <a:pt x="871" y="1957"/>
                  </a:lnTo>
                  <a:lnTo>
                    <a:pt x="849" y="1954"/>
                  </a:lnTo>
                  <a:lnTo>
                    <a:pt x="829" y="1946"/>
                  </a:lnTo>
                  <a:lnTo>
                    <a:pt x="811" y="1934"/>
                  </a:lnTo>
                  <a:lnTo>
                    <a:pt x="797" y="1918"/>
                  </a:lnTo>
                  <a:lnTo>
                    <a:pt x="787" y="1899"/>
                  </a:lnTo>
                  <a:lnTo>
                    <a:pt x="782" y="1878"/>
                  </a:lnTo>
                  <a:lnTo>
                    <a:pt x="766" y="1738"/>
                  </a:lnTo>
                  <a:lnTo>
                    <a:pt x="705" y="1718"/>
                  </a:lnTo>
                  <a:lnTo>
                    <a:pt x="644" y="1693"/>
                  </a:lnTo>
                  <a:lnTo>
                    <a:pt x="587" y="1663"/>
                  </a:lnTo>
                  <a:lnTo>
                    <a:pt x="479" y="1749"/>
                  </a:lnTo>
                  <a:lnTo>
                    <a:pt x="463" y="1759"/>
                  </a:lnTo>
                  <a:lnTo>
                    <a:pt x="445" y="1765"/>
                  </a:lnTo>
                  <a:lnTo>
                    <a:pt x="427" y="1768"/>
                  </a:lnTo>
                  <a:lnTo>
                    <a:pt x="408" y="1767"/>
                  </a:lnTo>
                  <a:lnTo>
                    <a:pt x="390" y="1762"/>
                  </a:lnTo>
                  <a:lnTo>
                    <a:pt x="374" y="1754"/>
                  </a:lnTo>
                  <a:lnTo>
                    <a:pt x="359" y="1742"/>
                  </a:lnTo>
                  <a:lnTo>
                    <a:pt x="209" y="1592"/>
                  </a:lnTo>
                  <a:lnTo>
                    <a:pt x="196" y="1574"/>
                  </a:lnTo>
                  <a:lnTo>
                    <a:pt x="187" y="1555"/>
                  </a:lnTo>
                  <a:lnTo>
                    <a:pt x="184" y="1534"/>
                  </a:lnTo>
                  <a:lnTo>
                    <a:pt x="185" y="1512"/>
                  </a:lnTo>
                  <a:lnTo>
                    <a:pt x="191" y="1492"/>
                  </a:lnTo>
                  <a:lnTo>
                    <a:pt x="203" y="1473"/>
                  </a:lnTo>
                  <a:lnTo>
                    <a:pt x="289" y="1363"/>
                  </a:lnTo>
                  <a:lnTo>
                    <a:pt x="261" y="1309"/>
                  </a:lnTo>
                  <a:lnTo>
                    <a:pt x="237" y="1252"/>
                  </a:lnTo>
                  <a:lnTo>
                    <a:pt x="218" y="1193"/>
                  </a:lnTo>
                  <a:lnTo>
                    <a:pt x="79" y="1177"/>
                  </a:lnTo>
                  <a:lnTo>
                    <a:pt x="58" y="1172"/>
                  </a:lnTo>
                  <a:lnTo>
                    <a:pt x="39" y="1162"/>
                  </a:lnTo>
                  <a:lnTo>
                    <a:pt x="23" y="1148"/>
                  </a:lnTo>
                  <a:lnTo>
                    <a:pt x="10" y="1130"/>
                  </a:lnTo>
                  <a:lnTo>
                    <a:pt x="3" y="1110"/>
                  </a:lnTo>
                  <a:lnTo>
                    <a:pt x="0" y="1088"/>
                  </a:lnTo>
                  <a:lnTo>
                    <a:pt x="0" y="877"/>
                  </a:lnTo>
                  <a:lnTo>
                    <a:pt x="3" y="855"/>
                  </a:lnTo>
                  <a:lnTo>
                    <a:pt x="10" y="835"/>
                  </a:lnTo>
                  <a:lnTo>
                    <a:pt x="23" y="817"/>
                  </a:lnTo>
                  <a:lnTo>
                    <a:pt x="39" y="803"/>
                  </a:lnTo>
                  <a:lnTo>
                    <a:pt x="58" y="793"/>
                  </a:lnTo>
                  <a:lnTo>
                    <a:pt x="79" y="788"/>
                  </a:lnTo>
                  <a:lnTo>
                    <a:pt x="210" y="773"/>
                  </a:lnTo>
                  <a:lnTo>
                    <a:pt x="230" y="709"/>
                  </a:lnTo>
                  <a:lnTo>
                    <a:pt x="254" y="647"/>
                  </a:lnTo>
                  <a:lnTo>
                    <a:pt x="284" y="587"/>
                  </a:lnTo>
                  <a:lnTo>
                    <a:pt x="203" y="483"/>
                  </a:lnTo>
                  <a:lnTo>
                    <a:pt x="192" y="467"/>
                  </a:lnTo>
                  <a:lnTo>
                    <a:pt x="186" y="449"/>
                  </a:lnTo>
                  <a:lnTo>
                    <a:pt x="183" y="431"/>
                  </a:lnTo>
                  <a:lnTo>
                    <a:pt x="184" y="413"/>
                  </a:lnTo>
                  <a:lnTo>
                    <a:pt x="189" y="395"/>
                  </a:lnTo>
                  <a:lnTo>
                    <a:pt x="197" y="379"/>
                  </a:lnTo>
                  <a:lnTo>
                    <a:pt x="209" y="364"/>
                  </a:lnTo>
                  <a:lnTo>
                    <a:pt x="359" y="214"/>
                  </a:lnTo>
                  <a:lnTo>
                    <a:pt x="376" y="201"/>
                  </a:lnTo>
                  <a:lnTo>
                    <a:pt x="396" y="192"/>
                  </a:lnTo>
                  <a:lnTo>
                    <a:pt x="418" y="189"/>
                  </a:lnTo>
                  <a:lnTo>
                    <a:pt x="439" y="190"/>
                  </a:lnTo>
                  <a:lnTo>
                    <a:pt x="460" y="196"/>
                  </a:lnTo>
                  <a:lnTo>
                    <a:pt x="479" y="208"/>
                  </a:lnTo>
                  <a:lnTo>
                    <a:pt x="576" y="285"/>
                  </a:lnTo>
                  <a:lnTo>
                    <a:pt x="624" y="259"/>
                  </a:lnTo>
                  <a:lnTo>
                    <a:pt x="673" y="236"/>
                  </a:lnTo>
                  <a:lnTo>
                    <a:pt x="724" y="216"/>
                  </a:lnTo>
                  <a:lnTo>
                    <a:pt x="776" y="201"/>
                  </a:lnTo>
                  <a:lnTo>
                    <a:pt x="790" y="79"/>
                  </a:lnTo>
                  <a:lnTo>
                    <a:pt x="796" y="58"/>
                  </a:lnTo>
                  <a:lnTo>
                    <a:pt x="806" y="39"/>
                  </a:lnTo>
                  <a:lnTo>
                    <a:pt x="820" y="23"/>
                  </a:lnTo>
                  <a:lnTo>
                    <a:pt x="837" y="10"/>
                  </a:lnTo>
                  <a:lnTo>
                    <a:pt x="857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446" y="780"/>
              <a:ext cx="134" cy="134"/>
            </a:xfrm>
            <a:custGeom>
              <a:avLst/>
              <a:gdLst>
                <a:gd name="T0" fmla="*/ 711 w 1613"/>
                <a:gd name="T1" fmla="*/ 529 h 1610"/>
                <a:gd name="T2" fmla="*/ 590 w 1613"/>
                <a:gd name="T3" fmla="*/ 613 h 1610"/>
                <a:gd name="T4" fmla="*/ 527 w 1613"/>
                <a:gd name="T5" fmla="*/ 746 h 1610"/>
                <a:gd name="T6" fmla="*/ 540 w 1613"/>
                <a:gd name="T7" fmla="*/ 898 h 1610"/>
                <a:gd name="T8" fmla="*/ 624 w 1613"/>
                <a:gd name="T9" fmla="*/ 1017 h 1610"/>
                <a:gd name="T10" fmla="*/ 757 w 1613"/>
                <a:gd name="T11" fmla="*/ 1080 h 1610"/>
                <a:gd name="T12" fmla="*/ 908 w 1613"/>
                <a:gd name="T13" fmla="*/ 1067 h 1610"/>
                <a:gd name="T14" fmla="*/ 1029 w 1613"/>
                <a:gd name="T15" fmla="*/ 983 h 1610"/>
                <a:gd name="T16" fmla="*/ 1092 w 1613"/>
                <a:gd name="T17" fmla="*/ 851 h 1610"/>
                <a:gd name="T18" fmla="*/ 1079 w 1613"/>
                <a:gd name="T19" fmla="*/ 700 h 1610"/>
                <a:gd name="T20" fmla="*/ 995 w 1613"/>
                <a:gd name="T21" fmla="*/ 579 h 1610"/>
                <a:gd name="T22" fmla="*/ 862 w 1613"/>
                <a:gd name="T23" fmla="*/ 517 h 1610"/>
                <a:gd name="T24" fmla="*/ 858 w 1613"/>
                <a:gd name="T25" fmla="*/ 7 h 1610"/>
                <a:gd name="T26" fmla="*/ 910 w 1613"/>
                <a:gd name="T27" fmla="*/ 71 h 1610"/>
                <a:gd name="T28" fmla="*/ 1092 w 1613"/>
                <a:gd name="T29" fmla="*/ 209 h 1610"/>
                <a:gd name="T30" fmla="*/ 1213 w 1613"/>
                <a:gd name="T31" fmla="*/ 127 h 1610"/>
                <a:gd name="T32" fmla="*/ 1384 w 1613"/>
                <a:gd name="T33" fmla="*/ 242 h 1610"/>
                <a:gd name="T34" fmla="*/ 1415 w 1613"/>
                <a:gd name="T35" fmla="*/ 306 h 1610"/>
                <a:gd name="T36" fmla="*/ 1351 w 1613"/>
                <a:gd name="T37" fmla="*/ 432 h 1610"/>
                <a:gd name="T38" fmla="*/ 1515 w 1613"/>
                <a:gd name="T39" fmla="*/ 580 h 1610"/>
                <a:gd name="T40" fmla="*/ 1586 w 1613"/>
                <a:gd name="T41" fmla="*/ 621 h 1610"/>
                <a:gd name="T42" fmla="*/ 1612 w 1613"/>
                <a:gd name="T43" fmla="*/ 830 h 1610"/>
                <a:gd name="T44" fmla="*/ 1563 w 1613"/>
                <a:gd name="T45" fmla="*/ 895 h 1610"/>
                <a:gd name="T46" fmla="*/ 1423 w 1613"/>
                <a:gd name="T47" fmla="*/ 1027 h 1610"/>
                <a:gd name="T48" fmla="*/ 1488 w 1613"/>
                <a:gd name="T49" fmla="*/ 1184 h 1610"/>
                <a:gd name="T50" fmla="*/ 1469 w 1613"/>
                <a:gd name="T51" fmla="*/ 1264 h 1610"/>
                <a:gd name="T52" fmla="*/ 1329 w 1613"/>
                <a:gd name="T53" fmla="*/ 1404 h 1610"/>
                <a:gd name="T54" fmla="*/ 1259 w 1613"/>
                <a:gd name="T55" fmla="*/ 1392 h 1610"/>
                <a:gd name="T56" fmla="*/ 1028 w 1613"/>
                <a:gd name="T57" fmla="*/ 1415 h 1610"/>
                <a:gd name="T58" fmla="*/ 1000 w 1613"/>
                <a:gd name="T59" fmla="*/ 1570 h 1610"/>
                <a:gd name="T60" fmla="*/ 797 w 1613"/>
                <a:gd name="T61" fmla="*/ 1610 h 1610"/>
                <a:gd name="T62" fmla="*/ 721 w 1613"/>
                <a:gd name="T63" fmla="*/ 1578 h 1610"/>
                <a:gd name="T64" fmla="*/ 631 w 1613"/>
                <a:gd name="T65" fmla="*/ 1427 h 1610"/>
                <a:gd name="T66" fmla="*/ 442 w 1613"/>
                <a:gd name="T67" fmla="*/ 1472 h 1610"/>
                <a:gd name="T68" fmla="*/ 359 w 1613"/>
                <a:gd name="T69" fmla="*/ 1474 h 1610"/>
                <a:gd name="T70" fmla="*/ 207 w 1613"/>
                <a:gd name="T71" fmla="*/ 1339 h 1610"/>
                <a:gd name="T72" fmla="*/ 204 w 1613"/>
                <a:gd name="T73" fmla="*/ 1268 h 1610"/>
                <a:gd name="T74" fmla="*/ 218 w 1613"/>
                <a:gd name="T75" fmla="*/ 1080 h 1610"/>
                <a:gd name="T76" fmla="*/ 56 w 1613"/>
                <a:gd name="T77" fmla="*/ 1018 h 1610"/>
                <a:gd name="T78" fmla="*/ 12 w 1613"/>
                <a:gd name="T79" fmla="*/ 949 h 1610"/>
                <a:gd name="T80" fmla="*/ 17 w 1613"/>
                <a:gd name="T81" fmla="*/ 743 h 1610"/>
                <a:gd name="T82" fmla="*/ 163 w 1613"/>
                <a:gd name="T83" fmla="*/ 691 h 1610"/>
                <a:gd name="T84" fmla="*/ 146 w 1613"/>
                <a:gd name="T85" fmla="*/ 464 h 1610"/>
                <a:gd name="T86" fmla="*/ 124 w 1613"/>
                <a:gd name="T87" fmla="*/ 385 h 1610"/>
                <a:gd name="T88" fmla="*/ 251 w 1613"/>
                <a:gd name="T89" fmla="*/ 221 h 1610"/>
                <a:gd name="T90" fmla="*/ 319 w 1613"/>
                <a:gd name="T91" fmla="*/ 204 h 1610"/>
                <a:gd name="T92" fmla="*/ 478 w 1613"/>
                <a:gd name="T93" fmla="*/ 234 h 1610"/>
                <a:gd name="T94" fmla="*/ 591 w 1613"/>
                <a:gd name="T95" fmla="*/ 76 h 1610"/>
                <a:gd name="T96" fmla="*/ 649 w 1613"/>
                <a:gd name="T97" fmla="*/ 17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3" h="1610">
                  <a:moveTo>
                    <a:pt x="824" y="512"/>
                  </a:moveTo>
                  <a:lnTo>
                    <a:pt x="785" y="513"/>
                  </a:lnTo>
                  <a:lnTo>
                    <a:pt x="747" y="519"/>
                  </a:lnTo>
                  <a:lnTo>
                    <a:pt x="711" y="529"/>
                  </a:lnTo>
                  <a:lnTo>
                    <a:pt x="676" y="545"/>
                  </a:lnTo>
                  <a:lnTo>
                    <a:pt x="644" y="564"/>
                  </a:lnTo>
                  <a:lnTo>
                    <a:pt x="615" y="587"/>
                  </a:lnTo>
                  <a:lnTo>
                    <a:pt x="590" y="613"/>
                  </a:lnTo>
                  <a:lnTo>
                    <a:pt x="568" y="644"/>
                  </a:lnTo>
                  <a:lnTo>
                    <a:pt x="550" y="676"/>
                  </a:lnTo>
                  <a:lnTo>
                    <a:pt x="537" y="710"/>
                  </a:lnTo>
                  <a:lnTo>
                    <a:pt x="527" y="746"/>
                  </a:lnTo>
                  <a:lnTo>
                    <a:pt x="523" y="784"/>
                  </a:lnTo>
                  <a:lnTo>
                    <a:pt x="524" y="823"/>
                  </a:lnTo>
                  <a:lnTo>
                    <a:pt x="529" y="861"/>
                  </a:lnTo>
                  <a:lnTo>
                    <a:pt x="540" y="898"/>
                  </a:lnTo>
                  <a:lnTo>
                    <a:pt x="555" y="932"/>
                  </a:lnTo>
                  <a:lnTo>
                    <a:pt x="575" y="963"/>
                  </a:lnTo>
                  <a:lnTo>
                    <a:pt x="598" y="992"/>
                  </a:lnTo>
                  <a:lnTo>
                    <a:pt x="624" y="1017"/>
                  </a:lnTo>
                  <a:lnTo>
                    <a:pt x="654" y="1039"/>
                  </a:lnTo>
                  <a:lnTo>
                    <a:pt x="686" y="1057"/>
                  </a:lnTo>
                  <a:lnTo>
                    <a:pt x="721" y="1071"/>
                  </a:lnTo>
                  <a:lnTo>
                    <a:pt x="757" y="1080"/>
                  </a:lnTo>
                  <a:lnTo>
                    <a:pt x="795" y="1084"/>
                  </a:lnTo>
                  <a:lnTo>
                    <a:pt x="834" y="1084"/>
                  </a:lnTo>
                  <a:lnTo>
                    <a:pt x="872" y="1078"/>
                  </a:lnTo>
                  <a:lnTo>
                    <a:pt x="908" y="1067"/>
                  </a:lnTo>
                  <a:lnTo>
                    <a:pt x="943" y="1052"/>
                  </a:lnTo>
                  <a:lnTo>
                    <a:pt x="975" y="1033"/>
                  </a:lnTo>
                  <a:lnTo>
                    <a:pt x="1004" y="1010"/>
                  </a:lnTo>
                  <a:lnTo>
                    <a:pt x="1029" y="983"/>
                  </a:lnTo>
                  <a:lnTo>
                    <a:pt x="1051" y="954"/>
                  </a:lnTo>
                  <a:lnTo>
                    <a:pt x="1069" y="922"/>
                  </a:lnTo>
                  <a:lnTo>
                    <a:pt x="1082" y="888"/>
                  </a:lnTo>
                  <a:lnTo>
                    <a:pt x="1092" y="851"/>
                  </a:lnTo>
                  <a:lnTo>
                    <a:pt x="1096" y="814"/>
                  </a:lnTo>
                  <a:lnTo>
                    <a:pt x="1095" y="775"/>
                  </a:lnTo>
                  <a:lnTo>
                    <a:pt x="1089" y="736"/>
                  </a:lnTo>
                  <a:lnTo>
                    <a:pt x="1079" y="700"/>
                  </a:lnTo>
                  <a:lnTo>
                    <a:pt x="1064" y="666"/>
                  </a:lnTo>
                  <a:lnTo>
                    <a:pt x="1044" y="634"/>
                  </a:lnTo>
                  <a:lnTo>
                    <a:pt x="1021" y="605"/>
                  </a:lnTo>
                  <a:lnTo>
                    <a:pt x="995" y="579"/>
                  </a:lnTo>
                  <a:lnTo>
                    <a:pt x="965" y="558"/>
                  </a:lnTo>
                  <a:lnTo>
                    <a:pt x="933" y="540"/>
                  </a:lnTo>
                  <a:lnTo>
                    <a:pt x="898" y="526"/>
                  </a:lnTo>
                  <a:lnTo>
                    <a:pt x="862" y="517"/>
                  </a:lnTo>
                  <a:lnTo>
                    <a:pt x="824" y="512"/>
                  </a:lnTo>
                  <a:close/>
                  <a:moveTo>
                    <a:pt x="815" y="0"/>
                  </a:moveTo>
                  <a:lnTo>
                    <a:pt x="837" y="1"/>
                  </a:lnTo>
                  <a:lnTo>
                    <a:pt x="858" y="7"/>
                  </a:lnTo>
                  <a:lnTo>
                    <a:pt x="876" y="17"/>
                  </a:lnTo>
                  <a:lnTo>
                    <a:pt x="891" y="32"/>
                  </a:lnTo>
                  <a:lnTo>
                    <a:pt x="903" y="50"/>
                  </a:lnTo>
                  <a:lnTo>
                    <a:pt x="910" y="71"/>
                  </a:lnTo>
                  <a:lnTo>
                    <a:pt x="928" y="156"/>
                  </a:lnTo>
                  <a:lnTo>
                    <a:pt x="984" y="168"/>
                  </a:lnTo>
                  <a:lnTo>
                    <a:pt x="1039" y="186"/>
                  </a:lnTo>
                  <a:lnTo>
                    <a:pt x="1092" y="209"/>
                  </a:lnTo>
                  <a:lnTo>
                    <a:pt x="1154" y="151"/>
                  </a:lnTo>
                  <a:lnTo>
                    <a:pt x="1171" y="138"/>
                  </a:lnTo>
                  <a:lnTo>
                    <a:pt x="1191" y="130"/>
                  </a:lnTo>
                  <a:lnTo>
                    <a:pt x="1213" y="127"/>
                  </a:lnTo>
                  <a:lnTo>
                    <a:pt x="1234" y="129"/>
                  </a:lnTo>
                  <a:lnTo>
                    <a:pt x="1254" y="136"/>
                  </a:lnTo>
                  <a:lnTo>
                    <a:pt x="1272" y="148"/>
                  </a:lnTo>
                  <a:lnTo>
                    <a:pt x="1384" y="242"/>
                  </a:lnTo>
                  <a:lnTo>
                    <a:pt x="1397" y="256"/>
                  </a:lnTo>
                  <a:lnTo>
                    <a:pt x="1406" y="271"/>
                  </a:lnTo>
                  <a:lnTo>
                    <a:pt x="1412" y="288"/>
                  </a:lnTo>
                  <a:lnTo>
                    <a:pt x="1415" y="306"/>
                  </a:lnTo>
                  <a:lnTo>
                    <a:pt x="1414" y="324"/>
                  </a:lnTo>
                  <a:lnTo>
                    <a:pt x="1409" y="342"/>
                  </a:lnTo>
                  <a:lnTo>
                    <a:pt x="1400" y="359"/>
                  </a:lnTo>
                  <a:lnTo>
                    <a:pt x="1351" y="432"/>
                  </a:lnTo>
                  <a:lnTo>
                    <a:pt x="1380" y="478"/>
                  </a:lnTo>
                  <a:lnTo>
                    <a:pt x="1405" y="527"/>
                  </a:lnTo>
                  <a:lnTo>
                    <a:pt x="1425" y="577"/>
                  </a:lnTo>
                  <a:lnTo>
                    <a:pt x="1515" y="580"/>
                  </a:lnTo>
                  <a:lnTo>
                    <a:pt x="1537" y="584"/>
                  </a:lnTo>
                  <a:lnTo>
                    <a:pt x="1556" y="592"/>
                  </a:lnTo>
                  <a:lnTo>
                    <a:pt x="1573" y="605"/>
                  </a:lnTo>
                  <a:lnTo>
                    <a:pt x="1586" y="621"/>
                  </a:lnTo>
                  <a:lnTo>
                    <a:pt x="1596" y="641"/>
                  </a:lnTo>
                  <a:lnTo>
                    <a:pt x="1600" y="662"/>
                  </a:lnTo>
                  <a:lnTo>
                    <a:pt x="1613" y="808"/>
                  </a:lnTo>
                  <a:lnTo>
                    <a:pt x="1612" y="830"/>
                  </a:lnTo>
                  <a:lnTo>
                    <a:pt x="1606" y="850"/>
                  </a:lnTo>
                  <a:lnTo>
                    <a:pt x="1595" y="868"/>
                  </a:lnTo>
                  <a:lnTo>
                    <a:pt x="1580" y="883"/>
                  </a:lnTo>
                  <a:lnTo>
                    <a:pt x="1563" y="895"/>
                  </a:lnTo>
                  <a:lnTo>
                    <a:pt x="1542" y="902"/>
                  </a:lnTo>
                  <a:lnTo>
                    <a:pt x="1452" y="920"/>
                  </a:lnTo>
                  <a:lnTo>
                    <a:pt x="1440" y="974"/>
                  </a:lnTo>
                  <a:lnTo>
                    <a:pt x="1423" y="1027"/>
                  </a:lnTo>
                  <a:lnTo>
                    <a:pt x="1401" y="1078"/>
                  </a:lnTo>
                  <a:lnTo>
                    <a:pt x="1466" y="1146"/>
                  </a:lnTo>
                  <a:lnTo>
                    <a:pt x="1480" y="1164"/>
                  </a:lnTo>
                  <a:lnTo>
                    <a:pt x="1488" y="1184"/>
                  </a:lnTo>
                  <a:lnTo>
                    <a:pt x="1491" y="1204"/>
                  </a:lnTo>
                  <a:lnTo>
                    <a:pt x="1489" y="1225"/>
                  </a:lnTo>
                  <a:lnTo>
                    <a:pt x="1482" y="1245"/>
                  </a:lnTo>
                  <a:lnTo>
                    <a:pt x="1469" y="1264"/>
                  </a:lnTo>
                  <a:lnTo>
                    <a:pt x="1375" y="1375"/>
                  </a:lnTo>
                  <a:lnTo>
                    <a:pt x="1362" y="1388"/>
                  </a:lnTo>
                  <a:lnTo>
                    <a:pt x="1346" y="1398"/>
                  </a:lnTo>
                  <a:lnTo>
                    <a:pt x="1329" y="1404"/>
                  </a:lnTo>
                  <a:lnTo>
                    <a:pt x="1311" y="1407"/>
                  </a:lnTo>
                  <a:lnTo>
                    <a:pt x="1293" y="1406"/>
                  </a:lnTo>
                  <a:lnTo>
                    <a:pt x="1275" y="1401"/>
                  </a:lnTo>
                  <a:lnTo>
                    <a:pt x="1259" y="1392"/>
                  </a:lnTo>
                  <a:lnTo>
                    <a:pt x="1177" y="1339"/>
                  </a:lnTo>
                  <a:lnTo>
                    <a:pt x="1130" y="1368"/>
                  </a:lnTo>
                  <a:lnTo>
                    <a:pt x="1080" y="1394"/>
                  </a:lnTo>
                  <a:lnTo>
                    <a:pt x="1028" y="1415"/>
                  </a:lnTo>
                  <a:lnTo>
                    <a:pt x="1025" y="1512"/>
                  </a:lnTo>
                  <a:lnTo>
                    <a:pt x="1021" y="1534"/>
                  </a:lnTo>
                  <a:lnTo>
                    <a:pt x="1013" y="1554"/>
                  </a:lnTo>
                  <a:lnTo>
                    <a:pt x="1000" y="1570"/>
                  </a:lnTo>
                  <a:lnTo>
                    <a:pt x="984" y="1584"/>
                  </a:lnTo>
                  <a:lnTo>
                    <a:pt x="965" y="1593"/>
                  </a:lnTo>
                  <a:lnTo>
                    <a:pt x="944" y="1598"/>
                  </a:lnTo>
                  <a:lnTo>
                    <a:pt x="797" y="1610"/>
                  </a:lnTo>
                  <a:lnTo>
                    <a:pt x="775" y="1609"/>
                  </a:lnTo>
                  <a:lnTo>
                    <a:pt x="755" y="1603"/>
                  </a:lnTo>
                  <a:lnTo>
                    <a:pt x="737" y="1592"/>
                  </a:lnTo>
                  <a:lnTo>
                    <a:pt x="721" y="1578"/>
                  </a:lnTo>
                  <a:lnTo>
                    <a:pt x="710" y="1560"/>
                  </a:lnTo>
                  <a:lnTo>
                    <a:pt x="703" y="1539"/>
                  </a:lnTo>
                  <a:lnTo>
                    <a:pt x="683" y="1439"/>
                  </a:lnTo>
                  <a:lnTo>
                    <a:pt x="631" y="1427"/>
                  </a:lnTo>
                  <a:lnTo>
                    <a:pt x="581" y="1411"/>
                  </a:lnTo>
                  <a:lnTo>
                    <a:pt x="532" y="1391"/>
                  </a:lnTo>
                  <a:lnTo>
                    <a:pt x="459" y="1459"/>
                  </a:lnTo>
                  <a:lnTo>
                    <a:pt x="442" y="1472"/>
                  </a:lnTo>
                  <a:lnTo>
                    <a:pt x="422" y="1480"/>
                  </a:lnTo>
                  <a:lnTo>
                    <a:pt x="401" y="1483"/>
                  </a:lnTo>
                  <a:lnTo>
                    <a:pt x="380" y="1481"/>
                  </a:lnTo>
                  <a:lnTo>
                    <a:pt x="359" y="1474"/>
                  </a:lnTo>
                  <a:lnTo>
                    <a:pt x="341" y="1462"/>
                  </a:lnTo>
                  <a:lnTo>
                    <a:pt x="229" y="1368"/>
                  </a:lnTo>
                  <a:lnTo>
                    <a:pt x="216" y="1354"/>
                  </a:lnTo>
                  <a:lnTo>
                    <a:pt x="207" y="1339"/>
                  </a:lnTo>
                  <a:lnTo>
                    <a:pt x="200" y="1322"/>
                  </a:lnTo>
                  <a:lnTo>
                    <a:pt x="198" y="1304"/>
                  </a:lnTo>
                  <a:lnTo>
                    <a:pt x="199" y="1286"/>
                  </a:lnTo>
                  <a:lnTo>
                    <a:pt x="204" y="1268"/>
                  </a:lnTo>
                  <a:lnTo>
                    <a:pt x="213" y="1251"/>
                  </a:lnTo>
                  <a:lnTo>
                    <a:pt x="268" y="1168"/>
                  </a:lnTo>
                  <a:lnTo>
                    <a:pt x="241" y="1125"/>
                  </a:lnTo>
                  <a:lnTo>
                    <a:pt x="218" y="1080"/>
                  </a:lnTo>
                  <a:lnTo>
                    <a:pt x="198" y="1033"/>
                  </a:lnTo>
                  <a:lnTo>
                    <a:pt x="98" y="1030"/>
                  </a:lnTo>
                  <a:lnTo>
                    <a:pt x="76" y="1027"/>
                  </a:lnTo>
                  <a:lnTo>
                    <a:pt x="56" y="1018"/>
                  </a:lnTo>
                  <a:lnTo>
                    <a:pt x="39" y="1006"/>
                  </a:lnTo>
                  <a:lnTo>
                    <a:pt x="26" y="989"/>
                  </a:lnTo>
                  <a:lnTo>
                    <a:pt x="17" y="970"/>
                  </a:lnTo>
                  <a:lnTo>
                    <a:pt x="12" y="949"/>
                  </a:lnTo>
                  <a:lnTo>
                    <a:pt x="0" y="803"/>
                  </a:lnTo>
                  <a:lnTo>
                    <a:pt x="1" y="782"/>
                  </a:lnTo>
                  <a:lnTo>
                    <a:pt x="7" y="761"/>
                  </a:lnTo>
                  <a:lnTo>
                    <a:pt x="17" y="743"/>
                  </a:lnTo>
                  <a:lnTo>
                    <a:pt x="32" y="728"/>
                  </a:lnTo>
                  <a:lnTo>
                    <a:pt x="50" y="716"/>
                  </a:lnTo>
                  <a:lnTo>
                    <a:pt x="70" y="709"/>
                  </a:lnTo>
                  <a:lnTo>
                    <a:pt x="163" y="691"/>
                  </a:lnTo>
                  <a:lnTo>
                    <a:pt x="175" y="637"/>
                  </a:lnTo>
                  <a:lnTo>
                    <a:pt x="191" y="583"/>
                  </a:lnTo>
                  <a:lnTo>
                    <a:pt x="211" y="532"/>
                  </a:lnTo>
                  <a:lnTo>
                    <a:pt x="146" y="464"/>
                  </a:lnTo>
                  <a:lnTo>
                    <a:pt x="133" y="446"/>
                  </a:lnTo>
                  <a:lnTo>
                    <a:pt x="125" y="426"/>
                  </a:lnTo>
                  <a:lnTo>
                    <a:pt x="122" y="406"/>
                  </a:lnTo>
                  <a:lnTo>
                    <a:pt x="124" y="385"/>
                  </a:lnTo>
                  <a:lnTo>
                    <a:pt x="131" y="365"/>
                  </a:lnTo>
                  <a:lnTo>
                    <a:pt x="143" y="346"/>
                  </a:lnTo>
                  <a:lnTo>
                    <a:pt x="237" y="234"/>
                  </a:lnTo>
                  <a:lnTo>
                    <a:pt x="251" y="221"/>
                  </a:lnTo>
                  <a:lnTo>
                    <a:pt x="267" y="211"/>
                  </a:lnTo>
                  <a:lnTo>
                    <a:pt x="284" y="205"/>
                  </a:lnTo>
                  <a:lnTo>
                    <a:pt x="301" y="203"/>
                  </a:lnTo>
                  <a:lnTo>
                    <a:pt x="319" y="204"/>
                  </a:lnTo>
                  <a:lnTo>
                    <a:pt x="337" y="209"/>
                  </a:lnTo>
                  <a:lnTo>
                    <a:pt x="354" y="217"/>
                  </a:lnTo>
                  <a:lnTo>
                    <a:pt x="428" y="266"/>
                  </a:lnTo>
                  <a:lnTo>
                    <a:pt x="478" y="234"/>
                  </a:lnTo>
                  <a:lnTo>
                    <a:pt x="530" y="206"/>
                  </a:lnTo>
                  <a:lnTo>
                    <a:pt x="585" y="184"/>
                  </a:lnTo>
                  <a:lnTo>
                    <a:pt x="588" y="97"/>
                  </a:lnTo>
                  <a:lnTo>
                    <a:pt x="591" y="76"/>
                  </a:lnTo>
                  <a:lnTo>
                    <a:pt x="600" y="56"/>
                  </a:lnTo>
                  <a:lnTo>
                    <a:pt x="612" y="39"/>
                  </a:lnTo>
                  <a:lnTo>
                    <a:pt x="629" y="26"/>
                  </a:lnTo>
                  <a:lnTo>
                    <a:pt x="649" y="17"/>
                  </a:lnTo>
                  <a:lnTo>
                    <a:pt x="670" y="12"/>
                  </a:lnTo>
                  <a:lnTo>
                    <a:pt x="81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358" y="860"/>
              <a:ext cx="109" cy="109"/>
            </a:xfrm>
            <a:custGeom>
              <a:avLst/>
              <a:gdLst>
                <a:gd name="T0" fmla="*/ 587 w 1310"/>
                <a:gd name="T1" fmla="*/ 425 h 1305"/>
                <a:gd name="T2" fmla="*/ 495 w 1310"/>
                <a:gd name="T3" fmla="*/ 480 h 1305"/>
                <a:gd name="T4" fmla="*/ 437 w 1310"/>
                <a:gd name="T5" fmla="*/ 571 h 1305"/>
                <a:gd name="T6" fmla="*/ 427 w 1310"/>
                <a:gd name="T7" fmla="*/ 682 h 1305"/>
                <a:gd name="T8" fmla="*/ 468 w 1310"/>
                <a:gd name="T9" fmla="*/ 783 h 1305"/>
                <a:gd name="T10" fmla="*/ 548 w 1310"/>
                <a:gd name="T11" fmla="*/ 853 h 1305"/>
                <a:gd name="T12" fmla="*/ 656 w 1310"/>
                <a:gd name="T13" fmla="*/ 881 h 1305"/>
                <a:gd name="T14" fmla="*/ 763 w 1310"/>
                <a:gd name="T15" fmla="*/ 856 h 1305"/>
                <a:gd name="T16" fmla="*/ 845 w 1310"/>
                <a:gd name="T17" fmla="*/ 787 h 1305"/>
                <a:gd name="T18" fmla="*/ 889 w 1310"/>
                <a:gd name="T19" fmla="*/ 687 h 1305"/>
                <a:gd name="T20" fmla="*/ 881 w 1310"/>
                <a:gd name="T21" fmla="*/ 576 h 1305"/>
                <a:gd name="T22" fmla="*/ 825 w 1310"/>
                <a:gd name="T23" fmla="*/ 484 h 1305"/>
                <a:gd name="T24" fmla="*/ 735 w 1310"/>
                <a:gd name="T25" fmla="*/ 427 h 1305"/>
                <a:gd name="T26" fmla="*/ 622 w 1310"/>
                <a:gd name="T27" fmla="*/ 0 h 1305"/>
                <a:gd name="T28" fmla="*/ 753 w 1310"/>
                <a:gd name="T29" fmla="*/ 11 h 1305"/>
                <a:gd name="T30" fmla="*/ 793 w 1310"/>
                <a:gd name="T31" fmla="*/ 59 h 1305"/>
                <a:gd name="T32" fmla="*/ 849 w 1310"/>
                <a:gd name="T33" fmla="*/ 150 h 1305"/>
                <a:gd name="T34" fmla="*/ 977 w 1310"/>
                <a:gd name="T35" fmla="*/ 158 h 1305"/>
                <a:gd name="T36" fmla="*/ 1037 w 1310"/>
                <a:gd name="T37" fmla="*/ 140 h 1305"/>
                <a:gd name="T38" fmla="*/ 1094 w 1310"/>
                <a:gd name="T39" fmla="*/ 167 h 1305"/>
                <a:gd name="T40" fmla="*/ 1179 w 1310"/>
                <a:gd name="T41" fmla="*/ 268 h 1305"/>
                <a:gd name="T42" fmla="*/ 1175 w 1310"/>
                <a:gd name="T43" fmla="*/ 329 h 1305"/>
                <a:gd name="T44" fmla="*/ 1146 w 1310"/>
                <a:gd name="T45" fmla="*/ 432 h 1305"/>
                <a:gd name="T46" fmla="*/ 1233 w 1310"/>
                <a:gd name="T47" fmla="*/ 523 h 1305"/>
                <a:gd name="T48" fmla="*/ 1289 w 1310"/>
                <a:gd name="T49" fmla="*/ 553 h 1305"/>
                <a:gd name="T50" fmla="*/ 1310 w 1310"/>
                <a:gd name="T51" fmla="*/ 612 h 1305"/>
                <a:gd name="T52" fmla="*/ 1298 w 1310"/>
                <a:gd name="T53" fmla="*/ 743 h 1305"/>
                <a:gd name="T54" fmla="*/ 1251 w 1310"/>
                <a:gd name="T55" fmla="*/ 785 h 1305"/>
                <a:gd name="T56" fmla="*/ 1157 w 1310"/>
                <a:gd name="T57" fmla="*/ 839 h 1305"/>
                <a:gd name="T58" fmla="*/ 1155 w 1310"/>
                <a:gd name="T59" fmla="*/ 969 h 1305"/>
                <a:gd name="T60" fmla="*/ 1174 w 1310"/>
                <a:gd name="T61" fmla="*/ 1029 h 1305"/>
                <a:gd name="T62" fmla="*/ 1146 w 1310"/>
                <a:gd name="T63" fmla="*/ 1086 h 1305"/>
                <a:gd name="T64" fmla="*/ 1045 w 1310"/>
                <a:gd name="T65" fmla="*/ 1171 h 1305"/>
                <a:gd name="T66" fmla="*/ 983 w 1310"/>
                <a:gd name="T67" fmla="*/ 1166 h 1305"/>
                <a:gd name="T68" fmla="*/ 874 w 1310"/>
                <a:gd name="T69" fmla="*/ 1134 h 1305"/>
                <a:gd name="T70" fmla="*/ 779 w 1310"/>
                <a:gd name="T71" fmla="*/ 1228 h 1305"/>
                <a:gd name="T72" fmla="*/ 749 w 1310"/>
                <a:gd name="T73" fmla="*/ 1284 h 1305"/>
                <a:gd name="T74" fmla="*/ 690 w 1310"/>
                <a:gd name="T75" fmla="*/ 1305 h 1305"/>
                <a:gd name="T76" fmla="*/ 558 w 1310"/>
                <a:gd name="T77" fmla="*/ 1293 h 1305"/>
                <a:gd name="T78" fmla="*/ 517 w 1310"/>
                <a:gd name="T79" fmla="*/ 1246 h 1305"/>
                <a:gd name="T80" fmla="*/ 465 w 1310"/>
                <a:gd name="T81" fmla="*/ 1143 h 1305"/>
                <a:gd name="T82" fmla="*/ 335 w 1310"/>
                <a:gd name="T83" fmla="*/ 1146 h 1305"/>
                <a:gd name="T84" fmla="*/ 273 w 1310"/>
                <a:gd name="T85" fmla="*/ 1165 h 1305"/>
                <a:gd name="T86" fmla="*/ 216 w 1310"/>
                <a:gd name="T87" fmla="*/ 1138 h 1305"/>
                <a:gd name="T88" fmla="*/ 132 w 1310"/>
                <a:gd name="T89" fmla="*/ 1037 h 1305"/>
                <a:gd name="T90" fmla="*/ 137 w 1310"/>
                <a:gd name="T91" fmla="*/ 975 h 1305"/>
                <a:gd name="T92" fmla="*/ 172 w 1310"/>
                <a:gd name="T93" fmla="*/ 868 h 1305"/>
                <a:gd name="T94" fmla="*/ 78 w 1310"/>
                <a:gd name="T95" fmla="*/ 782 h 1305"/>
                <a:gd name="T96" fmla="*/ 22 w 1310"/>
                <a:gd name="T97" fmla="*/ 751 h 1305"/>
                <a:gd name="T98" fmla="*/ 0 w 1310"/>
                <a:gd name="T99" fmla="*/ 692 h 1305"/>
                <a:gd name="T100" fmla="*/ 12 w 1310"/>
                <a:gd name="T101" fmla="*/ 561 h 1305"/>
                <a:gd name="T102" fmla="*/ 60 w 1310"/>
                <a:gd name="T103" fmla="*/ 520 h 1305"/>
                <a:gd name="T104" fmla="*/ 157 w 1310"/>
                <a:gd name="T105" fmla="*/ 466 h 1305"/>
                <a:gd name="T106" fmla="*/ 156 w 1310"/>
                <a:gd name="T107" fmla="*/ 336 h 1305"/>
                <a:gd name="T108" fmla="*/ 138 w 1310"/>
                <a:gd name="T109" fmla="*/ 276 h 1305"/>
                <a:gd name="T110" fmla="*/ 164 w 1310"/>
                <a:gd name="T111" fmla="*/ 219 h 1305"/>
                <a:gd name="T112" fmla="*/ 266 w 1310"/>
                <a:gd name="T113" fmla="*/ 134 h 1305"/>
                <a:gd name="T114" fmla="*/ 329 w 1310"/>
                <a:gd name="T115" fmla="*/ 139 h 1305"/>
                <a:gd name="T116" fmla="*/ 434 w 1310"/>
                <a:gd name="T117" fmla="*/ 164 h 1305"/>
                <a:gd name="T118" fmla="*/ 532 w 1310"/>
                <a:gd name="T119" fmla="*/ 77 h 1305"/>
                <a:gd name="T120" fmla="*/ 562 w 1310"/>
                <a:gd name="T121" fmla="*/ 21 h 1305"/>
                <a:gd name="T122" fmla="*/ 622 w 1310"/>
                <a:gd name="T123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10" h="1305">
                  <a:moveTo>
                    <a:pt x="661" y="414"/>
                  </a:moveTo>
                  <a:lnTo>
                    <a:pt x="624" y="417"/>
                  </a:lnTo>
                  <a:lnTo>
                    <a:pt x="587" y="425"/>
                  </a:lnTo>
                  <a:lnTo>
                    <a:pt x="553" y="439"/>
                  </a:lnTo>
                  <a:lnTo>
                    <a:pt x="522" y="457"/>
                  </a:lnTo>
                  <a:lnTo>
                    <a:pt x="495" y="480"/>
                  </a:lnTo>
                  <a:lnTo>
                    <a:pt x="471" y="507"/>
                  </a:lnTo>
                  <a:lnTo>
                    <a:pt x="452" y="537"/>
                  </a:lnTo>
                  <a:lnTo>
                    <a:pt x="437" y="571"/>
                  </a:lnTo>
                  <a:lnTo>
                    <a:pt x="428" y="606"/>
                  </a:lnTo>
                  <a:lnTo>
                    <a:pt x="425" y="644"/>
                  </a:lnTo>
                  <a:lnTo>
                    <a:pt x="427" y="682"/>
                  </a:lnTo>
                  <a:lnTo>
                    <a:pt x="436" y="718"/>
                  </a:lnTo>
                  <a:lnTo>
                    <a:pt x="449" y="751"/>
                  </a:lnTo>
                  <a:lnTo>
                    <a:pt x="468" y="783"/>
                  </a:lnTo>
                  <a:lnTo>
                    <a:pt x="491" y="810"/>
                  </a:lnTo>
                  <a:lnTo>
                    <a:pt x="518" y="834"/>
                  </a:lnTo>
                  <a:lnTo>
                    <a:pt x="548" y="853"/>
                  </a:lnTo>
                  <a:lnTo>
                    <a:pt x="581" y="868"/>
                  </a:lnTo>
                  <a:lnTo>
                    <a:pt x="618" y="877"/>
                  </a:lnTo>
                  <a:lnTo>
                    <a:pt x="656" y="881"/>
                  </a:lnTo>
                  <a:lnTo>
                    <a:pt x="693" y="878"/>
                  </a:lnTo>
                  <a:lnTo>
                    <a:pt x="729" y="870"/>
                  </a:lnTo>
                  <a:lnTo>
                    <a:pt x="763" y="856"/>
                  </a:lnTo>
                  <a:lnTo>
                    <a:pt x="794" y="837"/>
                  </a:lnTo>
                  <a:lnTo>
                    <a:pt x="821" y="814"/>
                  </a:lnTo>
                  <a:lnTo>
                    <a:pt x="845" y="787"/>
                  </a:lnTo>
                  <a:lnTo>
                    <a:pt x="864" y="756"/>
                  </a:lnTo>
                  <a:lnTo>
                    <a:pt x="880" y="723"/>
                  </a:lnTo>
                  <a:lnTo>
                    <a:pt x="889" y="687"/>
                  </a:lnTo>
                  <a:lnTo>
                    <a:pt x="892" y="650"/>
                  </a:lnTo>
                  <a:lnTo>
                    <a:pt x="890" y="612"/>
                  </a:lnTo>
                  <a:lnTo>
                    <a:pt x="881" y="576"/>
                  </a:lnTo>
                  <a:lnTo>
                    <a:pt x="867" y="542"/>
                  </a:lnTo>
                  <a:lnTo>
                    <a:pt x="848" y="512"/>
                  </a:lnTo>
                  <a:lnTo>
                    <a:pt x="825" y="484"/>
                  </a:lnTo>
                  <a:lnTo>
                    <a:pt x="798" y="460"/>
                  </a:lnTo>
                  <a:lnTo>
                    <a:pt x="768" y="441"/>
                  </a:lnTo>
                  <a:lnTo>
                    <a:pt x="735" y="427"/>
                  </a:lnTo>
                  <a:lnTo>
                    <a:pt x="699" y="417"/>
                  </a:lnTo>
                  <a:lnTo>
                    <a:pt x="661" y="414"/>
                  </a:lnTo>
                  <a:close/>
                  <a:moveTo>
                    <a:pt x="622" y="0"/>
                  </a:moveTo>
                  <a:lnTo>
                    <a:pt x="711" y="1"/>
                  </a:lnTo>
                  <a:lnTo>
                    <a:pt x="733" y="3"/>
                  </a:lnTo>
                  <a:lnTo>
                    <a:pt x="753" y="11"/>
                  </a:lnTo>
                  <a:lnTo>
                    <a:pt x="770" y="24"/>
                  </a:lnTo>
                  <a:lnTo>
                    <a:pt x="784" y="40"/>
                  </a:lnTo>
                  <a:lnTo>
                    <a:pt x="793" y="59"/>
                  </a:lnTo>
                  <a:lnTo>
                    <a:pt x="798" y="80"/>
                  </a:lnTo>
                  <a:lnTo>
                    <a:pt x="804" y="135"/>
                  </a:lnTo>
                  <a:lnTo>
                    <a:pt x="849" y="150"/>
                  </a:lnTo>
                  <a:lnTo>
                    <a:pt x="893" y="169"/>
                  </a:lnTo>
                  <a:lnTo>
                    <a:pt x="934" y="191"/>
                  </a:lnTo>
                  <a:lnTo>
                    <a:pt x="977" y="158"/>
                  </a:lnTo>
                  <a:lnTo>
                    <a:pt x="996" y="147"/>
                  </a:lnTo>
                  <a:lnTo>
                    <a:pt x="1016" y="141"/>
                  </a:lnTo>
                  <a:lnTo>
                    <a:pt x="1037" y="140"/>
                  </a:lnTo>
                  <a:lnTo>
                    <a:pt x="1058" y="144"/>
                  </a:lnTo>
                  <a:lnTo>
                    <a:pt x="1077" y="153"/>
                  </a:lnTo>
                  <a:lnTo>
                    <a:pt x="1094" y="167"/>
                  </a:lnTo>
                  <a:lnTo>
                    <a:pt x="1158" y="231"/>
                  </a:lnTo>
                  <a:lnTo>
                    <a:pt x="1171" y="248"/>
                  </a:lnTo>
                  <a:lnTo>
                    <a:pt x="1179" y="268"/>
                  </a:lnTo>
                  <a:lnTo>
                    <a:pt x="1183" y="288"/>
                  </a:lnTo>
                  <a:lnTo>
                    <a:pt x="1181" y="309"/>
                  </a:lnTo>
                  <a:lnTo>
                    <a:pt x="1175" y="329"/>
                  </a:lnTo>
                  <a:lnTo>
                    <a:pt x="1163" y="348"/>
                  </a:lnTo>
                  <a:lnTo>
                    <a:pt x="1126" y="392"/>
                  </a:lnTo>
                  <a:lnTo>
                    <a:pt x="1146" y="432"/>
                  </a:lnTo>
                  <a:lnTo>
                    <a:pt x="1163" y="473"/>
                  </a:lnTo>
                  <a:lnTo>
                    <a:pt x="1176" y="516"/>
                  </a:lnTo>
                  <a:lnTo>
                    <a:pt x="1233" y="523"/>
                  </a:lnTo>
                  <a:lnTo>
                    <a:pt x="1254" y="529"/>
                  </a:lnTo>
                  <a:lnTo>
                    <a:pt x="1273" y="539"/>
                  </a:lnTo>
                  <a:lnTo>
                    <a:pt x="1289" y="553"/>
                  </a:lnTo>
                  <a:lnTo>
                    <a:pt x="1300" y="570"/>
                  </a:lnTo>
                  <a:lnTo>
                    <a:pt x="1308" y="590"/>
                  </a:lnTo>
                  <a:lnTo>
                    <a:pt x="1310" y="612"/>
                  </a:lnTo>
                  <a:lnTo>
                    <a:pt x="1309" y="702"/>
                  </a:lnTo>
                  <a:lnTo>
                    <a:pt x="1306" y="723"/>
                  </a:lnTo>
                  <a:lnTo>
                    <a:pt x="1298" y="743"/>
                  </a:lnTo>
                  <a:lnTo>
                    <a:pt x="1286" y="760"/>
                  </a:lnTo>
                  <a:lnTo>
                    <a:pt x="1270" y="775"/>
                  </a:lnTo>
                  <a:lnTo>
                    <a:pt x="1251" y="785"/>
                  </a:lnTo>
                  <a:lnTo>
                    <a:pt x="1230" y="790"/>
                  </a:lnTo>
                  <a:lnTo>
                    <a:pt x="1171" y="796"/>
                  </a:lnTo>
                  <a:lnTo>
                    <a:pt x="1157" y="839"/>
                  </a:lnTo>
                  <a:lnTo>
                    <a:pt x="1138" y="880"/>
                  </a:lnTo>
                  <a:lnTo>
                    <a:pt x="1116" y="920"/>
                  </a:lnTo>
                  <a:lnTo>
                    <a:pt x="1155" y="969"/>
                  </a:lnTo>
                  <a:lnTo>
                    <a:pt x="1166" y="988"/>
                  </a:lnTo>
                  <a:lnTo>
                    <a:pt x="1173" y="1008"/>
                  </a:lnTo>
                  <a:lnTo>
                    <a:pt x="1174" y="1029"/>
                  </a:lnTo>
                  <a:lnTo>
                    <a:pt x="1170" y="1050"/>
                  </a:lnTo>
                  <a:lnTo>
                    <a:pt x="1161" y="1069"/>
                  </a:lnTo>
                  <a:lnTo>
                    <a:pt x="1146" y="1086"/>
                  </a:lnTo>
                  <a:lnTo>
                    <a:pt x="1082" y="1149"/>
                  </a:lnTo>
                  <a:lnTo>
                    <a:pt x="1065" y="1162"/>
                  </a:lnTo>
                  <a:lnTo>
                    <a:pt x="1045" y="1171"/>
                  </a:lnTo>
                  <a:lnTo>
                    <a:pt x="1024" y="1174"/>
                  </a:lnTo>
                  <a:lnTo>
                    <a:pt x="1003" y="1172"/>
                  </a:lnTo>
                  <a:lnTo>
                    <a:pt x="983" y="1166"/>
                  </a:lnTo>
                  <a:lnTo>
                    <a:pt x="965" y="1154"/>
                  </a:lnTo>
                  <a:lnTo>
                    <a:pt x="915" y="1114"/>
                  </a:lnTo>
                  <a:lnTo>
                    <a:pt x="874" y="1134"/>
                  </a:lnTo>
                  <a:lnTo>
                    <a:pt x="831" y="1151"/>
                  </a:lnTo>
                  <a:lnTo>
                    <a:pt x="787" y="1164"/>
                  </a:lnTo>
                  <a:lnTo>
                    <a:pt x="779" y="1228"/>
                  </a:lnTo>
                  <a:lnTo>
                    <a:pt x="773" y="1249"/>
                  </a:lnTo>
                  <a:lnTo>
                    <a:pt x="763" y="1268"/>
                  </a:lnTo>
                  <a:lnTo>
                    <a:pt x="749" y="1284"/>
                  </a:lnTo>
                  <a:lnTo>
                    <a:pt x="731" y="1296"/>
                  </a:lnTo>
                  <a:lnTo>
                    <a:pt x="711" y="1303"/>
                  </a:lnTo>
                  <a:lnTo>
                    <a:pt x="690" y="1305"/>
                  </a:lnTo>
                  <a:lnTo>
                    <a:pt x="600" y="1304"/>
                  </a:lnTo>
                  <a:lnTo>
                    <a:pt x="577" y="1301"/>
                  </a:lnTo>
                  <a:lnTo>
                    <a:pt x="558" y="1293"/>
                  </a:lnTo>
                  <a:lnTo>
                    <a:pt x="540" y="1281"/>
                  </a:lnTo>
                  <a:lnTo>
                    <a:pt x="527" y="1265"/>
                  </a:lnTo>
                  <a:lnTo>
                    <a:pt x="517" y="1246"/>
                  </a:lnTo>
                  <a:lnTo>
                    <a:pt x="512" y="1225"/>
                  </a:lnTo>
                  <a:lnTo>
                    <a:pt x="505" y="1157"/>
                  </a:lnTo>
                  <a:lnTo>
                    <a:pt x="465" y="1143"/>
                  </a:lnTo>
                  <a:lnTo>
                    <a:pt x="425" y="1126"/>
                  </a:lnTo>
                  <a:lnTo>
                    <a:pt x="388" y="1106"/>
                  </a:lnTo>
                  <a:lnTo>
                    <a:pt x="335" y="1146"/>
                  </a:lnTo>
                  <a:lnTo>
                    <a:pt x="315" y="1158"/>
                  </a:lnTo>
                  <a:lnTo>
                    <a:pt x="294" y="1164"/>
                  </a:lnTo>
                  <a:lnTo>
                    <a:pt x="273" y="1165"/>
                  </a:lnTo>
                  <a:lnTo>
                    <a:pt x="253" y="1161"/>
                  </a:lnTo>
                  <a:lnTo>
                    <a:pt x="233" y="1152"/>
                  </a:lnTo>
                  <a:lnTo>
                    <a:pt x="216" y="1138"/>
                  </a:lnTo>
                  <a:lnTo>
                    <a:pt x="154" y="1074"/>
                  </a:lnTo>
                  <a:lnTo>
                    <a:pt x="140" y="1057"/>
                  </a:lnTo>
                  <a:lnTo>
                    <a:pt x="132" y="1037"/>
                  </a:lnTo>
                  <a:lnTo>
                    <a:pt x="129" y="1017"/>
                  </a:lnTo>
                  <a:lnTo>
                    <a:pt x="130" y="996"/>
                  </a:lnTo>
                  <a:lnTo>
                    <a:pt x="137" y="975"/>
                  </a:lnTo>
                  <a:lnTo>
                    <a:pt x="148" y="957"/>
                  </a:lnTo>
                  <a:lnTo>
                    <a:pt x="191" y="904"/>
                  </a:lnTo>
                  <a:lnTo>
                    <a:pt x="172" y="868"/>
                  </a:lnTo>
                  <a:lnTo>
                    <a:pt x="157" y="829"/>
                  </a:lnTo>
                  <a:lnTo>
                    <a:pt x="144" y="790"/>
                  </a:lnTo>
                  <a:lnTo>
                    <a:pt x="78" y="782"/>
                  </a:lnTo>
                  <a:lnTo>
                    <a:pt x="57" y="776"/>
                  </a:lnTo>
                  <a:lnTo>
                    <a:pt x="37" y="766"/>
                  </a:lnTo>
                  <a:lnTo>
                    <a:pt x="22" y="751"/>
                  </a:lnTo>
                  <a:lnTo>
                    <a:pt x="10" y="733"/>
                  </a:lnTo>
                  <a:lnTo>
                    <a:pt x="3" y="714"/>
                  </a:lnTo>
                  <a:lnTo>
                    <a:pt x="0" y="692"/>
                  </a:lnTo>
                  <a:lnTo>
                    <a:pt x="1" y="602"/>
                  </a:lnTo>
                  <a:lnTo>
                    <a:pt x="4" y="580"/>
                  </a:lnTo>
                  <a:lnTo>
                    <a:pt x="12" y="561"/>
                  </a:lnTo>
                  <a:lnTo>
                    <a:pt x="24" y="544"/>
                  </a:lnTo>
                  <a:lnTo>
                    <a:pt x="40" y="530"/>
                  </a:lnTo>
                  <a:lnTo>
                    <a:pt x="60" y="520"/>
                  </a:lnTo>
                  <a:lnTo>
                    <a:pt x="81" y="515"/>
                  </a:lnTo>
                  <a:lnTo>
                    <a:pt x="143" y="509"/>
                  </a:lnTo>
                  <a:lnTo>
                    <a:pt x="157" y="466"/>
                  </a:lnTo>
                  <a:lnTo>
                    <a:pt x="174" y="425"/>
                  </a:lnTo>
                  <a:lnTo>
                    <a:pt x="194" y="385"/>
                  </a:lnTo>
                  <a:lnTo>
                    <a:pt x="156" y="336"/>
                  </a:lnTo>
                  <a:lnTo>
                    <a:pt x="145" y="317"/>
                  </a:lnTo>
                  <a:lnTo>
                    <a:pt x="139" y="297"/>
                  </a:lnTo>
                  <a:lnTo>
                    <a:pt x="138" y="276"/>
                  </a:lnTo>
                  <a:lnTo>
                    <a:pt x="142" y="255"/>
                  </a:lnTo>
                  <a:lnTo>
                    <a:pt x="151" y="236"/>
                  </a:lnTo>
                  <a:lnTo>
                    <a:pt x="164" y="219"/>
                  </a:lnTo>
                  <a:lnTo>
                    <a:pt x="229" y="156"/>
                  </a:lnTo>
                  <a:lnTo>
                    <a:pt x="246" y="142"/>
                  </a:lnTo>
                  <a:lnTo>
                    <a:pt x="266" y="134"/>
                  </a:lnTo>
                  <a:lnTo>
                    <a:pt x="286" y="130"/>
                  </a:lnTo>
                  <a:lnTo>
                    <a:pt x="307" y="132"/>
                  </a:lnTo>
                  <a:lnTo>
                    <a:pt x="329" y="139"/>
                  </a:lnTo>
                  <a:lnTo>
                    <a:pt x="347" y="150"/>
                  </a:lnTo>
                  <a:lnTo>
                    <a:pt x="391" y="186"/>
                  </a:lnTo>
                  <a:lnTo>
                    <a:pt x="434" y="164"/>
                  </a:lnTo>
                  <a:lnTo>
                    <a:pt x="479" y="146"/>
                  </a:lnTo>
                  <a:lnTo>
                    <a:pt x="525" y="132"/>
                  </a:lnTo>
                  <a:lnTo>
                    <a:pt x="532" y="77"/>
                  </a:lnTo>
                  <a:lnTo>
                    <a:pt x="537" y="55"/>
                  </a:lnTo>
                  <a:lnTo>
                    <a:pt x="547" y="37"/>
                  </a:lnTo>
                  <a:lnTo>
                    <a:pt x="562" y="21"/>
                  </a:lnTo>
                  <a:lnTo>
                    <a:pt x="579" y="9"/>
                  </a:lnTo>
                  <a:lnTo>
                    <a:pt x="600" y="2"/>
                  </a:lnTo>
                  <a:lnTo>
                    <a:pt x="62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11"/>
          <p:cNvGrpSpPr>
            <a:grpSpLocks noChangeAspect="1"/>
          </p:cNvGrpSpPr>
          <p:nvPr/>
        </p:nvGrpSpPr>
        <p:grpSpPr bwMode="auto">
          <a:xfrm>
            <a:off x="3695987" y="4459105"/>
            <a:ext cx="418032" cy="510790"/>
            <a:chOff x="524" y="510"/>
            <a:chExt cx="338" cy="413"/>
          </a:xfrm>
          <a:noFill/>
        </p:grpSpPr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572" y="556"/>
              <a:ext cx="290" cy="367"/>
            </a:xfrm>
            <a:custGeom>
              <a:avLst/>
              <a:gdLst>
                <a:gd name="T0" fmla="*/ 2046 w 2325"/>
                <a:gd name="T1" fmla="*/ 0 h 2937"/>
                <a:gd name="T2" fmla="*/ 2143 w 2325"/>
                <a:gd name="T3" fmla="*/ 0 h 2937"/>
                <a:gd name="T4" fmla="*/ 2175 w 2325"/>
                <a:gd name="T5" fmla="*/ 3 h 2937"/>
                <a:gd name="T6" fmla="*/ 2206 w 2325"/>
                <a:gd name="T7" fmla="*/ 11 h 2937"/>
                <a:gd name="T8" fmla="*/ 2235 w 2325"/>
                <a:gd name="T9" fmla="*/ 24 h 2937"/>
                <a:gd name="T10" fmla="*/ 2261 w 2325"/>
                <a:gd name="T11" fmla="*/ 43 h 2937"/>
                <a:gd name="T12" fmla="*/ 2282 w 2325"/>
                <a:gd name="T13" fmla="*/ 65 h 2937"/>
                <a:gd name="T14" fmla="*/ 2300 w 2325"/>
                <a:gd name="T15" fmla="*/ 91 h 2937"/>
                <a:gd name="T16" fmla="*/ 2314 w 2325"/>
                <a:gd name="T17" fmla="*/ 119 h 2937"/>
                <a:gd name="T18" fmla="*/ 2322 w 2325"/>
                <a:gd name="T19" fmla="*/ 150 h 2937"/>
                <a:gd name="T20" fmla="*/ 2325 w 2325"/>
                <a:gd name="T21" fmla="*/ 182 h 2937"/>
                <a:gd name="T22" fmla="*/ 2325 w 2325"/>
                <a:gd name="T23" fmla="*/ 2754 h 2937"/>
                <a:gd name="T24" fmla="*/ 2322 w 2325"/>
                <a:gd name="T25" fmla="*/ 2787 h 2937"/>
                <a:gd name="T26" fmla="*/ 2314 w 2325"/>
                <a:gd name="T27" fmla="*/ 2817 h 2937"/>
                <a:gd name="T28" fmla="*/ 2300 w 2325"/>
                <a:gd name="T29" fmla="*/ 2846 h 2937"/>
                <a:gd name="T30" fmla="*/ 2282 w 2325"/>
                <a:gd name="T31" fmla="*/ 2872 h 2937"/>
                <a:gd name="T32" fmla="*/ 2260 w 2325"/>
                <a:gd name="T33" fmla="*/ 2894 h 2937"/>
                <a:gd name="T34" fmla="*/ 2235 w 2325"/>
                <a:gd name="T35" fmla="*/ 2912 h 2937"/>
                <a:gd name="T36" fmla="*/ 2206 w 2325"/>
                <a:gd name="T37" fmla="*/ 2925 h 2937"/>
                <a:gd name="T38" fmla="*/ 2175 w 2325"/>
                <a:gd name="T39" fmla="*/ 2934 h 2937"/>
                <a:gd name="T40" fmla="*/ 2142 w 2325"/>
                <a:gd name="T41" fmla="*/ 2937 h 2937"/>
                <a:gd name="T42" fmla="*/ 183 w 2325"/>
                <a:gd name="T43" fmla="*/ 2937 h 2937"/>
                <a:gd name="T44" fmla="*/ 150 w 2325"/>
                <a:gd name="T45" fmla="*/ 2934 h 2937"/>
                <a:gd name="T46" fmla="*/ 119 w 2325"/>
                <a:gd name="T47" fmla="*/ 2925 h 2937"/>
                <a:gd name="T48" fmla="*/ 90 w 2325"/>
                <a:gd name="T49" fmla="*/ 2912 h 2937"/>
                <a:gd name="T50" fmla="*/ 64 w 2325"/>
                <a:gd name="T51" fmla="*/ 2894 h 2937"/>
                <a:gd name="T52" fmla="*/ 42 w 2325"/>
                <a:gd name="T53" fmla="*/ 2872 h 2937"/>
                <a:gd name="T54" fmla="*/ 25 w 2325"/>
                <a:gd name="T55" fmla="*/ 2846 h 2937"/>
                <a:gd name="T56" fmla="*/ 11 w 2325"/>
                <a:gd name="T57" fmla="*/ 2817 h 2937"/>
                <a:gd name="T58" fmla="*/ 3 w 2325"/>
                <a:gd name="T59" fmla="*/ 2787 h 2937"/>
                <a:gd name="T60" fmla="*/ 0 w 2325"/>
                <a:gd name="T61" fmla="*/ 2754 h 2937"/>
                <a:gd name="T62" fmla="*/ 0 w 2325"/>
                <a:gd name="T63" fmla="*/ 2665 h 2937"/>
                <a:gd name="T64" fmla="*/ 1759 w 2325"/>
                <a:gd name="T65" fmla="*/ 2665 h 2937"/>
                <a:gd name="T66" fmla="*/ 1801 w 2325"/>
                <a:gd name="T67" fmla="*/ 2662 h 2937"/>
                <a:gd name="T68" fmla="*/ 1842 w 2325"/>
                <a:gd name="T69" fmla="*/ 2653 h 2937"/>
                <a:gd name="T70" fmla="*/ 1880 w 2325"/>
                <a:gd name="T71" fmla="*/ 2639 h 2937"/>
                <a:gd name="T72" fmla="*/ 1915 w 2325"/>
                <a:gd name="T73" fmla="*/ 2619 h 2937"/>
                <a:gd name="T74" fmla="*/ 1947 w 2325"/>
                <a:gd name="T75" fmla="*/ 2595 h 2937"/>
                <a:gd name="T76" fmla="*/ 1975 w 2325"/>
                <a:gd name="T77" fmla="*/ 2567 h 2937"/>
                <a:gd name="T78" fmla="*/ 1999 w 2325"/>
                <a:gd name="T79" fmla="*/ 2535 h 2937"/>
                <a:gd name="T80" fmla="*/ 2019 w 2325"/>
                <a:gd name="T81" fmla="*/ 2499 h 2937"/>
                <a:gd name="T82" fmla="*/ 2033 w 2325"/>
                <a:gd name="T83" fmla="*/ 2461 h 2937"/>
                <a:gd name="T84" fmla="*/ 2043 w 2325"/>
                <a:gd name="T85" fmla="*/ 2421 h 2937"/>
                <a:gd name="T86" fmla="*/ 2046 w 2325"/>
                <a:gd name="T87" fmla="*/ 2379 h 2937"/>
                <a:gd name="T88" fmla="*/ 2046 w 2325"/>
                <a:gd name="T89" fmla="*/ 0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5" h="2937">
                  <a:moveTo>
                    <a:pt x="2046" y="0"/>
                  </a:moveTo>
                  <a:lnTo>
                    <a:pt x="2143" y="0"/>
                  </a:lnTo>
                  <a:lnTo>
                    <a:pt x="2175" y="3"/>
                  </a:lnTo>
                  <a:lnTo>
                    <a:pt x="2206" y="11"/>
                  </a:lnTo>
                  <a:lnTo>
                    <a:pt x="2235" y="24"/>
                  </a:lnTo>
                  <a:lnTo>
                    <a:pt x="2261" y="43"/>
                  </a:lnTo>
                  <a:lnTo>
                    <a:pt x="2282" y="65"/>
                  </a:lnTo>
                  <a:lnTo>
                    <a:pt x="2300" y="91"/>
                  </a:lnTo>
                  <a:lnTo>
                    <a:pt x="2314" y="119"/>
                  </a:lnTo>
                  <a:lnTo>
                    <a:pt x="2322" y="150"/>
                  </a:lnTo>
                  <a:lnTo>
                    <a:pt x="2325" y="182"/>
                  </a:lnTo>
                  <a:lnTo>
                    <a:pt x="2325" y="2754"/>
                  </a:lnTo>
                  <a:lnTo>
                    <a:pt x="2322" y="2787"/>
                  </a:lnTo>
                  <a:lnTo>
                    <a:pt x="2314" y="2817"/>
                  </a:lnTo>
                  <a:lnTo>
                    <a:pt x="2300" y="2846"/>
                  </a:lnTo>
                  <a:lnTo>
                    <a:pt x="2282" y="2872"/>
                  </a:lnTo>
                  <a:lnTo>
                    <a:pt x="2260" y="2894"/>
                  </a:lnTo>
                  <a:lnTo>
                    <a:pt x="2235" y="2912"/>
                  </a:lnTo>
                  <a:lnTo>
                    <a:pt x="2206" y="2925"/>
                  </a:lnTo>
                  <a:lnTo>
                    <a:pt x="2175" y="2934"/>
                  </a:lnTo>
                  <a:lnTo>
                    <a:pt x="2142" y="2937"/>
                  </a:lnTo>
                  <a:lnTo>
                    <a:pt x="183" y="2937"/>
                  </a:lnTo>
                  <a:lnTo>
                    <a:pt x="150" y="2934"/>
                  </a:lnTo>
                  <a:lnTo>
                    <a:pt x="119" y="2925"/>
                  </a:lnTo>
                  <a:lnTo>
                    <a:pt x="90" y="2912"/>
                  </a:lnTo>
                  <a:lnTo>
                    <a:pt x="64" y="2894"/>
                  </a:lnTo>
                  <a:lnTo>
                    <a:pt x="42" y="2872"/>
                  </a:lnTo>
                  <a:lnTo>
                    <a:pt x="25" y="2846"/>
                  </a:lnTo>
                  <a:lnTo>
                    <a:pt x="11" y="2817"/>
                  </a:lnTo>
                  <a:lnTo>
                    <a:pt x="3" y="2787"/>
                  </a:lnTo>
                  <a:lnTo>
                    <a:pt x="0" y="2754"/>
                  </a:lnTo>
                  <a:lnTo>
                    <a:pt x="0" y="2665"/>
                  </a:lnTo>
                  <a:lnTo>
                    <a:pt x="1759" y="2665"/>
                  </a:lnTo>
                  <a:lnTo>
                    <a:pt x="1801" y="2662"/>
                  </a:lnTo>
                  <a:lnTo>
                    <a:pt x="1842" y="2653"/>
                  </a:lnTo>
                  <a:lnTo>
                    <a:pt x="1880" y="2639"/>
                  </a:lnTo>
                  <a:lnTo>
                    <a:pt x="1915" y="2619"/>
                  </a:lnTo>
                  <a:lnTo>
                    <a:pt x="1947" y="2595"/>
                  </a:lnTo>
                  <a:lnTo>
                    <a:pt x="1975" y="2567"/>
                  </a:lnTo>
                  <a:lnTo>
                    <a:pt x="1999" y="2535"/>
                  </a:lnTo>
                  <a:lnTo>
                    <a:pt x="2019" y="2499"/>
                  </a:lnTo>
                  <a:lnTo>
                    <a:pt x="2033" y="2461"/>
                  </a:lnTo>
                  <a:lnTo>
                    <a:pt x="2043" y="2421"/>
                  </a:lnTo>
                  <a:lnTo>
                    <a:pt x="2046" y="2379"/>
                  </a:lnTo>
                  <a:lnTo>
                    <a:pt x="204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524" y="510"/>
              <a:ext cx="291" cy="367"/>
            </a:xfrm>
            <a:custGeom>
              <a:avLst/>
              <a:gdLst>
                <a:gd name="T0" fmla="*/ 517 w 2325"/>
                <a:gd name="T1" fmla="*/ 2154 h 2937"/>
                <a:gd name="T2" fmla="*/ 476 w 2325"/>
                <a:gd name="T3" fmla="*/ 2205 h 2937"/>
                <a:gd name="T4" fmla="*/ 486 w 2325"/>
                <a:gd name="T5" fmla="*/ 2272 h 2937"/>
                <a:gd name="T6" fmla="*/ 538 w 2325"/>
                <a:gd name="T7" fmla="*/ 2312 h 2937"/>
                <a:gd name="T8" fmla="*/ 1222 w 2325"/>
                <a:gd name="T9" fmla="*/ 2312 h 2937"/>
                <a:gd name="T10" fmla="*/ 1274 w 2325"/>
                <a:gd name="T11" fmla="*/ 2272 h 2937"/>
                <a:gd name="T12" fmla="*/ 1283 w 2325"/>
                <a:gd name="T13" fmla="*/ 2205 h 2937"/>
                <a:gd name="T14" fmla="*/ 1243 w 2325"/>
                <a:gd name="T15" fmla="*/ 2154 h 2937"/>
                <a:gd name="T16" fmla="*/ 560 w 2325"/>
                <a:gd name="T17" fmla="*/ 2142 h 2937"/>
                <a:gd name="T18" fmla="*/ 517 w 2325"/>
                <a:gd name="T19" fmla="*/ 1712 h 2937"/>
                <a:gd name="T20" fmla="*/ 476 w 2325"/>
                <a:gd name="T21" fmla="*/ 1765 h 2937"/>
                <a:gd name="T22" fmla="*/ 486 w 2325"/>
                <a:gd name="T23" fmla="*/ 1831 h 2937"/>
                <a:gd name="T24" fmla="*/ 538 w 2325"/>
                <a:gd name="T25" fmla="*/ 1870 h 2937"/>
                <a:gd name="T26" fmla="*/ 1862 w 2325"/>
                <a:gd name="T27" fmla="*/ 1870 h 2937"/>
                <a:gd name="T28" fmla="*/ 1913 w 2325"/>
                <a:gd name="T29" fmla="*/ 1831 h 2937"/>
                <a:gd name="T30" fmla="*/ 1922 w 2325"/>
                <a:gd name="T31" fmla="*/ 1765 h 2937"/>
                <a:gd name="T32" fmla="*/ 1882 w 2325"/>
                <a:gd name="T33" fmla="*/ 1712 h 2937"/>
                <a:gd name="T34" fmla="*/ 560 w 2325"/>
                <a:gd name="T35" fmla="*/ 1701 h 2937"/>
                <a:gd name="T36" fmla="*/ 517 w 2325"/>
                <a:gd name="T37" fmla="*/ 1244 h 2937"/>
                <a:gd name="T38" fmla="*/ 476 w 2325"/>
                <a:gd name="T39" fmla="*/ 1296 h 2937"/>
                <a:gd name="T40" fmla="*/ 486 w 2325"/>
                <a:gd name="T41" fmla="*/ 1362 h 2937"/>
                <a:gd name="T42" fmla="*/ 538 w 2325"/>
                <a:gd name="T43" fmla="*/ 1402 h 2937"/>
                <a:gd name="T44" fmla="*/ 1862 w 2325"/>
                <a:gd name="T45" fmla="*/ 1402 h 2937"/>
                <a:gd name="T46" fmla="*/ 1913 w 2325"/>
                <a:gd name="T47" fmla="*/ 1362 h 2937"/>
                <a:gd name="T48" fmla="*/ 1922 w 2325"/>
                <a:gd name="T49" fmla="*/ 1296 h 2937"/>
                <a:gd name="T50" fmla="*/ 1882 w 2325"/>
                <a:gd name="T51" fmla="*/ 1244 h 2937"/>
                <a:gd name="T52" fmla="*/ 560 w 2325"/>
                <a:gd name="T53" fmla="*/ 1232 h 2937"/>
                <a:gd name="T54" fmla="*/ 2175 w 2325"/>
                <a:gd name="T55" fmla="*/ 3 h 2937"/>
                <a:gd name="T56" fmla="*/ 2260 w 2325"/>
                <a:gd name="T57" fmla="*/ 43 h 2937"/>
                <a:gd name="T58" fmla="*/ 2313 w 2325"/>
                <a:gd name="T59" fmla="*/ 119 h 2937"/>
                <a:gd name="T60" fmla="*/ 2325 w 2325"/>
                <a:gd name="T61" fmla="*/ 2754 h 2937"/>
                <a:gd name="T62" fmla="*/ 2300 w 2325"/>
                <a:gd name="T63" fmla="*/ 2846 h 2937"/>
                <a:gd name="T64" fmla="*/ 2235 w 2325"/>
                <a:gd name="T65" fmla="*/ 2912 h 2937"/>
                <a:gd name="T66" fmla="*/ 2142 w 2325"/>
                <a:gd name="T67" fmla="*/ 2937 h 2937"/>
                <a:gd name="T68" fmla="*/ 119 w 2325"/>
                <a:gd name="T69" fmla="*/ 2926 h 2937"/>
                <a:gd name="T70" fmla="*/ 43 w 2325"/>
                <a:gd name="T71" fmla="*/ 2871 h 2937"/>
                <a:gd name="T72" fmla="*/ 3 w 2325"/>
                <a:gd name="T73" fmla="*/ 2787 h 2937"/>
                <a:gd name="T74" fmla="*/ 63 w 2325"/>
                <a:gd name="T75" fmla="*/ 838 h 2937"/>
                <a:gd name="T76" fmla="*/ 580 w 2325"/>
                <a:gd name="T77" fmla="*/ 839 h 2937"/>
                <a:gd name="T78" fmla="*/ 689 w 2325"/>
                <a:gd name="T79" fmla="*/ 815 h 2937"/>
                <a:gd name="T80" fmla="*/ 774 w 2325"/>
                <a:gd name="T81" fmla="*/ 750 h 2937"/>
                <a:gd name="T82" fmla="*/ 826 w 2325"/>
                <a:gd name="T83" fmla="*/ 655 h 2937"/>
                <a:gd name="T84" fmla="*/ 837 w 2325"/>
                <a:gd name="T85" fmla="*/ 80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25" h="2937">
                  <a:moveTo>
                    <a:pt x="560" y="2142"/>
                  </a:moveTo>
                  <a:lnTo>
                    <a:pt x="538" y="2145"/>
                  </a:lnTo>
                  <a:lnTo>
                    <a:pt x="517" y="2154"/>
                  </a:lnTo>
                  <a:lnTo>
                    <a:pt x="500" y="2167"/>
                  </a:lnTo>
                  <a:lnTo>
                    <a:pt x="486" y="2185"/>
                  </a:lnTo>
                  <a:lnTo>
                    <a:pt x="476" y="2205"/>
                  </a:lnTo>
                  <a:lnTo>
                    <a:pt x="473" y="2228"/>
                  </a:lnTo>
                  <a:lnTo>
                    <a:pt x="476" y="2252"/>
                  </a:lnTo>
                  <a:lnTo>
                    <a:pt x="486" y="2272"/>
                  </a:lnTo>
                  <a:lnTo>
                    <a:pt x="500" y="2290"/>
                  </a:lnTo>
                  <a:lnTo>
                    <a:pt x="517" y="2303"/>
                  </a:lnTo>
                  <a:lnTo>
                    <a:pt x="538" y="2312"/>
                  </a:lnTo>
                  <a:lnTo>
                    <a:pt x="560" y="2315"/>
                  </a:lnTo>
                  <a:lnTo>
                    <a:pt x="1199" y="2315"/>
                  </a:lnTo>
                  <a:lnTo>
                    <a:pt x="1222" y="2312"/>
                  </a:lnTo>
                  <a:lnTo>
                    <a:pt x="1242" y="2303"/>
                  </a:lnTo>
                  <a:lnTo>
                    <a:pt x="1261" y="2290"/>
                  </a:lnTo>
                  <a:lnTo>
                    <a:pt x="1274" y="2272"/>
                  </a:lnTo>
                  <a:lnTo>
                    <a:pt x="1283" y="2252"/>
                  </a:lnTo>
                  <a:lnTo>
                    <a:pt x="1286" y="2228"/>
                  </a:lnTo>
                  <a:lnTo>
                    <a:pt x="1283" y="2205"/>
                  </a:lnTo>
                  <a:lnTo>
                    <a:pt x="1274" y="2185"/>
                  </a:lnTo>
                  <a:lnTo>
                    <a:pt x="1261" y="2167"/>
                  </a:lnTo>
                  <a:lnTo>
                    <a:pt x="1243" y="2154"/>
                  </a:lnTo>
                  <a:lnTo>
                    <a:pt x="1222" y="2145"/>
                  </a:lnTo>
                  <a:lnTo>
                    <a:pt x="1199" y="2142"/>
                  </a:lnTo>
                  <a:lnTo>
                    <a:pt x="560" y="2142"/>
                  </a:lnTo>
                  <a:close/>
                  <a:moveTo>
                    <a:pt x="560" y="1701"/>
                  </a:moveTo>
                  <a:lnTo>
                    <a:pt x="538" y="1704"/>
                  </a:lnTo>
                  <a:lnTo>
                    <a:pt x="517" y="1712"/>
                  </a:lnTo>
                  <a:lnTo>
                    <a:pt x="500" y="1726"/>
                  </a:lnTo>
                  <a:lnTo>
                    <a:pt x="486" y="1744"/>
                  </a:lnTo>
                  <a:lnTo>
                    <a:pt x="476" y="1765"/>
                  </a:lnTo>
                  <a:lnTo>
                    <a:pt x="473" y="1787"/>
                  </a:lnTo>
                  <a:lnTo>
                    <a:pt x="476" y="1810"/>
                  </a:lnTo>
                  <a:lnTo>
                    <a:pt x="486" y="1831"/>
                  </a:lnTo>
                  <a:lnTo>
                    <a:pt x="500" y="1848"/>
                  </a:lnTo>
                  <a:lnTo>
                    <a:pt x="517" y="1862"/>
                  </a:lnTo>
                  <a:lnTo>
                    <a:pt x="538" y="1870"/>
                  </a:lnTo>
                  <a:lnTo>
                    <a:pt x="560" y="1873"/>
                  </a:lnTo>
                  <a:lnTo>
                    <a:pt x="1838" y="1873"/>
                  </a:lnTo>
                  <a:lnTo>
                    <a:pt x="1862" y="1870"/>
                  </a:lnTo>
                  <a:lnTo>
                    <a:pt x="1882" y="1862"/>
                  </a:lnTo>
                  <a:lnTo>
                    <a:pt x="1900" y="1848"/>
                  </a:lnTo>
                  <a:lnTo>
                    <a:pt x="1913" y="1831"/>
                  </a:lnTo>
                  <a:lnTo>
                    <a:pt x="1922" y="1810"/>
                  </a:lnTo>
                  <a:lnTo>
                    <a:pt x="1925" y="1787"/>
                  </a:lnTo>
                  <a:lnTo>
                    <a:pt x="1922" y="1765"/>
                  </a:lnTo>
                  <a:lnTo>
                    <a:pt x="1913" y="1744"/>
                  </a:lnTo>
                  <a:lnTo>
                    <a:pt x="1900" y="1726"/>
                  </a:lnTo>
                  <a:lnTo>
                    <a:pt x="1882" y="1712"/>
                  </a:lnTo>
                  <a:lnTo>
                    <a:pt x="1862" y="1704"/>
                  </a:lnTo>
                  <a:lnTo>
                    <a:pt x="1838" y="1701"/>
                  </a:lnTo>
                  <a:lnTo>
                    <a:pt x="560" y="1701"/>
                  </a:lnTo>
                  <a:close/>
                  <a:moveTo>
                    <a:pt x="560" y="1232"/>
                  </a:moveTo>
                  <a:lnTo>
                    <a:pt x="538" y="1235"/>
                  </a:lnTo>
                  <a:lnTo>
                    <a:pt x="517" y="1244"/>
                  </a:lnTo>
                  <a:lnTo>
                    <a:pt x="500" y="1258"/>
                  </a:lnTo>
                  <a:lnTo>
                    <a:pt x="486" y="1275"/>
                  </a:lnTo>
                  <a:lnTo>
                    <a:pt x="476" y="1296"/>
                  </a:lnTo>
                  <a:lnTo>
                    <a:pt x="473" y="1319"/>
                  </a:lnTo>
                  <a:lnTo>
                    <a:pt x="476" y="1342"/>
                  </a:lnTo>
                  <a:lnTo>
                    <a:pt x="486" y="1362"/>
                  </a:lnTo>
                  <a:lnTo>
                    <a:pt x="500" y="1379"/>
                  </a:lnTo>
                  <a:lnTo>
                    <a:pt x="517" y="1393"/>
                  </a:lnTo>
                  <a:lnTo>
                    <a:pt x="538" y="1402"/>
                  </a:lnTo>
                  <a:lnTo>
                    <a:pt x="560" y="1405"/>
                  </a:lnTo>
                  <a:lnTo>
                    <a:pt x="1838" y="1405"/>
                  </a:lnTo>
                  <a:lnTo>
                    <a:pt x="1862" y="1402"/>
                  </a:lnTo>
                  <a:lnTo>
                    <a:pt x="1882" y="1393"/>
                  </a:lnTo>
                  <a:lnTo>
                    <a:pt x="1900" y="1379"/>
                  </a:lnTo>
                  <a:lnTo>
                    <a:pt x="1913" y="1362"/>
                  </a:lnTo>
                  <a:lnTo>
                    <a:pt x="1922" y="1342"/>
                  </a:lnTo>
                  <a:lnTo>
                    <a:pt x="1925" y="1319"/>
                  </a:lnTo>
                  <a:lnTo>
                    <a:pt x="1922" y="1296"/>
                  </a:lnTo>
                  <a:lnTo>
                    <a:pt x="1913" y="1275"/>
                  </a:lnTo>
                  <a:lnTo>
                    <a:pt x="1900" y="1258"/>
                  </a:lnTo>
                  <a:lnTo>
                    <a:pt x="1882" y="1244"/>
                  </a:lnTo>
                  <a:lnTo>
                    <a:pt x="1862" y="1235"/>
                  </a:lnTo>
                  <a:lnTo>
                    <a:pt x="1838" y="1232"/>
                  </a:lnTo>
                  <a:lnTo>
                    <a:pt x="560" y="1232"/>
                  </a:lnTo>
                  <a:close/>
                  <a:moveTo>
                    <a:pt x="836" y="0"/>
                  </a:moveTo>
                  <a:lnTo>
                    <a:pt x="2142" y="0"/>
                  </a:lnTo>
                  <a:lnTo>
                    <a:pt x="2175" y="3"/>
                  </a:lnTo>
                  <a:lnTo>
                    <a:pt x="2205" y="11"/>
                  </a:lnTo>
                  <a:lnTo>
                    <a:pt x="2235" y="25"/>
                  </a:lnTo>
                  <a:lnTo>
                    <a:pt x="2260" y="43"/>
                  </a:lnTo>
                  <a:lnTo>
                    <a:pt x="2282" y="65"/>
                  </a:lnTo>
                  <a:lnTo>
                    <a:pt x="2300" y="91"/>
                  </a:lnTo>
                  <a:lnTo>
                    <a:pt x="2313" y="119"/>
                  </a:lnTo>
                  <a:lnTo>
                    <a:pt x="2322" y="150"/>
                  </a:lnTo>
                  <a:lnTo>
                    <a:pt x="2325" y="183"/>
                  </a:lnTo>
                  <a:lnTo>
                    <a:pt x="2325" y="2754"/>
                  </a:lnTo>
                  <a:lnTo>
                    <a:pt x="2322" y="2787"/>
                  </a:lnTo>
                  <a:lnTo>
                    <a:pt x="2313" y="2818"/>
                  </a:lnTo>
                  <a:lnTo>
                    <a:pt x="2300" y="2846"/>
                  </a:lnTo>
                  <a:lnTo>
                    <a:pt x="2282" y="2871"/>
                  </a:lnTo>
                  <a:lnTo>
                    <a:pt x="2260" y="2893"/>
                  </a:lnTo>
                  <a:lnTo>
                    <a:pt x="2235" y="2912"/>
                  </a:lnTo>
                  <a:lnTo>
                    <a:pt x="2205" y="2926"/>
                  </a:lnTo>
                  <a:lnTo>
                    <a:pt x="2175" y="2934"/>
                  </a:lnTo>
                  <a:lnTo>
                    <a:pt x="2142" y="2937"/>
                  </a:lnTo>
                  <a:lnTo>
                    <a:pt x="183" y="2937"/>
                  </a:lnTo>
                  <a:lnTo>
                    <a:pt x="150" y="2934"/>
                  </a:lnTo>
                  <a:lnTo>
                    <a:pt x="119" y="2926"/>
                  </a:lnTo>
                  <a:lnTo>
                    <a:pt x="90" y="2912"/>
                  </a:lnTo>
                  <a:lnTo>
                    <a:pt x="64" y="2893"/>
                  </a:lnTo>
                  <a:lnTo>
                    <a:pt x="43" y="2871"/>
                  </a:lnTo>
                  <a:lnTo>
                    <a:pt x="25" y="2846"/>
                  </a:lnTo>
                  <a:lnTo>
                    <a:pt x="11" y="2818"/>
                  </a:lnTo>
                  <a:lnTo>
                    <a:pt x="3" y="2787"/>
                  </a:lnTo>
                  <a:lnTo>
                    <a:pt x="0" y="2754"/>
                  </a:lnTo>
                  <a:lnTo>
                    <a:pt x="0" y="838"/>
                  </a:lnTo>
                  <a:lnTo>
                    <a:pt x="63" y="838"/>
                  </a:lnTo>
                  <a:lnTo>
                    <a:pt x="71" y="838"/>
                  </a:lnTo>
                  <a:lnTo>
                    <a:pt x="79" y="839"/>
                  </a:lnTo>
                  <a:lnTo>
                    <a:pt x="580" y="839"/>
                  </a:lnTo>
                  <a:lnTo>
                    <a:pt x="618" y="836"/>
                  </a:lnTo>
                  <a:lnTo>
                    <a:pt x="654" y="828"/>
                  </a:lnTo>
                  <a:lnTo>
                    <a:pt x="689" y="815"/>
                  </a:lnTo>
                  <a:lnTo>
                    <a:pt x="720" y="797"/>
                  </a:lnTo>
                  <a:lnTo>
                    <a:pt x="749" y="776"/>
                  </a:lnTo>
                  <a:lnTo>
                    <a:pt x="774" y="750"/>
                  </a:lnTo>
                  <a:lnTo>
                    <a:pt x="796" y="721"/>
                  </a:lnTo>
                  <a:lnTo>
                    <a:pt x="813" y="689"/>
                  </a:lnTo>
                  <a:lnTo>
                    <a:pt x="826" y="655"/>
                  </a:lnTo>
                  <a:lnTo>
                    <a:pt x="834" y="619"/>
                  </a:lnTo>
                  <a:lnTo>
                    <a:pt x="837" y="581"/>
                  </a:lnTo>
                  <a:lnTo>
                    <a:pt x="837" y="80"/>
                  </a:lnTo>
                  <a:lnTo>
                    <a:pt x="836" y="60"/>
                  </a:lnTo>
                  <a:lnTo>
                    <a:pt x="83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524" y="510"/>
              <a:ext cx="92" cy="91"/>
            </a:xfrm>
            <a:custGeom>
              <a:avLst/>
              <a:gdLst>
                <a:gd name="T0" fmla="*/ 654 w 732"/>
                <a:gd name="T1" fmla="*/ 0 h 731"/>
                <a:gd name="T2" fmla="*/ 670 w 732"/>
                <a:gd name="T3" fmla="*/ 2 h 731"/>
                <a:gd name="T4" fmla="*/ 687 w 732"/>
                <a:gd name="T5" fmla="*/ 7 h 731"/>
                <a:gd name="T6" fmla="*/ 701 w 732"/>
                <a:gd name="T7" fmla="*/ 15 h 731"/>
                <a:gd name="T8" fmla="*/ 714 w 732"/>
                <a:gd name="T9" fmla="*/ 27 h 731"/>
                <a:gd name="T10" fmla="*/ 723 w 732"/>
                <a:gd name="T11" fmla="*/ 41 h 731"/>
                <a:gd name="T12" fmla="*/ 729 w 732"/>
                <a:gd name="T13" fmla="*/ 58 h 731"/>
                <a:gd name="T14" fmla="*/ 732 w 732"/>
                <a:gd name="T15" fmla="*/ 77 h 731"/>
                <a:gd name="T16" fmla="*/ 732 w 732"/>
                <a:gd name="T17" fmla="*/ 580 h 731"/>
                <a:gd name="T18" fmla="*/ 728 w 732"/>
                <a:gd name="T19" fmla="*/ 611 h 731"/>
                <a:gd name="T20" fmla="*/ 719 w 732"/>
                <a:gd name="T21" fmla="*/ 639 h 731"/>
                <a:gd name="T22" fmla="*/ 705 w 732"/>
                <a:gd name="T23" fmla="*/ 664 h 731"/>
                <a:gd name="T24" fmla="*/ 687 w 732"/>
                <a:gd name="T25" fmla="*/ 687 h 731"/>
                <a:gd name="T26" fmla="*/ 664 w 732"/>
                <a:gd name="T27" fmla="*/ 705 h 731"/>
                <a:gd name="T28" fmla="*/ 638 w 732"/>
                <a:gd name="T29" fmla="*/ 719 h 731"/>
                <a:gd name="T30" fmla="*/ 610 w 732"/>
                <a:gd name="T31" fmla="*/ 728 h 731"/>
                <a:gd name="T32" fmla="*/ 579 w 732"/>
                <a:gd name="T33" fmla="*/ 731 h 731"/>
                <a:gd name="T34" fmla="*/ 77 w 732"/>
                <a:gd name="T35" fmla="*/ 731 h 731"/>
                <a:gd name="T36" fmla="*/ 57 w 732"/>
                <a:gd name="T37" fmla="*/ 729 h 731"/>
                <a:gd name="T38" fmla="*/ 40 w 732"/>
                <a:gd name="T39" fmla="*/ 722 h 731"/>
                <a:gd name="T40" fmla="*/ 26 w 732"/>
                <a:gd name="T41" fmla="*/ 712 h 731"/>
                <a:gd name="T42" fmla="*/ 14 w 732"/>
                <a:gd name="T43" fmla="*/ 699 h 731"/>
                <a:gd name="T44" fmla="*/ 6 w 732"/>
                <a:gd name="T45" fmla="*/ 684 h 731"/>
                <a:gd name="T46" fmla="*/ 1 w 732"/>
                <a:gd name="T47" fmla="*/ 668 h 731"/>
                <a:gd name="T48" fmla="*/ 0 w 732"/>
                <a:gd name="T49" fmla="*/ 650 h 731"/>
                <a:gd name="T50" fmla="*/ 3 w 732"/>
                <a:gd name="T51" fmla="*/ 633 h 731"/>
                <a:gd name="T52" fmla="*/ 11 w 732"/>
                <a:gd name="T53" fmla="*/ 616 h 731"/>
                <a:gd name="T54" fmla="*/ 23 w 732"/>
                <a:gd name="T55" fmla="*/ 601 h 731"/>
                <a:gd name="T56" fmla="*/ 600 w 732"/>
                <a:gd name="T57" fmla="*/ 22 h 731"/>
                <a:gd name="T58" fmla="*/ 612 w 732"/>
                <a:gd name="T59" fmla="*/ 12 h 731"/>
                <a:gd name="T60" fmla="*/ 626 w 732"/>
                <a:gd name="T61" fmla="*/ 5 h 731"/>
                <a:gd name="T62" fmla="*/ 639 w 732"/>
                <a:gd name="T63" fmla="*/ 1 h 731"/>
                <a:gd name="T64" fmla="*/ 654 w 732"/>
                <a:gd name="T6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2" h="731">
                  <a:moveTo>
                    <a:pt x="654" y="0"/>
                  </a:moveTo>
                  <a:lnTo>
                    <a:pt x="670" y="2"/>
                  </a:lnTo>
                  <a:lnTo>
                    <a:pt x="687" y="7"/>
                  </a:lnTo>
                  <a:lnTo>
                    <a:pt x="701" y="15"/>
                  </a:lnTo>
                  <a:lnTo>
                    <a:pt x="714" y="27"/>
                  </a:lnTo>
                  <a:lnTo>
                    <a:pt x="723" y="41"/>
                  </a:lnTo>
                  <a:lnTo>
                    <a:pt x="729" y="58"/>
                  </a:lnTo>
                  <a:lnTo>
                    <a:pt x="732" y="77"/>
                  </a:lnTo>
                  <a:lnTo>
                    <a:pt x="732" y="580"/>
                  </a:lnTo>
                  <a:lnTo>
                    <a:pt x="728" y="611"/>
                  </a:lnTo>
                  <a:lnTo>
                    <a:pt x="719" y="639"/>
                  </a:lnTo>
                  <a:lnTo>
                    <a:pt x="705" y="664"/>
                  </a:lnTo>
                  <a:lnTo>
                    <a:pt x="687" y="687"/>
                  </a:lnTo>
                  <a:lnTo>
                    <a:pt x="664" y="705"/>
                  </a:lnTo>
                  <a:lnTo>
                    <a:pt x="638" y="719"/>
                  </a:lnTo>
                  <a:lnTo>
                    <a:pt x="610" y="728"/>
                  </a:lnTo>
                  <a:lnTo>
                    <a:pt x="579" y="731"/>
                  </a:lnTo>
                  <a:lnTo>
                    <a:pt x="77" y="731"/>
                  </a:lnTo>
                  <a:lnTo>
                    <a:pt x="57" y="729"/>
                  </a:lnTo>
                  <a:lnTo>
                    <a:pt x="40" y="722"/>
                  </a:lnTo>
                  <a:lnTo>
                    <a:pt x="26" y="712"/>
                  </a:lnTo>
                  <a:lnTo>
                    <a:pt x="14" y="699"/>
                  </a:lnTo>
                  <a:lnTo>
                    <a:pt x="6" y="684"/>
                  </a:lnTo>
                  <a:lnTo>
                    <a:pt x="1" y="668"/>
                  </a:lnTo>
                  <a:lnTo>
                    <a:pt x="0" y="650"/>
                  </a:lnTo>
                  <a:lnTo>
                    <a:pt x="3" y="633"/>
                  </a:lnTo>
                  <a:lnTo>
                    <a:pt x="11" y="616"/>
                  </a:lnTo>
                  <a:lnTo>
                    <a:pt x="23" y="601"/>
                  </a:lnTo>
                  <a:lnTo>
                    <a:pt x="600" y="22"/>
                  </a:lnTo>
                  <a:lnTo>
                    <a:pt x="612" y="12"/>
                  </a:lnTo>
                  <a:lnTo>
                    <a:pt x="626" y="5"/>
                  </a:lnTo>
                  <a:lnTo>
                    <a:pt x="639" y="1"/>
                  </a:lnTo>
                  <a:lnTo>
                    <a:pt x="65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18"/>
          <p:cNvGrpSpPr>
            <a:grpSpLocks noChangeAspect="1"/>
          </p:cNvGrpSpPr>
          <p:nvPr/>
        </p:nvGrpSpPr>
        <p:grpSpPr bwMode="auto">
          <a:xfrm>
            <a:off x="8032998" y="2417680"/>
            <a:ext cx="508000" cy="541338"/>
            <a:chOff x="419" y="545"/>
            <a:chExt cx="320" cy="341"/>
          </a:xfrm>
          <a:noFill/>
        </p:grpSpPr>
        <p:sp>
          <p:nvSpPr>
            <p:cNvPr id="38" name="Freeform 20"/>
            <p:cNvSpPr>
              <a:spLocks noEditPoints="1"/>
            </p:cNvSpPr>
            <p:nvPr/>
          </p:nvSpPr>
          <p:spPr bwMode="auto">
            <a:xfrm>
              <a:off x="419" y="631"/>
              <a:ext cx="154" cy="255"/>
            </a:xfrm>
            <a:custGeom>
              <a:avLst/>
              <a:gdLst>
                <a:gd name="T0" fmla="*/ 702 w 1536"/>
                <a:gd name="T1" fmla="*/ 965 h 2552"/>
                <a:gd name="T2" fmla="*/ 659 w 1536"/>
                <a:gd name="T3" fmla="*/ 993 h 2552"/>
                <a:gd name="T4" fmla="*/ 625 w 1536"/>
                <a:gd name="T5" fmla="*/ 1041 h 2552"/>
                <a:gd name="T6" fmla="*/ 601 w 1536"/>
                <a:gd name="T7" fmla="*/ 1104 h 2552"/>
                <a:gd name="T8" fmla="*/ 591 w 1536"/>
                <a:gd name="T9" fmla="*/ 1180 h 2552"/>
                <a:gd name="T10" fmla="*/ 597 w 1536"/>
                <a:gd name="T11" fmla="*/ 1262 h 2552"/>
                <a:gd name="T12" fmla="*/ 616 w 1536"/>
                <a:gd name="T13" fmla="*/ 1335 h 2552"/>
                <a:gd name="T14" fmla="*/ 647 w 1536"/>
                <a:gd name="T15" fmla="*/ 1395 h 2552"/>
                <a:gd name="T16" fmla="*/ 688 w 1536"/>
                <a:gd name="T17" fmla="*/ 1439 h 2552"/>
                <a:gd name="T18" fmla="*/ 733 w 1536"/>
                <a:gd name="T19" fmla="*/ 1460 h 2552"/>
                <a:gd name="T20" fmla="*/ 783 w 1536"/>
                <a:gd name="T21" fmla="*/ 1457 h 2552"/>
                <a:gd name="T22" fmla="*/ 826 w 1536"/>
                <a:gd name="T23" fmla="*/ 1429 h 2552"/>
                <a:gd name="T24" fmla="*/ 861 w 1536"/>
                <a:gd name="T25" fmla="*/ 1382 h 2552"/>
                <a:gd name="T26" fmla="*/ 884 w 1536"/>
                <a:gd name="T27" fmla="*/ 1319 h 2552"/>
                <a:gd name="T28" fmla="*/ 894 w 1536"/>
                <a:gd name="T29" fmla="*/ 1243 h 2552"/>
                <a:gd name="T30" fmla="*/ 889 w 1536"/>
                <a:gd name="T31" fmla="*/ 1161 h 2552"/>
                <a:gd name="T32" fmla="*/ 869 w 1536"/>
                <a:gd name="T33" fmla="*/ 1087 h 2552"/>
                <a:gd name="T34" fmla="*/ 838 w 1536"/>
                <a:gd name="T35" fmla="*/ 1027 h 2552"/>
                <a:gd name="T36" fmla="*/ 798 w 1536"/>
                <a:gd name="T37" fmla="*/ 984 h 2552"/>
                <a:gd name="T38" fmla="*/ 751 w 1536"/>
                <a:gd name="T39" fmla="*/ 962 h 2552"/>
                <a:gd name="T40" fmla="*/ 93 w 1536"/>
                <a:gd name="T41" fmla="*/ 0 h 2552"/>
                <a:gd name="T42" fmla="*/ 136 w 1536"/>
                <a:gd name="T43" fmla="*/ 9 h 2552"/>
                <a:gd name="T44" fmla="*/ 1498 w 1536"/>
                <a:gd name="T45" fmla="*/ 619 h 2552"/>
                <a:gd name="T46" fmla="*/ 1526 w 1536"/>
                <a:gd name="T47" fmla="*/ 653 h 2552"/>
                <a:gd name="T48" fmla="*/ 1536 w 1536"/>
                <a:gd name="T49" fmla="*/ 696 h 2552"/>
                <a:gd name="T50" fmla="*/ 1533 w 1536"/>
                <a:gd name="T51" fmla="*/ 2478 h 2552"/>
                <a:gd name="T52" fmla="*/ 1514 w 1536"/>
                <a:gd name="T53" fmla="*/ 2516 h 2552"/>
                <a:gd name="T54" fmla="*/ 1483 w 1536"/>
                <a:gd name="T55" fmla="*/ 2541 h 2552"/>
                <a:gd name="T56" fmla="*/ 1443 w 1536"/>
                <a:gd name="T57" fmla="*/ 2552 h 2552"/>
                <a:gd name="T58" fmla="*/ 1400 w 1536"/>
                <a:gd name="T59" fmla="*/ 2543 h 2552"/>
                <a:gd name="T60" fmla="*/ 86 w 1536"/>
                <a:gd name="T61" fmla="*/ 1955 h 2552"/>
                <a:gd name="T62" fmla="*/ 40 w 1536"/>
                <a:gd name="T63" fmla="*/ 1911 h 2552"/>
                <a:gd name="T64" fmla="*/ 10 w 1536"/>
                <a:gd name="T65" fmla="*/ 1856 h 2552"/>
                <a:gd name="T66" fmla="*/ 0 w 1536"/>
                <a:gd name="T67" fmla="*/ 1794 h 2552"/>
                <a:gd name="T68" fmla="*/ 3 w 1536"/>
                <a:gd name="T69" fmla="*/ 74 h 2552"/>
                <a:gd name="T70" fmla="*/ 21 w 1536"/>
                <a:gd name="T71" fmla="*/ 37 h 2552"/>
                <a:gd name="T72" fmla="*/ 53 w 1536"/>
                <a:gd name="T73" fmla="*/ 11 h 2552"/>
                <a:gd name="T74" fmla="*/ 93 w 1536"/>
                <a:gd name="T75" fmla="*/ 0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6" h="2552">
                  <a:moveTo>
                    <a:pt x="727" y="961"/>
                  </a:moveTo>
                  <a:lnTo>
                    <a:pt x="702" y="965"/>
                  </a:lnTo>
                  <a:lnTo>
                    <a:pt x="679" y="977"/>
                  </a:lnTo>
                  <a:lnTo>
                    <a:pt x="659" y="993"/>
                  </a:lnTo>
                  <a:lnTo>
                    <a:pt x="641" y="1015"/>
                  </a:lnTo>
                  <a:lnTo>
                    <a:pt x="625" y="1041"/>
                  </a:lnTo>
                  <a:lnTo>
                    <a:pt x="611" y="1071"/>
                  </a:lnTo>
                  <a:lnTo>
                    <a:pt x="601" y="1104"/>
                  </a:lnTo>
                  <a:lnTo>
                    <a:pt x="595" y="1141"/>
                  </a:lnTo>
                  <a:lnTo>
                    <a:pt x="591" y="1180"/>
                  </a:lnTo>
                  <a:lnTo>
                    <a:pt x="591" y="1221"/>
                  </a:lnTo>
                  <a:lnTo>
                    <a:pt x="597" y="1262"/>
                  </a:lnTo>
                  <a:lnTo>
                    <a:pt x="605" y="1300"/>
                  </a:lnTo>
                  <a:lnTo>
                    <a:pt x="616" y="1335"/>
                  </a:lnTo>
                  <a:lnTo>
                    <a:pt x="630" y="1367"/>
                  </a:lnTo>
                  <a:lnTo>
                    <a:pt x="647" y="1395"/>
                  </a:lnTo>
                  <a:lnTo>
                    <a:pt x="666" y="1419"/>
                  </a:lnTo>
                  <a:lnTo>
                    <a:pt x="688" y="1439"/>
                  </a:lnTo>
                  <a:lnTo>
                    <a:pt x="709" y="1452"/>
                  </a:lnTo>
                  <a:lnTo>
                    <a:pt x="733" y="1460"/>
                  </a:lnTo>
                  <a:lnTo>
                    <a:pt x="758" y="1462"/>
                  </a:lnTo>
                  <a:lnTo>
                    <a:pt x="783" y="1457"/>
                  </a:lnTo>
                  <a:lnTo>
                    <a:pt x="805" y="1446"/>
                  </a:lnTo>
                  <a:lnTo>
                    <a:pt x="826" y="1429"/>
                  </a:lnTo>
                  <a:lnTo>
                    <a:pt x="844" y="1408"/>
                  </a:lnTo>
                  <a:lnTo>
                    <a:pt x="861" y="1382"/>
                  </a:lnTo>
                  <a:lnTo>
                    <a:pt x="873" y="1352"/>
                  </a:lnTo>
                  <a:lnTo>
                    <a:pt x="884" y="1319"/>
                  </a:lnTo>
                  <a:lnTo>
                    <a:pt x="891" y="1281"/>
                  </a:lnTo>
                  <a:lnTo>
                    <a:pt x="894" y="1243"/>
                  </a:lnTo>
                  <a:lnTo>
                    <a:pt x="893" y="1201"/>
                  </a:lnTo>
                  <a:lnTo>
                    <a:pt x="889" y="1161"/>
                  </a:lnTo>
                  <a:lnTo>
                    <a:pt x="880" y="1123"/>
                  </a:lnTo>
                  <a:lnTo>
                    <a:pt x="869" y="1087"/>
                  </a:lnTo>
                  <a:lnTo>
                    <a:pt x="855" y="1055"/>
                  </a:lnTo>
                  <a:lnTo>
                    <a:pt x="838" y="1027"/>
                  </a:lnTo>
                  <a:lnTo>
                    <a:pt x="818" y="1003"/>
                  </a:lnTo>
                  <a:lnTo>
                    <a:pt x="798" y="984"/>
                  </a:lnTo>
                  <a:lnTo>
                    <a:pt x="775" y="970"/>
                  </a:lnTo>
                  <a:lnTo>
                    <a:pt x="751" y="962"/>
                  </a:lnTo>
                  <a:lnTo>
                    <a:pt x="727" y="961"/>
                  </a:lnTo>
                  <a:close/>
                  <a:moveTo>
                    <a:pt x="93" y="0"/>
                  </a:moveTo>
                  <a:lnTo>
                    <a:pt x="114" y="1"/>
                  </a:lnTo>
                  <a:lnTo>
                    <a:pt x="136" y="9"/>
                  </a:lnTo>
                  <a:lnTo>
                    <a:pt x="1479" y="608"/>
                  </a:lnTo>
                  <a:lnTo>
                    <a:pt x="1498" y="619"/>
                  </a:lnTo>
                  <a:lnTo>
                    <a:pt x="1514" y="635"/>
                  </a:lnTo>
                  <a:lnTo>
                    <a:pt x="1526" y="653"/>
                  </a:lnTo>
                  <a:lnTo>
                    <a:pt x="1533" y="674"/>
                  </a:lnTo>
                  <a:lnTo>
                    <a:pt x="1536" y="696"/>
                  </a:lnTo>
                  <a:lnTo>
                    <a:pt x="1536" y="2455"/>
                  </a:lnTo>
                  <a:lnTo>
                    <a:pt x="1533" y="2478"/>
                  </a:lnTo>
                  <a:lnTo>
                    <a:pt x="1526" y="2498"/>
                  </a:lnTo>
                  <a:lnTo>
                    <a:pt x="1514" y="2516"/>
                  </a:lnTo>
                  <a:lnTo>
                    <a:pt x="1500" y="2530"/>
                  </a:lnTo>
                  <a:lnTo>
                    <a:pt x="1483" y="2541"/>
                  </a:lnTo>
                  <a:lnTo>
                    <a:pt x="1464" y="2549"/>
                  </a:lnTo>
                  <a:lnTo>
                    <a:pt x="1443" y="2552"/>
                  </a:lnTo>
                  <a:lnTo>
                    <a:pt x="1421" y="2551"/>
                  </a:lnTo>
                  <a:lnTo>
                    <a:pt x="1400" y="2543"/>
                  </a:lnTo>
                  <a:lnTo>
                    <a:pt x="114" y="1970"/>
                  </a:lnTo>
                  <a:lnTo>
                    <a:pt x="86" y="1955"/>
                  </a:lnTo>
                  <a:lnTo>
                    <a:pt x="61" y="1935"/>
                  </a:lnTo>
                  <a:lnTo>
                    <a:pt x="40" y="1911"/>
                  </a:lnTo>
                  <a:lnTo>
                    <a:pt x="23" y="1885"/>
                  </a:lnTo>
                  <a:lnTo>
                    <a:pt x="10" y="1856"/>
                  </a:lnTo>
                  <a:lnTo>
                    <a:pt x="3" y="1826"/>
                  </a:lnTo>
                  <a:lnTo>
                    <a:pt x="0" y="1794"/>
                  </a:lnTo>
                  <a:lnTo>
                    <a:pt x="0" y="97"/>
                  </a:lnTo>
                  <a:lnTo>
                    <a:pt x="3" y="74"/>
                  </a:lnTo>
                  <a:lnTo>
                    <a:pt x="9" y="54"/>
                  </a:lnTo>
                  <a:lnTo>
                    <a:pt x="21" y="37"/>
                  </a:lnTo>
                  <a:lnTo>
                    <a:pt x="35" y="22"/>
                  </a:lnTo>
                  <a:lnTo>
                    <a:pt x="53" y="11"/>
                  </a:lnTo>
                  <a:lnTo>
                    <a:pt x="72" y="3"/>
                  </a:lnTo>
                  <a:lnTo>
                    <a:pt x="93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86" y="631"/>
              <a:ext cx="153" cy="255"/>
            </a:xfrm>
            <a:custGeom>
              <a:avLst/>
              <a:gdLst>
                <a:gd name="T0" fmla="*/ 483 w 1535"/>
                <a:gd name="T1" fmla="*/ 1488 h 2552"/>
                <a:gd name="T2" fmla="*/ 437 w 1535"/>
                <a:gd name="T3" fmla="*/ 1510 h 2552"/>
                <a:gd name="T4" fmla="*/ 396 w 1535"/>
                <a:gd name="T5" fmla="*/ 1554 h 2552"/>
                <a:gd name="T6" fmla="*/ 365 w 1535"/>
                <a:gd name="T7" fmla="*/ 1614 h 2552"/>
                <a:gd name="T8" fmla="*/ 346 w 1535"/>
                <a:gd name="T9" fmla="*/ 1687 h 2552"/>
                <a:gd name="T10" fmla="*/ 341 w 1535"/>
                <a:gd name="T11" fmla="*/ 1769 h 2552"/>
                <a:gd name="T12" fmla="*/ 351 w 1535"/>
                <a:gd name="T13" fmla="*/ 1844 h 2552"/>
                <a:gd name="T14" fmla="*/ 375 w 1535"/>
                <a:gd name="T15" fmla="*/ 1908 h 2552"/>
                <a:gd name="T16" fmla="*/ 409 w 1535"/>
                <a:gd name="T17" fmla="*/ 1956 h 2552"/>
                <a:gd name="T18" fmla="*/ 452 w 1535"/>
                <a:gd name="T19" fmla="*/ 1984 h 2552"/>
                <a:gd name="T20" fmla="*/ 501 w 1535"/>
                <a:gd name="T21" fmla="*/ 1987 h 2552"/>
                <a:gd name="T22" fmla="*/ 548 w 1535"/>
                <a:gd name="T23" fmla="*/ 1964 h 2552"/>
                <a:gd name="T24" fmla="*/ 587 w 1535"/>
                <a:gd name="T25" fmla="*/ 1922 h 2552"/>
                <a:gd name="T26" fmla="*/ 619 w 1535"/>
                <a:gd name="T27" fmla="*/ 1862 h 2552"/>
                <a:gd name="T28" fmla="*/ 638 w 1535"/>
                <a:gd name="T29" fmla="*/ 1788 h 2552"/>
                <a:gd name="T30" fmla="*/ 643 w 1535"/>
                <a:gd name="T31" fmla="*/ 1706 h 2552"/>
                <a:gd name="T32" fmla="*/ 634 w 1535"/>
                <a:gd name="T33" fmla="*/ 1631 h 2552"/>
                <a:gd name="T34" fmla="*/ 610 w 1535"/>
                <a:gd name="T35" fmla="*/ 1567 h 2552"/>
                <a:gd name="T36" fmla="*/ 576 w 1535"/>
                <a:gd name="T37" fmla="*/ 1520 h 2552"/>
                <a:gd name="T38" fmla="*/ 532 w 1535"/>
                <a:gd name="T39" fmla="*/ 1492 h 2552"/>
                <a:gd name="T40" fmla="*/ 1078 w 1535"/>
                <a:gd name="T41" fmla="*/ 509 h 2552"/>
                <a:gd name="T42" fmla="*/ 1029 w 1535"/>
                <a:gd name="T43" fmla="*/ 519 h 2552"/>
                <a:gd name="T44" fmla="*/ 986 w 1535"/>
                <a:gd name="T45" fmla="*/ 552 h 2552"/>
                <a:gd name="T46" fmla="*/ 950 w 1535"/>
                <a:gd name="T47" fmla="*/ 604 h 2552"/>
                <a:gd name="T48" fmla="*/ 924 w 1535"/>
                <a:gd name="T49" fmla="*/ 672 h 2552"/>
                <a:gd name="T50" fmla="*/ 911 w 1535"/>
                <a:gd name="T51" fmla="*/ 751 h 2552"/>
                <a:gd name="T52" fmla="*/ 914 w 1535"/>
                <a:gd name="T53" fmla="*/ 830 h 2552"/>
                <a:gd name="T54" fmla="*/ 931 w 1535"/>
                <a:gd name="T55" fmla="*/ 900 h 2552"/>
                <a:gd name="T56" fmla="*/ 960 w 1535"/>
                <a:gd name="T57" fmla="*/ 957 h 2552"/>
                <a:gd name="T58" fmla="*/ 999 w 1535"/>
                <a:gd name="T59" fmla="*/ 994 h 2552"/>
                <a:gd name="T60" fmla="*/ 1046 w 1535"/>
                <a:gd name="T61" fmla="*/ 1011 h 2552"/>
                <a:gd name="T62" fmla="*/ 1095 w 1535"/>
                <a:gd name="T63" fmla="*/ 1000 h 2552"/>
                <a:gd name="T64" fmla="*/ 1138 w 1535"/>
                <a:gd name="T65" fmla="*/ 967 h 2552"/>
                <a:gd name="T66" fmla="*/ 1174 w 1535"/>
                <a:gd name="T67" fmla="*/ 915 h 2552"/>
                <a:gd name="T68" fmla="*/ 1200 w 1535"/>
                <a:gd name="T69" fmla="*/ 848 h 2552"/>
                <a:gd name="T70" fmla="*/ 1213 w 1535"/>
                <a:gd name="T71" fmla="*/ 769 h 2552"/>
                <a:gd name="T72" fmla="*/ 1211 w 1535"/>
                <a:gd name="T73" fmla="*/ 689 h 2552"/>
                <a:gd name="T74" fmla="*/ 1193 w 1535"/>
                <a:gd name="T75" fmla="*/ 619 h 2552"/>
                <a:gd name="T76" fmla="*/ 1164 w 1535"/>
                <a:gd name="T77" fmla="*/ 563 h 2552"/>
                <a:gd name="T78" fmla="*/ 1125 w 1535"/>
                <a:gd name="T79" fmla="*/ 525 h 2552"/>
                <a:gd name="T80" fmla="*/ 1078 w 1535"/>
                <a:gd name="T81" fmla="*/ 509 h 2552"/>
                <a:gd name="T82" fmla="*/ 1463 w 1535"/>
                <a:gd name="T83" fmla="*/ 3 h 2552"/>
                <a:gd name="T84" fmla="*/ 1500 w 1535"/>
                <a:gd name="T85" fmla="*/ 21 h 2552"/>
                <a:gd name="T86" fmla="*/ 1525 w 1535"/>
                <a:gd name="T87" fmla="*/ 54 h 2552"/>
                <a:gd name="T88" fmla="*/ 1535 w 1535"/>
                <a:gd name="T89" fmla="*/ 97 h 2552"/>
                <a:gd name="T90" fmla="*/ 1533 w 1535"/>
                <a:gd name="T91" fmla="*/ 1825 h 2552"/>
                <a:gd name="T92" fmla="*/ 1512 w 1535"/>
                <a:gd name="T93" fmla="*/ 1885 h 2552"/>
                <a:gd name="T94" fmla="*/ 1475 w 1535"/>
                <a:gd name="T95" fmla="*/ 1935 h 2552"/>
                <a:gd name="T96" fmla="*/ 1422 w 1535"/>
                <a:gd name="T97" fmla="*/ 1969 h 2552"/>
                <a:gd name="T98" fmla="*/ 115 w 1535"/>
                <a:gd name="T99" fmla="*/ 2551 h 2552"/>
                <a:gd name="T100" fmla="*/ 72 w 1535"/>
                <a:gd name="T101" fmla="*/ 2549 h 2552"/>
                <a:gd name="T102" fmla="*/ 36 w 1535"/>
                <a:gd name="T103" fmla="*/ 2530 h 2552"/>
                <a:gd name="T104" fmla="*/ 10 w 1535"/>
                <a:gd name="T105" fmla="*/ 2498 h 2552"/>
                <a:gd name="T106" fmla="*/ 0 w 1535"/>
                <a:gd name="T107" fmla="*/ 2455 h 2552"/>
                <a:gd name="T108" fmla="*/ 3 w 1535"/>
                <a:gd name="T109" fmla="*/ 674 h 2552"/>
                <a:gd name="T110" fmla="*/ 21 w 1535"/>
                <a:gd name="T111" fmla="*/ 635 h 2552"/>
                <a:gd name="T112" fmla="*/ 57 w 1535"/>
                <a:gd name="T113" fmla="*/ 608 h 2552"/>
                <a:gd name="T114" fmla="*/ 1421 w 1535"/>
                <a:gd name="T115" fmla="*/ 1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5" h="2552">
                  <a:moveTo>
                    <a:pt x="508" y="1487"/>
                  </a:moveTo>
                  <a:lnTo>
                    <a:pt x="483" y="1488"/>
                  </a:lnTo>
                  <a:lnTo>
                    <a:pt x="460" y="1497"/>
                  </a:lnTo>
                  <a:lnTo>
                    <a:pt x="437" y="1510"/>
                  </a:lnTo>
                  <a:lnTo>
                    <a:pt x="416" y="1530"/>
                  </a:lnTo>
                  <a:lnTo>
                    <a:pt x="396" y="1554"/>
                  </a:lnTo>
                  <a:lnTo>
                    <a:pt x="380" y="1582"/>
                  </a:lnTo>
                  <a:lnTo>
                    <a:pt x="365" y="1614"/>
                  </a:lnTo>
                  <a:lnTo>
                    <a:pt x="354" y="1649"/>
                  </a:lnTo>
                  <a:lnTo>
                    <a:pt x="346" y="1687"/>
                  </a:lnTo>
                  <a:lnTo>
                    <a:pt x="342" y="1728"/>
                  </a:lnTo>
                  <a:lnTo>
                    <a:pt x="341" y="1769"/>
                  </a:lnTo>
                  <a:lnTo>
                    <a:pt x="344" y="1808"/>
                  </a:lnTo>
                  <a:lnTo>
                    <a:pt x="351" y="1844"/>
                  </a:lnTo>
                  <a:lnTo>
                    <a:pt x="361" y="1878"/>
                  </a:lnTo>
                  <a:lnTo>
                    <a:pt x="375" y="1908"/>
                  </a:lnTo>
                  <a:lnTo>
                    <a:pt x="390" y="1934"/>
                  </a:lnTo>
                  <a:lnTo>
                    <a:pt x="409" y="1956"/>
                  </a:lnTo>
                  <a:lnTo>
                    <a:pt x="430" y="1972"/>
                  </a:lnTo>
                  <a:lnTo>
                    <a:pt x="452" y="1984"/>
                  </a:lnTo>
                  <a:lnTo>
                    <a:pt x="476" y="1988"/>
                  </a:lnTo>
                  <a:lnTo>
                    <a:pt x="501" y="1987"/>
                  </a:lnTo>
                  <a:lnTo>
                    <a:pt x="525" y="1979"/>
                  </a:lnTo>
                  <a:lnTo>
                    <a:pt x="548" y="1964"/>
                  </a:lnTo>
                  <a:lnTo>
                    <a:pt x="568" y="1946"/>
                  </a:lnTo>
                  <a:lnTo>
                    <a:pt x="587" y="1922"/>
                  </a:lnTo>
                  <a:lnTo>
                    <a:pt x="605" y="1894"/>
                  </a:lnTo>
                  <a:lnTo>
                    <a:pt x="619" y="1862"/>
                  </a:lnTo>
                  <a:lnTo>
                    <a:pt x="631" y="1826"/>
                  </a:lnTo>
                  <a:lnTo>
                    <a:pt x="638" y="1788"/>
                  </a:lnTo>
                  <a:lnTo>
                    <a:pt x="643" y="1748"/>
                  </a:lnTo>
                  <a:lnTo>
                    <a:pt x="643" y="1706"/>
                  </a:lnTo>
                  <a:lnTo>
                    <a:pt x="640" y="1668"/>
                  </a:lnTo>
                  <a:lnTo>
                    <a:pt x="634" y="1631"/>
                  </a:lnTo>
                  <a:lnTo>
                    <a:pt x="623" y="1597"/>
                  </a:lnTo>
                  <a:lnTo>
                    <a:pt x="610" y="1567"/>
                  </a:lnTo>
                  <a:lnTo>
                    <a:pt x="594" y="1541"/>
                  </a:lnTo>
                  <a:lnTo>
                    <a:pt x="576" y="1520"/>
                  </a:lnTo>
                  <a:lnTo>
                    <a:pt x="555" y="1503"/>
                  </a:lnTo>
                  <a:lnTo>
                    <a:pt x="532" y="1492"/>
                  </a:lnTo>
                  <a:lnTo>
                    <a:pt x="508" y="1487"/>
                  </a:lnTo>
                  <a:close/>
                  <a:moveTo>
                    <a:pt x="1078" y="509"/>
                  </a:moveTo>
                  <a:lnTo>
                    <a:pt x="1053" y="511"/>
                  </a:lnTo>
                  <a:lnTo>
                    <a:pt x="1029" y="519"/>
                  </a:lnTo>
                  <a:lnTo>
                    <a:pt x="1007" y="533"/>
                  </a:lnTo>
                  <a:lnTo>
                    <a:pt x="986" y="552"/>
                  </a:lnTo>
                  <a:lnTo>
                    <a:pt x="966" y="575"/>
                  </a:lnTo>
                  <a:lnTo>
                    <a:pt x="950" y="604"/>
                  </a:lnTo>
                  <a:lnTo>
                    <a:pt x="935" y="637"/>
                  </a:lnTo>
                  <a:lnTo>
                    <a:pt x="924" y="672"/>
                  </a:lnTo>
                  <a:lnTo>
                    <a:pt x="915" y="710"/>
                  </a:lnTo>
                  <a:lnTo>
                    <a:pt x="911" y="751"/>
                  </a:lnTo>
                  <a:lnTo>
                    <a:pt x="910" y="791"/>
                  </a:lnTo>
                  <a:lnTo>
                    <a:pt x="914" y="830"/>
                  </a:lnTo>
                  <a:lnTo>
                    <a:pt x="921" y="867"/>
                  </a:lnTo>
                  <a:lnTo>
                    <a:pt x="931" y="900"/>
                  </a:lnTo>
                  <a:lnTo>
                    <a:pt x="944" y="930"/>
                  </a:lnTo>
                  <a:lnTo>
                    <a:pt x="960" y="957"/>
                  </a:lnTo>
                  <a:lnTo>
                    <a:pt x="979" y="978"/>
                  </a:lnTo>
                  <a:lnTo>
                    <a:pt x="999" y="994"/>
                  </a:lnTo>
                  <a:lnTo>
                    <a:pt x="1022" y="1006"/>
                  </a:lnTo>
                  <a:lnTo>
                    <a:pt x="1046" y="1011"/>
                  </a:lnTo>
                  <a:lnTo>
                    <a:pt x="1071" y="1009"/>
                  </a:lnTo>
                  <a:lnTo>
                    <a:pt x="1095" y="1000"/>
                  </a:lnTo>
                  <a:lnTo>
                    <a:pt x="1117" y="987"/>
                  </a:lnTo>
                  <a:lnTo>
                    <a:pt x="1138" y="967"/>
                  </a:lnTo>
                  <a:lnTo>
                    <a:pt x="1158" y="943"/>
                  </a:lnTo>
                  <a:lnTo>
                    <a:pt x="1174" y="915"/>
                  </a:lnTo>
                  <a:lnTo>
                    <a:pt x="1189" y="883"/>
                  </a:lnTo>
                  <a:lnTo>
                    <a:pt x="1200" y="848"/>
                  </a:lnTo>
                  <a:lnTo>
                    <a:pt x="1209" y="810"/>
                  </a:lnTo>
                  <a:lnTo>
                    <a:pt x="1213" y="769"/>
                  </a:lnTo>
                  <a:lnTo>
                    <a:pt x="1214" y="729"/>
                  </a:lnTo>
                  <a:lnTo>
                    <a:pt x="1211" y="689"/>
                  </a:lnTo>
                  <a:lnTo>
                    <a:pt x="1203" y="653"/>
                  </a:lnTo>
                  <a:lnTo>
                    <a:pt x="1193" y="619"/>
                  </a:lnTo>
                  <a:lnTo>
                    <a:pt x="1180" y="589"/>
                  </a:lnTo>
                  <a:lnTo>
                    <a:pt x="1164" y="563"/>
                  </a:lnTo>
                  <a:lnTo>
                    <a:pt x="1145" y="541"/>
                  </a:lnTo>
                  <a:lnTo>
                    <a:pt x="1125" y="525"/>
                  </a:lnTo>
                  <a:lnTo>
                    <a:pt x="1102" y="514"/>
                  </a:lnTo>
                  <a:lnTo>
                    <a:pt x="1078" y="509"/>
                  </a:lnTo>
                  <a:close/>
                  <a:moveTo>
                    <a:pt x="1443" y="0"/>
                  </a:moveTo>
                  <a:lnTo>
                    <a:pt x="1463" y="3"/>
                  </a:lnTo>
                  <a:lnTo>
                    <a:pt x="1482" y="11"/>
                  </a:lnTo>
                  <a:lnTo>
                    <a:pt x="1500" y="21"/>
                  </a:lnTo>
                  <a:lnTo>
                    <a:pt x="1514" y="37"/>
                  </a:lnTo>
                  <a:lnTo>
                    <a:pt x="1525" y="54"/>
                  </a:lnTo>
                  <a:lnTo>
                    <a:pt x="1533" y="74"/>
                  </a:lnTo>
                  <a:lnTo>
                    <a:pt x="1535" y="97"/>
                  </a:lnTo>
                  <a:lnTo>
                    <a:pt x="1535" y="1793"/>
                  </a:lnTo>
                  <a:lnTo>
                    <a:pt x="1533" y="1825"/>
                  </a:lnTo>
                  <a:lnTo>
                    <a:pt x="1524" y="1856"/>
                  </a:lnTo>
                  <a:lnTo>
                    <a:pt x="1512" y="1885"/>
                  </a:lnTo>
                  <a:lnTo>
                    <a:pt x="1495" y="1911"/>
                  </a:lnTo>
                  <a:lnTo>
                    <a:pt x="1475" y="1935"/>
                  </a:lnTo>
                  <a:lnTo>
                    <a:pt x="1450" y="1954"/>
                  </a:lnTo>
                  <a:lnTo>
                    <a:pt x="1422" y="1969"/>
                  </a:lnTo>
                  <a:lnTo>
                    <a:pt x="135" y="2543"/>
                  </a:lnTo>
                  <a:lnTo>
                    <a:pt x="115" y="2551"/>
                  </a:lnTo>
                  <a:lnTo>
                    <a:pt x="93" y="2552"/>
                  </a:lnTo>
                  <a:lnTo>
                    <a:pt x="72" y="2549"/>
                  </a:lnTo>
                  <a:lnTo>
                    <a:pt x="53" y="2541"/>
                  </a:lnTo>
                  <a:lnTo>
                    <a:pt x="36" y="2530"/>
                  </a:lnTo>
                  <a:lnTo>
                    <a:pt x="20" y="2516"/>
                  </a:lnTo>
                  <a:lnTo>
                    <a:pt x="10" y="2498"/>
                  </a:lnTo>
                  <a:lnTo>
                    <a:pt x="3" y="2478"/>
                  </a:lnTo>
                  <a:lnTo>
                    <a:pt x="0" y="2455"/>
                  </a:lnTo>
                  <a:lnTo>
                    <a:pt x="0" y="696"/>
                  </a:lnTo>
                  <a:lnTo>
                    <a:pt x="3" y="674"/>
                  </a:lnTo>
                  <a:lnTo>
                    <a:pt x="10" y="653"/>
                  </a:lnTo>
                  <a:lnTo>
                    <a:pt x="21" y="635"/>
                  </a:lnTo>
                  <a:lnTo>
                    <a:pt x="38" y="619"/>
                  </a:lnTo>
                  <a:lnTo>
                    <a:pt x="57" y="608"/>
                  </a:lnTo>
                  <a:lnTo>
                    <a:pt x="1399" y="9"/>
                  </a:lnTo>
                  <a:lnTo>
                    <a:pt x="1421" y="1"/>
                  </a:lnTo>
                  <a:lnTo>
                    <a:pt x="1443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 noEditPoints="1"/>
            </p:cNvSpPr>
            <p:nvPr/>
          </p:nvSpPr>
          <p:spPr bwMode="auto">
            <a:xfrm>
              <a:off x="434" y="545"/>
              <a:ext cx="291" cy="137"/>
            </a:xfrm>
            <a:custGeom>
              <a:avLst/>
              <a:gdLst>
                <a:gd name="T0" fmla="*/ 2112 w 2915"/>
                <a:gd name="T1" fmla="*/ 510 h 1366"/>
                <a:gd name="T2" fmla="*/ 2015 w 2915"/>
                <a:gd name="T3" fmla="*/ 547 h 1366"/>
                <a:gd name="T4" fmla="*/ 1955 w 2915"/>
                <a:gd name="T5" fmla="*/ 607 h 1366"/>
                <a:gd name="T6" fmla="*/ 1945 w 2915"/>
                <a:gd name="T7" fmla="*/ 680 h 1366"/>
                <a:gd name="T8" fmla="*/ 1991 w 2915"/>
                <a:gd name="T9" fmla="*/ 744 h 1366"/>
                <a:gd name="T10" fmla="*/ 2078 w 2915"/>
                <a:gd name="T11" fmla="*/ 790 h 1366"/>
                <a:gd name="T12" fmla="*/ 2193 w 2915"/>
                <a:gd name="T13" fmla="*/ 805 h 1366"/>
                <a:gd name="T14" fmla="*/ 2309 w 2915"/>
                <a:gd name="T15" fmla="*/ 789 h 1366"/>
                <a:gd name="T16" fmla="*/ 2395 w 2915"/>
                <a:gd name="T17" fmla="*/ 743 h 1366"/>
                <a:gd name="T18" fmla="*/ 2440 w 2915"/>
                <a:gd name="T19" fmla="*/ 678 h 1366"/>
                <a:gd name="T20" fmla="*/ 2430 w 2915"/>
                <a:gd name="T21" fmla="*/ 605 h 1366"/>
                <a:gd name="T22" fmla="*/ 2369 w 2915"/>
                <a:gd name="T23" fmla="*/ 546 h 1366"/>
                <a:gd name="T24" fmla="*/ 2271 w 2915"/>
                <a:gd name="T25" fmla="*/ 510 h 1366"/>
                <a:gd name="T26" fmla="*/ 1456 w 2915"/>
                <a:gd name="T27" fmla="*/ 503 h 1366"/>
                <a:gd name="T28" fmla="*/ 1341 w 2915"/>
                <a:gd name="T29" fmla="*/ 519 h 1366"/>
                <a:gd name="T30" fmla="*/ 1254 w 2915"/>
                <a:gd name="T31" fmla="*/ 566 h 1366"/>
                <a:gd name="T32" fmla="*/ 1210 w 2915"/>
                <a:gd name="T33" fmla="*/ 630 h 1366"/>
                <a:gd name="T34" fmla="*/ 1219 w 2915"/>
                <a:gd name="T35" fmla="*/ 703 h 1366"/>
                <a:gd name="T36" fmla="*/ 1280 w 2915"/>
                <a:gd name="T37" fmla="*/ 762 h 1366"/>
                <a:gd name="T38" fmla="*/ 1379 w 2915"/>
                <a:gd name="T39" fmla="*/ 798 h 1366"/>
                <a:gd name="T40" fmla="*/ 1499 w 2915"/>
                <a:gd name="T41" fmla="*/ 803 h 1366"/>
                <a:gd name="T42" fmla="*/ 1606 w 2915"/>
                <a:gd name="T43" fmla="*/ 776 h 1366"/>
                <a:gd name="T44" fmla="*/ 1680 w 2915"/>
                <a:gd name="T45" fmla="*/ 722 h 1366"/>
                <a:gd name="T46" fmla="*/ 1708 w 2915"/>
                <a:gd name="T47" fmla="*/ 653 h 1366"/>
                <a:gd name="T48" fmla="*/ 1680 w 2915"/>
                <a:gd name="T49" fmla="*/ 584 h 1366"/>
                <a:gd name="T50" fmla="*/ 1604 w 2915"/>
                <a:gd name="T51" fmla="*/ 531 h 1366"/>
                <a:gd name="T52" fmla="*/ 1497 w 2915"/>
                <a:gd name="T53" fmla="*/ 504 h 1366"/>
                <a:gd name="T54" fmla="*/ 681 w 2915"/>
                <a:gd name="T55" fmla="*/ 505 h 1366"/>
                <a:gd name="T56" fmla="*/ 574 w 2915"/>
                <a:gd name="T57" fmla="*/ 533 h 1366"/>
                <a:gd name="T58" fmla="*/ 499 w 2915"/>
                <a:gd name="T59" fmla="*/ 586 h 1366"/>
                <a:gd name="T60" fmla="*/ 471 w 2915"/>
                <a:gd name="T61" fmla="*/ 655 h 1366"/>
                <a:gd name="T62" fmla="*/ 500 w 2915"/>
                <a:gd name="T63" fmla="*/ 724 h 1366"/>
                <a:gd name="T64" fmla="*/ 575 w 2915"/>
                <a:gd name="T65" fmla="*/ 777 h 1366"/>
                <a:gd name="T66" fmla="*/ 683 w 2915"/>
                <a:gd name="T67" fmla="*/ 804 h 1366"/>
                <a:gd name="T68" fmla="*/ 802 w 2915"/>
                <a:gd name="T69" fmla="*/ 798 h 1366"/>
                <a:gd name="T70" fmla="*/ 900 w 2915"/>
                <a:gd name="T71" fmla="*/ 761 h 1366"/>
                <a:gd name="T72" fmla="*/ 960 w 2915"/>
                <a:gd name="T73" fmla="*/ 701 h 1366"/>
                <a:gd name="T74" fmla="*/ 970 w 2915"/>
                <a:gd name="T75" fmla="*/ 628 h 1366"/>
                <a:gd name="T76" fmla="*/ 924 w 2915"/>
                <a:gd name="T77" fmla="*/ 564 h 1366"/>
                <a:gd name="T78" fmla="*/ 837 w 2915"/>
                <a:gd name="T79" fmla="*/ 519 h 1366"/>
                <a:gd name="T80" fmla="*/ 722 w 2915"/>
                <a:gd name="T81" fmla="*/ 503 h 1366"/>
                <a:gd name="T82" fmla="*/ 1508 w 2915"/>
                <a:gd name="T83" fmla="*/ 6 h 1366"/>
                <a:gd name="T84" fmla="*/ 2875 w 2915"/>
                <a:gd name="T85" fmla="*/ 585 h 1366"/>
                <a:gd name="T86" fmla="*/ 2911 w 2915"/>
                <a:gd name="T87" fmla="*/ 632 h 1366"/>
                <a:gd name="T88" fmla="*/ 2911 w 2915"/>
                <a:gd name="T89" fmla="*/ 690 h 1366"/>
                <a:gd name="T90" fmla="*/ 2876 w 2915"/>
                <a:gd name="T91" fmla="*/ 739 h 1366"/>
                <a:gd name="T92" fmla="*/ 1477 w 2915"/>
                <a:gd name="T93" fmla="*/ 1364 h 1366"/>
                <a:gd name="T94" fmla="*/ 1418 w 2915"/>
                <a:gd name="T95" fmla="*/ 1358 h 1366"/>
                <a:gd name="T96" fmla="*/ 23 w 2915"/>
                <a:gd name="T97" fmla="*/ 726 h 1366"/>
                <a:gd name="T98" fmla="*/ 0 w 2915"/>
                <a:gd name="T99" fmla="*/ 672 h 1366"/>
                <a:gd name="T100" fmla="*/ 12 w 2915"/>
                <a:gd name="T101" fmla="*/ 615 h 1366"/>
                <a:gd name="T102" fmla="*/ 58 w 2915"/>
                <a:gd name="T103" fmla="*/ 573 h 1366"/>
                <a:gd name="T104" fmla="*/ 1432 w 2915"/>
                <a:gd name="T105" fmla="*/ 1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15" h="1366">
                  <a:moveTo>
                    <a:pt x="2192" y="503"/>
                  </a:moveTo>
                  <a:lnTo>
                    <a:pt x="2151" y="505"/>
                  </a:lnTo>
                  <a:lnTo>
                    <a:pt x="2112" y="510"/>
                  </a:lnTo>
                  <a:lnTo>
                    <a:pt x="2077" y="519"/>
                  </a:lnTo>
                  <a:lnTo>
                    <a:pt x="2044" y="533"/>
                  </a:lnTo>
                  <a:lnTo>
                    <a:pt x="2015" y="547"/>
                  </a:lnTo>
                  <a:lnTo>
                    <a:pt x="1990" y="566"/>
                  </a:lnTo>
                  <a:lnTo>
                    <a:pt x="1969" y="586"/>
                  </a:lnTo>
                  <a:lnTo>
                    <a:pt x="1955" y="607"/>
                  </a:lnTo>
                  <a:lnTo>
                    <a:pt x="1945" y="630"/>
                  </a:lnTo>
                  <a:lnTo>
                    <a:pt x="1942" y="655"/>
                  </a:lnTo>
                  <a:lnTo>
                    <a:pt x="1945" y="680"/>
                  </a:lnTo>
                  <a:lnTo>
                    <a:pt x="1955" y="703"/>
                  </a:lnTo>
                  <a:lnTo>
                    <a:pt x="1970" y="724"/>
                  </a:lnTo>
                  <a:lnTo>
                    <a:pt x="1991" y="744"/>
                  </a:lnTo>
                  <a:lnTo>
                    <a:pt x="2016" y="762"/>
                  </a:lnTo>
                  <a:lnTo>
                    <a:pt x="2045" y="777"/>
                  </a:lnTo>
                  <a:lnTo>
                    <a:pt x="2078" y="790"/>
                  </a:lnTo>
                  <a:lnTo>
                    <a:pt x="2114" y="798"/>
                  </a:lnTo>
                  <a:lnTo>
                    <a:pt x="2152" y="804"/>
                  </a:lnTo>
                  <a:lnTo>
                    <a:pt x="2193" y="805"/>
                  </a:lnTo>
                  <a:lnTo>
                    <a:pt x="2234" y="803"/>
                  </a:lnTo>
                  <a:lnTo>
                    <a:pt x="2273" y="798"/>
                  </a:lnTo>
                  <a:lnTo>
                    <a:pt x="2309" y="789"/>
                  </a:lnTo>
                  <a:lnTo>
                    <a:pt x="2341" y="776"/>
                  </a:lnTo>
                  <a:lnTo>
                    <a:pt x="2370" y="761"/>
                  </a:lnTo>
                  <a:lnTo>
                    <a:pt x="2395" y="743"/>
                  </a:lnTo>
                  <a:lnTo>
                    <a:pt x="2416" y="722"/>
                  </a:lnTo>
                  <a:lnTo>
                    <a:pt x="2431" y="701"/>
                  </a:lnTo>
                  <a:lnTo>
                    <a:pt x="2440" y="678"/>
                  </a:lnTo>
                  <a:lnTo>
                    <a:pt x="2444" y="653"/>
                  </a:lnTo>
                  <a:lnTo>
                    <a:pt x="2439" y="628"/>
                  </a:lnTo>
                  <a:lnTo>
                    <a:pt x="2430" y="605"/>
                  </a:lnTo>
                  <a:lnTo>
                    <a:pt x="2415" y="584"/>
                  </a:lnTo>
                  <a:lnTo>
                    <a:pt x="2395" y="564"/>
                  </a:lnTo>
                  <a:lnTo>
                    <a:pt x="2369" y="546"/>
                  </a:lnTo>
                  <a:lnTo>
                    <a:pt x="2340" y="531"/>
                  </a:lnTo>
                  <a:lnTo>
                    <a:pt x="2307" y="519"/>
                  </a:lnTo>
                  <a:lnTo>
                    <a:pt x="2271" y="510"/>
                  </a:lnTo>
                  <a:lnTo>
                    <a:pt x="2232" y="504"/>
                  </a:lnTo>
                  <a:lnTo>
                    <a:pt x="2192" y="503"/>
                  </a:lnTo>
                  <a:close/>
                  <a:moveTo>
                    <a:pt x="1456" y="503"/>
                  </a:moveTo>
                  <a:lnTo>
                    <a:pt x="1416" y="505"/>
                  </a:lnTo>
                  <a:lnTo>
                    <a:pt x="1378" y="510"/>
                  </a:lnTo>
                  <a:lnTo>
                    <a:pt x="1341" y="519"/>
                  </a:lnTo>
                  <a:lnTo>
                    <a:pt x="1308" y="533"/>
                  </a:lnTo>
                  <a:lnTo>
                    <a:pt x="1279" y="547"/>
                  </a:lnTo>
                  <a:lnTo>
                    <a:pt x="1254" y="566"/>
                  </a:lnTo>
                  <a:lnTo>
                    <a:pt x="1235" y="586"/>
                  </a:lnTo>
                  <a:lnTo>
                    <a:pt x="1219" y="607"/>
                  </a:lnTo>
                  <a:lnTo>
                    <a:pt x="1210" y="630"/>
                  </a:lnTo>
                  <a:lnTo>
                    <a:pt x="1207" y="655"/>
                  </a:lnTo>
                  <a:lnTo>
                    <a:pt x="1210" y="680"/>
                  </a:lnTo>
                  <a:lnTo>
                    <a:pt x="1219" y="703"/>
                  </a:lnTo>
                  <a:lnTo>
                    <a:pt x="1235" y="724"/>
                  </a:lnTo>
                  <a:lnTo>
                    <a:pt x="1255" y="744"/>
                  </a:lnTo>
                  <a:lnTo>
                    <a:pt x="1280" y="762"/>
                  </a:lnTo>
                  <a:lnTo>
                    <a:pt x="1310" y="777"/>
                  </a:lnTo>
                  <a:lnTo>
                    <a:pt x="1342" y="790"/>
                  </a:lnTo>
                  <a:lnTo>
                    <a:pt x="1379" y="798"/>
                  </a:lnTo>
                  <a:lnTo>
                    <a:pt x="1417" y="804"/>
                  </a:lnTo>
                  <a:lnTo>
                    <a:pt x="1458" y="805"/>
                  </a:lnTo>
                  <a:lnTo>
                    <a:pt x="1499" y="803"/>
                  </a:lnTo>
                  <a:lnTo>
                    <a:pt x="1537" y="798"/>
                  </a:lnTo>
                  <a:lnTo>
                    <a:pt x="1573" y="789"/>
                  </a:lnTo>
                  <a:lnTo>
                    <a:pt x="1606" y="776"/>
                  </a:lnTo>
                  <a:lnTo>
                    <a:pt x="1636" y="761"/>
                  </a:lnTo>
                  <a:lnTo>
                    <a:pt x="1660" y="743"/>
                  </a:lnTo>
                  <a:lnTo>
                    <a:pt x="1680" y="722"/>
                  </a:lnTo>
                  <a:lnTo>
                    <a:pt x="1696" y="701"/>
                  </a:lnTo>
                  <a:lnTo>
                    <a:pt x="1705" y="678"/>
                  </a:lnTo>
                  <a:lnTo>
                    <a:pt x="1708" y="653"/>
                  </a:lnTo>
                  <a:lnTo>
                    <a:pt x="1705" y="628"/>
                  </a:lnTo>
                  <a:lnTo>
                    <a:pt x="1695" y="605"/>
                  </a:lnTo>
                  <a:lnTo>
                    <a:pt x="1680" y="584"/>
                  </a:lnTo>
                  <a:lnTo>
                    <a:pt x="1659" y="564"/>
                  </a:lnTo>
                  <a:lnTo>
                    <a:pt x="1635" y="546"/>
                  </a:lnTo>
                  <a:lnTo>
                    <a:pt x="1604" y="531"/>
                  </a:lnTo>
                  <a:lnTo>
                    <a:pt x="1572" y="519"/>
                  </a:lnTo>
                  <a:lnTo>
                    <a:pt x="1536" y="510"/>
                  </a:lnTo>
                  <a:lnTo>
                    <a:pt x="1497" y="504"/>
                  </a:lnTo>
                  <a:lnTo>
                    <a:pt x="1456" y="503"/>
                  </a:lnTo>
                  <a:close/>
                  <a:moveTo>
                    <a:pt x="722" y="503"/>
                  </a:moveTo>
                  <a:lnTo>
                    <a:pt x="681" y="505"/>
                  </a:lnTo>
                  <a:lnTo>
                    <a:pt x="642" y="510"/>
                  </a:lnTo>
                  <a:lnTo>
                    <a:pt x="606" y="519"/>
                  </a:lnTo>
                  <a:lnTo>
                    <a:pt x="574" y="533"/>
                  </a:lnTo>
                  <a:lnTo>
                    <a:pt x="545" y="547"/>
                  </a:lnTo>
                  <a:lnTo>
                    <a:pt x="519" y="566"/>
                  </a:lnTo>
                  <a:lnTo>
                    <a:pt x="499" y="586"/>
                  </a:lnTo>
                  <a:lnTo>
                    <a:pt x="484" y="607"/>
                  </a:lnTo>
                  <a:lnTo>
                    <a:pt x="474" y="630"/>
                  </a:lnTo>
                  <a:lnTo>
                    <a:pt x="471" y="655"/>
                  </a:lnTo>
                  <a:lnTo>
                    <a:pt x="474" y="680"/>
                  </a:lnTo>
                  <a:lnTo>
                    <a:pt x="485" y="703"/>
                  </a:lnTo>
                  <a:lnTo>
                    <a:pt x="500" y="724"/>
                  </a:lnTo>
                  <a:lnTo>
                    <a:pt x="520" y="744"/>
                  </a:lnTo>
                  <a:lnTo>
                    <a:pt x="546" y="762"/>
                  </a:lnTo>
                  <a:lnTo>
                    <a:pt x="575" y="777"/>
                  </a:lnTo>
                  <a:lnTo>
                    <a:pt x="608" y="789"/>
                  </a:lnTo>
                  <a:lnTo>
                    <a:pt x="643" y="798"/>
                  </a:lnTo>
                  <a:lnTo>
                    <a:pt x="683" y="804"/>
                  </a:lnTo>
                  <a:lnTo>
                    <a:pt x="723" y="805"/>
                  </a:lnTo>
                  <a:lnTo>
                    <a:pt x="763" y="803"/>
                  </a:lnTo>
                  <a:lnTo>
                    <a:pt x="802" y="798"/>
                  </a:lnTo>
                  <a:lnTo>
                    <a:pt x="838" y="789"/>
                  </a:lnTo>
                  <a:lnTo>
                    <a:pt x="871" y="776"/>
                  </a:lnTo>
                  <a:lnTo>
                    <a:pt x="900" y="761"/>
                  </a:lnTo>
                  <a:lnTo>
                    <a:pt x="925" y="743"/>
                  </a:lnTo>
                  <a:lnTo>
                    <a:pt x="946" y="722"/>
                  </a:lnTo>
                  <a:lnTo>
                    <a:pt x="960" y="701"/>
                  </a:lnTo>
                  <a:lnTo>
                    <a:pt x="970" y="678"/>
                  </a:lnTo>
                  <a:lnTo>
                    <a:pt x="973" y="653"/>
                  </a:lnTo>
                  <a:lnTo>
                    <a:pt x="970" y="628"/>
                  </a:lnTo>
                  <a:lnTo>
                    <a:pt x="960" y="605"/>
                  </a:lnTo>
                  <a:lnTo>
                    <a:pt x="945" y="584"/>
                  </a:lnTo>
                  <a:lnTo>
                    <a:pt x="924" y="564"/>
                  </a:lnTo>
                  <a:lnTo>
                    <a:pt x="899" y="546"/>
                  </a:lnTo>
                  <a:lnTo>
                    <a:pt x="870" y="531"/>
                  </a:lnTo>
                  <a:lnTo>
                    <a:pt x="837" y="519"/>
                  </a:lnTo>
                  <a:lnTo>
                    <a:pt x="801" y="510"/>
                  </a:lnTo>
                  <a:lnTo>
                    <a:pt x="762" y="504"/>
                  </a:lnTo>
                  <a:lnTo>
                    <a:pt x="722" y="503"/>
                  </a:lnTo>
                  <a:close/>
                  <a:moveTo>
                    <a:pt x="1457" y="0"/>
                  </a:moveTo>
                  <a:lnTo>
                    <a:pt x="1482" y="1"/>
                  </a:lnTo>
                  <a:lnTo>
                    <a:pt x="1508" y="6"/>
                  </a:lnTo>
                  <a:lnTo>
                    <a:pt x="1532" y="15"/>
                  </a:lnTo>
                  <a:lnTo>
                    <a:pt x="2856" y="573"/>
                  </a:lnTo>
                  <a:lnTo>
                    <a:pt x="2875" y="585"/>
                  </a:lnTo>
                  <a:lnTo>
                    <a:pt x="2891" y="598"/>
                  </a:lnTo>
                  <a:lnTo>
                    <a:pt x="2902" y="615"/>
                  </a:lnTo>
                  <a:lnTo>
                    <a:pt x="2911" y="632"/>
                  </a:lnTo>
                  <a:lnTo>
                    <a:pt x="2915" y="652"/>
                  </a:lnTo>
                  <a:lnTo>
                    <a:pt x="2915" y="672"/>
                  </a:lnTo>
                  <a:lnTo>
                    <a:pt x="2911" y="690"/>
                  </a:lnTo>
                  <a:lnTo>
                    <a:pt x="2903" y="709"/>
                  </a:lnTo>
                  <a:lnTo>
                    <a:pt x="2892" y="726"/>
                  </a:lnTo>
                  <a:lnTo>
                    <a:pt x="2876" y="739"/>
                  </a:lnTo>
                  <a:lnTo>
                    <a:pt x="2858" y="750"/>
                  </a:lnTo>
                  <a:lnTo>
                    <a:pt x="1497" y="1358"/>
                  </a:lnTo>
                  <a:lnTo>
                    <a:pt x="1477" y="1364"/>
                  </a:lnTo>
                  <a:lnTo>
                    <a:pt x="1457" y="1366"/>
                  </a:lnTo>
                  <a:lnTo>
                    <a:pt x="1438" y="1364"/>
                  </a:lnTo>
                  <a:lnTo>
                    <a:pt x="1418" y="1358"/>
                  </a:lnTo>
                  <a:lnTo>
                    <a:pt x="57" y="750"/>
                  </a:lnTo>
                  <a:lnTo>
                    <a:pt x="37" y="739"/>
                  </a:lnTo>
                  <a:lnTo>
                    <a:pt x="23" y="726"/>
                  </a:lnTo>
                  <a:lnTo>
                    <a:pt x="11" y="709"/>
                  </a:lnTo>
                  <a:lnTo>
                    <a:pt x="4" y="690"/>
                  </a:lnTo>
                  <a:lnTo>
                    <a:pt x="0" y="672"/>
                  </a:lnTo>
                  <a:lnTo>
                    <a:pt x="0" y="652"/>
                  </a:lnTo>
                  <a:lnTo>
                    <a:pt x="4" y="632"/>
                  </a:lnTo>
                  <a:lnTo>
                    <a:pt x="12" y="615"/>
                  </a:lnTo>
                  <a:lnTo>
                    <a:pt x="24" y="598"/>
                  </a:lnTo>
                  <a:lnTo>
                    <a:pt x="39" y="585"/>
                  </a:lnTo>
                  <a:lnTo>
                    <a:pt x="58" y="573"/>
                  </a:lnTo>
                  <a:lnTo>
                    <a:pt x="1383" y="15"/>
                  </a:lnTo>
                  <a:lnTo>
                    <a:pt x="1407" y="6"/>
                  </a:lnTo>
                  <a:lnTo>
                    <a:pt x="1432" y="1"/>
                  </a:lnTo>
                  <a:lnTo>
                    <a:pt x="1457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25"/>
          <p:cNvGrpSpPr>
            <a:grpSpLocks noChangeAspect="1"/>
          </p:cNvGrpSpPr>
          <p:nvPr/>
        </p:nvGrpSpPr>
        <p:grpSpPr bwMode="auto">
          <a:xfrm>
            <a:off x="8021638" y="4464050"/>
            <a:ext cx="531812" cy="542925"/>
            <a:chOff x="5053" y="2812"/>
            <a:chExt cx="335" cy="342"/>
          </a:xfrm>
          <a:noFill/>
        </p:grpSpPr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5110" y="2831"/>
              <a:ext cx="20" cy="78"/>
            </a:xfrm>
            <a:custGeom>
              <a:avLst/>
              <a:gdLst>
                <a:gd name="T0" fmla="*/ 187 w 195"/>
                <a:gd name="T1" fmla="*/ 0 h 777"/>
                <a:gd name="T2" fmla="*/ 195 w 195"/>
                <a:gd name="T3" fmla="*/ 0 h 777"/>
                <a:gd name="T4" fmla="*/ 195 w 195"/>
                <a:gd name="T5" fmla="*/ 777 h 777"/>
                <a:gd name="T6" fmla="*/ 0 w 195"/>
                <a:gd name="T7" fmla="*/ 777 h 777"/>
                <a:gd name="T8" fmla="*/ 0 w 195"/>
                <a:gd name="T9" fmla="*/ 186 h 777"/>
                <a:gd name="T10" fmla="*/ 4 w 195"/>
                <a:gd name="T11" fmla="*/ 152 h 777"/>
                <a:gd name="T12" fmla="*/ 12 w 195"/>
                <a:gd name="T13" fmla="*/ 121 h 777"/>
                <a:gd name="T14" fmla="*/ 26 w 195"/>
                <a:gd name="T15" fmla="*/ 92 h 777"/>
                <a:gd name="T16" fmla="*/ 45 w 195"/>
                <a:gd name="T17" fmla="*/ 66 h 777"/>
                <a:gd name="T18" fmla="*/ 67 w 195"/>
                <a:gd name="T19" fmla="*/ 43 h 777"/>
                <a:gd name="T20" fmla="*/ 94 w 195"/>
                <a:gd name="T21" fmla="*/ 25 h 777"/>
                <a:gd name="T22" fmla="*/ 123 w 195"/>
                <a:gd name="T23" fmla="*/ 11 h 777"/>
                <a:gd name="T24" fmla="*/ 154 w 195"/>
                <a:gd name="T25" fmla="*/ 2 h 777"/>
                <a:gd name="T26" fmla="*/ 187 w 195"/>
                <a:gd name="T27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777">
                  <a:moveTo>
                    <a:pt x="187" y="0"/>
                  </a:moveTo>
                  <a:lnTo>
                    <a:pt x="195" y="0"/>
                  </a:lnTo>
                  <a:lnTo>
                    <a:pt x="195" y="777"/>
                  </a:lnTo>
                  <a:lnTo>
                    <a:pt x="0" y="777"/>
                  </a:lnTo>
                  <a:lnTo>
                    <a:pt x="0" y="186"/>
                  </a:lnTo>
                  <a:lnTo>
                    <a:pt x="4" y="152"/>
                  </a:lnTo>
                  <a:lnTo>
                    <a:pt x="12" y="121"/>
                  </a:lnTo>
                  <a:lnTo>
                    <a:pt x="26" y="92"/>
                  </a:lnTo>
                  <a:lnTo>
                    <a:pt x="45" y="66"/>
                  </a:lnTo>
                  <a:lnTo>
                    <a:pt x="67" y="43"/>
                  </a:lnTo>
                  <a:lnTo>
                    <a:pt x="94" y="25"/>
                  </a:lnTo>
                  <a:lnTo>
                    <a:pt x="123" y="11"/>
                  </a:lnTo>
                  <a:lnTo>
                    <a:pt x="154" y="2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5311" y="2831"/>
              <a:ext cx="20" cy="78"/>
            </a:xfrm>
            <a:custGeom>
              <a:avLst/>
              <a:gdLst>
                <a:gd name="T0" fmla="*/ 0 w 194"/>
                <a:gd name="T1" fmla="*/ 0 h 777"/>
                <a:gd name="T2" fmla="*/ 8 w 194"/>
                <a:gd name="T3" fmla="*/ 0 h 777"/>
                <a:gd name="T4" fmla="*/ 41 w 194"/>
                <a:gd name="T5" fmla="*/ 2 h 777"/>
                <a:gd name="T6" fmla="*/ 73 w 194"/>
                <a:gd name="T7" fmla="*/ 11 h 777"/>
                <a:gd name="T8" fmla="*/ 102 w 194"/>
                <a:gd name="T9" fmla="*/ 25 h 777"/>
                <a:gd name="T10" fmla="*/ 128 w 194"/>
                <a:gd name="T11" fmla="*/ 43 h 777"/>
                <a:gd name="T12" fmla="*/ 151 w 194"/>
                <a:gd name="T13" fmla="*/ 66 h 777"/>
                <a:gd name="T14" fmla="*/ 169 w 194"/>
                <a:gd name="T15" fmla="*/ 92 h 777"/>
                <a:gd name="T16" fmla="*/ 183 w 194"/>
                <a:gd name="T17" fmla="*/ 121 h 777"/>
                <a:gd name="T18" fmla="*/ 191 w 194"/>
                <a:gd name="T19" fmla="*/ 152 h 777"/>
                <a:gd name="T20" fmla="*/ 194 w 194"/>
                <a:gd name="T21" fmla="*/ 186 h 777"/>
                <a:gd name="T22" fmla="*/ 194 w 194"/>
                <a:gd name="T23" fmla="*/ 777 h 777"/>
                <a:gd name="T24" fmla="*/ 0 w 194"/>
                <a:gd name="T25" fmla="*/ 777 h 777"/>
                <a:gd name="T26" fmla="*/ 0 w 194"/>
                <a:gd name="T27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777">
                  <a:moveTo>
                    <a:pt x="0" y="0"/>
                  </a:moveTo>
                  <a:lnTo>
                    <a:pt x="8" y="0"/>
                  </a:lnTo>
                  <a:lnTo>
                    <a:pt x="41" y="2"/>
                  </a:lnTo>
                  <a:lnTo>
                    <a:pt x="73" y="11"/>
                  </a:lnTo>
                  <a:lnTo>
                    <a:pt x="102" y="25"/>
                  </a:lnTo>
                  <a:lnTo>
                    <a:pt x="128" y="43"/>
                  </a:lnTo>
                  <a:lnTo>
                    <a:pt x="151" y="66"/>
                  </a:lnTo>
                  <a:lnTo>
                    <a:pt x="169" y="92"/>
                  </a:lnTo>
                  <a:lnTo>
                    <a:pt x="183" y="121"/>
                  </a:lnTo>
                  <a:lnTo>
                    <a:pt x="191" y="152"/>
                  </a:lnTo>
                  <a:lnTo>
                    <a:pt x="194" y="186"/>
                  </a:lnTo>
                  <a:lnTo>
                    <a:pt x="194" y="777"/>
                  </a:lnTo>
                  <a:lnTo>
                    <a:pt x="0" y="7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5141" y="2812"/>
              <a:ext cx="159" cy="97"/>
            </a:xfrm>
            <a:custGeom>
              <a:avLst/>
              <a:gdLst>
                <a:gd name="T0" fmla="*/ 186 w 1590"/>
                <a:gd name="T1" fmla="*/ 0 h 972"/>
                <a:gd name="T2" fmla="*/ 1404 w 1590"/>
                <a:gd name="T3" fmla="*/ 0 h 972"/>
                <a:gd name="T4" fmla="*/ 1437 w 1590"/>
                <a:gd name="T5" fmla="*/ 3 h 972"/>
                <a:gd name="T6" fmla="*/ 1469 w 1590"/>
                <a:gd name="T7" fmla="*/ 11 h 972"/>
                <a:gd name="T8" fmla="*/ 1498 w 1590"/>
                <a:gd name="T9" fmla="*/ 26 h 972"/>
                <a:gd name="T10" fmla="*/ 1524 w 1590"/>
                <a:gd name="T11" fmla="*/ 44 h 972"/>
                <a:gd name="T12" fmla="*/ 1547 w 1590"/>
                <a:gd name="T13" fmla="*/ 66 h 972"/>
                <a:gd name="T14" fmla="*/ 1565 w 1590"/>
                <a:gd name="T15" fmla="*/ 92 h 972"/>
                <a:gd name="T16" fmla="*/ 1579 w 1590"/>
                <a:gd name="T17" fmla="*/ 121 h 972"/>
                <a:gd name="T18" fmla="*/ 1587 w 1590"/>
                <a:gd name="T19" fmla="*/ 153 h 972"/>
                <a:gd name="T20" fmla="*/ 1590 w 1590"/>
                <a:gd name="T21" fmla="*/ 187 h 972"/>
                <a:gd name="T22" fmla="*/ 1590 w 1590"/>
                <a:gd name="T23" fmla="*/ 972 h 972"/>
                <a:gd name="T24" fmla="*/ 0 w 1590"/>
                <a:gd name="T25" fmla="*/ 972 h 972"/>
                <a:gd name="T26" fmla="*/ 0 w 1590"/>
                <a:gd name="T27" fmla="*/ 187 h 972"/>
                <a:gd name="T28" fmla="*/ 3 w 1590"/>
                <a:gd name="T29" fmla="*/ 153 h 972"/>
                <a:gd name="T30" fmla="*/ 11 w 1590"/>
                <a:gd name="T31" fmla="*/ 121 h 972"/>
                <a:gd name="T32" fmla="*/ 26 w 1590"/>
                <a:gd name="T33" fmla="*/ 92 h 972"/>
                <a:gd name="T34" fmla="*/ 43 w 1590"/>
                <a:gd name="T35" fmla="*/ 66 h 972"/>
                <a:gd name="T36" fmla="*/ 66 w 1590"/>
                <a:gd name="T37" fmla="*/ 44 h 972"/>
                <a:gd name="T38" fmla="*/ 92 w 1590"/>
                <a:gd name="T39" fmla="*/ 26 h 972"/>
                <a:gd name="T40" fmla="*/ 121 w 1590"/>
                <a:gd name="T41" fmla="*/ 11 h 972"/>
                <a:gd name="T42" fmla="*/ 153 w 1590"/>
                <a:gd name="T43" fmla="*/ 3 h 972"/>
                <a:gd name="T44" fmla="*/ 186 w 1590"/>
                <a:gd name="T45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90" h="972">
                  <a:moveTo>
                    <a:pt x="186" y="0"/>
                  </a:moveTo>
                  <a:lnTo>
                    <a:pt x="1404" y="0"/>
                  </a:lnTo>
                  <a:lnTo>
                    <a:pt x="1437" y="3"/>
                  </a:lnTo>
                  <a:lnTo>
                    <a:pt x="1469" y="11"/>
                  </a:lnTo>
                  <a:lnTo>
                    <a:pt x="1498" y="26"/>
                  </a:lnTo>
                  <a:lnTo>
                    <a:pt x="1524" y="44"/>
                  </a:lnTo>
                  <a:lnTo>
                    <a:pt x="1547" y="66"/>
                  </a:lnTo>
                  <a:lnTo>
                    <a:pt x="1565" y="92"/>
                  </a:lnTo>
                  <a:lnTo>
                    <a:pt x="1579" y="121"/>
                  </a:lnTo>
                  <a:lnTo>
                    <a:pt x="1587" y="153"/>
                  </a:lnTo>
                  <a:lnTo>
                    <a:pt x="1590" y="187"/>
                  </a:lnTo>
                  <a:lnTo>
                    <a:pt x="1590" y="972"/>
                  </a:lnTo>
                  <a:lnTo>
                    <a:pt x="0" y="972"/>
                  </a:lnTo>
                  <a:lnTo>
                    <a:pt x="0" y="187"/>
                  </a:lnTo>
                  <a:lnTo>
                    <a:pt x="3" y="153"/>
                  </a:lnTo>
                  <a:lnTo>
                    <a:pt x="11" y="121"/>
                  </a:lnTo>
                  <a:lnTo>
                    <a:pt x="26" y="92"/>
                  </a:lnTo>
                  <a:lnTo>
                    <a:pt x="43" y="66"/>
                  </a:lnTo>
                  <a:lnTo>
                    <a:pt x="66" y="44"/>
                  </a:lnTo>
                  <a:lnTo>
                    <a:pt x="92" y="26"/>
                  </a:lnTo>
                  <a:lnTo>
                    <a:pt x="121" y="11"/>
                  </a:lnTo>
                  <a:lnTo>
                    <a:pt x="153" y="3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/>
            <p:cNvSpPr>
              <a:spLocks noEditPoints="1"/>
            </p:cNvSpPr>
            <p:nvPr/>
          </p:nvSpPr>
          <p:spPr bwMode="auto">
            <a:xfrm>
              <a:off x="5053" y="2920"/>
              <a:ext cx="335" cy="169"/>
            </a:xfrm>
            <a:custGeom>
              <a:avLst/>
              <a:gdLst>
                <a:gd name="T0" fmla="*/ 2394 w 3349"/>
                <a:gd name="T1" fmla="*/ 271 h 1689"/>
                <a:gd name="T2" fmla="*/ 2357 w 3349"/>
                <a:gd name="T3" fmla="*/ 288 h 1689"/>
                <a:gd name="T4" fmla="*/ 2332 w 3349"/>
                <a:gd name="T5" fmla="*/ 320 h 1689"/>
                <a:gd name="T6" fmla="*/ 2323 w 3349"/>
                <a:gd name="T7" fmla="*/ 362 h 1689"/>
                <a:gd name="T8" fmla="*/ 2326 w 3349"/>
                <a:gd name="T9" fmla="*/ 452 h 1689"/>
                <a:gd name="T10" fmla="*/ 2348 w 3349"/>
                <a:gd name="T11" fmla="*/ 492 h 1689"/>
                <a:gd name="T12" fmla="*/ 2378 w 3349"/>
                <a:gd name="T13" fmla="*/ 514 h 1689"/>
                <a:gd name="T14" fmla="*/ 2416 w 3349"/>
                <a:gd name="T15" fmla="*/ 522 h 1689"/>
                <a:gd name="T16" fmla="*/ 2795 w 3349"/>
                <a:gd name="T17" fmla="*/ 519 h 1689"/>
                <a:gd name="T18" fmla="*/ 2831 w 3349"/>
                <a:gd name="T19" fmla="*/ 502 h 1689"/>
                <a:gd name="T20" fmla="*/ 2857 w 3349"/>
                <a:gd name="T21" fmla="*/ 470 h 1689"/>
                <a:gd name="T22" fmla="*/ 2867 w 3349"/>
                <a:gd name="T23" fmla="*/ 429 h 1689"/>
                <a:gd name="T24" fmla="*/ 2864 w 3349"/>
                <a:gd name="T25" fmla="*/ 340 h 1689"/>
                <a:gd name="T26" fmla="*/ 2847 w 3349"/>
                <a:gd name="T27" fmla="*/ 304 h 1689"/>
                <a:gd name="T28" fmla="*/ 2816 w 3349"/>
                <a:gd name="T29" fmla="*/ 278 h 1689"/>
                <a:gd name="T30" fmla="*/ 2775 w 3349"/>
                <a:gd name="T31" fmla="*/ 267 h 1689"/>
                <a:gd name="T32" fmla="*/ 186 w 3349"/>
                <a:gd name="T33" fmla="*/ 0 h 1689"/>
                <a:gd name="T34" fmla="*/ 3196 w 3349"/>
                <a:gd name="T35" fmla="*/ 3 h 1689"/>
                <a:gd name="T36" fmla="*/ 3256 w 3349"/>
                <a:gd name="T37" fmla="*/ 26 h 1689"/>
                <a:gd name="T38" fmla="*/ 3304 w 3349"/>
                <a:gd name="T39" fmla="*/ 66 h 1689"/>
                <a:gd name="T40" fmla="*/ 3337 w 3349"/>
                <a:gd name="T41" fmla="*/ 121 h 1689"/>
                <a:gd name="T42" fmla="*/ 3349 w 3349"/>
                <a:gd name="T43" fmla="*/ 187 h 1689"/>
                <a:gd name="T44" fmla="*/ 3346 w 3349"/>
                <a:gd name="T45" fmla="*/ 1536 h 1689"/>
                <a:gd name="T46" fmla="*/ 3323 w 3349"/>
                <a:gd name="T47" fmla="*/ 1597 h 1689"/>
                <a:gd name="T48" fmla="*/ 3282 w 3349"/>
                <a:gd name="T49" fmla="*/ 1646 h 1689"/>
                <a:gd name="T50" fmla="*/ 3227 w 3349"/>
                <a:gd name="T51" fmla="*/ 1678 h 1689"/>
                <a:gd name="T52" fmla="*/ 3162 w 3349"/>
                <a:gd name="T53" fmla="*/ 1689 h 1689"/>
                <a:gd name="T54" fmla="*/ 2562 w 3349"/>
                <a:gd name="T55" fmla="*/ 1269 h 1689"/>
                <a:gd name="T56" fmla="*/ 2736 w 3349"/>
                <a:gd name="T57" fmla="*/ 1265 h 1689"/>
                <a:gd name="T58" fmla="*/ 2766 w 3349"/>
                <a:gd name="T59" fmla="*/ 1244 h 1689"/>
                <a:gd name="T60" fmla="*/ 2779 w 3349"/>
                <a:gd name="T61" fmla="*/ 1207 h 1689"/>
                <a:gd name="T62" fmla="*/ 2767 w 3349"/>
                <a:gd name="T63" fmla="*/ 1171 h 1689"/>
                <a:gd name="T64" fmla="*/ 2737 w 3349"/>
                <a:gd name="T65" fmla="*/ 1149 h 1689"/>
                <a:gd name="T66" fmla="*/ 630 w 3349"/>
                <a:gd name="T67" fmla="*/ 1146 h 1689"/>
                <a:gd name="T68" fmla="*/ 595 w 3349"/>
                <a:gd name="T69" fmla="*/ 1158 h 1689"/>
                <a:gd name="T70" fmla="*/ 572 w 3349"/>
                <a:gd name="T71" fmla="*/ 1188 h 1689"/>
                <a:gd name="T72" fmla="*/ 572 w 3349"/>
                <a:gd name="T73" fmla="*/ 1226 h 1689"/>
                <a:gd name="T74" fmla="*/ 594 w 3349"/>
                <a:gd name="T75" fmla="*/ 1256 h 1689"/>
                <a:gd name="T76" fmla="*/ 630 w 3349"/>
                <a:gd name="T77" fmla="*/ 1269 h 1689"/>
                <a:gd name="T78" fmla="*/ 786 w 3349"/>
                <a:gd name="T79" fmla="*/ 1689 h 1689"/>
                <a:gd name="T80" fmla="*/ 152 w 3349"/>
                <a:gd name="T81" fmla="*/ 1686 h 1689"/>
                <a:gd name="T82" fmla="*/ 92 w 3349"/>
                <a:gd name="T83" fmla="*/ 1663 h 1689"/>
                <a:gd name="T84" fmla="*/ 43 w 3349"/>
                <a:gd name="T85" fmla="*/ 1623 h 1689"/>
                <a:gd name="T86" fmla="*/ 11 w 3349"/>
                <a:gd name="T87" fmla="*/ 1568 h 1689"/>
                <a:gd name="T88" fmla="*/ 0 w 3349"/>
                <a:gd name="T89" fmla="*/ 1503 h 1689"/>
                <a:gd name="T90" fmla="*/ 2 w 3349"/>
                <a:gd name="T91" fmla="*/ 153 h 1689"/>
                <a:gd name="T92" fmla="*/ 25 w 3349"/>
                <a:gd name="T93" fmla="*/ 92 h 1689"/>
                <a:gd name="T94" fmla="*/ 66 w 3349"/>
                <a:gd name="T95" fmla="*/ 44 h 1689"/>
                <a:gd name="T96" fmla="*/ 121 w 3349"/>
                <a:gd name="T97" fmla="*/ 11 h 1689"/>
                <a:gd name="T98" fmla="*/ 186 w 3349"/>
                <a:gd name="T99" fmla="*/ 0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49" h="1689">
                  <a:moveTo>
                    <a:pt x="2416" y="267"/>
                  </a:moveTo>
                  <a:lnTo>
                    <a:pt x="2394" y="271"/>
                  </a:lnTo>
                  <a:lnTo>
                    <a:pt x="2375" y="278"/>
                  </a:lnTo>
                  <a:lnTo>
                    <a:pt x="2357" y="288"/>
                  </a:lnTo>
                  <a:lnTo>
                    <a:pt x="2343" y="303"/>
                  </a:lnTo>
                  <a:lnTo>
                    <a:pt x="2332" y="320"/>
                  </a:lnTo>
                  <a:lnTo>
                    <a:pt x="2325" y="340"/>
                  </a:lnTo>
                  <a:lnTo>
                    <a:pt x="2323" y="362"/>
                  </a:lnTo>
                  <a:lnTo>
                    <a:pt x="2323" y="429"/>
                  </a:lnTo>
                  <a:lnTo>
                    <a:pt x="2326" y="452"/>
                  </a:lnTo>
                  <a:lnTo>
                    <a:pt x="2334" y="474"/>
                  </a:lnTo>
                  <a:lnTo>
                    <a:pt x="2348" y="492"/>
                  </a:lnTo>
                  <a:lnTo>
                    <a:pt x="2361" y="505"/>
                  </a:lnTo>
                  <a:lnTo>
                    <a:pt x="2378" y="514"/>
                  </a:lnTo>
                  <a:lnTo>
                    <a:pt x="2397" y="520"/>
                  </a:lnTo>
                  <a:lnTo>
                    <a:pt x="2416" y="522"/>
                  </a:lnTo>
                  <a:lnTo>
                    <a:pt x="2773" y="522"/>
                  </a:lnTo>
                  <a:lnTo>
                    <a:pt x="2795" y="519"/>
                  </a:lnTo>
                  <a:lnTo>
                    <a:pt x="2815" y="513"/>
                  </a:lnTo>
                  <a:lnTo>
                    <a:pt x="2831" y="502"/>
                  </a:lnTo>
                  <a:lnTo>
                    <a:pt x="2846" y="487"/>
                  </a:lnTo>
                  <a:lnTo>
                    <a:pt x="2857" y="470"/>
                  </a:lnTo>
                  <a:lnTo>
                    <a:pt x="2864" y="450"/>
                  </a:lnTo>
                  <a:lnTo>
                    <a:pt x="2867" y="429"/>
                  </a:lnTo>
                  <a:lnTo>
                    <a:pt x="2867" y="362"/>
                  </a:lnTo>
                  <a:lnTo>
                    <a:pt x="2864" y="340"/>
                  </a:lnTo>
                  <a:lnTo>
                    <a:pt x="2857" y="321"/>
                  </a:lnTo>
                  <a:lnTo>
                    <a:pt x="2847" y="304"/>
                  </a:lnTo>
                  <a:lnTo>
                    <a:pt x="2832" y="289"/>
                  </a:lnTo>
                  <a:lnTo>
                    <a:pt x="2816" y="278"/>
                  </a:lnTo>
                  <a:lnTo>
                    <a:pt x="2796" y="271"/>
                  </a:lnTo>
                  <a:lnTo>
                    <a:pt x="2775" y="267"/>
                  </a:lnTo>
                  <a:lnTo>
                    <a:pt x="2416" y="267"/>
                  </a:lnTo>
                  <a:close/>
                  <a:moveTo>
                    <a:pt x="186" y="0"/>
                  </a:moveTo>
                  <a:lnTo>
                    <a:pt x="3162" y="0"/>
                  </a:lnTo>
                  <a:lnTo>
                    <a:pt x="3196" y="3"/>
                  </a:lnTo>
                  <a:lnTo>
                    <a:pt x="3227" y="11"/>
                  </a:lnTo>
                  <a:lnTo>
                    <a:pt x="3256" y="26"/>
                  </a:lnTo>
                  <a:lnTo>
                    <a:pt x="3282" y="44"/>
                  </a:lnTo>
                  <a:lnTo>
                    <a:pt x="3304" y="66"/>
                  </a:lnTo>
                  <a:lnTo>
                    <a:pt x="3323" y="92"/>
                  </a:lnTo>
                  <a:lnTo>
                    <a:pt x="3337" y="121"/>
                  </a:lnTo>
                  <a:lnTo>
                    <a:pt x="3346" y="153"/>
                  </a:lnTo>
                  <a:lnTo>
                    <a:pt x="3349" y="187"/>
                  </a:lnTo>
                  <a:lnTo>
                    <a:pt x="3349" y="1503"/>
                  </a:lnTo>
                  <a:lnTo>
                    <a:pt x="3346" y="1536"/>
                  </a:lnTo>
                  <a:lnTo>
                    <a:pt x="3337" y="1568"/>
                  </a:lnTo>
                  <a:lnTo>
                    <a:pt x="3323" y="1597"/>
                  </a:lnTo>
                  <a:lnTo>
                    <a:pt x="3304" y="1623"/>
                  </a:lnTo>
                  <a:lnTo>
                    <a:pt x="3282" y="1646"/>
                  </a:lnTo>
                  <a:lnTo>
                    <a:pt x="3256" y="1663"/>
                  </a:lnTo>
                  <a:lnTo>
                    <a:pt x="3227" y="1678"/>
                  </a:lnTo>
                  <a:lnTo>
                    <a:pt x="3196" y="1686"/>
                  </a:lnTo>
                  <a:lnTo>
                    <a:pt x="3162" y="1689"/>
                  </a:lnTo>
                  <a:lnTo>
                    <a:pt x="2562" y="1689"/>
                  </a:lnTo>
                  <a:lnTo>
                    <a:pt x="2562" y="1269"/>
                  </a:lnTo>
                  <a:lnTo>
                    <a:pt x="2717" y="1269"/>
                  </a:lnTo>
                  <a:lnTo>
                    <a:pt x="2736" y="1265"/>
                  </a:lnTo>
                  <a:lnTo>
                    <a:pt x="2754" y="1256"/>
                  </a:lnTo>
                  <a:lnTo>
                    <a:pt x="2766" y="1244"/>
                  </a:lnTo>
                  <a:lnTo>
                    <a:pt x="2775" y="1226"/>
                  </a:lnTo>
                  <a:lnTo>
                    <a:pt x="2779" y="1207"/>
                  </a:lnTo>
                  <a:lnTo>
                    <a:pt x="2775" y="1188"/>
                  </a:lnTo>
                  <a:lnTo>
                    <a:pt x="2767" y="1171"/>
                  </a:lnTo>
                  <a:lnTo>
                    <a:pt x="2754" y="1158"/>
                  </a:lnTo>
                  <a:lnTo>
                    <a:pt x="2737" y="1149"/>
                  </a:lnTo>
                  <a:lnTo>
                    <a:pt x="2717" y="1146"/>
                  </a:lnTo>
                  <a:lnTo>
                    <a:pt x="630" y="1146"/>
                  </a:lnTo>
                  <a:lnTo>
                    <a:pt x="612" y="1149"/>
                  </a:lnTo>
                  <a:lnTo>
                    <a:pt x="595" y="1158"/>
                  </a:lnTo>
                  <a:lnTo>
                    <a:pt x="582" y="1171"/>
                  </a:lnTo>
                  <a:lnTo>
                    <a:pt x="572" y="1188"/>
                  </a:lnTo>
                  <a:lnTo>
                    <a:pt x="569" y="1207"/>
                  </a:lnTo>
                  <a:lnTo>
                    <a:pt x="572" y="1226"/>
                  </a:lnTo>
                  <a:lnTo>
                    <a:pt x="582" y="1244"/>
                  </a:lnTo>
                  <a:lnTo>
                    <a:pt x="594" y="1256"/>
                  </a:lnTo>
                  <a:lnTo>
                    <a:pt x="612" y="1265"/>
                  </a:lnTo>
                  <a:lnTo>
                    <a:pt x="630" y="1269"/>
                  </a:lnTo>
                  <a:lnTo>
                    <a:pt x="786" y="1269"/>
                  </a:lnTo>
                  <a:lnTo>
                    <a:pt x="786" y="1689"/>
                  </a:lnTo>
                  <a:lnTo>
                    <a:pt x="186" y="1689"/>
                  </a:lnTo>
                  <a:lnTo>
                    <a:pt x="152" y="1686"/>
                  </a:lnTo>
                  <a:lnTo>
                    <a:pt x="121" y="1678"/>
                  </a:lnTo>
                  <a:lnTo>
                    <a:pt x="92" y="1663"/>
                  </a:lnTo>
                  <a:lnTo>
                    <a:pt x="66" y="1646"/>
                  </a:lnTo>
                  <a:lnTo>
                    <a:pt x="43" y="1623"/>
                  </a:lnTo>
                  <a:lnTo>
                    <a:pt x="25" y="1597"/>
                  </a:lnTo>
                  <a:lnTo>
                    <a:pt x="11" y="1568"/>
                  </a:lnTo>
                  <a:lnTo>
                    <a:pt x="2" y="1536"/>
                  </a:lnTo>
                  <a:lnTo>
                    <a:pt x="0" y="1503"/>
                  </a:lnTo>
                  <a:lnTo>
                    <a:pt x="0" y="187"/>
                  </a:lnTo>
                  <a:lnTo>
                    <a:pt x="2" y="153"/>
                  </a:lnTo>
                  <a:lnTo>
                    <a:pt x="11" y="121"/>
                  </a:lnTo>
                  <a:lnTo>
                    <a:pt x="25" y="92"/>
                  </a:lnTo>
                  <a:lnTo>
                    <a:pt x="43" y="66"/>
                  </a:lnTo>
                  <a:lnTo>
                    <a:pt x="66" y="44"/>
                  </a:lnTo>
                  <a:lnTo>
                    <a:pt x="92" y="26"/>
                  </a:lnTo>
                  <a:lnTo>
                    <a:pt x="121" y="11"/>
                  </a:lnTo>
                  <a:lnTo>
                    <a:pt x="152" y="3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"/>
            <p:cNvSpPr>
              <a:spLocks noEditPoints="1"/>
            </p:cNvSpPr>
            <p:nvPr/>
          </p:nvSpPr>
          <p:spPr bwMode="auto">
            <a:xfrm>
              <a:off x="5141" y="3047"/>
              <a:ext cx="159" cy="107"/>
            </a:xfrm>
            <a:custGeom>
              <a:avLst/>
              <a:gdLst>
                <a:gd name="T0" fmla="*/ 446 w 1590"/>
                <a:gd name="T1" fmla="*/ 512 h 1067"/>
                <a:gd name="T2" fmla="*/ 417 w 1590"/>
                <a:gd name="T3" fmla="*/ 532 h 1067"/>
                <a:gd name="T4" fmla="*/ 406 w 1590"/>
                <a:gd name="T5" fmla="*/ 556 h 1067"/>
                <a:gd name="T6" fmla="*/ 407 w 1590"/>
                <a:gd name="T7" fmla="*/ 589 h 1067"/>
                <a:gd name="T8" fmla="*/ 428 w 1590"/>
                <a:gd name="T9" fmla="*/ 619 h 1067"/>
                <a:gd name="T10" fmla="*/ 465 w 1590"/>
                <a:gd name="T11" fmla="*/ 632 h 1067"/>
                <a:gd name="T12" fmla="*/ 1145 w 1590"/>
                <a:gd name="T13" fmla="*/ 629 h 1067"/>
                <a:gd name="T14" fmla="*/ 1175 w 1590"/>
                <a:gd name="T15" fmla="*/ 607 h 1067"/>
                <a:gd name="T16" fmla="*/ 1187 w 1590"/>
                <a:gd name="T17" fmla="*/ 571 h 1067"/>
                <a:gd name="T18" fmla="*/ 1181 w 1590"/>
                <a:gd name="T19" fmla="*/ 544 h 1067"/>
                <a:gd name="T20" fmla="*/ 1160 w 1590"/>
                <a:gd name="T21" fmla="*/ 520 h 1067"/>
                <a:gd name="T22" fmla="*/ 1125 w 1590"/>
                <a:gd name="T23" fmla="*/ 509 h 1067"/>
                <a:gd name="T24" fmla="*/ 465 w 1590"/>
                <a:gd name="T25" fmla="*/ 209 h 1067"/>
                <a:gd name="T26" fmla="*/ 428 w 1590"/>
                <a:gd name="T27" fmla="*/ 221 h 1067"/>
                <a:gd name="T28" fmla="*/ 407 w 1590"/>
                <a:gd name="T29" fmla="*/ 251 h 1067"/>
                <a:gd name="T30" fmla="*/ 407 w 1590"/>
                <a:gd name="T31" fmla="*/ 290 h 1067"/>
                <a:gd name="T32" fmla="*/ 428 w 1590"/>
                <a:gd name="T33" fmla="*/ 320 h 1067"/>
                <a:gd name="T34" fmla="*/ 465 w 1590"/>
                <a:gd name="T35" fmla="*/ 332 h 1067"/>
                <a:gd name="T36" fmla="*/ 1145 w 1590"/>
                <a:gd name="T37" fmla="*/ 329 h 1067"/>
                <a:gd name="T38" fmla="*/ 1175 w 1590"/>
                <a:gd name="T39" fmla="*/ 306 h 1067"/>
                <a:gd name="T40" fmla="*/ 1186 w 1590"/>
                <a:gd name="T41" fmla="*/ 270 h 1067"/>
                <a:gd name="T42" fmla="*/ 1175 w 1590"/>
                <a:gd name="T43" fmla="*/ 235 h 1067"/>
                <a:gd name="T44" fmla="*/ 1145 w 1590"/>
                <a:gd name="T45" fmla="*/ 212 h 1067"/>
                <a:gd name="T46" fmla="*/ 465 w 1590"/>
                <a:gd name="T47" fmla="*/ 209 h 1067"/>
                <a:gd name="T48" fmla="*/ 1590 w 1590"/>
                <a:gd name="T49" fmla="*/ 0 h 1067"/>
                <a:gd name="T50" fmla="*/ 1587 w 1590"/>
                <a:gd name="T51" fmla="*/ 914 h 1067"/>
                <a:gd name="T52" fmla="*/ 1565 w 1590"/>
                <a:gd name="T53" fmla="*/ 975 h 1067"/>
                <a:gd name="T54" fmla="*/ 1524 w 1590"/>
                <a:gd name="T55" fmla="*/ 1023 h 1067"/>
                <a:gd name="T56" fmla="*/ 1469 w 1590"/>
                <a:gd name="T57" fmla="*/ 1056 h 1067"/>
                <a:gd name="T58" fmla="*/ 1404 w 1590"/>
                <a:gd name="T59" fmla="*/ 1067 h 1067"/>
                <a:gd name="T60" fmla="*/ 153 w 1590"/>
                <a:gd name="T61" fmla="*/ 1064 h 1067"/>
                <a:gd name="T62" fmla="*/ 92 w 1590"/>
                <a:gd name="T63" fmla="*/ 1041 h 1067"/>
                <a:gd name="T64" fmla="*/ 43 w 1590"/>
                <a:gd name="T65" fmla="*/ 1001 h 1067"/>
                <a:gd name="T66" fmla="*/ 11 w 1590"/>
                <a:gd name="T67" fmla="*/ 946 h 1067"/>
                <a:gd name="T68" fmla="*/ 0 w 1590"/>
                <a:gd name="T69" fmla="*/ 88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0" h="1067">
                  <a:moveTo>
                    <a:pt x="465" y="509"/>
                  </a:moveTo>
                  <a:lnTo>
                    <a:pt x="446" y="512"/>
                  </a:lnTo>
                  <a:lnTo>
                    <a:pt x="430" y="520"/>
                  </a:lnTo>
                  <a:lnTo>
                    <a:pt x="417" y="532"/>
                  </a:lnTo>
                  <a:lnTo>
                    <a:pt x="410" y="544"/>
                  </a:lnTo>
                  <a:lnTo>
                    <a:pt x="406" y="556"/>
                  </a:lnTo>
                  <a:lnTo>
                    <a:pt x="404" y="571"/>
                  </a:lnTo>
                  <a:lnTo>
                    <a:pt x="407" y="589"/>
                  </a:lnTo>
                  <a:lnTo>
                    <a:pt x="416" y="607"/>
                  </a:lnTo>
                  <a:lnTo>
                    <a:pt x="428" y="619"/>
                  </a:lnTo>
                  <a:lnTo>
                    <a:pt x="446" y="629"/>
                  </a:lnTo>
                  <a:lnTo>
                    <a:pt x="465" y="632"/>
                  </a:lnTo>
                  <a:lnTo>
                    <a:pt x="1126" y="632"/>
                  </a:lnTo>
                  <a:lnTo>
                    <a:pt x="1145" y="629"/>
                  </a:lnTo>
                  <a:lnTo>
                    <a:pt x="1161" y="619"/>
                  </a:lnTo>
                  <a:lnTo>
                    <a:pt x="1175" y="607"/>
                  </a:lnTo>
                  <a:lnTo>
                    <a:pt x="1184" y="589"/>
                  </a:lnTo>
                  <a:lnTo>
                    <a:pt x="1187" y="571"/>
                  </a:lnTo>
                  <a:lnTo>
                    <a:pt x="1185" y="556"/>
                  </a:lnTo>
                  <a:lnTo>
                    <a:pt x="1181" y="544"/>
                  </a:lnTo>
                  <a:lnTo>
                    <a:pt x="1174" y="532"/>
                  </a:lnTo>
                  <a:lnTo>
                    <a:pt x="1160" y="520"/>
                  </a:lnTo>
                  <a:lnTo>
                    <a:pt x="1144" y="512"/>
                  </a:lnTo>
                  <a:lnTo>
                    <a:pt x="1125" y="509"/>
                  </a:lnTo>
                  <a:lnTo>
                    <a:pt x="465" y="509"/>
                  </a:lnTo>
                  <a:close/>
                  <a:moveTo>
                    <a:pt x="465" y="209"/>
                  </a:moveTo>
                  <a:lnTo>
                    <a:pt x="446" y="212"/>
                  </a:lnTo>
                  <a:lnTo>
                    <a:pt x="428" y="221"/>
                  </a:lnTo>
                  <a:lnTo>
                    <a:pt x="416" y="235"/>
                  </a:lnTo>
                  <a:lnTo>
                    <a:pt x="407" y="251"/>
                  </a:lnTo>
                  <a:lnTo>
                    <a:pt x="404" y="270"/>
                  </a:lnTo>
                  <a:lnTo>
                    <a:pt x="407" y="290"/>
                  </a:lnTo>
                  <a:lnTo>
                    <a:pt x="416" y="306"/>
                  </a:lnTo>
                  <a:lnTo>
                    <a:pt x="428" y="320"/>
                  </a:lnTo>
                  <a:lnTo>
                    <a:pt x="446" y="329"/>
                  </a:lnTo>
                  <a:lnTo>
                    <a:pt x="465" y="332"/>
                  </a:lnTo>
                  <a:lnTo>
                    <a:pt x="1125" y="332"/>
                  </a:lnTo>
                  <a:lnTo>
                    <a:pt x="1145" y="329"/>
                  </a:lnTo>
                  <a:lnTo>
                    <a:pt x="1161" y="320"/>
                  </a:lnTo>
                  <a:lnTo>
                    <a:pt x="1175" y="306"/>
                  </a:lnTo>
                  <a:lnTo>
                    <a:pt x="1183" y="290"/>
                  </a:lnTo>
                  <a:lnTo>
                    <a:pt x="1186" y="270"/>
                  </a:lnTo>
                  <a:lnTo>
                    <a:pt x="1183" y="251"/>
                  </a:lnTo>
                  <a:lnTo>
                    <a:pt x="1175" y="235"/>
                  </a:lnTo>
                  <a:lnTo>
                    <a:pt x="1161" y="221"/>
                  </a:lnTo>
                  <a:lnTo>
                    <a:pt x="1145" y="212"/>
                  </a:lnTo>
                  <a:lnTo>
                    <a:pt x="1125" y="209"/>
                  </a:lnTo>
                  <a:lnTo>
                    <a:pt x="465" y="209"/>
                  </a:lnTo>
                  <a:close/>
                  <a:moveTo>
                    <a:pt x="0" y="0"/>
                  </a:moveTo>
                  <a:lnTo>
                    <a:pt x="1590" y="0"/>
                  </a:lnTo>
                  <a:lnTo>
                    <a:pt x="1590" y="880"/>
                  </a:lnTo>
                  <a:lnTo>
                    <a:pt x="1587" y="914"/>
                  </a:lnTo>
                  <a:lnTo>
                    <a:pt x="1579" y="946"/>
                  </a:lnTo>
                  <a:lnTo>
                    <a:pt x="1565" y="975"/>
                  </a:lnTo>
                  <a:lnTo>
                    <a:pt x="1547" y="1001"/>
                  </a:lnTo>
                  <a:lnTo>
                    <a:pt x="1524" y="1023"/>
                  </a:lnTo>
                  <a:lnTo>
                    <a:pt x="1498" y="1041"/>
                  </a:lnTo>
                  <a:lnTo>
                    <a:pt x="1469" y="1056"/>
                  </a:lnTo>
                  <a:lnTo>
                    <a:pt x="1437" y="1064"/>
                  </a:lnTo>
                  <a:lnTo>
                    <a:pt x="1404" y="1067"/>
                  </a:lnTo>
                  <a:lnTo>
                    <a:pt x="186" y="1067"/>
                  </a:lnTo>
                  <a:lnTo>
                    <a:pt x="153" y="1064"/>
                  </a:lnTo>
                  <a:lnTo>
                    <a:pt x="121" y="1056"/>
                  </a:lnTo>
                  <a:lnTo>
                    <a:pt x="92" y="1041"/>
                  </a:lnTo>
                  <a:lnTo>
                    <a:pt x="66" y="1023"/>
                  </a:lnTo>
                  <a:lnTo>
                    <a:pt x="43" y="1001"/>
                  </a:lnTo>
                  <a:lnTo>
                    <a:pt x="26" y="975"/>
                  </a:lnTo>
                  <a:lnTo>
                    <a:pt x="11" y="946"/>
                  </a:lnTo>
                  <a:lnTo>
                    <a:pt x="3" y="914"/>
                  </a:lnTo>
                  <a:lnTo>
                    <a:pt x="0" y="8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862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stCxn id="14" idx="6"/>
            <a:endCxn id="16" idx="2"/>
          </p:cNvCxnSpPr>
          <p:nvPr/>
        </p:nvCxnSpPr>
        <p:spPr>
          <a:xfrm>
            <a:off x="1615440" y="5099147"/>
            <a:ext cx="896112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746760" y="3348842"/>
            <a:ext cx="1371600" cy="1371600"/>
          </a:xfrm>
          <a:prstGeom prst="ellipse">
            <a:avLst/>
          </a:prstGeom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164080" y="2006931"/>
            <a:ext cx="1645920" cy="16459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855720" y="3348842"/>
            <a:ext cx="1371600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273040" y="2006931"/>
            <a:ext cx="1645920" cy="16459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964680" y="3348842"/>
            <a:ext cx="1371600" cy="1371600"/>
          </a:xfrm>
          <a:prstGeom prst="ellipse">
            <a:avLst/>
          </a:prstGeom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382000" y="1900053"/>
            <a:ext cx="1645920" cy="16459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0073640" y="3241964"/>
            <a:ext cx="1371600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sx="116000" sy="116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0416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5864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1312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6760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4968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02208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576560" y="4916267"/>
            <a:ext cx="365760" cy="365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2" idx="4"/>
            <a:endCxn id="14" idx="0"/>
          </p:cNvCxnSpPr>
          <p:nvPr/>
        </p:nvCxnSpPr>
        <p:spPr>
          <a:xfrm>
            <a:off x="1432560" y="4720442"/>
            <a:ext cx="0" cy="1958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3" idx="4"/>
            <a:endCxn id="10" idx="0"/>
          </p:cNvCxnSpPr>
          <p:nvPr/>
        </p:nvCxnSpPr>
        <p:spPr>
          <a:xfrm>
            <a:off x="2987040" y="3652851"/>
            <a:ext cx="0" cy="12634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12" idx="0"/>
          </p:cNvCxnSpPr>
          <p:nvPr/>
        </p:nvCxnSpPr>
        <p:spPr>
          <a:xfrm>
            <a:off x="6096000" y="3652851"/>
            <a:ext cx="0" cy="12634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4"/>
            <a:endCxn id="11" idx="0"/>
          </p:cNvCxnSpPr>
          <p:nvPr/>
        </p:nvCxnSpPr>
        <p:spPr>
          <a:xfrm>
            <a:off x="4541520" y="4720442"/>
            <a:ext cx="0" cy="1958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6" idx="4"/>
            <a:endCxn id="13" idx="0"/>
          </p:cNvCxnSpPr>
          <p:nvPr/>
        </p:nvCxnSpPr>
        <p:spPr>
          <a:xfrm>
            <a:off x="7650480" y="4720442"/>
            <a:ext cx="0" cy="1958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7" idx="4"/>
            <a:endCxn id="15" idx="0"/>
          </p:cNvCxnSpPr>
          <p:nvPr/>
        </p:nvCxnSpPr>
        <p:spPr>
          <a:xfrm>
            <a:off x="9204960" y="3545973"/>
            <a:ext cx="0" cy="13702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8" idx="4"/>
            <a:endCxn id="16" idx="0"/>
          </p:cNvCxnSpPr>
          <p:nvPr/>
        </p:nvCxnSpPr>
        <p:spPr>
          <a:xfrm>
            <a:off x="10759440" y="4613564"/>
            <a:ext cx="0" cy="30270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34410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494398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48878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03358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157838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12318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266798" y="5447624"/>
            <a:ext cx="9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0" y="747621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-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Timeline</a:t>
            </a:r>
          </a:p>
        </p:txBody>
      </p:sp>
    </p:spTree>
    <p:extLst>
      <p:ext uri="{BB962C8B-B14F-4D97-AF65-F5344CB8AC3E}">
        <p14:creationId xmlns:p14="http://schemas.microsoft.com/office/powerpoint/2010/main" val="262907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ctangle 252"/>
          <p:cNvSpPr/>
          <p:nvPr/>
        </p:nvSpPr>
        <p:spPr>
          <a:xfrm>
            <a:off x="0" y="3852104"/>
            <a:ext cx="5699492" cy="2935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0" y="1276418"/>
            <a:ext cx="5709880" cy="25772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5695720" y="1277957"/>
            <a:ext cx="6496280" cy="404319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12192000" cy="1762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176270"/>
            <a:ext cx="12192000" cy="11016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063973" y="2247439"/>
            <a:ext cx="5759774" cy="2867868"/>
            <a:chOff x="-237" y="72"/>
            <a:chExt cx="6230" cy="3102"/>
          </a:xfrm>
          <a:solidFill>
            <a:schemeClr val="tx1">
              <a:alpha val="1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414" y="2292"/>
              <a:ext cx="147" cy="285"/>
            </a:xfrm>
            <a:custGeom>
              <a:avLst/>
              <a:gdLst>
                <a:gd name="T0" fmla="*/ 69 w 83"/>
                <a:gd name="T1" fmla="*/ 0 h 161"/>
                <a:gd name="T2" fmla="*/ 32 w 83"/>
                <a:gd name="T3" fmla="*/ 38 h 161"/>
                <a:gd name="T4" fmla="*/ 19 w 83"/>
                <a:gd name="T5" fmla="*/ 89 h 161"/>
                <a:gd name="T6" fmla="*/ 52 w 83"/>
                <a:gd name="T7" fmla="*/ 123 h 161"/>
                <a:gd name="T8" fmla="*/ 78 w 83"/>
                <a:gd name="T9" fmla="*/ 36 h 161"/>
                <a:gd name="T10" fmla="*/ 83 w 83"/>
                <a:gd name="T11" fmla="*/ 38 h 161"/>
                <a:gd name="T12" fmla="*/ 69 w 83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61">
                  <a:moveTo>
                    <a:pt x="69" y="0"/>
                  </a:moveTo>
                  <a:cubicBezTo>
                    <a:pt x="68" y="18"/>
                    <a:pt x="47" y="32"/>
                    <a:pt x="32" y="38"/>
                  </a:cubicBezTo>
                  <a:cubicBezTo>
                    <a:pt x="11" y="47"/>
                    <a:pt x="30" y="72"/>
                    <a:pt x="19" y="89"/>
                  </a:cubicBezTo>
                  <a:cubicBezTo>
                    <a:pt x="0" y="101"/>
                    <a:pt x="24" y="161"/>
                    <a:pt x="52" y="123"/>
                  </a:cubicBezTo>
                  <a:cubicBezTo>
                    <a:pt x="67" y="103"/>
                    <a:pt x="78" y="61"/>
                    <a:pt x="78" y="36"/>
                  </a:cubicBezTo>
                  <a:cubicBezTo>
                    <a:pt x="79" y="37"/>
                    <a:pt x="81" y="37"/>
                    <a:pt x="83" y="38"/>
                  </a:cubicBezTo>
                  <a:cubicBezTo>
                    <a:pt x="83" y="25"/>
                    <a:pt x="81" y="7"/>
                    <a:pt x="69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070" y="1903"/>
              <a:ext cx="37" cy="78"/>
            </a:xfrm>
            <a:custGeom>
              <a:avLst/>
              <a:gdLst>
                <a:gd name="T0" fmla="*/ 3 w 21"/>
                <a:gd name="T1" fmla="*/ 31 h 44"/>
                <a:gd name="T2" fmla="*/ 21 w 21"/>
                <a:gd name="T3" fmla="*/ 23 h 44"/>
                <a:gd name="T4" fmla="*/ 7 w 21"/>
                <a:gd name="T5" fmla="*/ 0 h 44"/>
                <a:gd name="T6" fmla="*/ 3 w 21"/>
                <a:gd name="T7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4">
                  <a:moveTo>
                    <a:pt x="3" y="31"/>
                  </a:moveTo>
                  <a:cubicBezTo>
                    <a:pt x="7" y="44"/>
                    <a:pt x="20" y="32"/>
                    <a:pt x="21" y="23"/>
                  </a:cubicBezTo>
                  <a:cubicBezTo>
                    <a:pt x="19" y="14"/>
                    <a:pt x="13" y="6"/>
                    <a:pt x="7" y="0"/>
                  </a:cubicBezTo>
                  <a:cubicBezTo>
                    <a:pt x="5" y="9"/>
                    <a:pt x="0" y="22"/>
                    <a:pt x="3" y="3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345" y="1974"/>
              <a:ext cx="223" cy="201"/>
            </a:xfrm>
            <a:custGeom>
              <a:avLst/>
              <a:gdLst>
                <a:gd name="T0" fmla="*/ 83 w 126"/>
                <a:gd name="T1" fmla="*/ 58 h 113"/>
                <a:gd name="T2" fmla="*/ 48 w 126"/>
                <a:gd name="T3" fmla="*/ 27 h 113"/>
                <a:gd name="T4" fmla="*/ 29 w 126"/>
                <a:gd name="T5" fmla="*/ 8 h 113"/>
                <a:gd name="T6" fmla="*/ 0 w 126"/>
                <a:gd name="T7" fmla="*/ 0 h 113"/>
                <a:gd name="T8" fmla="*/ 26 w 126"/>
                <a:gd name="T9" fmla="*/ 32 h 113"/>
                <a:gd name="T10" fmla="*/ 47 w 126"/>
                <a:gd name="T11" fmla="*/ 58 h 113"/>
                <a:gd name="T12" fmla="*/ 94 w 126"/>
                <a:gd name="T13" fmla="*/ 113 h 113"/>
                <a:gd name="T14" fmla="*/ 83 w 126"/>
                <a:gd name="T15" fmla="*/ 5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13">
                  <a:moveTo>
                    <a:pt x="83" y="58"/>
                  </a:moveTo>
                  <a:cubicBezTo>
                    <a:pt x="76" y="47"/>
                    <a:pt x="63" y="39"/>
                    <a:pt x="48" y="27"/>
                  </a:cubicBezTo>
                  <a:cubicBezTo>
                    <a:pt x="43" y="22"/>
                    <a:pt x="34" y="11"/>
                    <a:pt x="29" y="8"/>
                  </a:cubicBezTo>
                  <a:cubicBezTo>
                    <a:pt x="19" y="3"/>
                    <a:pt x="10" y="4"/>
                    <a:pt x="0" y="0"/>
                  </a:cubicBezTo>
                  <a:cubicBezTo>
                    <a:pt x="2" y="10"/>
                    <a:pt x="18" y="27"/>
                    <a:pt x="26" y="32"/>
                  </a:cubicBezTo>
                  <a:cubicBezTo>
                    <a:pt x="37" y="39"/>
                    <a:pt x="38" y="52"/>
                    <a:pt x="47" y="58"/>
                  </a:cubicBezTo>
                  <a:cubicBezTo>
                    <a:pt x="55" y="69"/>
                    <a:pt x="78" y="113"/>
                    <a:pt x="94" y="113"/>
                  </a:cubicBezTo>
                  <a:cubicBezTo>
                    <a:pt x="126" y="113"/>
                    <a:pt x="88" y="65"/>
                    <a:pt x="83" y="5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582" y="1949"/>
              <a:ext cx="179" cy="210"/>
            </a:xfrm>
            <a:custGeom>
              <a:avLst/>
              <a:gdLst>
                <a:gd name="T0" fmla="*/ 18 w 101"/>
                <a:gd name="T1" fmla="*/ 97 h 118"/>
                <a:gd name="T2" fmla="*/ 30 w 101"/>
                <a:gd name="T3" fmla="*/ 102 h 118"/>
                <a:gd name="T4" fmla="*/ 75 w 101"/>
                <a:gd name="T5" fmla="*/ 96 h 118"/>
                <a:gd name="T6" fmla="*/ 99 w 101"/>
                <a:gd name="T7" fmla="*/ 57 h 118"/>
                <a:gd name="T8" fmla="*/ 101 w 101"/>
                <a:gd name="T9" fmla="*/ 18 h 118"/>
                <a:gd name="T10" fmla="*/ 81 w 101"/>
                <a:gd name="T11" fmla="*/ 0 h 118"/>
                <a:gd name="T12" fmla="*/ 51 w 101"/>
                <a:gd name="T13" fmla="*/ 25 h 118"/>
                <a:gd name="T14" fmla="*/ 18 w 101"/>
                <a:gd name="T15" fmla="*/ 55 h 118"/>
                <a:gd name="T16" fmla="*/ 11 w 101"/>
                <a:gd name="T17" fmla="*/ 78 h 118"/>
                <a:gd name="T18" fmla="*/ 18 w 101"/>
                <a:gd name="T19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18">
                  <a:moveTo>
                    <a:pt x="18" y="97"/>
                  </a:moveTo>
                  <a:cubicBezTo>
                    <a:pt x="27" y="100"/>
                    <a:pt x="26" y="95"/>
                    <a:pt x="30" y="102"/>
                  </a:cubicBezTo>
                  <a:cubicBezTo>
                    <a:pt x="47" y="100"/>
                    <a:pt x="68" y="118"/>
                    <a:pt x="75" y="96"/>
                  </a:cubicBezTo>
                  <a:cubicBezTo>
                    <a:pt x="79" y="84"/>
                    <a:pt x="82" y="60"/>
                    <a:pt x="99" y="57"/>
                  </a:cubicBezTo>
                  <a:cubicBezTo>
                    <a:pt x="73" y="42"/>
                    <a:pt x="89" y="28"/>
                    <a:pt x="101" y="18"/>
                  </a:cubicBezTo>
                  <a:cubicBezTo>
                    <a:pt x="93" y="14"/>
                    <a:pt x="85" y="8"/>
                    <a:pt x="81" y="0"/>
                  </a:cubicBezTo>
                  <a:cubicBezTo>
                    <a:pt x="70" y="6"/>
                    <a:pt x="61" y="18"/>
                    <a:pt x="51" y="25"/>
                  </a:cubicBezTo>
                  <a:cubicBezTo>
                    <a:pt x="39" y="34"/>
                    <a:pt x="30" y="47"/>
                    <a:pt x="18" y="55"/>
                  </a:cubicBezTo>
                  <a:cubicBezTo>
                    <a:pt x="0" y="66"/>
                    <a:pt x="2" y="59"/>
                    <a:pt x="11" y="78"/>
                  </a:cubicBezTo>
                  <a:cubicBezTo>
                    <a:pt x="14" y="84"/>
                    <a:pt x="11" y="94"/>
                    <a:pt x="18" y="9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754" y="2034"/>
              <a:ext cx="112" cy="137"/>
            </a:xfrm>
            <a:custGeom>
              <a:avLst/>
              <a:gdLst>
                <a:gd name="T0" fmla="*/ 29 w 63"/>
                <a:gd name="T1" fmla="*/ 17 h 77"/>
                <a:gd name="T2" fmla="*/ 63 w 63"/>
                <a:gd name="T3" fmla="*/ 4 h 77"/>
                <a:gd name="T4" fmla="*/ 11 w 63"/>
                <a:gd name="T5" fmla="*/ 20 h 77"/>
                <a:gd name="T6" fmla="*/ 13 w 63"/>
                <a:gd name="T7" fmla="*/ 77 h 77"/>
                <a:gd name="T8" fmla="*/ 23 w 63"/>
                <a:gd name="T9" fmla="*/ 48 h 77"/>
                <a:gd name="T10" fmla="*/ 27 w 63"/>
                <a:gd name="T11" fmla="*/ 69 h 77"/>
                <a:gd name="T12" fmla="*/ 27 w 63"/>
                <a:gd name="T13" fmla="*/ 39 h 77"/>
                <a:gd name="T14" fmla="*/ 45 w 63"/>
                <a:gd name="T15" fmla="*/ 26 h 77"/>
                <a:gd name="T16" fmla="*/ 25 w 63"/>
                <a:gd name="T17" fmla="*/ 31 h 77"/>
                <a:gd name="T18" fmla="*/ 29 w 63"/>
                <a:gd name="T19" fmla="*/ 1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77">
                  <a:moveTo>
                    <a:pt x="29" y="17"/>
                  </a:moveTo>
                  <a:cubicBezTo>
                    <a:pt x="43" y="15"/>
                    <a:pt x="59" y="23"/>
                    <a:pt x="63" y="4"/>
                  </a:cubicBezTo>
                  <a:cubicBezTo>
                    <a:pt x="45" y="21"/>
                    <a:pt x="27" y="0"/>
                    <a:pt x="11" y="20"/>
                  </a:cubicBezTo>
                  <a:cubicBezTo>
                    <a:pt x="0" y="35"/>
                    <a:pt x="0" y="66"/>
                    <a:pt x="13" y="77"/>
                  </a:cubicBezTo>
                  <a:cubicBezTo>
                    <a:pt x="21" y="67"/>
                    <a:pt x="10" y="51"/>
                    <a:pt x="23" y="48"/>
                  </a:cubicBezTo>
                  <a:cubicBezTo>
                    <a:pt x="22" y="55"/>
                    <a:pt x="24" y="63"/>
                    <a:pt x="27" y="69"/>
                  </a:cubicBezTo>
                  <a:cubicBezTo>
                    <a:pt x="46" y="67"/>
                    <a:pt x="33" y="50"/>
                    <a:pt x="27" y="39"/>
                  </a:cubicBezTo>
                  <a:cubicBezTo>
                    <a:pt x="35" y="36"/>
                    <a:pt x="42" y="33"/>
                    <a:pt x="45" y="26"/>
                  </a:cubicBezTo>
                  <a:cubicBezTo>
                    <a:pt x="40" y="27"/>
                    <a:pt x="27" y="31"/>
                    <a:pt x="25" y="31"/>
                  </a:cubicBezTo>
                  <a:cubicBezTo>
                    <a:pt x="12" y="36"/>
                    <a:pt x="12" y="19"/>
                    <a:pt x="29" y="1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524" y="2162"/>
              <a:ext cx="179" cy="62"/>
            </a:xfrm>
            <a:custGeom>
              <a:avLst/>
              <a:gdLst>
                <a:gd name="T0" fmla="*/ 101 w 101"/>
                <a:gd name="T1" fmla="*/ 31 h 35"/>
                <a:gd name="T2" fmla="*/ 69 w 101"/>
                <a:gd name="T3" fmla="*/ 20 h 35"/>
                <a:gd name="T4" fmla="*/ 76 w 101"/>
                <a:gd name="T5" fmla="*/ 18 h 35"/>
                <a:gd name="T6" fmla="*/ 58 w 101"/>
                <a:gd name="T7" fmla="*/ 14 h 35"/>
                <a:gd name="T8" fmla="*/ 35 w 101"/>
                <a:gd name="T9" fmla="*/ 16 h 35"/>
                <a:gd name="T10" fmla="*/ 0 w 101"/>
                <a:gd name="T11" fmla="*/ 15 h 35"/>
                <a:gd name="T12" fmla="*/ 97 w 101"/>
                <a:gd name="T13" fmla="*/ 35 h 35"/>
                <a:gd name="T14" fmla="*/ 101 w 101"/>
                <a:gd name="T15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35">
                  <a:moveTo>
                    <a:pt x="101" y="31"/>
                  </a:moveTo>
                  <a:cubicBezTo>
                    <a:pt x="90" y="27"/>
                    <a:pt x="80" y="25"/>
                    <a:pt x="69" y="20"/>
                  </a:cubicBezTo>
                  <a:cubicBezTo>
                    <a:pt x="72" y="19"/>
                    <a:pt x="74" y="19"/>
                    <a:pt x="76" y="18"/>
                  </a:cubicBezTo>
                  <a:cubicBezTo>
                    <a:pt x="70" y="19"/>
                    <a:pt x="64" y="17"/>
                    <a:pt x="58" y="14"/>
                  </a:cubicBezTo>
                  <a:cubicBezTo>
                    <a:pt x="51" y="12"/>
                    <a:pt x="42" y="16"/>
                    <a:pt x="35" y="16"/>
                  </a:cubicBezTo>
                  <a:cubicBezTo>
                    <a:pt x="19" y="14"/>
                    <a:pt x="14" y="0"/>
                    <a:pt x="0" y="15"/>
                  </a:cubicBezTo>
                  <a:cubicBezTo>
                    <a:pt x="26" y="31"/>
                    <a:pt x="72" y="33"/>
                    <a:pt x="97" y="35"/>
                  </a:cubicBezTo>
                  <a:cubicBezTo>
                    <a:pt x="98" y="34"/>
                    <a:pt x="99" y="33"/>
                    <a:pt x="101" y="3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658" y="2194"/>
              <a:ext cx="11" cy="0"/>
            </a:xfrm>
            <a:custGeom>
              <a:avLst/>
              <a:gdLst>
                <a:gd name="T0" fmla="*/ 0 w 6"/>
                <a:gd name="T1" fmla="*/ 6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775" y="2215"/>
              <a:ext cx="54" cy="15"/>
            </a:xfrm>
            <a:custGeom>
              <a:avLst/>
              <a:gdLst>
                <a:gd name="T0" fmla="*/ 20 w 30"/>
                <a:gd name="T1" fmla="*/ 7 h 8"/>
                <a:gd name="T2" fmla="*/ 30 w 30"/>
                <a:gd name="T3" fmla="*/ 0 h 8"/>
                <a:gd name="T4" fmla="*/ 0 w 30"/>
                <a:gd name="T5" fmla="*/ 4 h 8"/>
                <a:gd name="T6" fmla="*/ 20 w 30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">
                  <a:moveTo>
                    <a:pt x="20" y="7"/>
                  </a:moveTo>
                  <a:cubicBezTo>
                    <a:pt x="23" y="5"/>
                    <a:pt x="27" y="3"/>
                    <a:pt x="30" y="0"/>
                  </a:cubicBezTo>
                  <a:cubicBezTo>
                    <a:pt x="19" y="6"/>
                    <a:pt x="10" y="0"/>
                    <a:pt x="0" y="4"/>
                  </a:cubicBezTo>
                  <a:cubicBezTo>
                    <a:pt x="6" y="7"/>
                    <a:pt x="13" y="8"/>
                    <a:pt x="20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722" y="2214"/>
              <a:ext cx="37" cy="16"/>
            </a:xfrm>
            <a:custGeom>
              <a:avLst/>
              <a:gdLst>
                <a:gd name="T0" fmla="*/ 0 w 21"/>
                <a:gd name="T1" fmla="*/ 7 h 9"/>
                <a:gd name="T2" fmla="*/ 21 w 21"/>
                <a:gd name="T3" fmla="*/ 8 h 9"/>
                <a:gd name="T4" fmla="*/ 0 w 21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">
                  <a:moveTo>
                    <a:pt x="0" y="7"/>
                  </a:moveTo>
                  <a:cubicBezTo>
                    <a:pt x="7" y="9"/>
                    <a:pt x="13" y="8"/>
                    <a:pt x="21" y="8"/>
                  </a:cubicBezTo>
                  <a:cubicBezTo>
                    <a:pt x="17" y="0"/>
                    <a:pt x="9" y="4"/>
                    <a:pt x="0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761" y="2231"/>
              <a:ext cx="29" cy="23"/>
            </a:xfrm>
            <a:custGeom>
              <a:avLst/>
              <a:gdLst>
                <a:gd name="T0" fmla="*/ 0 w 16"/>
                <a:gd name="T1" fmla="*/ 4 h 13"/>
                <a:gd name="T2" fmla="*/ 11 w 16"/>
                <a:gd name="T3" fmla="*/ 13 h 13"/>
                <a:gd name="T4" fmla="*/ 0 w 16"/>
                <a:gd name="T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0" y="4"/>
                  </a:moveTo>
                  <a:cubicBezTo>
                    <a:pt x="7" y="5"/>
                    <a:pt x="7" y="10"/>
                    <a:pt x="11" y="13"/>
                  </a:cubicBezTo>
                  <a:cubicBezTo>
                    <a:pt x="16" y="6"/>
                    <a:pt x="10" y="0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706" y="2217"/>
              <a:ext cx="13" cy="11"/>
            </a:xfrm>
            <a:custGeom>
              <a:avLst/>
              <a:gdLst>
                <a:gd name="T0" fmla="*/ 4 w 7"/>
                <a:gd name="T1" fmla="*/ 6 h 6"/>
                <a:gd name="T2" fmla="*/ 7 w 7"/>
                <a:gd name="T3" fmla="*/ 3 h 6"/>
                <a:gd name="T4" fmla="*/ 1 w 7"/>
                <a:gd name="T5" fmla="*/ 0 h 6"/>
                <a:gd name="T6" fmla="*/ 4 w 7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5" y="5"/>
                    <a:pt x="6" y="4"/>
                    <a:pt x="7" y="3"/>
                  </a:cubicBezTo>
                  <a:cubicBezTo>
                    <a:pt x="5" y="1"/>
                    <a:pt x="2" y="1"/>
                    <a:pt x="1" y="0"/>
                  </a:cubicBezTo>
                  <a:cubicBezTo>
                    <a:pt x="2" y="2"/>
                    <a:pt x="0" y="4"/>
                    <a:pt x="4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836" y="2219"/>
              <a:ext cx="65" cy="35"/>
            </a:xfrm>
            <a:custGeom>
              <a:avLst/>
              <a:gdLst>
                <a:gd name="T0" fmla="*/ 16 w 37"/>
                <a:gd name="T1" fmla="*/ 10 h 20"/>
                <a:gd name="T2" fmla="*/ 37 w 37"/>
                <a:gd name="T3" fmla="*/ 2 h 20"/>
                <a:gd name="T4" fmla="*/ 4 w 37"/>
                <a:gd name="T5" fmla="*/ 20 h 20"/>
                <a:gd name="T6" fmla="*/ 16 w 37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0">
                  <a:moveTo>
                    <a:pt x="16" y="10"/>
                  </a:moveTo>
                  <a:cubicBezTo>
                    <a:pt x="24" y="10"/>
                    <a:pt x="31" y="7"/>
                    <a:pt x="37" y="2"/>
                  </a:cubicBezTo>
                  <a:cubicBezTo>
                    <a:pt x="25" y="0"/>
                    <a:pt x="0" y="7"/>
                    <a:pt x="4" y="20"/>
                  </a:cubicBezTo>
                  <a:cubicBezTo>
                    <a:pt x="11" y="19"/>
                    <a:pt x="14" y="15"/>
                    <a:pt x="16" y="1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022" y="2169"/>
              <a:ext cx="9" cy="25"/>
            </a:xfrm>
            <a:custGeom>
              <a:avLst/>
              <a:gdLst>
                <a:gd name="T0" fmla="*/ 5 w 5"/>
                <a:gd name="T1" fmla="*/ 0 h 14"/>
                <a:gd name="T2" fmla="*/ 2 w 5"/>
                <a:gd name="T3" fmla="*/ 14 h 14"/>
                <a:gd name="T4" fmla="*/ 5 w 5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4">
                  <a:moveTo>
                    <a:pt x="5" y="0"/>
                  </a:moveTo>
                  <a:cubicBezTo>
                    <a:pt x="3" y="5"/>
                    <a:pt x="0" y="9"/>
                    <a:pt x="2" y="14"/>
                  </a:cubicBezTo>
                  <a:cubicBezTo>
                    <a:pt x="5" y="9"/>
                    <a:pt x="5" y="4"/>
                    <a:pt x="5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882" y="2128"/>
              <a:ext cx="17" cy="13"/>
            </a:xfrm>
            <a:custGeom>
              <a:avLst/>
              <a:gdLst>
                <a:gd name="T0" fmla="*/ 7 w 10"/>
                <a:gd name="T1" fmla="*/ 7 h 7"/>
                <a:gd name="T2" fmla="*/ 10 w 10"/>
                <a:gd name="T3" fmla="*/ 2 h 7"/>
                <a:gd name="T4" fmla="*/ 0 w 10"/>
                <a:gd name="T5" fmla="*/ 0 h 7"/>
                <a:gd name="T6" fmla="*/ 7 w 10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7" y="7"/>
                  </a:moveTo>
                  <a:cubicBezTo>
                    <a:pt x="8" y="5"/>
                    <a:pt x="9" y="4"/>
                    <a:pt x="10" y="2"/>
                  </a:cubicBezTo>
                  <a:cubicBezTo>
                    <a:pt x="7" y="2"/>
                    <a:pt x="4" y="1"/>
                    <a:pt x="0" y="0"/>
                  </a:cubicBezTo>
                  <a:cubicBezTo>
                    <a:pt x="2" y="2"/>
                    <a:pt x="5" y="5"/>
                    <a:pt x="7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914" y="2121"/>
              <a:ext cx="51" cy="15"/>
            </a:xfrm>
            <a:custGeom>
              <a:avLst/>
              <a:gdLst>
                <a:gd name="T0" fmla="*/ 0 w 29"/>
                <a:gd name="T1" fmla="*/ 4 h 8"/>
                <a:gd name="T2" fmla="*/ 29 w 29"/>
                <a:gd name="T3" fmla="*/ 8 h 8"/>
                <a:gd name="T4" fmla="*/ 25 w 29"/>
                <a:gd name="T5" fmla="*/ 2 h 8"/>
                <a:gd name="T6" fmla="*/ 0 w 29"/>
                <a:gd name="T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8">
                  <a:moveTo>
                    <a:pt x="0" y="4"/>
                  </a:moveTo>
                  <a:cubicBezTo>
                    <a:pt x="10" y="5"/>
                    <a:pt x="20" y="7"/>
                    <a:pt x="29" y="8"/>
                  </a:cubicBezTo>
                  <a:cubicBezTo>
                    <a:pt x="27" y="6"/>
                    <a:pt x="26" y="4"/>
                    <a:pt x="25" y="2"/>
                  </a:cubicBezTo>
                  <a:cubicBezTo>
                    <a:pt x="16" y="1"/>
                    <a:pt x="7" y="0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912" y="2070"/>
              <a:ext cx="7" cy="11"/>
            </a:xfrm>
            <a:custGeom>
              <a:avLst/>
              <a:gdLst>
                <a:gd name="T0" fmla="*/ 4 w 4"/>
                <a:gd name="T1" fmla="*/ 6 h 6"/>
                <a:gd name="T2" fmla="*/ 1 w 4"/>
                <a:gd name="T3" fmla="*/ 0 h 6"/>
                <a:gd name="T4" fmla="*/ 0 w 4"/>
                <a:gd name="T5" fmla="*/ 0 h 6"/>
                <a:gd name="T6" fmla="*/ 4 w 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cubicBezTo>
                    <a:pt x="3" y="4"/>
                    <a:pt x="2" y="2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2"/>
                    <a:pt x="3" y="4"/>
                    <a:pt x="4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907" y="2031"/>
              <a:ext cx="21" cy="39"/>
            </a:xfrm>
            <a:custGeom>
              <a:avLst/>
              <a:gdLst>
                <a:gd name="T0" fmla="*/ 3 w 12"/>
                <a:gd name="T1" fmla="*/ 0 h 22"/>
                <a:gd name="T2" fmla="*/ 4 w 12"/>
                <a:gd name="T3" fmla="*/ 22 h 22"/>
                <a:gd name="T4" fmla="*/ 11 w 12"/>
                <a:gd name="T5" fmla="*/ 19 h 22"/>
                <a:gd name="T6" fmla="*/ 3 w 12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2">
                  <a:moveTo>
                    <a:pt x="3" y="0"/>
                  </a:moveTo>
                  <a:cubicBezTo>
                    <a:pt x="0" y="8"/>
                    <a:pt x="1" y="15"/>
                    <a:pt x="4" y="22"/>
                  </a:cubicBezTo>
                  <a:cubicBezTo>
                    <a:pt x="5" y="21"/>
                    <a:pt x="7" y="18"/>
                    <a:pt x="11" y="19"/>
                  </a:cubicBezTo>
                  <a:cubicBezTo>
                    <a:pt x="12" y="12"/>
                    <a:pt x="11" y="6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275" y="2144"/>
              <a:ext cx="80" cy="41"/>
            </a:xfrm>
            <a:custGeom>
              <a:avLst/>
              <a:gdLst>
                <a:gd name="T0" fmla="*/ 0 w 45"/>
                <a:gd name="T1" fmla="*/ 14 h 23"/>
                <a:gd name="T2" fmla="*/ 10 w 45"/>
                <a:gd name="T3" fmla="*/ 21 h 23"/>
                <a:gd name="T4" fmla="*/ 36 w 45"/>
                <a:gd name="T5" fmla="*/ 0 h 23"/>
                <a:gd name="T6" fmla="*/ 0 w 45"/>
                <a:gd name="T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3">
                  <a:moveTo>
                    <a:pt x="0" y="14"/>
                  </a:moveTo>
                  <a:cubicBezTo>
                    <a:pt x="4" y="16"/>
                    <a:pt x="7" y="19"/>
                    <a:pt x="10" y="21"/>
                  </a:cubicBezTo>
                  <a:cubicBezTo>
                    <a:pt x="14" y="23"/>
                    <a:pt x="45" y="17"/>
                    <a:pt x="36" y="0"/>
                  </a:cubicBezTo>
                  <a:cubicBezTo>
                    <a:pt x="30" y="13"/>
                    <a:pt x="13" y="14"/>
                    <a:pt x="0" y="1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963" y="2073"/>
              <a:ext cx="355" cy="217"/>
            </a:xfrm>
            <a:custGeom>
              <a:avLst/>
              <a:gdLst>
                <a:gd name="T0" fmla="*/ 74 w 200"/>
                <a:gd name="T1" fmla="*/ 14 h 122"/>
                <a:gd name="T2" fmla="*/ 47 w 200"/>
                <a:gd name="T3" fmla="*/ 31 h 122"/>
                <a:gd name="T4" fmla="*/ 27 w 200"/>
                <a:gd name="T5" fmla="*/ 5 h 122"/>
                <a:gd name="T6" fmla="*/ 0 w 200"/>
                <a:gd name="T7" fmla="*/ 10 h 122"/>
                <a:gd name="T8" fmla="*/ 30 w 200"/>
                <a:gd name="T9" fmla="*/ 21 h 122"/>
                <a:gd name="T10" fmla="*/ 13 w 200"/>
                <a:gd name="T11" fmla="*/ 27 h 122"/>
                <a:gd name="T12" fmla="*/ 29 w 200"/>
                <a:gd name="T13" fmla="*/ 34 h 122"/>
                <a:gd name="T14" fmla="*/ 71 w 200"/>
                <a:gd name="T15" fmla="*/ 79 h 122"/>
                <a:gd name="T16" fmla="*/ 102 w 200"/>
                <a:gd name="T17" fmla="*/ 87 h 122"/>
                <a:gd name="T18" fmla="*/ 123 w 200"/>
                <a:gd name="T19" fmla="*/ 90 h 122"/>
                <a:gd name="T20" fmla="*/ 133 w 200"/>
                <a:gd name="T21" fmla="*/ 75 h 122"/>
                <a:gd name="T22" fmla="*/ 200 w 200"/>
                <a:gd name="T23" fmla="*/ 99 h 122"/>
                <a:gd name="T24" fmla="*/ 163 w 200"/>
                <a:gd name="T25" fmla="*/ 68 h 122"/>
                <a:gd name="T26" fmla="*/ 100 w 200"/>
                <a:gd name="T27" fmla="*/ 23 h 122"/>
                <a:gd name="T28" fmla="*/ 74 w 200"/>
                <a:gd name="T29" fmla="*/ 1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22">
                  <a:moveTo>
                    <a:pt x="74" y="14"/>
                  </a:moveTo>
                  <a:cubicBezTo>
                    <a:pt x="66" y="10"/>
                    <a:pt x="53" y="31"/>
                    <a:pt x="47" y="31"/>
                  </a:cubicBezTo>
                  <a:cubicBezTo>
                    <a:pt x="33" y="29"/>
                    <a:pt x="36" y="10"/>
                    <a:pt x="27" y="5"/>
                  </a:cubicBezTo>
                  <a:cubicBezTo>
                    <a:pt x="17" y="0"/>
                    <a:pt x="8" y="4"/>
                    <a:pt x="0" y="10"/>
                  </a:cubicBezTo>
                  <a:cubicBezTo>
                    <a:pt x="9" y="18"/>
                    <a:pt x="18" y="25"/>
                    <a:pt x="30" y="21"/>
                  </a:cubicBezTo>
                  <a:cubicBezTo>
                    <a:pt x="24" y="23"/>
                    <a:pt x="19" y="26"/>
                    <a:pt x="13" y="27"/>
                  </a:cubicBezTo>
                  <a:cubicBezTo>
                    <a:pt x="17" y="35"/>
                    <a:pt x="22" y="43"/>
                    <a:pt x="29" y="34"/>
                  </a:cubicBezTo>
                  <a:cubicBezTo>
                    <a:pt x="33" y="40"/>
                    <a:pt x="105" y="61"/>
                    <a:pt x="71" y="79"/>
                  </a:cubicBezTo>
                  <a:cubicBezTo>
                    <a:pt x="81" y="82"/>
                    <a:pt x="93" y="85"/>
                    <a:pt x="102" y="87"/>
                  </a:cubicBezTo>
                  <a:cubicBezTo>
                    <a:pt x="109" y="89"/>
                    <a:pt x="115" y="92"/>
                    <a:pt x="123" y="90"/>
                  </a:cubicBezTo>
                  <a:cubicBezTo>
                    <a:pt x="126" y="89"/>
                    <a:pt x="126" y="77"/>
                    <a:pt x="133" y="75"/>
                  </a:cubicBezTo>
                  <a:cubicBezTo>
                    <a:pt x="151" y="69"/>
                    <a:pt x="185" y="122"/>
                    <a:pt x="200" y="99"/>
                  </a:cubicBezTo>
                  <a:cubicBezTo>
                    <a:pt x="182" y="95"/>
                    <a:pt x="175" y="81"/>
                    <a:pt x="163" y="68"/>
                  </a:cubicBezTo>
                  <a:cubicBezTo>
                    <a:pt x="183" y="53"/>
                    <a:pt x="111" y="31"/>
                    <a:pt x="100" y="23"/>
                  </a:cubicBezTo>
                  <a:cubicBezTo>
                    <a:pt x="99" y="24"/>
                    <a:pt x="83" y="18"/>
                    <a:pt x="74" y="1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323" y="2116"/>
              <a:ext cx="36" cy="36"/>
            </a:xfrm>
            <a:custGeom>
              <a:avLst/>
              <a:gdLst>
                <a:gd name="T0" fmla="*/ 0 w 20"/>
                <a:gd name="T1" fmla="*/ 0 h 20"/>
                <a:gd name="T2" fmla="*/ 18 w 20"/>
                <a:gd name="T3" fmla="*/ 20 h 20"/>
                <a:gd name="T4" fmla="*/ 0 w 20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0" y="0"/>
                  </a:moveTo>
                  <a:cubicBezTo>
                    <a:pt x="8" y="5"/>
                    <a:pt x="15" y="12"/>
                    <a:pt x="18" y="20"/>
                  </a:cubicBezTo>
                  <a:cubicBezTo>
                    <a:pt x="20" y="14"/>
                    <a:pt x="9" y="5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380" y="2169"/>
              <a:ext cx="18" cy="23"/>
            </a:xfrm>
            <a:custGeom>
              <a:avLst/>
              <a:gdLst>
                <a:gd name="T0" fmla="*/ 5 w 10"/>
                <a:gd name="T1" fmla="*/ 7 h 13"/>
                <a:gd name="T2" fmla="*/ 7 w 10"/>
                <a:gd name="T3" fmla="*/ 13 h 13"/>
                <a:gd name="T4" fmla="*/ 10 w 10"/>
                <a:gd name="T5" fmla="*/ 10 h 13"/>
                <a:gd name="T6" fmla="*/ 0 w 10"/>
                <a:gd name="T7" fmla="*/ 0 h 13"/>
                <a:gd name="T8" fmla="*/ 5 w 10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5" y="7"/>
                  </a:moveTo>
                  <a:cubicBezTo>
                    <a:pt x="6" y="9"/>
                    <a:pt x="5" y="11"/>
                    <a:pt x="7" y="13"/>
                  </a:cubicBezTo>
                  <a:cubicBezTo>
                    <a:pt x="8" y="12"/>
                    <a:pt x="9" y="11"/>
                    <a:pt x="10" y="10"/>
                  </a:cubicBezTo>
                  <a:cubicBezTo>
                    <a:pt x="7" y="6"/>
                    <a:pt x="3" y="3"/>
                    <a:pt x="0" y="0"/>
                  </a:cubicBezTo>
                  <a:cubicBezTo>
                    <a:pt x="2" y="2"/>
                    <a:pt x="3" y="5"/>
                    <a:pt x="5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508" y="2260"/>
              <a:ext cx="1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508" y="22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99" y="2251"/>
              <a:ext cx="9" cy="9"/>
            </a:xfrm>
            <a:custGeom>
              <a:avLst/>
              <a:gdLst>
                <a:gd name="T0" fmla="*/ 5 w 5"/>
                <a:gd name="T1" fmla="*/ 5 h 5"/>
                <a:gd name="T2" fmla="*/ 0 w 5"/>
                <a:gd name="T3" fmla="*/ 0 h 5"/>
                <a:gd name="T4" fmla="*/ 5 w 5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cubicBezTo>
                    <a:pt x="3" y="4"/>
                    <a:pt x="2" y="2"/>
                    <a:pt x="0" y="0"/>
                  </a:cubicBezTo>
                  <a:cubicBezTo>
                    <a:pt x="1" y="1"/>
                    <a:pt x="4" y="4"/>
                    <a:pt x="5" y="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472" y="2242"/>
              <a:ext cx="20" cy="7"/>
            </a:xfrm>
            <a:custGeom>
              <a:avLst/>
              <a:gdLst>
                <a:gd name="T0" fmla="*/ 11 w 11"/>
                <a:gd name="T1" fmla="*/ 4 h 4"/>
                <a:gd name="T2" fmla="*/ 0 w 11"/>
                <a:gd name="T3" fmla="*/ 0 h 4"/>
                <a:gd name="T4" fmla="*/ 11 w 1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4"/>
                  </a:moveTo>
                  <a:cubicBezTo>
                    <a:pt x="7" y="3"/>
                    <a:pt x="3" y="1"/>
                    <a:pt x="0" y="0"/>
                  </a:cubicBezTo>
                  <a:cubicBezTo>
                    <a:pt x="3" y="2"/>
                    <a:pt x="8" y="3"/>
                    <a:pt x="11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474" y="2217"/>
              <a:ext cx="18" cy="20"/>
            </a:xfrm>
            <a:custGeom>
              <a:avLst/>
              <a:gdLst>
                <a:gd name="T0" fmla="*/ 0 w 10"/>
                <a:gd name="T1" fmla="*/ 0 h 11"/>
                <a:gd name="T2" fmla="*/ 10 w 10"/>
                <a:gd name="T3" fmla="*/ 11 h 11"/>
                <a:gd name="T4" fmla="*/ 0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cubicBezTo>
                    <a:pt x="3" y="6"/>
                    <a:pt x="6" y="7"/>
                    <a:pt x="10" y="11"/>
                  </a:cubicBezTo>
                  <a:cubicBezTo>
                    <a:pt x="7" y="7"/>
                    <a:pt x="5" y="3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440" y="2203"/>
              <a:ext cx="22" cy="12"/>
            </a:xfrm>
            <a:custGeom>
              <a:avLst/>
              <a:gdLst>
                <a:gd name="T0" fmla="*/ 12 w 12"/>
                <a:gd name="T1" fmla="*/ 7 h 7"/>
                <a:gd name="T2" fmla="*/ 0 w 12"/>
                <a:gd name="T3" fmla="*/ 0 h 7"/>
                <a:gd name="T4" fmla="*/ 12 w 1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7">
                  <a:moveTo>
                    <a:pt x="12" y="7"/>
                  </a:moveTo>
                  <a:cubicBezTo>
                    <a:pt x="8" y="4"/>
                    <a:pt x="4" y="2"/>
                    <a:pt x="0" y="0"/>
                  </a:cubicBezTo>
                  <a:cubicBezTo>
                    <a:pt x="1" y="1"/>
                    <a:pt x="6" y="7"/>
                    <a:pt x="12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410" y="2187"/>
              <a:ext cx="14" cy="9"/>
            </a:xfrm>
            <a:custGeom>
              <a:avLst/>
              <a:gdLst>
                <a:gd name="T0" fmla="*/ 8 w 8"/>
                <a:gd name="T1" fmla="*/ 5 h 5"/>
                <a:gd name="T2" fmla="*/ 0 w 8"/>
                <a:gd name="T3" fmla="*/ 0 h 5"/>
                <a:gd name="T4" fmla="*/ 8 w 8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5"/>
                  </a:moveTo>
                  <a:cubicBezTo>
                    <a:pt x="5" y="3"/>
                    <a:pt x="3" y="2"/>
                    <a:pt x="0" y="0"/>
                  </a:cubicBezTo>
                  <a:cubicBezTo>
                    <a:pt x="1" y="1"/>
                    <a:pt x="2" y="4"/>
                    <a:pt x="8" y="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199" y="2813"/>
              <a:ext cx="76" cy="91"/>
            </a:xfrm>
            <a:custGeom>
              <a:avLst/>
              <a:gdLst>
                <a:gd name="T0" fmla="*/ 19 w 43"/>
                <a:gd name="T1" fmla="*/ 11 h 51"/>
                <a:gd name="T2" fmla="*/ 0 w 43"/>
                <a:gd name="T3" fmla="*/ 11 h 51"/>
                <a:gd name="T4" fmla="*/ 26 w 43"/>
                <a:gd name="T5" fmla="*/ 41 h 51"/>
                <a:gd name="T6" fmla="*/ 19 w 43"/>
                <a:gd name="T7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1">
                  <a:moveTo>
                    <a:pt x="19" y="11"/>
                  </a:moveTo>
                  <a:cubicBezTo>
                    <a:pt x="13" y="9"/>
                    <a:pt x="6" y="9"/>
                    <a:pt x="0" y="11"/>
                  </a:cubicBezTo>
                  <a:cubicBezTo>
                    <a:pt x="2" y="21"/>
                    <a:pt x="13" y="51"/>
                    <a:pt x="26" y="41"/>
                  </a:cubicBezTo>
                  <a:cubicBezTo>
                    <a:pt x="40" y="30"/>
                    <a:pt x="43" y="0"/>
                    <a:pt x="19" y="1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252" y="2810"/>
              <a:ext cx="13" cy="11"/>
            </a:xfrm>
            <a:custGeom>
              <a:avLst/>
              <a:gdLst>
                <a:gd name="T0" fmla="*/ 6 w 7"/>
                <a:gd name="T1" fmla="*/ 6 h 6"/>
                <a:gd name="T2" fmla="*/ 7 w 7"/>
                <a:gd name="T3" fmla="*/ 0 h 6"/>
                <a:gd name="T4" fmla="*/ 6 w 7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6" y="6"/>
                  </a:moveTo>
                  <a:cubicBezTo>
                    <a:pt x="7" y="4"/>
                    <a:pt x="7" y="2"/>
                    <a:pt x="7" y="0"/>
                  </a:cubicBezTo>
                  <a:cubicBezTo>
                    <a:pt x="5" y="3"/>
                    <a:pt x="0" y="0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4944" y="2274"/>
              <a:ext cx="25" cy="9"/>
            </a:xfrm>
            <a:custGeom>
              <a:avLst/>
              <a:gdLst>
                <a:gd name="T0" fmla="*/ 14 w 14"/>
                <a:gd name="T1" fmla="*/ 5 h 5"/>
                <a:gd name="T2" fmla="*/ 14 w 14"/>
                <a:gd name="T3" fmla="*/ 0 h 5"/>
                <a:gd name="T4" fmla="*/ 0 w 14"/>
                <a:gd name="T5" fmla="*/ 1 h 5"/>
                <a:gd name="T6" fmla="*/ 14 w 14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5"/>
                  </a:moveTo>
                  <a:cubicBezTo>
                    <a:pt x="14" y="3"/>
                    <a:pt x="14" y="1"/>
                    <a:pt x="14" y="0"/>
                  </a:cubicBezTo>
                  <a:cubicBezTo>
                    <a:pt x="9" y="0"/>
                    <a:pt x="5" y="0"/>
                    <a:pt x="0" y="1"/>
                  </a:cubicBezTo>
                  <a:cubicBezTo>
                    <a:pt x="4" y="4"/>
                    <a:pt x="9" y="4"/>
                    <a:pt x="14" y="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4648" y="2263"/>
              <a:ext cx="712" cy="549"/>
            </a:xfrm>
            <a:custGeom>
              <a:avLst/>
              <a:gdLst>
                <a:gd name="T0" fmla="*/ 376 w 402"/>
                <a:gd name="T1" fmla="*/ 131 h 309"/>
                <a:gd name="T2" fmla="*/ 371 w 402"/>
                <a:gd name="T3" fmla="*/ 118 h 309"/>
                <a:gd name="T4" fmla="*/ 360 w 402"/>
                <a:gd name="T5" fmla="*/ 114 h 309"/>
                <a:gd name="T6" fmla="*/ 346 w 402"/>
                <a:gd name="T7" fmla="*/ 93 h 309"/>
                <a:gd name="T8" fmla="*/ 329 w 402"/>
                <a:gd name="T9" fmla="*/ 78 h 309"/>
                <a:gd name="T10" fmla="*/ 307 w 402"/>
                <a:gd name="T11" fmla="*/ 37 h 309"/>
                <a:gd name="T12" fmla="*/ 293 w 402"/>
                <a:gd name="T13" fmla="*/ 0 h 309"/>
                <a:gd name="T14" fmla="*/ 265 w 402"/>
                <a:gd name="T15" fmla="*/ 70 h 309"/>
                <a:gd name="T16" fmla="*/ 234 w 402"/>
                <a:gd name="T17" fmla="*/ 19 h 309"/>
                <a:gd name="T18" fmla="*/ 187 w 402"/>
                <a:gd name="T19" fmla="*/ 5 h 309"/>
                <a:gd name="T20" fmla="*/ 193 w 402"/>
                <a:gd name="T21" fmla="*/ 13 h 309"/>
                <a:gd name="T22" fmla="*/ 161 w 402"/>
                <a:gd name="T23" fmla="*/ 44 h 309"/>
                <a:gd name="T24" fmla="*/ 148 w 402"/>
                <a:gd name="T25" fmla="*/ 45 h 309"/>
                <a:gd name="T26" fmla="*/ 112 w 402"/>
                <a:gd name="T27" fmla="*/ 59 h 309"/>
                <a:gd name="T28" fmla="*/ 105 w 402"/>
                <a:gd name="T29" fmla="*/ 56 h 309"/>
                <a:gd name="T30" fmla="*/ 101 w 402"/>
                <a:gd name="T31" fmla="*/ 66 h 309"/>
                <a:gd name="T32" fmla="*/ 96 w 402"/>
                <a:gd name="T33" fmla="*/ 59 h 309"/>
                <a:gd name="T34" fmla="*/ 50 w 402"/>
                <a:gd name="T35" fmla="*/ 97 h 309"/>
                <a:gd name="T36" fmla="*/ 9 w 402"/>
                <a:gd name="T37" fmla="*/ 114 h 309"/>
                <a:gd name="T38" fmla="*/ 9 w 402"/>
                <a:gd name="T39" fmla="*/ 160 h 309"/>
                <a:gd name="T40" fmla="*/ 6 w 402"/>
                <a:gd name="T41" fmla="*/ 156 h 309"/>
                <a:gd name="T42" fmla="*/ 27 w 402"/>
                <a:gd name="T43" fmla="*/ 223 h 309"/>
                <a:gd name="T44" fmla="*/ 38 w 402"/>
                <a:gd name="T45" fmla="*/ 254 h 309"/>
                <a:gd name="T46" fmla="*/ 75 w 402"/>
                <a:gd name="T47" fmla="*/ 244 h 309"/>
                <a:gd name="T48" fmla="*/ 158 w 402"/>
                <a:gd name="T49" fmla="*/ 218 h 309"/>
                <a:gd name="T50" fmla="*/ 222 w 402"/>
                <a:gd name="T51" fmla="*/ 253 h 309"/>
                <a:gd name="T52" fmla="*/ 244 w 402"/>
                <a:gd name="T53" fmla="*/ 230 h 309"/>
                <a:gd name="T54" fmla="*/ 234 w 402"/>
                <a:gd name="T55" fmla="*/ 254 h 309"/>
                <a:gd name="T56" fmla="*/ 238 w 402"/>
                <a:gd name="T57" fmla="*/ 257 h 309"/>
                <a:gd name="T58" fmla="*/ 247 w 402"/>
                <a:gd name="T59" fmla="*/ 246 h 309"/>
                <a:gd name="T60" fmla="*/ 249 w 402"/>
                <a:gd name="T61" fmla="*/ 260 h 309"/>
                <a:gd name="T62" fmla="*/ 260 w 402"/>
                <a:gd name="T63" fmla="*/ 259 h 309"/>
                <a:gd name="T64" fmla="*/ 310 w 402"/>
                <a:gd name="T65" fmla="*/ 292 h 309"/>
                <a:gd name="T66" fmla="*/ 329 w 402"/>
                <a:gd name="T67" fmla="*/ 299 h 309"/>
                <a:gd name="T68" fmla="*/ 339 w 402"/>
                <a:gd name="T69" fmla="*/ 290 h 309"/>
                <a:gd name="T70" fmla="*/ 366 w 402"/>
                <a:gd name="T71" fmla="*/ 275 h 309"/>
                <a:gd name="T72" fmla="*/ 394 w 402"/>
                <a:gd name="T73" fmla="*/ 213 h 309"/>
                <a:gd name="T74" fmla="*/ 390 w 402"/>
                <a:gd name="T75" fmla="*/ 146 h 309"/>
                <a:gd name="T76" fmla="*/ 376 w 402"/>
                <a:gd name="T77" fmla="*/ 13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2" h="309">
                  <a:moveTo>
                    <a:pt x="376" y="131"/>
                  </a:moveTo>
                  <a:cubicBezTo>
                    <a:pt x="372" y="127"/>
                    <a:pt x="374" y="122"/>
                    <a:pt x="371" y="118"/>
                  </a:cubicBezTo>
                  <a:cubicBezTo>
                    <a:pt x="369" y="115"/>
                    <a:pt x="362" y="117"/>
                    <a:pt x="360" y="114"/>
                  </a:cubicBezTo>
                  <a:cubicBezTo>
                    <a:pt x="354" y="107"/>
                    <a:pt x="352" y="100"/>
                    <a:pt x="346" y="93"/>
                  </a:cubicBezTo>
                  <a:cubicBezTo>
                    <a:pt x="340" y="87"/>
                    <a:pt x="332" y="87"/>
                    <a:pt x="329" y="78"/>
                  </a:cubicBezTo>
                  <a:cubicBezTo>
                    <a:pt x="324" y="64"/>
                    <a:pt x="322" y="42"/>
                    <a:pt x="307" y="37"/>
                  </a:cubicBezTo>
                  <a:cubicBezTo>
                    <a:pt x="300" y="34"/>
                    <a:pt x="295" y="8"/>
                    <a:pt x="293" y="0"/>
                  </a:cubicBezTo>
                  <a:cubicBezTo>
                    <a:pt x="282" y="7"/>
                    <a:pt x="284" y="81"/>
                    <a:pt x="265" y="70"/>
                  </a:cubicBezTo>
                  <a:cubicBezTo>
                    <a:pt x="247" y="59"/>
                    <a:pt x="202" y="42"/>
                    <a:pt x="234" y="19"/>
                  </a:cubicBezTo>
                  <a:cubicBezTo>
                    <a:pt x="229" y="12"/>
                    <a:pt x="199" y="10"/>
                    <a:pt x="187" y="5"/>
                  </a:cubicBezTo>
                  <a:cubicBezTo>
                    <a:pt x="189" y="8"/>
                    <a:pt x="191" y="11"/>
                    <a:pt x="193" y="13"/>
                  </a:cubicBezTo>
                  <a:cubicBezTo>
                    <a:pt x="174" y="18"/>
                    <a:pt x="163" y="22"/>
                    <a:pt x="161" y="44"/>
                  </a:cubicBezTo>
                  <a:cubicBezTo>
                    <a:pt x="159" y="44"/>
                    <a:pt x="150" y="45"/>
                    <a:pt x="148" y="45"/>
                  </a:cubicBezTo>
                  <a:cubicBezTo>
                    <a:pt x="144" y="17"/>
                    <a:pt x="116" y="44"/>
                    <a:pt x="112" y="59"/>
                  </a:cubicBezTo>
                  <a:cubicBezTo>
                    <a:pt x="110" y="58"/>
                    <a:pt x="107" y="57"/>
                    <a:pt x="105" y="56"/>
                  </a:cubicBezTo>
                  <a:cubicBezTo>
                    <a:pt x="104" y="59"/>
                    <a:pt x="102" y="63"/>
                    <a:pt x="101" y="66"/>
                  </a:cubicBezTo>
                  <a:cubicBezTo>
                    <a:pt x="99" y="64"/>
                    <a:pt x="98" y="62"/>
                    <a:pt x="96" y="59"/>
                  </a:cubicBezTo>
                  <a:cubicBezTo>
                    <a:pt x="86" y="85"/>
                    <a:pt x="77" y="89"/>
                    <a:pt x="50" y="97"/>
                  </a:cubicBezTo>
                  <a:cubicBezTo>
                    <a:pt x="39" y="100"/>
                    <a:pt x="14" y="116"/>
                    <a:pt x="9" y="114"/>
                  </a:cubicBezTo>
                  <a:cubicBezTo>
                    <a:pt x="0" y="128"/>
                    <a:pt x="7" y="145"/>
                    <a:pt x="9" y="160"/>
                  </a:cubicBezTo>
                  <a:cubicBezTo>
                    <a:pt x="8" y="159"/>
                    <a:pt x="7" y="157"/>
                    <a:pt x="6" y="156"/>
                  </a:cubicBezTo>
                  <a:cubicBezTo>
                    <a:pt x="3" y="175"/>
                    <a:pt x="24" y="203"/>
                    <a:pt x="27" y="223"/>
                  </a:cubicBezTo>
                  <a:cubicBezTo>
                    <a:pt x="30" y="239"/>
                    <a:pt x="11" y="249"/>
                    <a:pt x="38" y="254"/>
                  </a:cubicBezTo>
                  <a:cubicBezTo>
                    <a:pt x="52" y="256"/>
                    <a:pt x="62" y="248"/>
                    <a:pt x="75" y="244"/>
                  </a:cubicBezTo>
                  <a:cubicBezTo>
                    <a:pt x="103" y="237"/>
                    <a:pt x="129" y="232"/>
                    <a:pt x="158" y="218"/>
                  </a:cubicBezTo>
                  <a:cubicBezTo>
                    <a:pt x="189" y="203"/>
                    <a:pt x="209" y="232"/>
                    <a:pt x="222" y="253"/>
                  </a:cubicBezTo>
                  <a:cubicBezTo>
                    <a:pt x="233" y="248"/>
                    <a:pt x="237" y="238"/>
                    <a:pt x="244" y="230"/>
                  </a:cubicBezTo>
                  <a:cubicBezTo>
                    <a:pt x="245" y="239"/>
                    <a:pt x="242" y="248"/>
                    <a:pt x="234" y="254"/>
                  </a:cubicBezTo>
                  <a:cubicBezTo>
                    <a:pt x="235" y="255"/>
                    <a:pt x="237" y="256"/>
                    <a:pt x="238" y="257"/>
                  </a:cubicBezTo>
                  <a:cubicBezTo>
                    <a:pt x="241" y="252"/>
                    <a:pt x="246" y="252"/>
                    <a:pt x="247" y="246"/>
                  </a:cubicBezTo>
                  <a:cubicBezTo>
                    <a:pt x="247" y="251"/>
                    <a:pt x="250" y="254"/>
                    <a:pt x="249" y="260"/>
                  </a:cubicBezTo>
                  <a:cubicBezTo>
                    <a:pt x="252" y="259"/>
                    <a:pt x="256" y="261"/>
                    <a:pt x="260" y="259"/>
                  </a:cubicBezTo>
                  <a:cubicBezTo>
                    <a:pt x="268" y="280"/>
                    <a:pt x="282" y="309"/>
                    <a:pt x="310" y="292"/>
                  </a:cubicBezTo>
                  <a:cubicBezTo>
                    <a:pt x="315" y="289"/>
                    <a:pt x="323" y="296"/>
                    <a:pt x="329" y="299"/>
                  </a:cubicBezTo>
                  <a:cubicBezTo>
                    <a:pt x="333" y="301"/>
                    <a:pt x="334" y="293"/>
                    <a:pt x="339" y="290"/>
                  </a:cubicBezTo>
                  <a:cubicBezTo>
                    <a:pt x="349" y="285"/>
                    <a:pt x="360" y="284"/>
                    <a:pt x="366" y="275"/>
                  </a:cubicBezTo>
                  <a:cubicBezTo>
                    <a:pt x="368" y="251"/>
                    <a:pt x="386" y="234"/>
                    <a:pt x="394" y="213"/>
                  </a:cubicBezTo>
                  <a:cubicBezTo>
                    <a:pt x="401" y="194"/>
                    <a:pt x="402" y="164"/>
                    <a:pt x="390" y="146"/>
                  </a:cubicBezTo>
                  <a:cubicBezTo>
                    <a:pt x="388" y="142"/>
                    <a:pt x="381" y="136"/>
                    <a:pt x="376" y="13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5596" y="2961"/>
              <a:ext cx="13" cy="10"/>
            </a:xfrm>
            <a:custGeom>
              <a:avLst/>
              <a:gdLst>
                <a:gd name="T0" fmla="*/ 0 w 7"/>
                <a:gd name="T1" fmla="*/ 6 h 6"/>
                <a:gd name="T2" fmla="*/ 7 w 7"/>
                <a:gd name="T3" fmla="*/ 0 h 6"/>
                <a:gd name="T4" fmla="*/ 0 w 7"/>
                <a:gd name="T5" fmla="*/ 0 h 6"/>
                <a:gd name="T6" fmla="*/ 0 w 7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2" y="4"/>
                    <a:pt x="4" y="2"/>
                    <a:pt x="7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563" y="2828"/>
              <a:ext cx="172" cy="136"/>
            </a:xfrm>
            <a:custGeom>
              <a:avLst/>
              <a:gdLst>
                <a:gd name="T0" fmla="*/ 75 w 97"/>
                <a:gd name="T1" fmla="*/ 8 h 77"/>
                <a:gd name="T2" fmla="*/ 70 w 97"/>
                <a:gd name="T3" fmla="*/ 0 h 77"/>
                <a:gd name="T4" fmla="*/ 55 w 97"/>
                <a:gd name="T5" fmla="*/ 20 h 77"/>
                <a:gd name="T6" fmla="*/ 16 w 97"/>
                <a:gd name="T7" fmla="*/ 53 h 77"/>
                <a:gd name="T8" fmla="*/ 42 w 97"/>
                <a:gd name="T9" fmla="*/ 71 h 77"/>
                <a:gd name="T10" fmla="*/ 55 w 97"/>
                <a:gd name="T11" fmla="*/ 50 h 77"/>
                <a:gd name="T12" fmla="*/ 71 w 97"/>
                <a:gd name="T13" fmla="*/ 34 h 77"/>
                <a:gd name="T14" fmla="*/ 75 w 97"/>
                <a:gd name="T15" fmla="*/ 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77">
                  <a:moveTo>
                    <a:pt x="75" y="8"/>
                  </a:moveTo>
                  <a:cubicBezTo>
                    <a:pt x="74" y="5"/>
                    <a:pt x="72" y="3"/>
                    <a:pt x="70" y="0"/>
                  </a:cubicBezTo>
                  <a:cubicBezTo>
                    <a:pt x="64" y="6"/>
                    <a:pt x="60" y="14"/>
                    <a:pt x="55" y="20"/>
                  </a:cubicBezTo>
                  <a:cubicBezTo>
                    <a:pt x="45" y="35"/>
                    <a:pt x="28" y="41"/>
                    <a:pt x="16" y="53"/>
                  </a:cubicBezTo>
                  <a:cubicBezTo>
                    <a:pt x="0" y="68"/>
                    <a:pt x="31" y="77"/>
                    <a:pt x="42" y="71"/>
                  </a:cubicBezTo>
                  <a:cubicBezTo>
                    <a:pt x="50" y="66"/>
                    <a:pt x="49" y="56"/>
                    <a:pt x="55" y="50"/>
                  </a:cubicBezTo>
                  <a:cubicBezTo>
                    <a:pt x="60" y="45"/>
                    <a:pt x="71" y="38"/>
                    <a:pt x="71" y="34"/>
                  </a:cubicBezTo>
                  <a:cubicBezTo>
                    <a:pt x="71" y="28"/>
                    <a:pt x="97" y="0"/>
                    <a:pt x="75" y="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5688" y="2702"/>
              <a:ext cx="109" cy="149"/>
            </a:xfrm>
            <a:custGeom>
              <a:avLst/>
              <a:gdLst>
                <a:gd name="T0" fmla="*/ 29 w 61"/>
                <a:gd name="T1" fmla="*/ 25 h 84"/>
                <a:gd name="T2" fmla="*/ 0 w 61"/>
                <a:gd name="T3" fmla="*/ 0 h 84"/>
                <a:gd name="T4" fmla="*/ 18 w 61"/>
                <a:gd name="T5" fmla="*/ 31 h 84"/>
                <a:gd name="T6" fmla="*/ 10 w 61"/>
                <a:gd name="T7" fmla="*/ 56 h 84"/>
                <a:gd name="T8" fmla="*/ 28 w 61"/>
                <a:gd name="T9" fmla="*/ 79 h 84"/>
                <a:gd name="T10" fmla="*/ 44 w 61"/>
                <a:gd name="T11" fmla="*/ 56 h 84"/>
                <a:gd name="T12" fmla="*/ 55 w 61"/>
                <a:gd name="T13" fmla="*/ 37 h 84"/>
                <a:gd name="T14" fmla="*/ 29 w 61"/>
                <a:gd name="T15" fmla="*/ 2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4">
                  <a:moveTo>
                    <a:pt x="29" y="25"/>
                  </a:moveTo>
                  <a:cubicBezTo>
                    <a:pt x="20" y="32"/>
                    <a:pt x="11" y="7"/>
                    <a:pt x="0" y="0"/>
                  </a:cubicBezTo>
                  <a:cubicBezTo>
                    <a:pt x="3" y="14"/>
                    <a:pt x="15" y="18"/>
                    <a:pt x="18" y="31"/>
                  </a:cubicBezTo>
                  <a:cubicBezTo>
                    <a:pt x="20" y="35"/>
                    <a:pt x="18" y="49"/>
                    <a:pt x="10" y="56"/>
                  </a:cubicBezTo>
                  <a:cubicBezTo>
                    <a:pt x="23" y="62"/>
                    <a:pt x="18" y="84"/>
                    <a:pt x="28" y="79"/>
                  </a:cubicBezTo>
                  <a:cubicBezTo>
                    <a:pt x="37" y="74"/>
                    <a:pt x="38" y="60"/>
                    <a:pt x="44" y="56"/>
                  </a:cubicBezTo>
                  <a:cubicBezTo>
                    <a:pt x="46" y="55"/>
                    <a:pt x="61" y="41"/>
                    <a:pt x="55" y="37"/>
                  </a:cubicBezTo>
                  <a:cubicBezTo>
                    <a:pt x="47" y="31"/>
                    <a:pt x="30" y="47"/>
                    <a:pt x="29" y="2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5765" y="2380"/>
              <a:ext cx="26" cy="16"/>
            </a:xfrm>
            <a:custGeom>
              <a:avLst/>
              <a:gdLst>
                <a:gd name="T0" fmla="*/ 7 w 15"/>
                <a:gd name="T1" fmla="*/ 0 h 9"/>
                <a:gd name="T2" fmla="*/ 0 w 15"/>
                <a:gd name="T3" fmla="*/ 6 h 9"/>
                <a:gd name="T4" fmla="*/ 7 w 1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7" y="0"/>
                  </a:moveTo>
                  <a:cubicBezTo>
                    <a:pt x="5" y="2"/>
                    <a:pt x="2" y="4"/>
                    <a:pt x="0" y="6"/>
                  </a:cubicBezTo>
                  <a:cubicBezTo>
                    <a:pt x="9" y="9"/>
                    <a:pt x="15" y="8"/>
                    <a:pt x="7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5788" y="2363"/>
              <a:ext cx="19" cy="12"/>
            </a:xfrm>
            <a:custGeom>
              <a:avLst/>
              <a:gdLst>
                <a:gd name="T0" fmla="*/ 2 w 11"/>
                <a:gd name="T1" fmla="*/ 7 h 7"/>
                <a:gd name="T2" fmla="*/ 11 w 11"/>
                <a:gd name="T3" fmla="*/ 0 h 7"/>
                <a:gd name="T4" fmla="*/ 0 w 11"/>
                <a:gd name="T5" fmla="*/ 4 h 7"/>
                <a:gd name="T6" fmla="*/ 2 w 11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8" y="6"/>
                    <a:pt x="9" y="1"/>
                    <a:pt x="11" y="0"/>
                  </a:cubicBezTo>
                  <a:cubicBezTo>
                    <a:pt x="7" y="1"/>
                    <a:pt x="4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880" y="19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798" y="1901"/>
              <a:ext cx="94" cy="75"/>
            </a:xfrm>
            <a:custGeom>
              <a:avLst/>
              <a:gdLst>
                <a:gd name="T0" fmla="*/ 38 w 53"/>
                <a:gd name="T1" fmla="*/ 0 h 42"/>
                <a:gd name="T2" fmla="*/ 8 w 53"/>
                <a:gd name="T3" fmla="*/ 35 h 42"/>
                <a:gd name="T4" fmla="*/ 14 w 53"/>
                <a:gd name="T5" fmla="*/ 22 h 42"/>
                <a:gd name="T6" fmla="*/ 38 w 53"/>
                <a:gd name="T7" fmla="*/ 42 h 42"/>
                <a:gd name="T8" fmla="*/ 43 w 53"/>
                <a:gd name="T9" fmla="*/ 30 h 42"/>
                <a:gd name="T10" fmla="*/ 46 w 53"/>
                <a:gd name="T11" fmla="*/ 36 h 42"/>
                <a:gd name="T12" fmla="*/ 38 w 53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2">
                  <a:moveTo>
                    <a:pt x="38" y="0"/>
                  </a:moveTo>
                  <a:cubicBezTo>
                    <a:pt x="34" y="24"/>
                    <a:pt x="0" y="4"/>
                    <a:pt x="8" y="35"/>
                  </a:cubicBezTo>
                  <a:cubicBezTo>
                    <a:pt x="9" y="31"/>
                    <a:pt x="12" y="27"/>
                    <a:pt x="14" y="22"/>
                  </a:cubicBezTo>
                  <a:cubicBezTo>
                    <a:pt x="31" y="22"/>
                    <a:pt x="20" y="36"/>
                    <a:pt x="38" y="42"/>
                  </a:cubicBezTo>
                  <a:cubicBezTo>
                    <a:pt x="38" y="35"/>
                    <a:pt x="38" y="29"/>
                    <a:pt x="43" y="30"/>
                  </a:cubicBezTo>
                  <a:cubicBezTo>
                    <a:pt x="41" y="25"/>
                    <a:pt x="46" y="35"/>
                    <a:pt x="46" y="36"/>
                  </a:cubicBezTo>
                  <a:cubicBezTo>
                    <a:pt x="53" y="25"/>
                    <a:pt x="48" y="7"/>
                    <a:pt x="38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736" y="1882"/>
              <a:ext cx="36" cy="41"/>
            </a:xfrm>
            <a:custGeom>
              <a:avLst/>
              <a:gdLst>
                <a:gd name="T0" fmla="*/ 1 w 20"/>
                <a:gd name="T1" fmla="*/ 23 h 23"/>
                <a:gd name="T2" fmla="*/ 18 w 20"/>
                <a:gd name="T3" fmla="*/ 0 h 23"/>
                <a:gd name="T4" fmla="*/ 1 w 20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3">
                  <a:moveTo>
                    <a:pt x="1" y="23"/>
                  </a:moveTo>
                  <a:cubicBezTo>
                    <a:pt x="10" y="16"/>
                    <a:pt x="20" y="8"/>
                    <a:pt x="18" y="0"/>
                  </a:cubicBezTo>
                  <a:cubicBezTo>
                    <a:pt x="14" y="9"/>
                    <a:pt x="0" y="17"/>
                    <a:pt x="1" y="2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763" y="1749"/>
              <a:ext cx="74" cy="106"/>
            </a:xfrm>
            <a:custGeom>
              <a:avLst/>
              <a:gdLst>
                <a:gd name="T0" fmla="*/ 13 w 42"/>
                <a:gd name="T1" fmla="*/ 38 h 60"/>
                <a:gd name="T2" fmla="*/ 29 w 42"/>
                <a:gd name="T3" fmla="*/ 54 h 60"/>
                <a:gd name="T4" fmla="*/ 29 w 42"/>
                <a:gd name="T5" fmla="*/ 48 h 60"/>
                <a:gd name="T6" fmla="*/ 42 w 42"/>
                <a:gd name="T7" fmla="*/ 60 h 60"/>
                <a:gd name="T8" fmla="*/ 37 w 42"/>
                <a:gd name="T9" fmla="*/ 52 h 60"/>
                <a:gd name="T10" fmla="*/ 39 w 42"/>
                <a:gd name="T11" fmla="*/ 48 h 60"/>
                <a:gd name="T12" fmla="*/ 24 w 42"/>
                <a:gd name="T13" fmla="*/ 47 h 60"/>
                <a:gd name="T14" fmla="*/ 17 w 42"/>
                <a:gd name="T15" fmla="*/ 2 h 60"/>
                <a:gd name="T16" fmla="*/ 8 w 42"/>
                <a:gd name="T17" fmla="*/ 0 h 60"/>
                <a:gd name="T18" fmla="*/ 4 w 42"/>
                <a:gd name="T19" fmla="*/ 24 h 60"/>
                <a:gd name="T20" fmla="*/ 13 w 42"/>
                <a:gd name="T21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60">
                  <a:moveTo>
                    <a:pt x="13" y="38"/>
                  </a:moveTo>
                  <a:cubicBezTo>
                    <a:pt x="10" y="49"/>
                    <a:pt x="20" y="48"/>
                    <a:pt x="29" y="54"/>
                  </a:cubicBezTo>
                  <a:cubicBezTo>
                    <a:pt x="29" y="52"/>
                    <a:pt x="29" y="50"/>
                    <a:pt x="29" y="48"/>
                  </a:cubicBezTo>
                  <a:cubicBezTo>
                    <a:pt x="33" y="53"/>
                    <a:pt x="38" y="55"/>
                    <a:pt x="42" y="60"/>
                  </a:cubicBezTo>
                  <a:cubicBezTo>
                    <a:pt x="41" y="53"/>
                    <a:pt x="41" y="56"/>
                    <a:pt x="37" y="52"/>
                  </a:cubicBezTo>
                  <a:cubicBezTo>
                    <a:pt x="38" y="51"/>
                    <a:pt x="38" y="50"/>
                    <a:pt x="39" y="48"/>
                  </a:cubicBezTo>
                  <a:cubicBezTo>
                    <a:pt x="33" y="46"/>
                    <a:pt x="28" y="45"/>
                    <a:pt x="24" y="47"/>
                  </a:cubicBezTo>
                  <a:cubicBezTo>
                    <a:pt x="10" y="35"/>
                    <a:pt x="26" y="18"/>
                    <a:pt x="17" y="2"/>
                  </a:cubicBezTo>
                  <a:cubicBezTo>
                    <a:pt x="16" y="2"/>
                    <a:pt x="10" y="0"/>
                    <a:pt x="8" y="0"/>
                  </a:cubicBezTo>
                  <a:cubicBezTo>
                    <a:pt x="4" y="8"/>
                    <a:pt x="5" y="15"/>
                    <a:pt x="4" y="24"/>
                  </a:cubicBezTo>
                  <a:cubicBezTo>
                    <a:pt x="0" y="34"/>
                    <a:pt x="4" y="40"/>
                    <a:pt x="13" y="3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4843" y="1853"/>
              <a:ext cx="25" cy="45"/>
            </a:xfrm>
            <a:custGeom>
              <a:avLst/>
              <a:gdLst>
                <a:gd name="T0" fmla="*/ 0 w 14"/>
                <a:gd name="T1" fmla="*/ 3 h 25"/>
                <a:gd name="T2" fmla="*/ 7 w 14"/>
                <a:gd name="T3" fmla="*/ 11 h 25"/>
                <a:gd name="T4" fmla="*/ 1 w 14"/>
                <a:gd name="T5" fmla="*/ 13 h 25"/>
                <a:gd name="T6" fmla="*/ 7 w 14"/>
                <a:gd name="T7" fmla="*/ 25 h 25"/>
                <a:gd name="T8" fmla="*/ 10 w 14"/>
                <a:gd name="T9" fmla="*/ 25 h 25"/>
                <a:gd name="T10" fmla="*/ 12 w 14"/>
                <a:gd name="T11" fmla="*/ 17 h 25"/>
                <a:gd name="T12" fmla="*/ 0 w 14"/>
                <a:gd name="T13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5">
                  <a:moveTo>
                    <a:pt x="0" y="3"/>
                  </a:moveTo>
                  <a:cubicBezTo>
                    <a:pt x="2" y="6"/>
                    <a:pt x="4" y="9"/>
                    <a:pt x="7" y="11"/>
                  </a:cubicBezTo>
                  <a:cubicBezTo>
                    <a:pt x="6" y="12"/>
                    <a:pt x="2" y="13"/>
                    <a:pt x="1" y="13"/>
                  </a:cubicBezTo>
                  <a:cubicBezTo>
                    <a:pt x="3" y="16"/>
                    <a:pt x="5" y="22"/>
                    <a:pt x="7" y="25"/>
                  </a:cubicBezTo>
                  <a:cubicBezTo>
                    <a:pt x="8" y="25"/>
                    <a:pt x="9" y="25"/>
                    <a:pt x="10" y="25"/>
                  </a:cubicBezTo>
                  <a:cubicBezTo>
                    <a:pt x="6" y="17"/>
                    <a:pt x="12" y="19"/>
                    <a:pt x="12" y="17"/>
                  </a:cubicBezTo>
                  <a:cubicBezTo>
                    <a:pt x="14" y="8"/>
                    <a:pt x="10" y="0"/>
                    <a:pt x="0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4802" y="1868"/>
              <a:ext cx="23" cy="26"/>
            </a:xfrm>
            <a:custGeom>
              <a:avLst/>
              <a:gdLst>
                <a:gd name="T0" fmla="*/ 3 w 13"/>
                <a:gd name="T1" fmla="*/ 15 h 15"/>
                <a:gd name="T2" fmla="*/ 13 w 13"/>
                <a:gd name="T3" fmla="*/ 5 h 15"/>
                <a:gd name="T4" fmla="*/ 4 w 13"/>
                <a:gd name="T5" fmla="*/ 0 h 15"/>
                <a:gd name="T6" fmla="*/ 6 w 13"/>
                <a:gd name="T7" fmla="*/ 1 h 15"/>
                <a:gd name="T8" fmla="*/ 3 w 1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3" y="15"/>
                  </a:moveTo>
                  <a:cubicBezTo>
                    <a:pt x="8" y="12"/>
                    <a:pt x="10" y="10"/>
                    <a:pt x="13" y="5"/>
                  </a:cubicBezTo>
                  <a:cubicBezTo>
                    <a:pt x="10" y="4"/>
                    <a:pt x="7" y="2"/>
                    <a:pt x="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3"/>
                    <a:pt x="0" y="6"/>
                    <a:pt x="3" y="1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818" y="1885"/>
              <a:ext cx="27" cy="32"/>
            </a:xfrm>
            <a:custGeom>
              <a:avLst/>
              <a:gdLst>
                <a:gd name="T0" fmla="*/ 10 w 15"/>
                <a:gd name="T1" fmla="*/ 3 h 18"/>
                <a:gd name="T2" fmla="*/ 6 w 15"/>
                <a:gd name="T3" fmla="*/ 0 h 18"/>
                <a:gd name="T4" fmla="*/ 0 w 15"/>
                <a:gd name="T5" fmla="*/ 10 h 18"/>
                <a:gd name="T6" fmla="*/ 6 w 15"/>
                <a:gd name="T7" fmla="*/ 18 h 18"/>
                <a:gd name="T8" fmla="*/ 9 w 15"/>
                <a:gd name="T9" fmla="*/ 10 h 18"/>
                <a:gd name="T10" fmla="*/ 9 w 15"/>
                <a:gd name="T11" fmla="*/ 11 h 18"/>
                <a:gd name="T12" fmla="*/ 15 w 15"/>
                <a:gd name="T13" fmla="*/ 0 h 18"/>
                <a:gd name="T14" fmla="*/ 10 w 15"/>
                <a:gd name="T15" fmla="*/ 6 h 18"/>
                <a:gd name="T16" fmla="*/ 10 w 15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0" y="3"/>
                  </a:moveTo>
                  <a:cubicBezTo>
                    <a:pt x="9" y="2"/>
                    <a:pt x="7" y="1"/>
                    <a:pt x="6" y="0"/>
                  </a:cubicBezTo>
                  <a:cubicBezTo>
                    <a:pt x="5" y="1"/>
                    <a:pt x="0" y="8"/>
                    <a:pt x="0" y="10"/>
                  </a:cubicBezTo>
                  <a:cubicBezTo>
                    <a:pt x="2" y="13"/>
                    <a:pt x="4" y="15"/>
                    <a:pt x="6" y="18"/>
                  </a:cubicBezTo>
                  <a:cubicBezTo>
                    <a:pt x="7" y="16"/>
                    <a:pt x="8" y="13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2" y="9"/>
                    <a:pt x="13" y="4"/>
                    <a:pt x="15" y="0"/>
                  </a:cubicBezTo>
                  <a:cubicBezTo>
                    <a:pt x="14" y="1"/>
                    <a:pt x="11" y="3"/>
                    <a:pt x="10" y="6"/>
                  </a:cubicBezTo>
                  <a:cubicBezTo>
                    <a:pt x="10" y="5"/>
                    <a:pt x="10" y="4"/>
                    <a:pt x="10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839" y="1898"/>
              <a:ext cx="13" cy="12"/>
            </a:xfrm>
            <a:custGeom>
              <a:avLst/>
              <a:gdLst>
                <a:gd name="T0" fmla="*/ 7 w 7"/>
                <a:gd name="T1" fmla="*/ 1 h 7"/>
                <a:gd name="T2" fmla="*/ 0 w 7"/>
                <a:gd name="T3" fmla="*/ 5 h 7"/>
                <a:gd name="T4" fmla="*/ 7 w 7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7" y="1"/>
                  </a:moveTo>
                  <a:cubicBezTo>
                    <a:pt x="4" y="2"/>
                    <a:pt x="1" y="0"/>
                    <a:pt x="0" y="5"/>
                  </a:cubicBezTo>
                  <a:cubicBezTo>
                    <a:pt x="4" y="7"/>
                    <a:pt x="3" y="3"/>
                    <a:pt x="7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825" y="1848"/>
              <a:ext cx="14" cy="21"/>
            </a:xfrm>
            <a:custGeom>
              <a:avLst/>
              <a:gdLst>
                <a:gd name="T0" fmla="*/ 0 w 8"/>
                <a:gd name="T1" fmla="*/ 9 h 12"/>
                <a:gd name="T2" fmla="*/ 8 w 8"/>
                <a:gd name="T3" fmla="*/ 12 h 12"/>
                <a:gd name="T4" fmla="*/ 0 w 8"/>
                <a:gd name="T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0" y="9"/>
                  </a:moveTo>
                  <a:cubicBezTo>
                    <a:pt x="4" y="10"/>
                    <a:pt x="5" y="8"/>
                    <a:pt x="8" y="12"/>
                  </a:cubicBezTo>
                  <a:cubicBezTo>
                    <a:pt x="2" y="0"/>
                    <a:pt x="4" y="6"/>
                    <a:pt x="0" y="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779" y="1839"/>
              <a:ext cx="18" cy="20"/>
            </a:xfrm>
            <a:custGeom>
              <a:avLst/>
              <a:gdLst>
                <a:gd name="T0" fmla="*/ 0 w 10"/>
                <a:gd name="T1" fmla="*/ 0 h 11"/>
                <a:gd name="T2" fmla="*/ 9 w 10"/>
                <a:gd name="T3" fmla="*/ 11 h 11"/>
                <a:gd name="T4" fmla="*/ 0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cubicBezTo>
                    <a:pt x="2" y="4"/>
                    <a:pt x="5" y="8"/>
                    <a:pt x="9" y="11"/>
                  </a:cubicBezTo>
                  <a:cubicBezTo>
                    <a:pt x="8" y="5"/>
                    <a:pt x="10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765" y="1607"/>
              <a:ext cx="39" cy="55"/>
            </a:xfrm>
            <a:custGeom>
              <a:avLst/>
              <a:gdLst>
                <a:gd name="T0" fmla="*/ 16 w 22"/>
                <a:gd name="T1" fmla="*/ 0 h 31"/>
                <a:gd name="T2" fmla="*/ 9 w 22"/>
                <a:gd name="T3" fmla="*/ 31 h 31"/>
                <a:gd name="T4" fmla="*/ 16 w 22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1">
                  <a:moveTo>
                    <a:pt x="16" y="0"/>
                  </a:moveTo>
                  <a:cubicBezTo>
                    <a:pt x="5" y="7"/>
                    <a:pt x="0" y="20"/>
                    <a:pt x="9" y="31"/>
                  </a:cubicBezTo>
                  <a:cubicBezTo>
                    <a:pt x="18" y="24"/>
                    <a:pt x="22" y="10"/>
                    <a:pt x="16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571" y="1674"/>
              <a:ext cx="82" cy="96"/>
            </a:xfrm>
            <a:custGeom>
              <a:avLst/>
              <a:gdLst>
                <a:gd name="T0" fmla="*/ 0 w 46"/>
                <a:gd name="T1" fmla="*/ 24 h 54"/>
                <a:gd name="T2" fmla="*/ 0 w 46"/>
                <a:gd name="T3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" h="54">
                  <a:moveTo>
                    <a:pt x="0" y="24"/>
                  </a:moveTo>
                  <a:cubicBezTo>
                    <a:pt x="2" y="54"/>
                    <a:pt x="46" y="0"/>
                    <a:pt x="0" y="2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513" y="2084"/>
              <a:ext cx="28" cy="28"/>
            </a:xfrm>
            <a:custGeom>
              <a:avLst/>
              <a:gdLst>
                <a:gd name="T0" fmla="*/ 9 w 16"/>
                <a:gd name="T1" fmla="*/ 14 h 16"/>
                <a:gd name="T2" fmla="*/ 16 w 16"/>
                <a:gd name="T3" fmla="*/ 16 h 16"/>
                <a:gd name="T4" fmla="*/ 7 w 16"/>
                <a:gd name="T5" fmla="*/ 0 h 16"/>
                <a:gd name="T6" fmla="*/ 0 w 16"/>
                <a:gd name="T7" fmla="*/ 5 h 16"/>
                <a:gd name="T8" fmla="*/ 9 w 16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9" y="14"/>
                  </a:moveTo>
                  <a:cubicBezTo>
                    <a:pt x="12" y="14"/>
                    <a:pt x="13" y="16"/>
                    <a:pt x="16" y="16"/>
                  </a:cubicBezTo>
                  <a:cubicBezTo>
                    <a:pt x="14" y="11"/>
                    <a:pt x="10" y="4"/>
                    <a:pt x="7" y="0"/>
                  </a:cubicBezTo>
                  <a:cubicBezTo>
                    <a:pt x="5" y="2"/>
                    <a:pt x="2" y="3"/>
                    <a:pt x="0" y="5"/>
                  </a:cubicBezTo>
                  <a:cubicBezTo>
                    <a:pt x="6" y="7"/>
                    <a:pt x="6" y="11"/>
                    <a:pt x="9" y="1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4557" y="2105"/>
              <a:ext cx="11" cy="11"/>
            </a:xfrm>
            <a:custGeom>
              <a:avLst/>
              <a:gdLst>
                <a:gd name="T0" fmla="*/ 0 w 6"/>
                <a:gd name="T1" fmla="*/ 0 h 6"/>
                <a:gd name="T2" fmla="*/ 3 w 6"/>
                <a:gd name="T3" fmla="*/ 6 h 6"/>
                <a:gd name="T4" fmla="*/ 6 w 6"/>
                <a:gd name="T5" fmla="*/ 2 h 6"/>
                <a:gd name="T6" fmla="*/ 0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0" y="0"/>
                    <a:pt x="2" y="5"/>
                    <a:pt x="3" y="6"/>
                  </a:cubicBezTo>
                  <a:cubicBezTo>
                    <a:pt x="4" y="4"/>
                    <a:pt x="5" y="3"/>
                    <a:pt x="6" y="2"/>
                  </a:cubicBezTo>
                  <a:cubicBezTo>
                    <a:pt x="4" y="0"/>
                    <a:pt x="1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401" y="2079"/>
              <a:ext cx="11" cy="16"/>
            </a:xfrm>
            <a:custGeom>
              <a:avLst/>
              <a:gdLst>
                <a:gd name="T0" fmla="*/ 0 w 6"/>
                <a:gd name="T1" fmla="*/ 0 h 9"/>
                <a:gd name="T2" fmla="*/ 6 w 6"/>
                <a:gd name="T3" fmla="*/ 9 h 9"/>
                <a:gd name="T4" fmla="*/ 2 w 6"/>
                <a:gd name="T5" fmla="*/ 0 h 9"/>
                <a:gd name="T6" fmla="*/ 0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cubicBezTo>
                    <a:pt x="2" y="3"/>
                    <a:pt x="4" y="6"/>
                    <a:pt x="6" y="9"/>
                  </a:cubicBezTo>
                  <a:cubicBezTo>
                    <a:pt x="5" y="6"/>
                    <a:pt x="3" y="3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405" y="20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4405" y="2079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4405" y="20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382" y="2040"/>
              <a:ext cx="9" cy="16"/>
            </a:xfrm>
            <a:custGeom>
              <a:avLst/>
              <a:gdLst>
                <a:gd name="T0" fmla="*/ 5 w 5"/>
                <a:gd name="T1" fmla="*/ 9 h 9"/>
                <a:gd name="T2" fmla="*/ 0 w 5"/>
                <a:gd name="T3" fmla="*/ 1 h 9"/>
                <a:gd name="T4" fmla="*/ 5 w 5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4" y="6"/>
                    <a:pt x="2" y="3"/>
                    <a:pt x="0" y="1"/>
                  </a:cubicBezTo>
                  <a:cubicBezTo>
                    <a:pt x="0" y="0"/>
                    <a:pt x="2" y="7"/>
                    <a:pt x="5" y="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928" y="1433"/>
              <a:ext cx="60" cy="62"/>
            </a:xfrm>
            <a:custGeom>
              <a:avLst/>
              <a:gdLst>
                <a:gd name="T0" fmla="*/ 13 w 34"/>
                <a:gd name="T1" fmla="*/ 14 h 35"/>
                <a:gd name="T2" fmla="*/ 15 w 34"/>
                <a:gd name="T3" fmla="*/ 23 h 35"/>
                <a:gd name="T4" fmla="*/ 17 w 34"/>
                <a:gd name="T5" fmla="*/ 35 h 35"/>
                <a:gd name="T6" fmla="*/ 25 w 34"/>
                <a:gd name="T7" fmla="*/ 9 h 35"/>
                <a:gd name="T8" fmla="*/ 13 w 34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13" y="14"/>
                  </a:moveTo>
                  <a:cubicBezTo>
                    <a:pt x="16" y="17"/>
                    <a:pt x="16" y="19"/>
                    <a:pt x="15" y="23"/>
                  </a:cubicBezTo>
                  <a:cubicBezTo>
                    <a:pt x="13" y="30"/>
                    <a:pt x="13" y="33"/>
                    <a:pt x="17" y="35"/>
                  </a:cubicBezTo>
                  <a:cubicBezTo>
                    <a:pt x="22" y="29"/>
                    <a:pt x="34" y="14"/>
                    <a:pt x="25" y="9"/>
                  </a:cubicBezTo>
                  <a:cubicBezTo>
                    <a:pt x="12" y="0"/>
                    <a:pt x="0" y="23"/>
                    <a:pt x="13" y="1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4972" y="1419"/>
              <a:ext cx="64" cy="44"/>
            </a:xfrm>
            <a:custGeom>
              <a:avLst/>
              <a:gdLst>
                <a:gd name="T0" fmla="*/ 26 w 36"/>
                <a:gd name="T1" fmla="*/ 19 h 25"/>
                <a:gd name="T2" fmla="*/ 12 w 36"/>
                <a:gd name="T3" fmla="*/ 25 h 25"/>
                <a:gd name="T4" fmla="*/ 26 w 36"/>
                <a:gd name="T5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5">
                  <a:moveTo>
                    <a:pt x="26" y="19"/>
                  </a:moveTo>
                  <a:cubicBezTo>
                    <a:pt x="36" y="0"/>
                    <a:pt x="0" y="9"/>
                    <a:pt x="12" y="25"/>
                  </a:cubicBezTo>
                  <a:cubicBezTo>
                    <a:pt x="17" y="16"/>
                    <a:pt x="20" y="19"/>
                    <a:pt x="26" y="1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4960" y="1291"/>
              <a:ext cx="202" cy="158"/>
            </a:xfrm>
            <a:custGeom>
              <a:avLst/>
              <a:gdLst>
                <a:gd name="T0" fmla="*/ 30 w 114"/>
                <a:gd name="T1" fmla="*/ 66 h 89"/>
                <a:gd name="T2" fmla="*/ 0 w 114"/>
                <a:gd name="T3" fmla="*/ 82 h 89"/>
                <a:gd name="T4" fmla="*/ 44 w 114"/>
                <a:gd name="T5" fmla="*/ 86 h 89"/>
                <a:gd name="T6" fmla="*/ 60 w 114"/>
                <a:gd name="T7" fmla="*/ 80 h 89"/>
                <a:gd name="T8" fmla="*/ 59 w 114"/>
                <a:gd name="T9" fmla="*/ 72 h 89"/>
                <a:gd name="T10" fmla="*/ 90 w 114"/>
                <a:gd name="T11" fmla="*/ 67 h 89"/>
                <a:gd name="T12" fmla="*/ 90 w 114"/>
                <a:gd name="T13" fmla="*/ 73 h 89"/>
                <a:gd name="T14" fmla="*/ 101 w 114"/>
                <a:gd name="T15" fmla="*/ 0 h 89"/>
                <a:gd name="T16" fmla="*/ 102 w 114"/>
                <a:gd name="T17" fmla="*/ 3 h 89"/>
                <a:gd name="T18" fmla="*/ 91 w 114"/>
                <a:gd name="T19" fmla="*/ 23 h 89"/>
                <a:gd name="T20" fmla="*/ 63 w 114"/>
                <a:gd name="T21" fmla="*/ 52 h 89"/>
                <a:gd name="T22" fmla="*/ 62 w 114"/>
                <a:gd name="T23" fmla="*/ 46 h 89"/>
                <a:gd name="T24" fmla="*/ 30 w 114"/>
                <a:gd name="T25" fmla="*/ 6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89">
                  <a:moveTo>
                    <a:pt x="30" y="66"/>
                  </a:moveTo>
                  <a:cubicBezTo>
                    <a:pt x="16" y="65"/>
                    <a:pt x="11" y="76"/>
                    <a:pt x="0" y="82"/>
                  </a:cubicBezTo>
                  <a:cubicBezTo>
                    <a:pt x="12" y="84"/>
                    <a:pt x="48" y="65"/>
                    <a:pt x="44" y="86"/>
                  </a:cubicBezTo>
                  <a:cubicBezTo>
                    <a:pt x="50" y="89"/>
                    <a:pt x="55" y="85"/>
                    <a:pt x="60" y="80"/>
                  </a:cubicBezTo>
                  <a:cubicBezTo>
                    <a:pt x="58" y="76"/>
                    <a:pt x="59" y="75"/>
                    <a:pt x="59" y="72"/>
                  </a:cubicBezTo>
                  <a:cubicBezTo>
                    <a:pt x="68" y="81"/>
                    <a:pt x="83" y="75"/>
                    <a:pt x="90" y="67"/>
                  </a:cubicBezTo>
                  <a:cubicBezTo>
                    <a:pt x="90" y="69"/>
                    <a:pt x="90" y="71"/>
                    <a:pt x="90" y="73"/>
                  </a:cubicBezTo>
                  <a:cubicBezTo>
                    <a:pt x="104" y="63"/>
                    <a:pt x="114" y="12"/>
                    <a:pt x="101" y="0"/>
                  </a:cubicBezTo>
                  <a:cubicBezTo>
                    <a:pt x="101" y="0"/>
                    <a:pt x="102" y="3"/>
                    <a:pt x="102" y="3"/>
                  </a:cubicBezTo>
                  <a:cubicBezTo>
                    <a:pt x="90" y="2"/>
                    <a:pt x="92" y="15"/>
                    <a:pt x="91" y="23"/>
                  </a:cubicBezTo>
                  <a:cubicBezTo>
                    <a:pt x="88" y="38"/>
                    <a:pt x="76" y="47"/>
                    <a:pt x="63" y="52"/>
                  </a:cubicBezTo>
                  <a:cubicBezTo>
                    <a:pt x="62" y="49"/>
                    <a:pt x="62" y="50"/>
                    <a:pt x="62" y="46"/>
                  </a:cubicBezTo>
                  <a:cubicBezTo>
                    <a:pt x="54" y="62"/>
                    <a:pt x="47" y="66"/>
                    <a:pt x="30" y="6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5118" y="1204"/>
              <a:ext cx="101" cy="83"/>
            </a:xfrm>
            <a:custGeom>
              <a:avLst/>
              <a:gdLst>
                <a:gd name="T0" fmla="*/ 8 w 57"/>
                <a:gd name="T1" fmla="*/ 25 h 47"/>
                <a:gd name="T2" fmla="*/ 2 w 57"/>
                <a:gd name="T3" fmla="*/ 47 h 47"/>
                <a:gd name="T4" fmla="*/ 13 w 57"/>
                <a:gd name="T5" fmla="*/ 42 h 47"/>
                <a:gd name="T6" fmla="*/ 6 w 57"/>
                <a:gd name="T7" fmla="*/ 37 h 47"/>
                <a:gd name="T8" fmla="*/ 30 w 57"/>
                <a:gd name="T9" fmla="*/ 38 h 47"/>
                <a:gd name="T10" fmla="*/ 57 w 57"/>
                <a:gd name="T11" fmla="*/ 25 h 47"/>
                <a:gd name="T12" fmla="*/ 55 w 57"/>
                <a:gd name="T13" fmla="*/ 16 h 47"/>
                <a:gd name="T14" fmla="*/ 21 w 57"/>
                <a:gd name="T15" fmla="*/ 0 h 47"/>
                <a:gd name="T16" fmla="*/ 8 w 57"/>
                <a:gd name="T17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7">
                  <a:moveTo>
                    <a:pt x="8" y="25"/>
                  </a:moveTo>
                  <a:cubicBezTo>
                    <a:pt x="5" y="26"/>
                    <a:pt x="0" y="38"/>
                    <a:pt x="2" y="47"/>
                  </a:cubicBezTo>
                  <a:cubicBezTo>
                    <a:pt x="6" y="47"/>
                    <a:pt x="10" y="45"/>
                    <a:pt x="13" y="42"/>
                  </a:cubicBezTo>
                  <a:cubicBezTo>
                    <a:pt x="10" y="40"/>
                    <a:pt x="8" y="39"/>
                    <a:pt x="6" y="37"/>
                  </a:cubicBezTo>
                  <a:cubicBezTo>
                    <a:pt x="16" y="31"/>
                    <a:pt x="21" y="33"/>
                    <a:pt x="30" y="38"/>
                  </a:cubicBezTo>
                  <a:cubicBezTo>
                    <a:pt x="33" y="40"/>
                    <a:pt x="48" y="26"/>
                    <a:pt x="57" y="25"/>
                  </a:cubicBezTo>
                  <a:cubicBezTo>
                    <a:pt x="56" y="23"/>
                    <a:pt x="55" y="17"/>
                    <a:pt x="55" y="16"/>
                  </a:cubicBezTo>
                  <a:cubicBezTo>
                    <a:pt x="40" y="19"/>
                    <a:pt x="31" y="9"/>
                    <a:pt x="21" y="0"/>
                  </a:cubicBezTo>
                  <a:cubicBezTo>
                    <a:pt x="20" y="9"/>
                    <a:pt x="20" y="22"/>
                    <a:pt x="8" y="2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217" y="1223"/>
              <a:ext cx="12" cy="16"/>
            </a:xfrm>
            <a:custGeom>
              <a:avLst/>
              <a:gdLst>
                <a:gd name="T0" fmla="*/ 0 w 7"/>
                <a:gd name="T1" fmla="*/ 9 h 9"/>
                <a:gd name="T2" fmla="*/ 7 w 7"/>
                <a:gd name="T3" fmla="*/ 0 h 9"/>
                <a:gd name="T4" fmla="*/ 0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5" y="7"/>
                    <a:pt x="7" y="1"/>
                    <a:pt x="7" y="0"/>
                  </a:cubicBezTo>
                  <a:cubicBezTo>
                    <a:pt x="6" y="1"/>
                    <a:pt x="2" y="5"/>
                    <a:pt x="0" y="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251" y="1199"/>
              <a:ext cx="23" cy="19"/>
            </a:xfrm>
            <a:custGeom>
              <a:avLst/>
              <a:gdLst>
                <a:gd name="T0" fmla="*/ 0 w 13"/>
                <a:gd name="T1" fmla="*/ 11 h 11"/>
                <a:gd name="T2" fmla="*/ 13 w 13"/>
                <a:gd name="T3" fmla="*/ 4 h 11"/>
                <a:gd name="T4" fmla="*/ 0 w 1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4" y="8"/>
                    <a:pt x="9" y="7"/>
                    <a:pt x="13" y="4"/>
                  </a:cubicBezTo>
                  <a:cubicBezTo>
                    <a:pt x="8" y="0"/>
                    <a:pt x="3" y="4"/>
                    <a:pt x="0" y="1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5286" y="1184"/>
              <a:ext cx="18" cy="15"/>
            </a:xfrm>
            <a:custGeom>
              <a:avLst/>
              <a:gdLst>
                <a:gd name="T0" fmla="*/ 4 w 10"/>
                <a:gd name="T1" fmla="*/ 5 h 8"/>
                <a:gd name="T2" fmla="*/ 10 w 10"/>
                <a:gd name="T3" fmla="*/ 0 h 8"/>
                <a:gd name="T4" fmla="*/ 4 w 10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4" y="5"/>
                  </a:moveTo>
                  <a:cubicBezTo>
                    <a:pt x="0" y="8"/>
                    <a:pt x="9" y="1"/>
                    <a:pt x="10" y="0"/>
                  </a:cubicBezTo>
                  <a:cubicBezTo>
                    <a:pt x="5" y="0"/>
                    <a:pt x="6" y="3"/>
                    <a:pt x="4" y="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149" y="998"/>
              <a:ext cx="50" cy="192"/>
            </a:xfrm>
            <a:custGeom>
              <a:avLst/>
              <a:gdLst>
                <a:gd name="T0" fmla="*/ 21 w 28"/>
                <a:gd name="T1" fmla="*/ 65 h 108"/>
                <a:gd name="T2" fmla="*/ 28 w 28"/>
                <a:gd name="T3" fmla="*/ 70 h 108"/>
                <a:gd name="T4" fmla="*/ 9 w 28"/>
                <a:gd name="T5" fmla="*/ 0 h 108"/>
                <a:gd name="T6" fmla="*/ 1 w 28"/>
                <a:gd name="T7" fmla="*/ 24 h 108"/>
                <a:gd name="T8" fmla="*/ 5 w 28"/>
                <a:gd name="T9" fmla="*/ 51 h 108"/>
                <a:gd name="T10" fmla="*/ 4 w 28"/>
                <a:gd name="T11" fmla="*/ 108 h 108"/>
                <a:gd name="T12" fmla="*/ 21 w 28"/>
                <a:gd name="T13" fmla="*/ 103 h 108"/>
                <a:gd name="T14" fmla="*/ 21 w 28"/>
                <a:gd name="T15" fmla="*/ 6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8">
                  <a:moveTo>
                    <a:pt x="21" y="65"/>
                  </a:moveTo>
                  <a:cubicBezTo>
                    <a:pt x="23" y="67"/>
                    <a:pt x="26" y="69"/>
                    <a:pt x="28" y="70"/>
                  </a:cubicBezTo>
                  <a:cubicBezTo>
                    <a:pt x="21" y="49"/>
                    <a:pt x="20" y="15"/>
                    <a:pt x="9" y="0"/>
                  </a:cubicBezTo>
                  <a:cubicBezTo>
                    <a:pt x="10" y="10"/>
                    <a:pt x="2" y="14"/>
                    <a:pt x="1" y="24"/>
                  </a:cubicBezTo>
                  <a:cubicBezTo>
                    <a:pt x="0" y="33"/>
                    <a:pt x="5" y="42"/>
                    <a:pt x="5" y="51"/>
                  </a:cubicBezTo>
                  <a:cubicBezTo>
                    <a:pt x="7" y="70"/>
                    <a:pt x="4" y="89"/>
                    <a:pt x="4" y="108"/>
                  </a:cubicBezTo>
                  <a:cubicBezTo>
                    <a:pt x="9" y="100"/>
                    <a:pt x="15" y="98"/>
                    <a:pt x="21" y="103"/>
                  </a:cubicBezTo>
                  <a:cubicBezTo>
                    <a:pt x="11" y="93"/>
                    <a:pt x="4" y="71"/>
                    <a:pt x="21" y="6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3673" y="547"/>
              <a:ext cx="8" cy="9"/>
            </a:xfrm>
            <a:custGeom>
              <a:avLst/>
              <a:gdLst>
                <a:gd name="T0" fmla="*/ 3 w 5"/>
                <a:gd name="T1" fmla="*/ 4 h 5"/>
                <a:gd name="T2" fmla="*/ 5 w 5"/>
                <a:gd name="T3" fmla="*/ 5 h 5"/>
                <a:gd name="T4" fmla="*/ 3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4" y="4"/>
                    <a:pt x="4" y="4"/>
                    <a:pt x="5" y="5"/>
                  </a:cubicBezTo>
                  <a:cubicBezTo>
                    <a:pt x="5" y="3"/>
                    <a:pt x="0" y="0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3561" y="316"/>
              <a:ext cx="335" cy="247"/>
            </a:xfrm>
            <a:custGeom>
              <a:avLst/>
              <a:gdLst>
                <a:gd name="T0" fmla="*/ 25 w 189"/>
                <a:gd name="T1" fmla="*/ 121 h 139"/>
                <a:gd name="T2" fmla="*/ 29 w 189"/>
                <a:gd name="T3" fmla="*/ 130 h 139"/>
                <a:gd name="T4" fmla="*/ 40 w 189"/>
                <a:gd name="T5" fmla="*/ 134 h 139"/>
                <a:gd name="T6" fmla="*/ 68 w 189"/>
                <a:gd name="T7" fmla="*/ 136 h 139"/>
                <a:gd name="T8" fmla="*/ 66 w 189"/>
                <a:gd name="T9" fmla="*/ 134 h 139"/>
                <a:gd name="T10" fmla="*/ 93 w 189"/>
                <a:gd name="T11" fmla="*/ 58 h 139"/>
                <a:gd name="T12" fmla="*/ 134 w 189"/>
                <a:gd name="T13" fmla="*/ 39 h 139"/>
                <a:gd name="T14" fmla="*/ 179 w 189"/>
                <a:gd name="T15" fmla="*/ 21 h 139"/>
                <a:gd name="T16" fmla="*/ 140 w 189"/>
                <a:gd name="T17" fmla="*/ 19 h 139"/>
                <a:gd name="T18" fmla="*/ 94 w 189"/>
                <a:gd name="T19" fmla="*/ 28 h 139"/>
                <a:gd name="T20" fmla="*/ 70 w 189"/>
                <a:gd name="T21" fmla="*/ 42 h 139"/>
                <a:gd name="T22" fmla="*/ 49 w 189"/>
                <a:gd name="T23" fmla="*/ 47 h 139"/>
                <a:gd name="T24" fmla="*/ 35 w 189"/>
                <a:gd name="T25" fmla="*/ 85 h 139"/>
                <a:gd name="T26" fmla="*/ 15 w 189"/>
                <a:gd name="T27" fmla="*/ 103 h 139"/>
                <a:gd name="T28" fmla="*/ 25 w 189"/>
                <a:gd name="T29" fmla="*/ 12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9" h="139">
                  <a:moveTo>
                    <a:pt x="25" y="121"/>
                  </a:moveTo>
                  <a:cubicBezTo>
                    <a:pt x="27" y="123"/>
                    <a:pt x="29" y="126"/>
                    <a:pt x="29" y="130"/>
                  </a:cubicBezTo>
                  <a:cubicBezTo>
                    <a:pt x="30" y="137"/>
                    <a:pt x="35" y="130"/>
                    <a:pt x="40" y="134"/>
                  </a:cubicBezTo>
                  <a:cubicBezTo>
                    <a:pt x="44" y="139"/>
                    <a:pt x="61" y="136"/>
                    <a:pt x="68" y="136"/>
                  </a:cubicBezTo>
                  <a:cubicBezTo>
                    <a:pt x="67" y="135"/>
                    <a:pt x="66" y="134"/>
                    <a:pt x="66" y="134"/>
                  </a:cubicBezTo>
                  <a:cubicBezTo>
                    <a:pt x="27" y="105"/>
                    <a:pt x="65" y="78"/>
                    <a:pt x="93" y="58"/>
                  </a:cubicBezTo>
                  <a:cubicBezTo>
                    <a:pt x="107" y="49"/>
                    <a:pt x="117" y="43"/>
                    <a:pt x="134" y="39"/>
                  </a:cubicBezTo>
                  <a:cubicBezTo>
                    <a:pt x="145" y="37"/>
                    <a:pt x="173" y="32"/>
                    <a:pt x="179" y="21"/>
                  </a:cubicBezTo>
                  <a:cubicBezTo>
                    <a:pt x="189" y="0"/>
                    <a:pt x="145" y="17"/>
                    <a:pt x="140" y="19"/>
                  </a:cubicBezTo>
                  <a:cubicBezTo>
                    <a:pt x="122" y="27"/>
                    <a:pt x="111" y="24"/>
                    <a:pt x="94" y="28"/>
                  </a:cubicBezTo>
                  <a:cubicBezTo>
                    <a:pt x="84" y="31"/>
                    <a:pt x="79" y="38"/>
                    <a:pt x="70" y="42"/>
                  </a:cubicBezTo>
                  <a:cubicBezTo>
                    <a:pt x="66" y="44"/>
                    <a:pt x="52" y="45"/>
                    <a:pt x="49" y="47"/>
                  </a:cubicBezTo>
                  <a:cubicBezTo>
                    <a:pt x="44" y="52"/>
                    <a:pt x="30" y="80"/>
                    <a:pt x="35" y="85"/>
                  </a:cubicBezTo>
                  <a:cubicBezTo>
                    <a:pt x="21" y="87"/>
                    <a:pt x="22" y="96"/>
                    <a:pt x="15" y="103"/>
                  </a:cubicBezTo>
                  <a:cubicBezTo>
                    <a:pt x="0" y="120"/>
                    <a:pt x="17" y="115"/>
                    <a:pt x="25" y="12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1" name="Freeform 71"/>
            <p:cNvSpPr>
              <a:spLocks noEditPoints="1"/>
            </p:cNvSpPr>
            <p:nvPr/>
          </p:nvSpPr>
          <p:spPr bwMode="auto">
            <a:xfrm>
              <a:off x="2382" y="306"/>
              <a:ext cx="3611" cy="2401"/>
            </a:xfrm>
            <a:custGeom>
              <a:avLst/>
              <a:gdLst>
                <a:gd name="T0" fmla="*/ 1825 w 2037"/>
                <a:gd name="T1" fmla="*/ 156 h 1353"/>
                <a:gd name="T2" fmla="*/ 1655 w 2037"/>
                <a:gd name="T3" fmla="*/ 121 h 1353"/>
                <a:gd name="T4" fmla="*/ 1569 w 2037"/>
                <a:gd name="T5" fmla="*/ 96 h 1353"/>
                <a:gd name="T6" fmla="*/ 1316 w 2037"/>
                <a:gd name="T7" fmla="*/ 89 h 1353"/>
                <a:gd name="T8" fmla="*/ 1188 w 2037"/>
                <a:gd name="T9" fmla="*/ 5 h 1353"/>
                <a:gd name="T10" fmla="*/ 964 w 2037"/>
                <a:gd name="T11" fmla="*/ 109 h 1353"/>
                <a:gd name="T12" fmla="*/ 881 w 2037"/>
                <a:gd name="T13" fmla="*/ 134 h 1353"/>
                <a:gd name="T14" fmla="*/ 844 w 2037"/>
                <a:gd name="T15" fmla="*/ 175 h 1353"/>
                <a:gd name="T16" fmla="*/ 677 w 2037"/>
                <a:gd name="T17" fmla="*/ 176 h 1353"/>
                <a:gd name="T18" fmla="*/ 531 w 2037"/>
                <a:gd name="T19" fmla="*/ 249 h 1353"/>
                <a:gd name="T20" fmla="*/ 489 w 2037"/>
                <a:gd name="T21" fmla="*/ 157 h 1353"/>
                <a:gd name="T22" fmla="*/ 386 w 2037"/>
                <a:gd name="T23" fmla="*/ 140 h 1353"/>
                <a:gd name="T24" fmla="*/ 344 w 2037"/>
                <a:gd name="T25" fmla="*/ 164 h 1353"/>
                <a:gd name="T26" fmla="*/ 221 w 2037"/>
                <a:gd name="T27" fmla="*/ 321 h 1353"/>
                <a:gd name="T28" fmla="*/ 350 w 2037"/>
                <a:gd name="T29" fmla="*/ 319 h 1353"/>
                <a:gd name="T30" fmla="*/ 456 w 2037"/>
                <a:gd name="T31" fmla="*/ 312 h 1353"/>
                <a:gd name="T32" fmla="*/ 384 w 2037"/>
                <a:gd name="T33" fmla="*/ 345 h 1353"/>
                <a:gd name="T34" fmla="*/ 293 w 2037"/>
                <a:gd name="T35" fmla="*/ 380 h 1353"/>
                <a:gd name="T36" fmla="*/ 249 w 2037"/>
                <a:gd name="T37" fmla="*/ 371 h 1353"/>
                <a:gd name="T38" fmla="*/ 159 w 2037"/>
                <a:gd name="T39" fmla="*/ 464 h 1353"/>
                <a:gd name="T40" fmla="*/ 105 w 2037"/>
                <a:gd name="T41" fmla="*/ 534 h 1353"/>
                <a:gd name="T42" fmla="*/ 181 w 2037"/>
                <a:gd name="T43" fmla="*/ 562 h 1353"/>
                <a:gd name="T44" fmla="*/ 315 w 2037"/>
                <a:gd name="T45" fmla="*/ 568 h 1353"/>
                <a:gd name="T46" fmla="*/ 312 w 2037"/>
                <a:gd name="T47" fmla="*/ 550 h 1353"/>
                <a:gd name="T48" fmla="*/ 397 w 2037"/>
                <a:gd name="T49" fmla="*/ 608 h 1353"/>
                <a:gd name="T50" fmla="*/ 403 w 2037"/>
                <a:gd name="T51" fmla="*/ 575 h 1353"/>
                <a:gd name="T52" fmla="*/ 522 w 2037"/>
                <a:gd name="T53" fmla="*/ 508 h 1353"/>
                <a:gd name="T54" fmla="*/ 579 w 2037"/>
                <a:gd name="T55" fmla="*/ 556 h 1353"/>
                <a:gd name="T56" fmla="*/ 479 w 2037"/>
                <a:gd name="T57" fmla="*/ 613 h 1353"/>
                <a:gd name="T58" fmla="*/ 437 w 2037"/>
                <a:gd name="T59" fmla="*/ 673 h 1353"/>
                <a:gd name="T60" fmla="*/ 296 w 2037"/>
                <a:gd name="T61" fmla="*/ 649 h 1353"/>
                <a:gd name="T62" fmla="*/ 109 w 2037"/>
                <a:gd name="T63" fmla="*/ 628 h 1353"/>
                <a:gd name="T64" fmla="*/ 18 w 2037"/>
                <a:gd name="T65" fmla="*/ 747 h 1353"/>
                <a:gd name="T66" fmla="*/ 54 w 2037"/>
                <a:gd name="T67" fmla="*/ 925 h 1353"/>
                <a:gd name="T68" fmla="*/ 258 w 2037"/>
                <a:gd name="T69" fmla="*/ 947 h 1353"/>
                <a:gd name="T70" fmla="*/ 289 w 2037"/>
                <a:gd name="T71" fmla="*/ 1135 h 1353"/>
                <a:gd name="T72" fmla="*/ 370 w 2037"/>
                <a:gd name="T73" fmla="*/ 1350 h 1353"/>
                <a:gd name="T74" fmla="*/ 515 w 2037"/>
                <a:gd name="T75" fmla="*/ 1239 h 1353"/>
                <a:gd name="T76" fmla="*/ 551 w 2037"/>
                <a:gd name="T77" fmla="*/ 1041 h 1353"/>
                <a:gd name="T78" fmla="*/ 652 w 2037"/>
                <a:gd name="T79" fmla="*/ 879 h 1353"/>
                <a:gd name="T80" fmla="*/ 483 w 2037"/>
                <a:gd name="T81" fmla="*/ 685 h 1353"/>
                <a:gd name="T82" fmla="*/ 612 w 2037"/>
                <a:gd name="T83" fmla="*/ 866 h 1353"/>
                <a:gd name="T84" fmla="*/ 743 w 2037"/>
                <a:gd name="T85" fmla="*/ 749 h 1353"/>
                <a:gd name="T86" fmla="*/ 777 w 2037"/>
                <a:gd name="T87" fmla="*/ 739 h 1353"/>
                <a:gd name="T88" fmla="*/ 894 w 2037"/>
                <a:gd name="T89" fmla="*/ 836 h 1353"/>
                <a:gd name="T90" fmla="*/ 1017 w 2037"/>
                <a:gd name="T91" fmla="*/ 776 h 1353"/>
                <a:gd name="T92" fmla="*/ 1151 w 2037"/>
                <a:gd name="T93" fmla="*/ 852 h 1353"/>
                <a:gd name="T94" fmla="*/ 1241 w 2037"/>
                <a:gd name="T95" fmla="*/ 872 h 1353"/>
                <a:gd name="T96" fmla="*/ 1339 w 2037"/>
                <a:gd name="T97" fmla="*/ 738 h 1353"/>
                <a:gd name="T98" fmla="*/ 1341 w 2037"/>
                <a:gd name="T99" fmla="*/ 628 h 1353"/>
                <a:gd name="T100" fmla="*/ 1415 w 2037"/>
                <a:gd name="T101" fmla="*/ 602 h 1353"/>
                <a:gd name="T102" fmla="*/ 1517 w 2037"/>
                <a:gd name="T103" fmla="*/ 510 h 1353"/>
                <a:gd name="T104" fmla="*/ 1528 w 2037"/>
                <a:gd name="T105" fmla="*/ 359 h 1353"/>
                <a:gd name="T106" fmla="*/ 1708 w 2037"/>
                <a:gd name="T107" fmla="*/ 289 h 1353"/>
                <a:gd name="T108" fmla="*/ 1714 w 2037"/>
                <a:gd name="T109" fmla="*/ 433 h 1353"/>
                <a:gd name="T110" fmla="*/ 1813 w 2037"/>
                <a:gd name="T111" fmla="*/ 309 h 1353"/>
                <a:gd name="T112" fmla="*/ 1939 w 2037"/>
                <a:gd name="T113" fmla="*/ 229 h 1353"/>
                <a:gd name="T114" fmla="*/ 683 w 2037"/>
                <a:gd name="T115" fmla="*/ 573 h 1353"/>
                <a:gd name="T116" fmla="*/ 700 w 2037"/>
                <a:gd name="T117" fmla="*/ 506 h 1353"/>
                <a:gd name="T118" fmla="*/ 776 w 2037"/>
                <a:gd name="T119" fmla="*/ 627 h 1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7" h="1353">
                  <a:moveTo>
                    <a:pt x="1961" y="184"/>
                  </a:moveTo>
                  <a:cubicBezTo>
                    <a:pt x="1958" y="168"/>
                    <a:pt x="1948" y="174"/>
                    <a:pt x="1937" y="169"/>
                  </a:cubicBezTo>
                  <a:cubicBezTo>
                    <a:pt x="1933" y="167"/>
                    <a:pt x="1925" y="158"/>
                    <a:pt x="1922" y="157"/>
                  </a:cubicBezTo>
                  <a:cubicBezTo>
                    <a:pt x="1917" y="156"/>
                    <a:pt x="1913" y="161"/>
                    <a:pt x="1907" y="159"/>
                  </a:cubicBezTo>
                  <a:cubicBezTo>
                    <a:pt x="1886" y="152"/>
                    <a:pt x="1868" y="142"/>
                    <a:pt x="1843" y="154"/>
                  </a:cubicBezTo>
                  <a:cubicBezTo>
                    <a:pt x="1857" y="168"/>
                    <a:pt x="1840" y="168"/>
                    <a:pt x="1832" y="166"/>
                  </a:cubicBezTo>
                  <a:cubicBezTo>
                    <a:pt x="1826" y="165"/>
                    <a:pt x="1836" y="155"/>
                    <a:pt x="1825" y="156"/>
                  </a:cubicBezTo>
                  <a:cubicBezTo>
                    <a:pt x="1818" y="157"/>
                    <a:pt x="1813" y="154"/>
                    <a:pt x="1807" y="152"/>
                  </a:cubicBezTo>
                  <a:cubicBezTo>
                    <a:pt x="1799" y="151"/>
                    <a:pt x="1799" y="157"/>
                    <a:pt x="1793" y="157"/>
                  </a:cubicBezTo>
                  <a:cubicBezTo>
                    <a:pt x="1786" y="157"/>
                    <a:pt x="1780" y="153"/>
                    <a:pt x="1775" y="153"/>
                  </a:cubicBezTo>
                  <a:cubicBezTo>
                    <a:pt x="1763" y="153"/>
                    <a:pt x="1752" y="152"/>
                    <a:pt x="1741" y="153"/>
                  </a:cubicBezTo>
                  <a:cubicBezTo>
                    <a:pt x="1742" y="129"/>
                    <a:pt x="1716" y="126"/>
                    <a:pt x="1696" y="129"/>
                  </a:cubicBezTo>
                  <a:cubicBezTo>
                    <a:pt x="1687" y="130"/>
                    <a:pt x="1673" y="133"/>
                    <a:pt x="1665" y="131"/>
                  </a:cubicBezTo>
                  <a:cubicBezTo>
                    <a:pt x="1657" y="128"/>
                    <a:pt x="1660" y="125"/>
                    <a:pt x="1655" y="121"/>
                  </a:cubicBezTo>
                  <a:cubicBezTo>
                    <a:pt x="1654" y="118"/>
                    <a:pt x="1653" y="115"/>
                    <a:pt x="1653" y="112"/>
                  </a:cubicBezTo>
                  <a:cubicBezTo>
                    <a:pt x="1650" y="112"/>
                    <a:pt x="1647" y="112"/>
                    <a:pt x="1644" y="112"/>
                  </a:cubicBezTo>
                  <a:cubicBezTo>
                    <a:pt x="1638" y="108"/>
                    <a:pt x="1624" y="103"/>
                    <a:pt x="1618" y="102"/>
                  </a:cubicBezTo>
                  <a:cubicBezTo>
                    <a:pt x="1611" y="100"/>
                    <a:pt x="1590" y="102"/>
                    <a:pt x="1588" y="100"/>
                  </a:cubicBezTo>
                  <a:cubicBezTo>
                    <a:pt x="1585" y="97"/>
                    <a:pt x="1581" y="96"/>
                    <a:pt x="1578" y="95"/>
                  </a:cubicBezTo>
                  <a:cubicBezTo>
                    <a:pt x="1574" y="80"/>
                    <a:pt x="1555" y="81"/>
                    <a:pt x="1546" y="93"/>
                  </a:cubicBezTo>
                  <a:cubicBezTo>
                    <a:pt x="1553" y="92"/>
                    <a:pt x="1561" y="95"/>
                    <a:pt x="1569" y="96"/>
                  </a:cubicBezTo>
                  <a:cubicBezTo>
                    <a:pt x="1558" y="100"/>
                    <a:pt x="1549" y="113"/>
                    <a:pt x="1543" y="121"/>
                  </a:cubicBezTo>
                  <a:cubicBezTo>
                    <a:pt x="1539" y="126"/>
                    <a:pt x="1493" y="129"/>
                    <a:pt x="1486" y="128"/>
                  </a:cubicBezTo>
                  <a:cubicBezTo>
                    <a:pt x="1475" y="125"/>
                    <a:pt x="1477" y="117"/>
                    <a:pt x="1464" y="119"/>
                  </a:cubicBezTo>
                  <a:cubicBezTo>
                    <a:pt x="1458" y="120"/>
                    <a:pt x="1453" y="136"/>
                    <a:pt x="1443" y="133"/>
                  </a:cubicBezTo>
                  <a:cubicBezTo>
                    <a:pt x="1420" y="125"/>
                    <a:pt x="1449" y="92"/>
                    <a:pt x="1431" y="88"/>
                  </a:cubicBezTo>
                  <a:cubicBezTo>
                    <a:pt x="1417" y="84"/>
                    <a:pt x="1375" y="66"/>
                    <a:pt x="1379" y="96"/>
                  </a:cubicBezTo>
                  <a:cubicBezTo>
                    <a:pt x="1360" y="80"/>
                    <a:pt x="1334" y="103"/>
                    <a:pt x="1316" y="89"/>
                  </a:cubicBezTo>
                  <a:cubicBezTo>
                    <a:pt x="1302" y="79"/>
                    <a:pt x="1263" y="87"/>
                    <a:pt x="1260" y="68"/>
                  </a:cubicBezTo>
                  <a:cubicBezTo>
                    <a:pt x="1251" y="81"/>
                    <a:pt x="1238" y="84"/>
                    <a:pt x="1226" y="93"/>
                  </a:cubicBezTo>
                  <a:cubicBezTo>
                    <a:pt x="1221" y="68"/>
                    <a:pt x="1270" y="68"/>
                    <a:pt x="1281" y="50"/>
                  </a:cubicBezTo>
                  <a:cubicBezTo>
                    <a:pt x="1290" y="35"/>
                    <a:pt x="1282" y="32"/>
                    <a:pt x="1271" y="26"/>
                  </a:cubicBezTo>
                  <a:cubicBezTo>
                    <a:pt x="1260" y="21"/>
                    <a:pt x="1243" y="15"/>
                    <a:pt x="1231" y="21"/>
                  </a:cubicBezTo>
                  <a:cubicBezTo>
                    <a:pt x="1218" y="28"/>
                    <a:pt x="1213" y="6"/>
                    <a:pt x="1204" y="6"/>
                  </a:cubicBezTo>
                  <a:cubicBezTo>
                    <a:pt x="1197" y="7"/>
                    <a:pt x="1195" y="0"/>
                    <a:pt x="1188" y="5"/>
                  </a:cubicBezTo>
                  <a:cubicBezTo>
                    <a:pt x="1183" y="9"/>
                    <a:pt x="1179" y="10"/>
                    <a:pt x="1173" y="11"/>
                  </a:cubicBezTo>
                  <a:cubicBezTo>
                    <a:pt x="1168" y="11"/>
                    <a:pt x="1113" y="59"/>
                    <a:pt x="1114" y="29"/>
                  </a:cubicBezTo>
                  <a:cubicBezTo>
                    <a:pt x="1102" y="40"/>
                    <a:pt x="1081" y="36"/>
                    <a:pt x="1065" y="40"/>
                  </a:cubicBezTo>
                  <a:cubicBezTo>
                    <a:pt x="1057" y="43"/>
                    <a:pt x="1051" y="48"/>
                    <a:pt x="1044" y="49"/>
                  </a:cubicBezTo>
                  <a:cubicBezTo>
                    <a:pt x="1028" y="52"/>
                    <a:pt x="1033" y="54"/>
                    <a:pt x="1024" y="65"/>
                  </a:cubicBezTo>
                  <a:cubicBezTo>
                    <a:pt x="1008" y="83"/>
                    <a:pt x="1002" y="71"/>
                    <a:pt x="982" y="76"/>
                  </a:cubicBezTo>
                  <a:cubicBezTo>
                    <a:pt x="968" y="79"/>
                    <a:pt x="950" y="94"/>
                    <a:pt x="964" y="109"/>
                  </a:cubicBezTo>
                  <a:cubicBezTo>
                    <a:pt x="945" y="121"/>
                    <a:pt x="931" y="93"/>
                    <a:pt x="914" y="122"/>
                  </a:cubicBezTo>
                  <a:cubicBezTo>
                    <a:pt x="912" y="114"/>
                    <a:pt x="910" y="107"/>
                    <a:pt x="906" y="100"/>
                  </a:cubicBezTo>
                  <a:cubicBezTo>
                    <a:pt x="904" y="111"/>
                    <a:pt x="892" y="114"/>
                    <a:pt x="882" y="117"/>
                  </a:cubicBezTo>
                  <a:cubicBezTo>
                    <a:pt x="901" y="126"/>
                    <a:pt x="891" y="133"/>
                    <a:pt x="892" y="149"/>
                  </a:cubicBezTo>
                  <a:cubicBezTo>
                    <a:pt x="893" y="156"/>
                    <a:pt x="906" y="191"/>
                    <a:pt x="886" y="177"/>
                  </a:cubicBezTo>
                  <a:cubicBezTo>
                    <a:pt x="889" y="180"/>
                    <a:pt x="880" y="156"/>
                    <a:pt x="880" y="158"/>
                  </a:cubicBezTo>
                  <a:cubicBezTo>
                    <a:pt x="879" y="149"/>
                    <a:pt x="881" y="142"/>
                    <a:pt x="881" y="134"/>
                  </a:cubicBezTo>
                  <a:cubicBezTo>
                    <a:pt x="880" y="125"/>
                    <a:pt x="872" y="124"/>
                    <a:pt x="875" y="115"/>
                  </a:cubicBezTo>
                  <a:cubicBezTo>
                    <a:pt x="878" y="107"/>
                    <a:pt x="881" y="104"/>
                    <a:pt x="876" y="96"/>
                  </a:cubicBezTo>
                  <a:cubicBezTo>
                    <a:pt x="874" y="98"/>
                    <a:pt x="871" y="99"/>
                    <a:pt x="869" y="100"/>
                  </a:cubicBezTo>
                  <a:cubicBezTo>
                    <a:pt x="866" y="98"/>
                    <a:pt x="863" y="95"/>
                    <a:pt x="860" y="93"/>
                  </a:cubicBezTo>
                  <a:cubicBezTo>
                    <a:pt x="857" y="96"/>
                    <a:pt x="856" y="99"/>
                    <a:pt x="855" y="102"/>
                  </a:cubicBezTo>
                  <a:cubicBezTo>
                    <a:pt x="844" y="104"/>
                    <a:pt x="834" y="105"/>
                    <a:pt x="828" y="119"/>
                  </a:cubicBezTo>
                  <a:cubicBezTo>
                    <a:pt x="815" y="150"/>
                    <a:pt x="835" y="148"/>
                    <a:pt x="844" y="175"/>
                  </a:cubicBezTo>
                  <a:cubicBezTo>
                    <a:pt x="822" y="180"/>
                    <a:pt x="761" y="128"/>
                    <a:pt x="763" y="174"/>
                  </a:cubicBezTo>
                  <a:cubicBezTo>
                    <a:pt x="763" y="187"/>
                    <a:pt x="744" y="171"/>
                    <a:pt x="744" y="171"/>
                  </a:cubicBezTo>
                  <a:cubicBezTo>
                    <a:pt x="736" y="172"/>
                    <a:pt x="727" y="179"/>
                    <a:pt x="722" y="179"/>
                  </a:cubicBezTo>
                  <a:cubicBezTo>
                    <a:pt x="716" y="177"/>
                    <a:pt x="715" y="176"/>
                    <a:pt x="709" y="180"/>
                  </a:cubicBezTo>
                  <a:cubicBezTo>
                    <a:pt x="699" y="186"/>
                    <a:pt x="706" y="176"/>
                    <a:pt x="697" y="175"/>
                  </a:cubicBezTo>
                  <a:cubicBezTo>
                    <a:pt x="692" y="175"/>
                    <a:pt x="692" y="166"/>
                    <a:pt x="686" y="171"/>
                  </a:cubicBezTo>
                  <a:cubicBezTo>
                    <a:pt x="682" y="174"/>
                    <a:pt x="681" y="177"/>
                    <a:pt x="677" y="176"/>
                  </a:cubicBezTo>
                  <a:cubicBezTo>
                    <a:pt x="663" y="173"/>
                    <a:pt x="665" y="182"/>
                    <a:pt x="655" y="188"/>
                  </a:cubicBezTo>
                  <a:cubicBezTo>
                    <a:pt x="657" y="187"/>
                    <a:pt x="627" y="203"/>
                    <a:pt x="632" y="203"/>
                  </a:cubicBezTo>
                  <a:cubicBezTo>
                    <a:pt x="606" y="204"/>
                    <a:pt x="624" y="165"/>
                    <a:pt x="600" y="180"/>
                  </a:cubicBezTo>
                  <a:cubicBezTo>
                    <a:pt x="598" y="182"/>
                    <a:pt x="597" y="201"/>
                    <a:pt x="599" y="205"/>
                  </a:cubicBezTo>
                  <a:cubicBezTo>
                    <a:pt x="605" y="215"/>
                    <a:pt x="586" y="217"/>
                    <a:pt x="580" y="216"/>
                  </a:cubicBezTo>
                  <a:cubicBezTo>
                    <a:pt x="561" y="211"/>
                    <a:pt x="559" y="253"/>
                    <a:pt x="531" y="235"/>
                  </a:cubicBezTo>
                  <a:cubicBezTo>
                    <a:pt x="532" y="239"/>
                    <a:pt x="530" y="244"/>
                    <a:pt x="531" y="249"/>
                  </a:cubicBezTo>
                  <a:cubicBezTo>
                    <a:pt x="507" y="243"/>
                    <a:pt x="520" y="221"/>
                    <a:pt x="503" y="212"/>
                  </a:cubicBezTo>
                  <a:cubicBezTo>
                    <a:pt x="517" y="217"/>
                    <a:pt x="548" y="225"/>
                    <a:pt x="560" y="217"/>
                  </a:cubicBezTo>
                  <a:cubicBezTo>
                    <a:pt x="568" y="211"/>
                    <a:pt x="573" y="204"/>
                    <a:pt x="566" y="196"/>
                  </a:cubicBezTo>
                  <a:cubicBezTo>
                    <a:pt x="563" y="192"/>
                    <a:pt x="560" y="192"/>
                    <a:pt x="556" y="189"/>
                  </a:cubicBezTo>
                  <a:cubicBezTo>
                    <a:pt x="554" y="186"/>
                    <a:pt x="553" y="183"/>
                    <a:pt x="551" y="179"/>
                  </a:cubicBezTo>
                  <a:cubicBezTo>
                    <a:pt x="548" y="181"/>
                    <a:pt x="544" y="182"/>
                    <a:pt x="541" y="183"/>
                  </a:cubicBezTo>
                  <a:cubicBezTo>
                    <a:pt x="525" y="175"/>
                    <a:pt x="505" y="166"/>
                    <a:pt x="489" y="157"/>
                  </a:cubicBezTo>
                  <a:cubicBezTo>
                    <a:pt x="479" y="150"/>
                    <a:pt x="434" y="167"/>
                    <a:pt x="462" y="141"/>
                  </a:cubicBezTo>
                  <a:cubicBezTo>
                    <a:pt x="448" y="142"/>
                    <a:pt x="437" y="126"/>
                    <a:pt x="430" y="145"/>
                  </a:cubicBezTo>
                  <a:cubicBezTo>
                    <a:pt x="430" y="141"/>
                    <a:pt x="429" y="137"/>
                    <a:pt x="429" y="133"/>
                  </a:cubicBezTo>
                  <a:cubicBezTo>
                    <a:pt x="425" y="138"/>
                    <a:pt x="420" y="141"/>
                    <a:pt x="416" y="146"/>
                  </a:cubicBezTo>
                  <a:cubicBezTo>
                    <a:pt x="418" y="143"/>
                    <a:pt x="420" y="139"/>
                    <a:pt x="423" y="136"/>
                  </a:cubicBezTo>
                  <a:cubicBezTo>
                    <a:pt x="415" y="135"/>
                    <a:pt x="410" y="137"/>
                    <a:pt x="404" y="142"/>
                  </a:cubicBezTo>
                  <a:cubicBezTo>
                    <a:pt x="402" y="143"/>
                    <a:pt x="392" y="139"/>
                    <a:pt x="386" y="140"/>
                  </a:cubicBezTo>
                  <a:cubicBezTo>
                    <a:pt x="388" y="141"/>
                    <a:pt x="389" y="142"/>
                    <a:pt x="391" y="144"/>
                  </a:cubicBezTo>
                  <a:cubicBezTo>
                    <a:pt x="384" y="147"/>
                    <a:pt x="383" y="148"/>
                    <a:pt x="377" y="153"/>
                  </a:cubicBezTo>
                  <a:cubicBezTo>
                    <a:pt x="377" y="151"/>
                    <a:pt x="377" y="149"/>
                    <a:pt x="377" y="147"/>
                  </a:cubicBezTo>
                  <a:cubicBezTo>
                    <a:pt x="369" y="152"/>
                    <a:pt x="369" y="148"/>
                    <a:pt x="365" y="156"/>
                  </a:cubicBezTo>
                  <a:cubicBezTo>
                    <a:pt x="365" y="154"/>
                    <a:pt x="365" y="153"/>
                    <a:pt x="365" y="152"/>
                  </a:cubicBezTo>
                  <a:cubicBezTo>
                    <a:pt x="352" y="158"/>
                    <a:pt x="344" y="156"/>
                    <a:pt x="335" y="167"/>
                  </a:cubicBezTo>
                  <a:cubicBezTo>
                    <a:pt x="338" y="166"/>
                    <a:pt x="341" y="165"/>
                    <a:pt x="344" y="164"/>
                  </a:cubicBezTo>
                  <a:cubicBezTo>
                    <a:pt x="341" y="171"/>
                    <a:pt x="335" y="175"/>
                    <a:pt x="329" y="175"/>
                  </a:cubicBezTo>
                  <a:cubicBezTo>
                    <a:pt x="325" y="182"/>
                    <a:pt x="323" y="190"/>
                    <a:pt x="317" y="195"/>
                  </a:cubicBezTo>
                  <a:cubicBezTo>
                    <a:pt x="309" y="201"/>
                    <a:pt x="295" y="204"/>
                    <a:pt x="295" y="215"/>
                  </a:cubicBezTo>
                  <a:cubicBezTo>
                    <a:pt x="295" y="233"/>
                    <a:pt x="268" y="247"/>
                    <a:pt x="255" y="256"/>
                  </a:cubicBezTo>
                  <a:cubicBezTo>
                    <a:pt x="257" y="257"/>
                    <a:pt x="260" y="257"/>
                    <a:pt x="263" y="258"/>
                  </a:cubicBezTo>
                  <a:cubicBezTo>
                    <a:pt x="245" y="260"/>
                    <a:pt x="196" y="302"/>
                    <a:pt x="230" y="312"/>
                  </a:cubicBezTo>
                  <a:cubicBezTo>
                    <a:pt x="227" y="314"/>
                    <a:pt x="224" y="319"/>
                    <a:pt x="221" y="321"/>
                  </a:cubicBezTo>
                  <a:cubicBezTo>
                    <a:pt x="234" y="319"/>
                    <a:pt x="233" y="325"/>
                    <a:pt x="221" y="330"/>
                  </a:cubicBezTo>
                  <a:cubicBezTo>
                    <a:pt x="235" y="342"/>
                    <a:pt x="264" y="337"/>
                    <a:pt x="271" y="319"/>
                  </a:cubicBezTo>
                  <a:cubicBezTo>
                    <a:pt x="274" y="322"/>
                    <a:pt x="276" y="326"/>
                    <a:pt x="279" y="329"/>
                  </a:cubicBezTo>
                  <a:cubicBezTo>
                    <a:pt x="277" y="328"/>
                    <a:pt x="287" y="346"/>
                    <a:pt x="287" y="346"/>
                  </a:cubicBezTo>
                  <a:cubicBezTo>
                    <a:pt x="289" y="361"/>
                    <a:pt x="290" y="368"/>
                    <a:pt x="299" y="383"/>
                  </a:cubicBezTo>
                  <a:cubicBezTo>
                    <a:pt x="319" y="372"/>
                    <a:pt x="329" y="363"/>
                    <a:pt x="330" y="343"/>
                  </a:cubicBezTo>
                  <a:cubicBezTo>
                    <a:pt x="331" y="329"/>
                    <a:pt x="346" y="331"/>
                    <a:pt x="350" y="319"/>
                  </a:cubicBezTo>
                  <a:cubicBezTo>
                    <a:pt x="354" y="306"/>
                    <a:pt x="339" y="305"/>
                    <a:pt x="338" y="294"/>
                  </a:cubicBezTo>
                  <a:cubicBezTo>
                    <a:pt x="336" y="268"/>
                    <a:pt x="358" y="263"/>
                    <a:pt x="375" y="248"/>
                  </a:cubicBezTo>
                  <a:cubicBezTo>
                    <a:pt x="385" y="240"/>
                    <a:pt x="373" y="234"/>
                    <a:pt x="390" y="226"/>
                  </a:cubicBezTo>
                  <a:cubicBezTo>
                    <a:pt x="405" y="220"/>
                    <a:pt x="409" y="221"/>
                    <a:pt x="421" y="233"/>
                  </a:cubicBezTo>
                  <a:cubicBezTo>
                    <a:pt x="407" y="238"/>
                    <a:pt x="353" y="277"/>
                    <a:pt x="381" y="288"/>
                  </a:cubicBezTo>
                  <a:cubicBezTo>
                    <a:pt x="358" y="300"/>
                    <a:pt x="398" y="313"/>
                    <a:pt x="407" y="312"/>
                  </a:cubicBezTo>
                  <a:cubicBezTo>
                    <a:pt x="430" y="310"/>
                    <a:pt x="438" y="293"/>
                    <a:pt x="456" y="312"/>
                  </a:cubicBezTo>
                  <a:cubicBezTo>
                    <a:pt x="438" y="329"/>
                    <a:pt x="410" y="306"/>
                    <a:pt x="397" y="330"/>
                  </a:cubicBezTo>
                  <a:cubicBezTo>
                    <a:pt x="415" y="337"/>
                    <a:pt x="400" y="359"/>
                    <a:pt x="390" y="344"/>
                  </a:cubicBezTo>
                  <a:cubicBezTo>
                    <a:pt x="390" y="342"/>
                    <a:pt x="391" y="341"/>
                    <a:pt x="392" y="340"/>
                  </a:cubicBezTo>
                  <a:cubicBezTo>
                    <a:pt x="392" y="336"/>
                    <a:pt x="397" y="335"/>
                    <a:pt x="391" y="332"/>
                  </a:cubicBezTo>
                  <a:cubicBezTo>
                    <a:pt x="388" y="337"/>
                    <a:pt x="390" y="335"/>
                    <a:pt x="390" y="340"/>
                  </a:cubicBezTo>
                  <a:cubicBezTo>
                    <a:pt x="387" y="341"/>
                    <a:pt x="385" y="342"/>
                    <a:pt x="382" y="342"/>
                  </a:cubicBezTo>
                  <a:cubicBezTo>
                    <a:pt x="383" y="343"/>
                    <a:pt x="384" y="344"/>
                    <a:pt x="384" y="345"/>
                  </a:cubicBezTo>
                  <a:cubicBezTo>
                    <a:pt x="375" y="357"/>
                    <a:pt x="363" y="389"/>
                    <a:pt x="365" y="393"/>
                  </a:cubicBezTo>
                  <a:cubicBezTo>
                    <a:pt x="361" y="393"/>
                    <a:pt x="354" y="394"/>
                    <a:pt x="350" y="393"/>
                  </a:cubicBezTo>
                  <a:cubicBezTo>
                    <a:pt x="351" y="390"/>
                    <a:pt x="353" y="388"/>
                    <a:pt x="354" y="386"/>
                  </a:cubicBezTo>
                  <a:cubicBezTo>
                    <a:pt x="340" y="380"/>
                    <a:pt x="336" y="392"/>
                    <a:pt x="324" y="396"/>
                  </a:cubicBezTo>
                  <a:cubicBezTo>
                    <a:pt x="315" y="399"/>
                    <a:pt x="301" y="400"/>
                    <a:pt x="302" y="391"/>
                  </a:cubicBezTo>
                  <a:cubicBezTo>
                    <a:pt x="297" y="390"/>
                    <a:pt x="292" y="391"/>
                    <a:pt x="287" y="394"/>
                  </a:cubicBezTo>
                  <a:cubicBezTo>
                    <a:pt x="291" y="390"/>
                    <a:pt x="294" y="385"/>
                    <a:pt x="293" y="380"/>
                  </a:cubicBezTo>
                  <a:cubicBezTo>
                    <a:pt x="288" y="368"/>
                    <a:pt x="271" y="383"/>
                    <a:pt x="285" y="390"/>
                  </a:cubicBezTo>
                  <a:cubicBezTo>
                    <a:pt x="284" y="392"/>
                    <a:pt x="282" y="393"/>
                    <a:pt x="281" y="395"/>
                  </a:cubicBezTo>
                  <a:cubicBezTo>
                    <a:pt x="281" y="396"/>
                    <a:pt x="282" y="397"/>
                    <a:pt x="283" y="396"/>
                  </a:cubicBezTo>
                  <a:cubicBezTo>
                    <a:pt x="281" y="398"/>
                    <a:pt x="280" y="399"/>
                    <a:pt x="278" y="400"/>
                  </a:cubicBezTo>
                  <a:cubicBezTo>
                    <a:pt x="268" y="393"/>
                    <a:pt x="255" y="375"/>
                    <a:pt x="276" y="366"/>
                  </a:cubicBezTo>
                  <a:cubicBezTo>
                    <a:pt x="269" y="361"/>
                    <a:pt x="270" y="352"/>
                    <a:pt x="274" y="344"/>
                  </a:cubicBezTo>
                  <a:cubicBezTo>
                    <a:pt x="267" y="352"/>
                    <a:pt x="244" y="357"/>
                    <a:pt x="249" y="371"/>
                  </a:cubicBezTo>
                  <a:cubicBezTo>
                    <a:pt x="251" y="379"/>
                    <a:pt x="252" y="386"/>
                    <a:pt x="254" y="393"/>
                  </a:cubicBezTo>
                  <a:cubicBezTo>
                    <a:pt x="258" y="407"/>
                    <a:pt x="248" y="401"/>
                    <a:pt x="242" y="403"/>
                  </a:cubicBezTo>
                  <a:cubicBezTo>
                    <a:pt x="229" y="409"/>
                    <a:pt x="226" y="408"/>
                    <a:pt x="218" y="417"/>
                  </a:cubicBezTo>
                  <a:cubicBezTo>
                    <a:pt x="207" y="430"/>
                    <a:pt x="209" y="439"/>
                    <a:pt x="187" y="437"/>
                  </a:cubicBezTo>
                  <a:cubicBezTo>
                    <a:pt x="193" y="460"/>
                    <a:pt x="172" y="447"/>
                    <a:pt x="168" y="463"/>
                  </a:cubicBezTo>
                  <a:cubicBezTo>
                    <a:pt x="164" y="459"/>
                    <a:pt x="157" y="458"/>
                    <a:pt x="153" y="454"/>
                  </a:cubicBezTo>
                  <a:cubicBezTo>
                    <a:pt x="155" y="457"/>
                    <a:pt x="155" y="460"/>
                    <a:pt x="159" y="464"/>
                  </a:cubicBezTo>
                  <a:cubicBezTo>
                    <a:pt x="149" y="478"/>
                    <a:pt x="138" y="464"/>
                    <a:pt x="125" y="473"/>
                  </a:cubicBezTo>
                  <a:cubicBezTo>
                    <a:pt x="132" y="479"/>
                    <a:pt x="140" y="485"/>
                    <a:pt x="150" y="485"/>
                  </a:cubicBezTo>
                  <a:cubicBezTo>
                    <a:pt x="155" y="485"/>
                    <a:pt x="162" y="503"/>
                    <a:pt x="164" y="508"/>
                  </a:cubicBezTo>
                  <a:cubicBezTo>
                    <a:pt x="163" y="509"/>
                    <a:pt x="161" y="509"/>
                    <a:pt x="159" y="509"/>
                  </a:cubicBezTo>
                  <a:cubicBezTo>
                    <a:pt x="178" y="525"/>
                    <a:pt x="148" y="534"/>
                    <a:pt x="135" y="531"/>
                  </a:cubicBezTo>
                  <a:cubicBezTo>
                    <a:pt x="129" y="529"/>
                    <a:pt x="123" y="530"/>
                    <a:pt x="117" y="530"/>
                  </a:cubicBezTo>
                  <a:cubicBezTo>
                    <a:pt x="113" y="530"/>
                    <a:pt x="109" y="534"/>
                    <a:pt x="105" y="534"/>
                  </a:cubicBezTo>
                  <a:cubicBezTo>
                    <a:pt x="101" y="534"/>
                    <a:pt x="98" y="527"/>
                    <a:pt x="96" y="527"/>
                  </a:cubicBezTo>
                  <a:cubicBezTo>
                    <a:pt x="89" y="529"/>
                    <a:pt x="77" y="534"/>
                    <a:pt x="81" y="542"/>
                  </a:cubicBezTo>
                  <a:cubicBezTo>
                    <a:pt x="88" y="554"/>
                    <a:pt x="83" y="558"/>
                    <a:pt x="82" y="570"/>
                  </a:cubicBezTo>
                  <a:cubicBezTo>
                    <a:pt x="81" y="584"/>
                    <a:pt x="87" y="597"/>
                    <a:pt x="87" y="611"/>
                  </a:cubicBezTo>
                  <a:cubicBezTo>
                    <a:pt x="103" y="591"/>
                    <a:pt x="110" y="622"/>
                    <a:pt x="121" y="616"/>
                  </a:cubicBezTo>
                  <a:cubicBezTo>
                    <a:pt x="134" y="609"/>
                    <a:pt x="147" y="613"/>
                    <a:pt x="159" y="603"/>
                  </a:cubicBezTo>
                  <a:cubicBezTo>
                    <a:pt x="173" y="590"/>
                    <a:pt x="167" y="573"/>
                    <a:pt x="181" y="562"/>
                  </a:cubicBezTo>
                  <a:cubicBezTo>
                    <a:pt x="187" y="558"/>
                    <a:pt x="198" y="556"/>
                    <a:pt x="202" y="549"/>
                  </a:cubicBezTo>
                  <a:cubicBezTo>
                    <a:pt x="202" y="548"/>
                    <a:pt x="190" y="530"/>
                    <a:pt x="206" y="532"/>
                  </a:cubicBezTo>
                  <a:cubicBezTo>
                    <a:pt x="216" y="534"/>
                    <a:pt x="220" y="537"/>
                    <a:pt x="230" y="534"/>
                  </a:cubicBezTo>
                  <a:cubicBezTo>
                    <a:pt x="238" y="533"/>
                    <a:pt x="242" y="526"/>
                    <a:pt x="247" y="524"/>
                  </a:cubicBezTo>
                  <a:cubicBezTo>
                    <a:pt x="253" y="523"/>
                    <a:pt x="265" y="523"/>
                    <a:pt x="270" y="526"/>
                  </a:cubicBezTo>
                  <a:cubicBezTo>
                    <a:pt x="279" y="529"/>
                    <a:pt x="268" y="540"/>
                    <a:pt x="279" y="546"/>
                  </a:cubicBezTo>
                  <a:cubicBezTo>
                    <a:pt x="292" y="553"/>
                    <a:pt x="308" y="557"/>
                    <a:pt x="315" y="568"/>
                  </a:cubicBezTo>
                  <a:cubicBezTo>
                    <a:pt x="318" y="574"/>
                    <a:pt x="324" y="575"/>
                    <a:pt x="327" y="582"/>
                  </a:cubicBezTo>
                  <a:cubicBezTo>
                    <a:pt x="331" y="588"/>
                    <a:pt x="320" y="589"/>
                    <a:pt x="324" y="598"/>
                  </a:cubicBezTo>
                  <a:cubicBezTo>
                    <a:pt x="337" y="588"/>
                    <a:pt x="327" y="575"/>
                    <a:pt x="338" y="564"/>
                  </a:cubicBezTo>
                  <a:cubicBezTo>
                    <a:pt x="341" y="568"/>
                    <a:pt x="346" y="569"/>
                    <a:pt x="348" y="573"/>
                  </a:cubicBezTo>
                  <a:cubicBezTo>
                    <a:pt x="347" y="560"/>
                    <a:pt x="337" y="558"/>
                    <a:pt x="327" y="554"/>
                  </a:cubicBezTo>
                  <a:cubicBezTo>
                    <a:pt x="322" y="552"/>
                    <a:pt x="334" y="548"/>
                    <a:pt x="323" y="547"/>
                  </a:cubicBezTo>
                  <a:cubicBezTo>
                    <a:pt x="323" y="547"/>
                    <a:pt x="312" y="549"/>
                    <a:pt x="312" y="550"/>
                  </a:cubicBezTo>
                  <a:cubicBezTo>
                    <a:pt x="301" y="541"/>
                    <a:pt x="297" y="521"/>
                    <a:pt x="287" y="510"/>
                  </a:cubicBezTo>
                  <a:cubicBezTo>
                    <a:pt x="294" y="504"/>
                    <a:pt x="317" y="507"/>
                    <a:pt x="318" y="514"/>
                  </a:cubicBezTo>
                  <a:cubicBezTo>
                    <a:pt x="319" y="537"/>
                    <a:pt x="330" y="531"/>
                    <a:pt x="345" y="536"/>
                  </a:cubicBezTo>
                  <a:cubicBezTo>
                    <a:pt x="358" y="540"/>
                    <a:pt x="358" y="559"/>
                    <a:pt x="360" y="569"/>
                  </a:cubicBezTo>
                  <a:cubicBezTo>
                    <a:pt x="362" y="579"/>
                    <a:pt x="371" y="574"/>
                    <a:pt x="374" y="587"/>
                  </a:cubicBezTo>
                  <a:cubicBezTo>
                    <a:pt x="374" y="589"/>
                    <a:pt x="380" y="593"/>
                    <a:pt x="384" y="594"/>
                  </a:cubicBezTo>
                  <a:cubicBezTo>
                    <a:pt x="373" y="605"/>
                    <a:pt x="385" y="611"/>
                    <a:pt x="397" y="608"/>
                  </a:cubicBezTo>
                  <a:cubicBezTo>
                    <a:pt x="394" y="602"/>
                    <a:pt x="394" y="597"/>
                    <a:pt x="391" y="591"/>
                  </a:cubicBezTo>
                  <a:cubicBezTo>
                    <a:pt x="395" y="595"/>
                    <a:pt x="400" y="596"/>
                    <a:pt x="404" y="600"/>
                  </a:cubicBezTo>
                  <a:cubicBezTo>
                    <a:pt x="405" y="598"/>
                    <a:pt x="407" y="594"/>
                    <a:pt x="408" y="593"/>
                  </a:cubicBezTo>
                  <a:cubicBezTo>
                    <a:pt x="402" y="591"/>
                    <a:pt x="397" y="586"/>
                    <a:pt x="391" y="584"/>
                  </a:cubicBezTo>
                  <a:cubicBezTo>
                    <a:pt x="393" y="582"/>
                    <a:pt x="395" y="581"/>
                    <a:pt x="398" y="579"/>
                  </a:cubicBezTo>
                  <a:cubicBezTo>
                    <a:pt x="394" y="577"/>
                    <a:pt x="391" y="575"/>
                    <a:pt x="388" y="573"/>
                  </a:cubicBezTo>
                  <a:cubicBezTo>
                    <a:pt x="393" y="574"/>
                    <a:pt x="398" y="573"/>
                    <a:pt x="403" y="575"/>
                  </a:cubicBezTo>
                  <a:cubicBezTo>
                    <a:pt x="397" y="563"/>
                    <a:pt x="408" y="557"/>
                    <a:pt x="419" y="561"/>
                  </a:cubicBezTo>
                  <a:cubicBezTo>
                    <a:pt x="429" y="564"/>
                    <a:pt x="433" y="558"/>
                    <a:pt x="442" y="561"/>
                  </a:cubicBezTo>
                  <a:cubicBezTo>
                    <a:pt x="454" y="563"/>
                    <a:pt x="446" y="554"/>
                    <a:pt x="443" y="548"/>
                  </a:cubicBezTo>
                  <a:cubicBezTo>
                    <a:pt x="439" y="542"/>
                    <a:pt x="444" y="543"/>
                    <a:pt x="444" y="536"/>
                  </a:cubicBezTo>
                  <a:cubicBezTo>
                    <a:pt x="447" y="534"/>
                    <a:pt x="449" y="532"/>
                    <a:pt x="452" y="530"/>
                  </a:cubicBezTo>
                  <a:cubicBezTo>
                    <a:pt x="450" y="527"/>
                    <a:pt x="449" y="523"/>
                    <a:pt x="448" y="520"/>
                  </a:cubicBezTo>
                  <a:cubicBezTo>
                    <a:pt x="474" y="469"/>
                    <a:pt x="496" y="538"/>
                    <a:pt x="522" y="508"/>
                  </a:cubicBezTo>
                  <a:cubicBezTo>
                    <a:pt x="516" y="506"/>
                    <a:pt x="512" y="503"/>
                    <a:pt x="506" y="502"/>
                  </a:cubicBezTo>
                  <a:cubicBezTo>
                    <a:pt x="515" y="500"/>
                    <a:pt x="518" y="494"/>
                    <a:pt x="526" y="491"/>
                  </a:cubicBezTo>
                  <a:cubicBezTo>
                    <a:pt x="533" y="488"/>
                    <a:pt x="536" y="494"/>
                    <a:pt x="541" y="490"/>
                  </a:cubicBezTo>
                  <a:cubicBezTo>
                    <a:pt x="536" y="497"/>
                    <a:pt x="541" y="504"/>
                    <a:pt x="525" y="508"/>
                  </a:cubicBezTo>
                  <a:cubicBezTo>
                    <a:pt x="542" y="520"/>
                    <a:pt x="559" y="537"/>
                    <a:pt x="578" y="544"/>
                  </a:cubicBezTo>
                  <a:cubicBezTo>
                    <a:pt x="577" y="548"/>
                    <a:pt x="576" y="551"/>
                    <a:pt x="574" y="554"/>
                  </a:cubicBezTo>
                  <a:cubicBezTo>
                    <a:pt x="579" y="555"/>
                    <a:pt x="576" y="551"/>
                    <a:pt x="579" y="556"/>
                  </a:cubicBezTo>
                  <a:cubicBezTo>
                    <a:pt x="565" y="558"/>
                    <a:pt x="551" y="560"/>
                    <a:pt x="536" y="558"/>
                  </a:cubicBezTo>
                  <a:cubicBezTo>
                    <a:pt x="523" y="556"/>
                    <a:pt x="507" y="540"/>
                    <a:pt x="492" y="552"/>
                  </a:cubicBezTo>
                  <a:cubicBezTo>
                    <a:pt x="482" y="559"/>
                    <a:pt x="467" y="556"/>
                    <a:pt x="456" y="560"/>
                  </a:cubicBezTo>
                  <a:cubicBezTo>
                    <a:pt x="448" y="563"/>
                    <a:pt x="425" y="570"/>
                    <a:pt x="422" y="576"/>
                  </a:cubicBezTo>
                  <a:cubicBezTo>
                    <a:pt x="426" y="575"/>
                    <a:pt x="430" y="577"/>
                    <a:pt x="434" y="576"/>
                  </a:cubicBezTo>
                  <a:cubicBezTo>
                    <a:pt x="425" y="590"/>
                    <a:pt x="437" y="603"/>
                    <a:pt x="442" y="607"/>
                  </a:cubicBezTo>
                  <a:cubicBezTo>
                    <a:pt x="448" y="620"/>
                    <a:pt x="466" y="610"/>
                    <a:pt x="479" y="613"/>
                  </a:cubicBezTo>
                  <a:cubicBezTo>
                    <a:pt x="501" y="617"/>
                    <a:pt x="504" y="612"/>
                    <a:pt x="523" y="608"/>
                  </a:cubicBezTo>
                  <a:cubicBezTo>
                    <a:pt x="520" y="616"/>
                    <a:pt x="516" y="624"/>
                    <a:pt x="524" y="630"/>
                  </a:cubicBezTo>
                  <a:cubicBezTo>
                    <a:pt x="506" y="638"/>
                    <a:pt x="517" y="661"/>
                    <a:pt x="507" y="670"/>
                  </a:cubicBezTo>
                  <a:cubicBezTo>
                    <a:pt x="502" y="675"/>
                    <a:pt x="492" y="672"/>
                    <a:pt x="486" y="673"/>
                  </a:cubicBezTo>
                  <a:cubicBezTo>
                    <a:pt x="481" y="673"/>
                    <a:pt x="477" y="672"/>
                    <a:pt x="473" y="671"/>
                  </a:cubicBezTo>
                  <a:cubicBezTo>
                    <a:pt x="464" y="669"/>
                    <a:pt x="467" y="677"/>
                    <a:pt x="461" y="677"/>
                  </a:cubicBezTo>
                  <a:cubicBezTo>
                    <a:pt x="453" y="677"/>
                    <a:pt x="448" y="671"/>
                    <a:pt x="437" y="673"/>
                  </a:cubicBezTo>
                  <a:cubicBezTo>
                    <a:pt x="435" y="674"/>
                    <a:pt x="416" y="667"/>
                    <a:pt x="413" y="666"/>
                  </a:cubicBezTo>
                  <a:cubicBezTo>
                    <a:pt x="402" y="660"/>
                    <a:pt x="390" y="650"/>
                    <a:pt x="383" y="649"/>
                  </a:cubicBezTo>
                  <a:cubicBezTo>
                    <a:pt x="377" y="661"/>
                    <a:pt x="353" y="660"/>
                    <a:pt x="368" y="675"/>
                  </a:cubicBezTo>
                  <a:cubicBezTo>
                    <a:pt x="360" y="678"/>
                    <a:pt x="351" y="682"/>
                    <a:pt x="344" y="676"/>
                  </a:cubicBezTo>
                  <a:cubicBezTo>
                    <a:pt x="339" y="671"/>
                    <a:pt x="338" y="672"/>
                    <a:pt x="332" y="672"/>
                  </a:cubicBezTo>
                  <a:cubicBezTo>
                    <a:pt x="325" y="672"/>
                    <a:pt x="331" y="662"/>
                    <a:pt x="326" y="661"/>
                  </a:cubicBezTo>
                  <a:cubicBezTo>
                    <a:pt x="319" y="657"/>
                    <a:pt x="303" y="649"/>
                    <a:pt x="296" y="649"/>
                  </a:cubicBezTo>
                  <a:cubicBezTo>
                    <a:pt x="283" y="651"/>
                    <a:pt x="282" y="644"/>
                    <a:pt x="272" y="636"/>
                  </a:cubicBezTo>
                  <a:cubicBezTo>
                    <a:pt x="285" y="630"/>
                    <a:pt x="274" y="617"/>
                    <a:pt x="284" y="605"/>
                  </a:cubicBezTo>
                  <a:cubicBezTo>
                    <a:pt x="272" y="609"/>
                    <a:pt x="256" y="604"/>
                    <a:pt x="242" y="605"/>
                  </a:cubicBezTo>
                  <a:cubicBezTo>
                    <a:pt x="227" y="606"/>
                    <a:pt x="211" y="609"/>
                    <a:pt x="196" y="610"/>
                  </a:cubicBezTo>
                  <a:cubicBezTo>
                    <a:pt x="189" y="611"/>
                    <a:pt x="177" y="612"/>
                    <a:pt x="172" y="616"/>
                  </a:cubicBezTo>
                  <a:cubicBezTo>
                    <a:pt x="168" y="621"/>
                    <a:pt x="156" y="631"/>
                    <a:pt x="152" y="628"/>
                  </a:cubicBezTo>
                  <a:cubicBezTo>
                    <a:pt x="136" y="621"/>
                    <a:pt x="120" y="621"/>
                    <a:pt x="109" y="628"/>
                  </a:cubicBezTo>
                  <a:cubicBezTo>
                    <a:pt x="104" y="632"/>
                    <a:pt x="100" y="640"/>
                    <a:pt x="95" y="645"/>
                  </a:cubicBezTo>
                  <a:cubicBezTo>
                    <a:pt x="89" y="650"/>
                    <a:pt x="94" y="653"/>
                    <a:pt x="91" y="658"/>
                  </a:cubicBezTo>
                  <a:cubicBezTo>
                    <a:pt x="88" y="662"/>
                    <a:pt x="83" y="662"/>
                    <a:pt x="79" y="667"/>
                  </a:cubicBezTo>
                  <a:cubicBezTo>
                    <a:pt x="74" y="675"/>
                    <a:pt x="84" y="677"/>
                    <a:pt x="79" y="685"/>
                  </a:cubicBezTo>
                  <a:cubicBezTo>
                    <a:pt x="74" y="694"/>
                    <a:pt x="72" y="698"/>
                    <a:pt x="63" y="702"/>
                  </a:cubicBezTo>
                  <a:cubicBezTo>
                    <a:pt x="47" y="707"/>
                    <a:pt x="38" y="722"/>
                    <a:pt x="29" y="736"/>
                  </a:cubicBezTo>
                  <a:cubicBezTo>
                    <a:pt x="26" y="740"/>
                    <a:pt x="21" y="743"/>
                    <a:pt x="18" y="747"/>
                  </a:cubicBezTo>
                  <a:cubicBezTo>
                    <a:pt x="17" y="749"/>
                    <a:pt x="23" y="756"/>
                    <a:pt x="21" y="758"/>
                  </a:cubicBezTo>
                  <a:cubicBezTo>
                    <a:pt x="17" y="769"/>
                    <a:pt x="6" y="761"/>
                    <a:pt x="12" y="779"/>
                  </a:cubicBezTo>
                  <a:cubicBezTo>
                    <a:pt x="18" y="800"/>
                    <a:pt x="13" y="811"/>
                    <a:pt x="9" y="829"/>
                  </a:cubicBezTo>
                  <a:cubicBezTo>
                    <a:pt x="7" y="838"/>
                    <a:pt x="0" y="862"/>
                    <a:pt x="9" y="869"/>
                  </a:cubicBezTo>
                  <a:cubicBezTo>
                    <a:pt x="14" y="872"/>
                    <a:pt x="24" y="877"/>
                    <a:pt x="28" y="882"/>
                  </a:cubicBezTo>
                  <a:cubicBezTo>
                    <a:pt x="36" y="891"/>
                    <a:pt x="32" y="898"/>
                    <a:pt x="44" y="904"/>
                  </a:cubicBezTo>
                  <a:cubicBezTo>
                    <a:pt x="55" y="910"/>
                    <a:pt x="49" y="918"/>
                    <a:pt x="54" y="925"/>
                  </a:cubicBezTo>
                  <a:cubicBezTo>
                    <a:pt x="58" y="930"/>
                    <a:pt x="74" y="935"/>
                    <a:pt x="79" y="939"/>
                  </a:cubicBezTo>
                  <a:cubicBezTo>
                    <a:pt x="87" y="944"/>
                    <a:pt x="87" y="947"/>
                    <a:pt x="97" y="949"/>
                  </a:cubicBezTo>
                  <a:cubicBezTo>
                    <a:pt x="103" y="950"/>
                    <a:pt x="116" y="942"/>
                    <a:pt x="122" y="942"/>
                  </a:cubicBezTo>
                  <a:cubicBezTo>
                    <a:pt x="129" y="941"/>
                    <a:pt x="138" y="942"/>
                    <a:pt x="145" y="945"/>
                  </a:cubicBezTo>
                  <a:cubicBezTo>
                    <a:pt x="159" y="949"/>
                    <a:pt x="160" y="939"/>
                    <a:pt x="170" y="935"/>
                  </a:cubicBezTo>
                  <a:cubicBezTo>
                    <a:pt x="181" y="931"/>
                    <a:pt x="207" y="926"/>
                    <a:pt x="215" y="936"/>
                  </a:cubicBezTo>
                  <a:cubicBezTo>
                    <a:pt x="223" y="946"/>
                    <a:pt x="246" y="955"/>
                    <a:pt x="258" y="947"/>
                  </a:cubicBezTo>
                  <a:cubicBezTo>
                    <a:pt x="258" y="958"/>
                    <a:pt x="270" y="958"/>
                    <a:pt x="271" y="963"/>
                  </a:cubicBezTo>
                  <a:cubicBezTo>
                    <a:pt x="272" y="967"/>
                    <a:pt x="266" y="982"/>
                    <a:pt x="265" y="985"/>
                  </a:cubicBezTo>
                  <a:cubicBezTo>
                    <a:pt x="262" y="996"/>
                    <a:pt x="258" y="993"/>
                    <a:pt x="262" y="1008"/>
                  </a:cubicBezTo>
                  <a:cubicBezTo>
                    <a:pt x="265" y="1017"/>
                    <a:pt x="275" y="1031"/>
                    <a:pt x="283" y="1035"/>
                  </a:cubicBezTo>
                  <a:cubicBezTo>
                    <a:pt x="284" y="1035"/>
                    <a:pt x="299" y="1080"/>
                    <a:pt x="298" y="1083"/>
                  </a:cubicBezTo>
                  <a:cubicBezTo>
                    <a:pt x="297" y="1093"/>
                    <a:pt x="308" y="1096"/>
                    <a:pt x="308" y="1108"/>
                  </a:cubicBezTo>
                  <a:cubicBezTo>
                    <a:pt x="308" y="1116"/>
                    <a:pt x="294" y="1128"/>
                    <a:pt x="289" y="1135"/>
                  </a:cubicBezTo>
                  <a:cubicBezTo>
                    <a:pt x="282" y="1146"/>
                    <a:pt x="283" y="1179"/>
                    <a:pt x="291" y="1189"/>
                  </a:cubicBezTo>
                  <a:cubicBezTo>
                    <a:pt x="306" y="1207"/>
                    <a:pt x="306" y="1219"/>
                    <a:pt x="309" y="1242"/>
                  </a:cubicBezTo>
                  <a:cubicBezTo>
                    <a:pt x="312" y="1260"/>
                    <a:pt x="324" y="1279"/>
                    <a:pt x="332" y="1295"/>
                  </a:cubicBezTo>
                  <a:cubicBezTo>
                    <a:pt x="335" y="1300"/>
                    <a:pt x="340" y="1296"/>
                    <a:pt x="341" y="1302"/>
                  </a:cubicBezTo>
                  <a:cubicBezTo>
                    <a:pt x="342" y="1309"/>
                    <a:pt x="341" y="1311"/>
                    <a:pt x="345" y="1316"/>
                  </a:cubicBezTo>
                  <a:cubicBezTo>
                    <a:pt x="350" y="1321"/>
                    <a:pt x="350" y="1337"/>
                    <a:pt x="353" y="1345"/>
                  </a:cubicBezTo>
                  <a:cubicBezTo>
                    <a:pt x="356" y="1346"/>
                    <a:pt x="365" y="1353"/>
                    <a:pt x="370" y="1350"/>
                  </a:cubicBezTo>
                  <a:cubicBezTo>
                    <a:pt x="376" y="1346"/>
                    <a:pt x="391" y="1338"/>
                    <a:pt x="397" y="1338"/>
                  </a:cubicBezTo>
                  <a:cubicBezTo>
                    <a:pt x="409" y="1338"/>
                    <a:pt x="407" y="1349"/>
                    <a:pt x="419" y="1342"/>
                  </a:cubicBezTo>
                  <a:cubicBezTo>
                    <a:pt x="427" y="1338"/>
                    <a:pt x="435" y="1340"/>
                    <a:pt x="442" y="1333"/>
                  </a:cubicBezTo>
                  <a:cubicBezTo>
                    <a:pt x="452" y="1321"/>
                    <a:pt x="474" y="1307"/>
                    <a:pt x="476" y="1289"/>
                  </a:cubicBezTo>
                  <a:cubicBezTo>
                    <a:pt x="477" y="1278"/>
                    <a:pt x="492" y="1284"/>
                    <a:pt x="489" y="1268"/>
                  </a:cubicBezTo>
                  <a:cubicBezTo>
                    <a:pt x="487" y="1255"/>
                    <a:pt x="487" y="1259"/>
                    <a:pt x="494" y="1247"/>
                  </a:cubicBezTo>
                  <a:cubicBezTo>
                    <a:pt x="499" y="1238"/>
                    <a:pt x="512" y="1244"/>
                    <a:pt x="515" y="1239"/>
                  </a:cubicBezTo>
                  <a:cubicBezTo>
                    <a:pt x="521" y="1232"/>
                    <a:pt x="517" y="1217"/>
                    <a:pt x="515" y="1209"/>
                  </a:cubicBezTo>
                  <a:cubicBezTo>
                    <a:pt x="513" y="1198"/>
                    <a:pt x="504" y="1198"/>
                    <a:pt x="509" y="1185"/>
                  </a:cubicBezTo>
                  <a:cubicBezTo>
                    <a:pt x="511" y="1180"/>
                    <a:pt x="522" y="1174"/>
                    <a:pt x="528" y="1174"/>
                  </a:cubicBezTo>
                  <a:cubicBezTo>
                    <a:pt x="538" y="1173"/>
                    <a:pt x="565" y="1155"/>
                    <a:pt x="564" y="1142"/>
                  </a:cubicBezTo>
                  <a:cubicBezTo>
                    <a:pt x="563" y="1127"/>
                    <a:pt x="561" y="1106"/>
                    <a:pt x="570" y="1096"/>
                  </a:cubicBezTo>
                  <a:cubicBezTo>
                    <a:pt x="561" y="1089"/>
                    <a:pt x="556" y="1082"/>
                    <a:pt x="553" y="1071"/>
                  </a:cubicBezTo>
                  <a:cubicBezTo>
                    <a:pt x="553" y="1070"/>
                    <a:pt x="551" y="1041"/>
                    <a:pt x="551" y="1041"/>
                  </a:cubicBezTo>
                  <a:cubicBezTo>
                    <a:pt x="555" y="1031"/>
                    <a:pt x="568" y="1036"/>
                    <a:pt x="567" y="1021"/>
                  </a:cubicBezTo>
                  <a:cubicBezTo>
                    <a:pt x="566" y="1009"/>
                    <a:pt x="574" y="1002"/>
                    <a:pt x="583" y="995"/>
                  </a:cubicBezTo>
                  <a:cubicBezTo>
                    <a:pt x="591" y="989"/>
                    <a:pt x="599" y="988"/>
                    <a:pt x="607" y="983"/>
                  </a:cubicBezTo>
                  <a:cubicBezTo>
                    <a:pt x="616" y="977"/>
                    <a:pt x="620" y="965"/>
                    <a:pt x="630" y="961"/>
                  </a:cubicBezTo>
                  <a:cubicBezTo>
                    <a:pt x="638" y="958"/>
                    <a:pt x="640" y="940"/>
                    <a:pt x="645" y="933"/>
                  </a:cubicBezTo>
                  <a:cubicBezTo>
                    <a:pt x="650" y="925"/>
                    <a:pt x="655" y="911"/>
                    <a:pt x="663" y="906"/>
                  </a:cubicBezTo>
                  <a:cubicBezTo>
                    <a:pt x="671" y="902"/>
                    <a:pt x="674" y="852"/>
                    <a:pt x="652" y="879"/>
                  </a:cubicBezTo>
                  <a:cubicBezTo>
                    <a:pt x="649" y="883"/>
                    <a:pt x="603" y="887"/>
                    <a:pt x="597" y="883"/>
                  </a:cubicBezTo>
                  <a:cubicBezTo>
                    <a:pt x="589" y="876"/>
                    <a:pt x="592" y="865"/>
                    <a:pt x="586" y="862"/>
                  </a:cubicBezTo>
                  <a:cubicBezTo>
                    <a:pt x="578" y="860"/>
                    <a:pt x="584" y="856"/>
                    <a:pt x="579" y="851"/>
                  </a:cubicBezTo>
                  <a:cubicBezTo>
                    <a:pt x="574" y="846"/>
                    <a:pt x="568" y="843"/>
                    <a:pt x="564" y="839"/>
                  </a:cubicBezTo>
                  <a:cubicBezTo>
                    <a:pt x="553" y="826"/>
                    <a:pt x="547" y="800"/>
                    <a:pt x="530" y="795"/>
                  </a:cubicBezTo>
                  <a:cubicBezTo>
                    <a:pt x="538" y="786"/>
                    <a:pt x="520" y="753"/>
                    <a:pt x="514" y="741"/>
                  </a:cubicBezTo>
                  <a:cubicBezTo>
                    <a:pt x="506" y="721"/>
                    <a:pt x="490" y="705"/>
                    <a:pt x="483" y="685"/>
                  </a:cubicBezTo>
                  <a:cubicBezTo>
                    <a:pt x="493" y="688"/>
                    <a:pt x="494" y="705"/>
                    <a:pt x="495" y="705"/>
                  </a:cubicBezTo>
                  <a:cubicBezTo>
                    <a:pt x="503" y="708"/>
                    <a:pt x="509" y="698"/>
                    <a:pt x="514" y="691"/>
                  </a:cubicBezTo>
                  <a:cubicBezTo>
                    <a:pt x="508" y="712"/>
                    <a:pt x="541" y="741"/>
                    <a:pt x="548" y="760"/>
                  </a:cubicBezTo>
                  <a:cubicBezTo>
                    <a:pt x="551" y="767"/>
                    <a:pt x="548" y="788"/>
                    <a:pt x="558" y="789"/>
                  </a:cubicBezTo>
                  <a:cubicBezTo>
                    <a:pt x="567" y="789"/>
                    <a:pt x="567" y="789"/>
                    <a:pt x="567" y="798"/>
                  </a:cubicBezTo>
                  <a:cubicBezTo>
                    <a:pt x="568" y="809"/>
                    <a:pt x="577" y="807"/>
                    <a:pt x="581" y="813"/>
                  </a:cubicBezTo>
                  <a:cubicBezTo>
                    <a:pt x="588" y="826"/>
                    <a:pt x="589" y="878"/>
                    <a:pt x="612" y="866"/>
                  </a:cubicBezTo>
                  <a:cubicBezTo>
                    <a:pt x="623" y="860"/>
                    <a:pt x="636" y="859"/>
                    <a:pt x="645" y="854"/>
                  </a:cubicBezTo>
                  <a:cubicBezTo>
                    <a:pt x="652" y="850"/>
                    <a:pt x="649" y="841"/>
                    <a:pt x="659" y="842"/>
                  </a:cubicBezTo>
                  <a:cubicBezTo>
                    <a:pt x="667" y="844"/>
                    <a:pt x="674" y="838"/>
                    <a:pt x="683" y="838"/>
                  </a:cubicBezTo>
                  <a:cubicBezTo>
                    <a:pt x="674" y="818"/>
                    <a:pt x="715" y="821"/>
                    <a:pt x="722" y="809"/>
                  </a:cubicBezTo>
                  <a:cubicBezTo>
                    <a:pt x="730" y="797"/>
                    <a:pt x="769" y="771"/>
                    <a:pt x="750" y="759"/>
                  </a:cubicBezTo>
                  <a:cubicBezTo>
                    <a:pt x="749" y="761"/>
                    <a:pt x="748" y="763"/>
                    <a:pt x="747" y="764"/>
                  </a:cubicBezTo>
                  <a:cubicBezTo>
                    <a:pt x="747" y="759"/>
                    <a:pt x="743" y="754"/>
                    <a:pt x="743" y="749"/>
                  </a:cubicBezTo>
                  <a:cubicBezTo>
                    <a:pt x="729" y="758"/>
                    <a:pt x="717" y="738"/>
                    <a:pt x="717" y="725"/>
                  </a:cubicBezTo>
                  <a:cubicBezTo>
                    <a:pt x="704" y="733"/>
                    <a:pt x="707" y="745"/>
                    <a:pt x="692" y="747"/>
                  </a:cubicBezTo>
                  <a:cubicBezTo>
                    <a:pt x="680" y="749"/>
                    <a:pt x="670" y="742"/>
                    <a:pt x="673" y="730"/>
                  </a:cubicBezTo>
                  <a:cubicBezTo>
                    <a:pt x="651" y="731"/>
                    <a:pt x="636" y="690"/>
                    <a:pt x="648" y="676"/>
                  </a:cubicBezTo>
                  <a:cubicBezTo>
                    <a:pt x="666" y="684"/>
                    <a:pt x="696" y="747"/>
                    <a:pt x="721" y="714"/>
                  </a:cubicBezTo>
                  <a:cubicBezTo>
                    <a:pt x="726" y="732"/>
                    <a:pt x="742" y="736"/>
                    <a:pt x="759" y="735"/>
                  </a:cubicBezTo>
                  <a:cubicBezTo>
                    <a:pt x="766" y="735"/>
                    <a:pt x="771" y="739"/>
                    <a:pt x="777" y="739"/>
                  </a:cubicBezTo>
                  <a:cubicBezTo>
                    <a:pt x="784" y="738"/>
                    <a:pt x="788" y="732"/>
                    <a:pt x="797" y="732"/>
                  </a:cubicBezTo>
                  <a:cubicBezTo>
                    <a:pt x="821" y="732"/>
                    <a:pt x="817" y="735"/>
                    <a:pt x="829" y="752"/>
                  </a:cubicBezTo>
                  <a:cubicBezTo>
                    <a:pt x="834" y="758"/>
                    <a:pt x="865" y="758"/>
                    <a:pt x="847" y="767"/>
                  </a:cubicBezTo>
                  <a:cubicBezTo>
                    <a:pt x="854" y="795"/>
                    <a:pt x="873" y="776"/>
                    <a:pt x="880" y="766"/>
                  </a:cubicBezTo>
                  <a:cubicBezTo>
                    <a:pt x="879" y="775"/>
                    <a:pt x="883" y="772"/>
                    <a:pt x="885" y="781"/>
                  </a:cubicBezTo>
                  <a:cubicBezTo>
                    <a:pt x="885" y="786"/>
                    <a:pt x="880" y="793"/>
                    <a:pt x="880" y="795"/>
                  </a:cubicBezTo>
                  <a:cubicBezTo>
                    <a:pt x="880" y="810"/>
                    <a:pt x="890" y="823"/>
                    <a:pt x="894" y="836"/>
                  </a:cubicBezTo>
                  <a:cubicBezTo>
                    <a:pt x="901" y="860"/>
                    <a:pt x="907" y="895"/>
                    <a:pt x="929" y="907"/>
                  </a:cubicBezTo>
                  <a:cubicBezTo>
                    <a:pt x="933" y="899"/>
                    <a:pt x="944" y="894"/>
                    <a:pt x="951" y="886"/>
                  </a:cubicBezTo>
                  <a:cubicBezTo>
                    <a:pt x="946" y="875"/>
                    <a:pt x="962" y="851"/>
                    <a:pt x="953" y="843"/>
                  </a:cubicBezTo>
                  <a:cubicBezTo>
                    <a:pt x="942" y="833"/>
                    <a:pt x="966" y="833"/>
                    <a:pt x="968" y="829"/>
                  </a:cubicBezTo>
                  <a:cubicBezTo>
                    <a:pt x="972" y="820"/>
                    <a:pt x="978" y="812"/>
                    <a:pt x="985" y="806"/>
                  </a:cubicBezTo>
                  <a:cubicBezTo>
                    <a:pt x="989" y="803"/>
                    <a:pt x="1001" y="797"/>
                    <a:pt x="1005" y="794"/>
                  </a:cubicBezTo>
                  <a:cubicBezTo>
                    <a:pt x="1016" y="789"/>
                    <a:pt x="1011" y="781"/>
                    <a:pt x="1017" y="776"/>
                  </a:cubicBezTo>
                  <a:cubicBezTo>
                    <a:pt x="1031" y="764"/>
                    <a:pt x="1054" y="781"/>
                    <a:pt x="1059" y="760"/>
                  </a:cubicBezTo>
                  <a:cubicBezTo>
                    <a:pt x="1069" y="765"/>
                    <a:pt x="1080" y="781"/>
                    <a:pt x="1087" y="790"/>
                  </a:cubicBezTo>
                  <a:cubicBezTo>
                    <a:pt x="1097" y="805"/>
                    <a:pt x="1091" y="821"/>
                    <a:pt x="1101" y="835"/>
                  </a:cubicBezTo>
                  <a:cubicBezTo>
                    <a:pt x="1108" y="828"/>
                    <a:pt x="1114" y="825"/>
                    <a:pt x="1119" y="817"/>
                  </a:cubicBezTo>
                  <a:cubicBezTo>
                    <a:pt x="1130" y="828"/>
                    <a:pt x="1125" y="836"/>
                    <a:pt x="1128" y="850"/>
                  </a:cubicBezTo>
                  <a:cubicBezTo>
                    <a:pt x="1132" y="863"/>
                    <a:pt x="1143" y="872"/>
                    <a:pt x="1138" y="886"/>
                  </a:cubicBezTo>
                  <a:cubicBezTo>
                    <a:pt x="1149" y="877"/>
                    <a:pt x="1154" y="865"/>
                    <a:pt x="1151" y="852"/>
                  </a:cubicBezTo>
                  <a:cubicBezTo>
                    <a:pt x="1160" y="871"/>
                    <a:pt x="1167" y="859"/>
                    <a:pt x="1180" y="868"/>
                  </a:cubicBezTo>
                  <a:cubicBezTo>
                    <a:pt x="1190" y="875"/>
                    <a:pt x="1188" y="888"/>
                    <a:pt x="1203" y="892"/>
                  </a:cubicBezTo>
                  <a:cubicBezTo>
                    <a:pt x="1196" y="900"/>
                    <a:pt x="1199" y="897"/>
                    <a:pt x="1201" y="907"/>
                  </a:cubicBezTo>
                  <a:cubicBezTo>
                    <a:pt x="1202" y="903"/>
                    <a:pt x="1207" y="893"/>
                    <a:pt x="1210" y="890"/>
                  </a:cubicBezTo>
                  <a:cubicBezTo>
                    <a:pt x="1214" y="888"/>
                    <a:pt x="1217" y="886"/>
                    <a:pt x="1222" y="886"/>
                  </a:cubicBezTo>
                  <a:cubicBezTo>
                    <a:pt x="1231" y="885"/>
                    <a:pt x="1224" y="880"/>
                    <a:pt x="1230" y="875"/>
                  </a:cubicBezTo>
                  <a:cubicBezTo>
                    <a:pt x="1235" y="870"/>
                    <a:pt x="1236" y="881"/>
                    <a:pt x="1241" y="872"/>
                  </a:cubicBezTo>
                  <a:cubicBezTo>
                    <a:pt x="1244" y="867"/>
                    <a:pt x="1242" y="864"/>
                    <a:pt x="1242" y="859"/>
                  </a:cubicBezTo>
                  <a:cubicBezTo>
                    <a:pt x="1244" y="850"/>
                    <a:pt x="1242" y="831"/>
                    <a:pt x="1232" y="830"/>
                  </a:cubicBezTo>
                  <a:cubicBezTo>
                    <a:pt x="1223" y="828"/>
                    <a:pt x="1207" y="805"/>
                    <a:pt x="1208" y="794"/>
                  </a:cubicBezTo>
                  <a:cubicBezTo>
                    <a:pt x="1210" y="779"/>
                    <a:pt x="1248" y="758"/>
                    <a:pt x="1248" y="780"/>
                  </a:cubicBezTo>
                  <a:cubicBezTo>
                    <a:pt x="1260" y="771"/>
                    <a:pt x="1283" y="772"/>
                    <a:pt x="1286" y="755"/>
                  </a:cubicBezTo>
                  <a:cubicBezTo>
                    <a:pt x="1297" y="771"/>
                    <a:pt x="1309" y="753"/>
                    <a:pt x="1318" y="746"/>
                  </a:cubicBezTo>
                  <a:cubicBezTo>
                    <a:pt x="1324" y="741"/>
                    <a:pt x="1333" y="743"/>
                    <a:pt x="1339" y="738"/>
                  </a:cubicBezTo>
                  <a:cubicBezTo>
                    <a:pt x="1340" y="737"/>
                    <a:pt x="1335" y="729"/>
                    <a:pt x="1336" y="727"/>
                  </a:cubicBezTo>
                  <a:cubicBezTo>
                    <a:pt x="1339" y="722"/>
                    <a:pt x="1344" y="723"/>
                    <a:pt x="1346" y="718"/>
                  </a:cubicBezTo>
                  <a:cubicBezTo>
                    <a:pt x="1352" y="704"/>
                    <a:pt x="1361" y="698"/>
                    <a:pt x="1362" y="681"/>
                  </a:cubicBezTo>
                  <a:cubicBezTo>
                    <a:pt x="1362" y="678"/>
                    <a:pt x="1364" y="661"/>
                    <a:pt x="1363" y="658"/>
                  </a:cubicBezTo>
                  <a:cubicBezTo>
                    <a:pt x="1361" y="652"/>
                    <a:pt x="1352" y="652"/>
                    <a:pt x="1351" y="643"/>
                  </a:cubicBezTo>
                  <a:cubicBezTo>
                    <a:pt x="1350" y="643"/>
                    <a:pt x="1348" y="644"/>
                    <a:pt x="1346" y="644"/>
                  </a:cubicBezTo>
                  <a:cubicBezTo>
                    <a:pt x="1348" y="635"/>
                    <a:pt x="1349" y="636"/>
                    <a:pt x="1341" y="628"/>
                  </a:cubicBezTo>
                  <a:cubicBezTo>
                    <a:pt x="1352" y="620"/>
                    <a:pt x="1358" y="605"/>
                    <a:pt x="1373" y="603"/>
                  </a:cubicBezTo>
                  <a:cubicBezTo>
                    <a:pt x="1364" y="604"/>
                    <a:pt x="1356" y="601"/>
                    <a:pt x="1352" y="594"/>
                  </a:cubicBezTo>
                  <a:cubicBezTo>
                    <a:pt x="1350" y="617"/>
                    <a:pt x="1326" y="597"/>
                    <a:pt x="1329" y="583"/>
                  </a:cubicBezTo>
                  <a:cubicBezTo>
                    <a:pt x="1330" y="577"/>
                    <a:pt x="1359" y="561"/>
                    <a:pt x="1370" y="569"/>
                  </a:cubicBezTo>
                  <a:cubicBezTo>
                    <a:pt x="1363" y="574"/>
                    <a:pt x="1363" y="576"/>
                    <a:pt x="1359" y="583"/>
                  </a:cubicBezTo>
                  <a:cubicBezTo>
                    <a:pt x="1371" y="578"/>
                    <a:pt x="1388" y="568"/>
                    <a:pt x="1400" y="575"/>
                  </a:cubicBezTo>
                  <a:cubicBezTo>
                    <a:pt x="1387" y="590"/>
                    <a:pt x="1398" y="600"/>
                    <a:pt x="1415" y="602"/>
                  </a:cubicBezTo>
                  <a:cubicBezTo>
                    <a:pt x="1399" y="605"/>
                    <a:pt x="1415" y="622"/>
                    <a:pt x="1409" y="636"/>
                  </a:cubicBezTo>
                  <a:cubicBezTo>
                    <a:pt x="1422" y="629"/>
                    <a:pt x="1439" y="630"/>
                    <a:pt x="1442" y="614"/>
                  </a:cubicBezTo>
                  <a:cubicBezTo>
                    <a:pt x="1444" y="594"/>
                    <a:pt x="1422" y="593"/>
                    <a:pt x="1420" y="580"/>
                  </a:cubicBezTo>
                  <a:cubicBezTo>
                    <a:pt x="1418" y="567"/>
                    <a:pt x="1438" y="559"/>
                    <a:pt x="1447" y="553"/>
                  </a:cubicBezTo>
                  <a:cubicBezTo>
                    <a:pt x="1453" y="549"/>
                    <a:pt x="1452" y="539"/>
                    <a:pt x="1460" y="541"/>
                  </a:cubicBezTo>
                  <a:cubicBezTo>
                    <a:pt x="1465" y="542"/>
                    <a:pt x="1476" y="544"/>
                    <a:pt x="1480" y="543"/>
                  </a:cubicBezTo>
                  <a:cubicBezTo>
                    <a:pt x="1496" y="539"/>
                    <a:pt x="1510" y="522"/>
                    <a:pt x="1517" y="510"/>
                  </a:cubicBezTo>
                  <a:cubicBezTo>
                    <a:pt x="1521" y="502"/>
                    <a:pt x="1523" y="495"/>
                    <a:pt x="1527" y="487"/>
                  </a:cubicBezTo>
                  <a:cubicBezTo>
                    <a:pt x="1531" y="480"/>
                    <a:pt x="1539" y="482"/>
                    <a:pt x="1543" y="475"/>
                  </a:cubicBezTo>
                  <a:cubicBezTo>
                    <a:pt x="1548" y="467"/>
                    <a:pt x="1542" y="460"/>
                    <a:pt x="1545" y="451"/>
                  </a:cubicBezTo>
                  <a:cubicBezTo>
                    <a:pt x="1546" y="445"/>
                    <a:pt x="1554" y="437"/>
                    <a:pt x="1554" y="432"/>
                  </a:cubicBezTo>
                  <a:cubicBezTo>
                    <a:pt x="1554" y="421"/>
                    <a:pt x="1565" y="408"/>
                    <a:pt x="1551" y="398"/>
                  </a:cubicBezTo>
                  <a:cubicBezTo>
                    <a:pt x="1540" y="391"/>
                    <a:pt x="1527" y="400"/>
                    <a:pt x="1515" y="391"/>
                  </a:cubicBezTo>
                  <a:cubicBezTo>
                    <a:pt x="1498" y="377"/>
                    <a:pt x="1517" y="366"/>
                    <a:pt x="1528" y="359"/>
                  </a:cubicBezTo>
                  <a:cubicBezTo>
                    <a:pt x="1540" y="350"/>
                    <a:pt x="1547" y="337"/>
                    <a:pt x="1559" y="327"/>
                  </a:cubicBezTo>
                  <a:cubicBezTo>
                    <a:pt x="1566" y="322"/>
                    <a:pt x="1571" y="322"/>
                    <a:pt x="1580" y="321"/>
                  </a:cubicBezTo>
                  <a:cubicBezTo>
                    <a:pt x="1586" y="320"/>
                    <a:pt x="1595" y="323"/>
                    <a:pt x="1599" y="322"/>
                  </a:cubicBezTo>
                  <a:cubicBezTo>
                    <a:pt x="1604" y="321"/>
                    <a:pt x="1611" y="315"/>
                    <a:pt x="1618" y="314"/>
                  </a:cubicBezTo>
                  <a:cubicBezTo>
                    <a:pt x="1624" y="312"/>
                    <a:pt x="1633" y="310"/>
                    <a:pt x="1638" y="312"/>
                  </a:cubicBezTo>
                  <a:cubicBezTo>
                    <a:pt x="1653" y="317"/>
                    <a:pt x="1662" y="324"/>
                    <a:pt x="1679" y="321"/>
                  </a:cubicBezTo>
                  <a:cubicBezTo>
                    <a:pt x="1690" y="320"/>
                    <a:pt x="1700" y="297"/>
                    <a:pt x="1708" y="289"/>
                  </a:cubicBezTo>
                  <a:cubicBezTo>
                    <a:pt x="1713" y="284"/>
                    <a:pt x="1735" y="283"/>
                    <a:pt x="1745" y="285"/>
                  </a:cubicBezTo>
                  <a:cubicBezTo>
                    <a:pt x="1742" y="294"/>
                    <a:pt x="1745" y="292"/>
                    <a:pt x="1747" y="299"/>
                  </a:cubicBezTo>
                  <a:cubicBezTo>
                    <a:pt x="1755" y="290"/>
                    <a:pt x="1784" y="254"/>
                    <a:pt x="1785" y="288"/>
                  </a:cubicBezTo>
                  <a:cubicBezTo>
                    <a:pt x="1777" y="288"/>
                    <a:pt x="1774" y="292"/>
                    <a:pt x="1767" y="296"/>
                  </a:cubicBezTo>
                  <a:cubicBezTo>
                    <a:pt x="1763" y="298"/>
                    <a:pt x="1749" y="306"/>
                    <a:pt x="1749" y="307"/>
                  </a:cubicBezTo>
                  <a:cubicBezTo>
                    <a:pt x="1745" y="323"/>
                    <a:pt x="1723" y="332"/>
                    <a:pt x="1712" y="344"/>
                  </a:cubicBezTo>
                  <a:cubicBezTo>
                    <a:pt x="1696" y="362"/>
                    <a:pt x="1695" y="415"/>
                    <a:pt x="1714" y="433"/>
                  </a:cubicBezTo>
                  <a:cubicBezTo>
                    <a:pt x="1711" y="420"/>
                    <a:pt x="1734" y="392"/>
                    <a:pt x="1744" y="385"/>
                  </a:cubicBezTo>
                  <a:cubicBezTo>
                    <a:pt x="1747" y="383"/>
                    <a:pt x="1754" y="380"/>
                    <a:pt x="1756" y="377"/>
                  </a:cubicBezTo>
                  <a:cubicBezTo>
                    <a:pt x="1755" y="374"/>
                    <a:pt x="1754" y="371"/>
                    <a:pt x="1753" y="368"/>
                  </a:cubicBezTo>
                  <a:cubicBezTo>
                    <a:pt x="1756" y="367"/>
                    <a:pt x="1759" y="366"/>
                    <a:pt x="1763" y="365"/>
                  </a:cubicBezTo>
                  <a:cubicBezTo>
                    <a:pt x="1767" y="352"/>
                    <a:pt x="1762" y="341"/>
                    <a:pt x="1767" y="331"/>
                  </a:cubicBezTo>
                  <a:cubicBezTo>
                    <a:pt x="1772" y="322"/>
                    <a:pt x="1781" y="323"/>
                    <a:pt x="1784" y="310"/>
                  </a:cubicBezTo>
                  <a:cubicBezTo>
                    <a:pt x="1786" y="300"/>
                    <a:pt x="1806" y="307"/>
                    <a:pt x="1813" y="309"/>
                  </a:cubicBezTo>
                  <a:cubicBezTo>
                    <a:pt x="1826" y="312"/>
                    <a:pt x="1827" y="320"/>
                    <a:pt x="1843" y="312"/>
                  </a:cubicBezTo>
                  <a:cubicBezTo>
                    <a:pt x="1848" y="309"/>
                    <a:pt x="1853" y="305"/>
                    <a:pt x="1860" y="303"/>
                  </a:cubicBezTo>
                  <a:cubicBezTo>
                    <a:pt x="1868" y="301"/>
                    <a:pt x="1862" y="296"/>
                    <a:pt x="1868" y="291"/>
                  </a:cubicBezTo>
                  <a:cubicBezTo>
                    <a:pt x="1873" y="287"/>
                    <a:pt x="1889" y="276"/>
                    <a:pt x="1896" y="274"/>
                  </a:cubicBezTo>
                  <a:cubicBezTo>
                    <a:pt x="1905" y="272"/>
                    <a:pt x="1918" y="280"/>
                    <a:pt x="1927" y="272"/>
                  </a:cubicBezTo>
                  <a:cubicBezTo>
                    <a:pt x="1938" y="262"/>
                    <a:pt x="1928" y="261"/>
                    <a:pt x="1922" y="251"/>
                  </a:cubicBezTo>
                  <a:cubicBezTo>
                    <a:pt x="1911" y="234"/>
                    <a:pt x="1933" y="238"/>
                    <a:pt x="1939" y="229"/>
                  </a:cubicBezTo>
                  <a:cubicBezTo>
                    <a:pt x="1948" y="217"/>
                    <a:pt x="1941" y="218"/>
                    <a:pt x="1956" y="220"/>
                  </a:cubicBezTo>
                  <a:cubicBezTo>
                    <a:pt x="1967" y="222"/>
                    <a:pt x="1977" y="232"/>
                    <a:pt x="1988" y="237"/>
                  </a:cubicBezTo>
                  <a:cubicBezTo>
                    <a:pt x="1993" y="238"/>
                    <a:pt x="2011" y="252"/>
                    <a:pt x="2014" y="235"/>
                  </a:cubicBezTo>
                  <a:cubicBezTo>
                    <a:pt x="2015" y="224"/>
                    <a:pt x="2026" y="220"/>
                    <a:pt x="2037" y="218"/>
                  </a:cubicBezTo>
                  <a:cubicBezTo>
                    <a:pt x="2026" y="197"/>
                    <a:pt x="1980" y="188"/>
                    <a:pt x="1961" y="184"/>
                  </a:cubicBezTo>
                  <a:close/>
                  <a:moveTo>
                    <a:pt x="703" y="565"/>
                  </a:moveTo>
                  <a:cubicBezTo>
                    <a:pt x="694" y="563"/>
                    <a:pt x="687" y="566"/>
                    <a:pt x="683" y="573"/>
                  </a:cubicBezTo>
                  <a:cubicBezTo>
                    <a:pt x="706" y="570"/>
                    <a:pt x="706" y="617"/>
                    <a:pt x="678" y="610"/>
                  </a:cubicBezTo>
                  <a:cubicBezTo>
                    <a:pt x="668" y="608"/>
                    <a:pt x="649" y="603"/>
                    <a:pt x="648" y="589"/>
                  </a:cubicBezTo>
                  <a:cubicBezTo>
                    <a:pt x="648" y="582"/>
                    <a:pt x="663" y="568"/>
                    <a:pt x="654" y="565"/>
                  </a:cubicBezTo>
                  <a:cubicBezTo>
                    <a:pt x="638" y="558"/>
                    <a:pt x="643" y="541"/>
                    <a:pt x="639" y="529"/>
                  </a:cubicBezTo>
                  <a:cubicBezTo>
                    <a:pt x="636" y="522"/>
                    <a:pt x="627" y="530"/>
                    <a:pt x="629" y="520"/>
                  </a:cubicBezTo>
                  <a:cubicBezTo>
                    <a:pt x="630" y="508"/>
                    <a:pt x="631" y="510"/>
                    <a:pt x="637" y="502"/>
                  </a:cubicBezTo>
                  <a:cubicBezTo>
                    <a:pt x="655" y="479"/>
                    <a:pt x="682" y="484"/>
                    <a:pt x="700" y="506"/>
                  </a:cubicBezTo>
                  <a:cubicBezTo>
                    <a:pt x="689" y="505"/>
                    <a:pt x="644" y="509"/>
                    <a:pt x="671" y="525"/>
                  </a:cubicBezTo>
                  <a:cubicBezTo>
                    <a:pt x="667" y="537"/>
                    <a:pt x="683" y="542"/>
                    <a:pt x="684" y="557"/>
                  </a:cubicBezTo>
                  <a:cubicBezTo>
                    <a:pt x="693" y="549"/>
                    <a:pt x="704" y="552"/>
                    <a:pt x="703" y="565"/>
                  </a:cubicBezTo>
                  <a:close/>
                  <a:moveTo>
                    <a:pt x="776" y="627"/>
                  </a:moveTo>
                  <a:cubicBezTo>
                    <a:pt x="774" y="624"/>
                    <a:pt x="771" y="622"/>
                    <a:pt x="772" y="617"/>
                  </a:cubicBezTo>
                  <a:cubicBezTo>
                    <a:pt x="776" y="618"/>
                    <a:pt x="779" y="620"/>
                    <a:pt x="783" y="623"/>
                  </a:cubicBezTo>
                  <a:cubicBezTo>
                    <a:pt x="780" y="624"/>
                    <a:pt x="778" y="626"/>
                    <a:pt x="776" y="62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2967" y="609"/>
              <a:ext cx="5" cy="6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2931" y="599"/>
              <a:ext cx="34" cy="30"/>
            </a:xfrm>
            <a:custGeom>
              <a:avLst/>
              <a:gdLst>
                <a:gd name="T0" fmla="*/ 14 w 19"/>
                <a:gd name="T1" fmla="*/ 0 h 17"/>
                <a:gd name="T2" fmla="*/ 0 w 19"/>
                <a:gd name="T3" fmla="*/ 16 h 17"/>
                <a:gd name="T4" fmla="*/ 19 w 19"/>
                <a:gd name="T5" fmla="*/ 10 h 17"/>
                <a:gd name="T6" fmla="*/ 14 w 1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7">
                  <a:moveTo>
                    <a:pt x="14" y="0"/>
                  </a:moveTo>
                  <a:cubicBezTo>
                    <a:pt x="5" y="6"/>
                    <a:pt x="7" y="8"/>
                    <a:pt x="0" y="16"/>
                  </a:cubicBezTo>
                  <a:cubicBezTo>
                    <a:pt x="7" y="17"/>
                    <a:pt x="14" y="15"/>
                    <a:pt x="19" y="10"/>
                  </a:cubicBezTo>
                  <a:cubicBezTo>
                    <a:pt x="15" y="10"/>
                    <a:pt x="12" y="7"/>
                    <a:pt x="14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4398" y="1878"/>
              <a:ext cx="1" cy="4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2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4391" y="1882"/>
              <a:ext cx="113" cy="158"/>
            </a:xfrm>
            <a:custGeom>
              <a:avLst/>
              <a:gdLst>
                <a:gd name="T0" fmla="*/ 0 w 64"/>
                <a:gd name="T1" fmla="*/ 17 h 89"/>
                <a:gd name="T2" fmla="*/ 25 w 64"/>
                <a:gd name="T3" fmla="*/ 53 h 89"/>
                <a:gd name="T4" fmla="*/ 53 w 64"/>
                <a:gd name="T5" fmla="*/ 89 h 89"/>
                <a:gd name="T6" fmla="*/ 56 w 64"/>
                <a:gd name="T7" fmla="*/ 82 h 89"/>
                <a:gd name="T8" fmla="*/ 64 w 64"/>
                <a:gd name="T9" fmla="*/ 86 h 89"/>
                <a:gd name="T10" fmla="*/ 52 w 64"/>
                <a:gd name="T11" fmla="*/ 69 h 89"/>
                <a:gd name="T12" fmla="*/ 53 w 64"/>
                <a:gd name="T13" fmla="*/ 45 h 89"/>
                <a:gd name="T14" fmla="*/ 32 w 64"/>
                <a:gd name="T15" fmla="*/ 34 h 89"/>
                <a:gd name="T16" fmla="*/ 16 w 64"/>
                <a:gd name="T17" fmla="*/ 17 h 89"/>
                <a:gd name="T18" fmla="*/ 20 w 64"/>
                <a:gd name="T19" fmla="*/ 16 h 89"/>
                <a:gd name="T20" fmla="*/ 5 w 64"/>
                <a:gd name="T21" fmla="*/ 0 h 89"/>
                <a:gd name="T22" fmla="*/ 3 w 64"/>
                <a:gd name="T23" fmla="*/ 2 h 89"/>
                <a:gd name="T24" fmla="*/ 0 w 64"/>
                <a:gd name="T25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9">
                  <a:moveTo>
                    <a:pt x="0" y="17"/>
                  </a:moveTo>
                  <a:cubicBezTo>
                    <a:pt x="9" y="16"/>
                    <a:pt x="20" y="43"/>
                    <a:pt x="25" y="53"/>
                  </a:cubicBezTo>
                  <a:cubicBezTo>
                    <a:pt x="34" y="73"/>
                    <a:pt x="35" y="76"/>
                    <a:pt x="53" y="89"/>
                  </a:cubicBezTo>
                  <a:cubicBezTo>
                    <a:pt x="54" y="86"/>
                    <a:pt x="55" y="84"/>
                    <a:pt x="56" y="82"/>
                  </a:cubicBezTo>
                  <a:cubicBezTo>
                    <a:pt x="58" y="83"/>
                    <a:pt x="61" y="84"/>
                    <a:pt x="64" y="86"/>
                  </a:cubicBezTo>
                  <a:cubicBezTo>
                    <a:pt x="61" y="82"/>
                    <a:pt x="53" y="73"/>
                    <a:pt x="52" y="69"/>
                  </a:cubicBezTo>
                  <a:cubicBezTo>
                    <a:pt x="51" y="62"/>
                    <a:pt x="56" y="52"/>
                    <a:pt x="53" y="45"/>
                  </a:cubicBezTo>
                  <a:cubicBezTo>
                    <a:pt x="55" y="48"/>
                    <a:pt x="31" y="34"/>
                    <a:pt x="32" y="34"/>
                  </a:cubicBezTo>
                  <a:cubicBezTo>
                    <a:pt x="25" y="32"/>
                    <a:pt x="24" y="21"/>
                    <a:pt x="16" y="17"/>
                  </a:cubicBezTo>
                  <a:cubicBezTo>
                    <a:pt x="17" y="17"/>
                    <a:pt x="19" y="16"/>
                    <a:pt x="20" y="16"/>
                  </a:cubicBezTo>
                  <a:cubicBezTo>
                    <a:pt x="18" y="9"/>
                    <a:pt x="12" y="3"/>
                    <a:pt x="5" y="0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4" y="3"/>
                    <a:pt x="2" y="13"/>
                    <a:pt x="0" y="1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4396" y="1885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2965" y="615"/>
              <a:ext cx="2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5781" y="513"/>
              <a:ext cx="72" cy="31"/>
            </a:xfrm>
            <a:custGeom>
              <a:avLst/>
              <a:gdLst>
                <a:gd name="T0" fmla="*/ 41 w 41"/>
                <a:gd name="T1" fmla="*/ 11 h 17"/>
                <a:gd name="T2" fmla="*/ 10 w 41"/>
                <a:gd name="T3" fmla="*/ 17 h 17"/>
                <a:gd name="T4" fmla="*/ 41 w 41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17">
                  <a:moveTo>
                    <a:pt x="41" y="11"/>
                  </a:moveTo>
                  <a:cubicBezTo>
                    <a:pt x="31" y="0"/>
                    <a:pt x="0" y="2"/>
                    <a:pt x="10" y="17"/>
                  </a:cubicBezTo>
                  <a:cubicBezTo>
                    <a:pt x="20" y="17"/>
                    <a:pt x="31" y="16"/>
                    <a:pt x="41" y="1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5607" y="565"/>
              <a:ext cx="27" cy="16"/>
            </a:xfrm>
            <a:custGeom>
              <a:avLst/>
              <a:gdLst>
                <a:gd name="T0" fmla="*/ 0 w 15"/>
                <a:gd name="T1" fmla="*/ 2 h 9"/>
                <a:gd name="T2" fmla="*/ 10 w 15"/>
                <a:gd name="T3" fmla="*/ 9 h 9"/>
                <a:gd name="T4" fmla="*/ 0 w 15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0" y="2"/>
                  </a:moveTo>
                  <a:cubicBezTo>
                    <a:pt x="3" y="4"/>
                    <a:pt x="6" y="7"/>
                    <a:pt x="10" y="9"/>
                  </a:cubicBezTo>
                  <a:cubicBezTo>
                    <a:pt x="15" y="1"/>
                    <a:pt x="9" y="0"/>
                    <a:pt x="0" y="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5034" y="371"/>
              <a:ext cx="14" cy="16"/>
            </a:xfrm>
            <a:custGeom>
              <a:avLst/>
              <a:gdLst>
                <a:gd name="T0" fmla="*/ 8 w 8"/>
                <a:gd name="T1" fmla="*/ 4 h 9"/>
                <a:gd name="T2" fmla="*/ 4 w 8"/>
                <a:gd name="T3" fmla="*/ 9 h 9"/>
                <a:gd name="T4" fmla="*/ 8 w 8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8" y="4"/>
                  </a:moveTo>
                  <a:cubicBezTo>
                    <a:pt x="5" y="5"/>
                    <a:pt x="0" y="0"/>
                    <a:pt x="4" y="9"/>
                  </a:cubicBezTo>
                  <a:cubicBezTo>
                    <a:pt x="6" y="6"/>
                    <a:pt x="8" y="4"/>
                    <a:pt x="8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4626" y="414"/>
              <a:ext cx="27" cy="21"/>
            </a:xfrm>
            <a:custGeom>
              <a:avLst/>
              <a:gdLst>
                <a:gd name="T0" fmla="*/ 0 w 15"/>
                <a:gd name="T1" fmla="*/ 7 h 12"/>
                <a:gd name="T2" fmla="*/ 15 w 15"/>
                <a:gd name="T3" fmla="*/ 9 h 12"/>
                <a:gd name="T4" fmla="*/ 0 w 15"/>
                <a:gd name="T5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cubicBezTo>
                    <a:pt x="5" y="12"/>
                    <a:pt x="9" y="11"/>
                    <a:pt x="15" y="9"/>
                  </a:cubicBezTo>
                  <a:cubicBezTo>
                    <a:pt x="14" y="8"/>
                    <a:pt x="9" y="0"/>
                    <a:pt x="0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4653" y="43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4399" y="238"/>
              <a:ext cx="128" cy="63"/>
            </a:xfrm>
            <a:custGeom>
              <a:avLst/>
              <a:gdLst>
                <a:gd name="T0" fmla="*/ 11 w 72"/>
                <a:gd name="T1" fmla="*/ 35 h 35"/>
                <a:gd name="T2" fmla="*/ 60 w 72"/>
                <a:gd name="T3" fmla="*/ 26 h 35"/>
                <a:gd name="T4" fmla="*/ 40 w 72"/>
                <a:gd name="T5" fmla="*/ 9 h 35"/>
                <a:gd name="T6" fmla="*/ 41 w 72"/>
                <a:gd name="T7" fmla="*/ 1 h 35"/>
                <a:gd name="T8" fmla="*/ 11 w 72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1" y="35"/>
                  </a:moveTo>
                  <a:cubicBezTo>
                    <a:pt x="21" y="31"/>
                    <a:pt x="54" y="32"/>
                    <a:pt x="60" y="26"/>
                  </a:cubicBezTo>
                  <a:cubicBezTo>
                    <a:pt x="72" y="14"/>
                    <a:pt x="51" y="2"/>
                    <a:pt x="40" y="9"/>
                  </a:cubicBezTo>
                  <a:cubicBezTo>
                    <a:pt x="41" y="6"/>
                    <a:pt x="41" y="4"/>
                    <a:pt x="41" y="1"/>
                  </a:cubicBezTo>
                  <a:cubicBezTo>
                    <a:pt x="28" y="0"/>
                    <a:pt x="0" y="25"/>
                    <a:pt x="11" y="3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4261" y="212"/>
              <a:ext cx="43" cy="25"/>
            </a:xfrm>
            <a:custGeom>
              <a:avLst/>
              <a:gdLst>
                <a:gd name="T0" fmla="*/ 10 w 24"/>
                <a:gd name="T1" fmla="*/ 0 h 14"/>
                <a:gd name="T2" fmla="*/ 0 w 24"/>
                <a:gd name="T3" fmla="*/ 3 h 14"/>
                <a:gd name="T4" fmla="*/ 24 w 24"/>
                <a:gd name="T5" fmla="*/ 5 h 14"/>
                <a:gd name="T6" fmla="*/ 10 w 24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4">
                  <a:moveTo>
                    <a:pt x="10" y="0"/>
                  </a:moveTo>
                  <a:cubicBezTo>
                    <a:pt x="7" y="1"/>
                    <a:pt x="4" y="2"/>
                    <a:pt x="0" y="3"/>
                  </a:cubicBezTo>
                  <a:cubicBezTo>
                    <a:pt x="5" y="14"/>
                    <a:pt x="16" y="13"/>
                    <a:pt x="24" y="5"/>
                  </a:cubicBezTo>
                  <a:cubicBezTo>
                    <a:pt x="19" y="3"/>
                    <a:pt x="14" y="0"/>
                    <a:pt x="1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4275" y="143"/>
              <a:ext cx="179" cy="140"/>
            </a:xfrm>
            <a:custGeom>
              <a:avLst/>
              <a:gdLst>
                <a:gd name="T0" fmla="*/ 14 w 101"/>
                <a:gd name="T1" fmla="*/ 52 h 79"/>
                <a:gd name="T2" fmla="*/ 78 w 101"/>
                <a:gd name="T3" fmla="*/ 65 h 79"/>
                <a:gd name="T4" fmla="*/ 72 w 101"/>
                <a:gd name="T5" fmla="*/ 61 h 79"/>
                <a:gd name="T6" fmla="*/ 46 w 101"/>
                <a:gd name="T7" fmla="*/ 40 h 79"/>
                <a:gd name="T8" fmla="*/ 57 w 101"/>
                <a:gd name="T9" fmla="*/ 26 h 79"/>
                <a:gd name="T10" fmla="*/ 0 w 101"/>
                <a:gd name="T11" fmla="*/ 33 h 79"/>
                <a:gd name="T12" fmla="*/ 40 w 101"/>
                <a:gd name="T13" fmla="*/ 41 h 79"/>
                <a:gd name="T14" fmla="*/ 14 w 101"/>
                <a:gd name="T15" fmla="*/ 5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9">
                  <a:moveTo>
                    <a:pt x="14" y="52"/>
                  </a:moveTo>
                  <a:cubicBezTo>
                    <a:pt x="28" y="63"/>
                    <a:pt x="63" y="79"/>
                    <a:pt x="78" y="65"/>
                  </a:cubicBezTo>
                  <a:cubicBezTo>
                    <a:pt x="76" y="64"/>
                    <a:pt x="74" y="63"/>
                    <a:pt x="72" y="61"/>
                  </a:cubicBezTo>
                  <a:cubicBezTo>
                    <a:pt x="101" y="48"/>
                    <a:pt x="56" y="40"/>
                    <a:pt x="46" y="40"/>
                  </a:cubicBezTo>
                  <a:cubicBezTo>
                    <a:pt x="50" y="34"/>
                    <a:pt x="54" y="29"/>
                    <a:pt x="57" y="26"/>
                  </a:cubicBezTo>
                  <a:cubicBezTo>
                    <a:pt x="35" y="0"/>
                    <a:pt x="23" y="23"/>
                    <a:pt x="0" y="33"/>
                  </a:cubicBezTo>
                  <a:cubicBezTo>
                    <a:pt x="12" y="40"/>
                    <a:pt x="26" y="41"/>
                    <a:pt x="40" y="41"/>
                  </a:cubicBezTo>
                  <a:cubicBezTo>
                    <a:pt x="31" y="44"/>
                    <a:pt x="22" y="48"/>
                    <a:pt x="14" y="5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4339" y="325"/>
              <a:ext cx="18" cy="18"/>
            </a:xfrm>
            <a:custGeom>
              <a:avLst/>
              <a:gdLst>
                <a:gd name="T0" fmla="*/ 10 w 10"/>
                <a:gd name="T1" fmla="*/ 1 h 10"/>
                <a:gd name="T2" fmla="*/ 0 w 10"/>
                <a:gd name="T3" fmla="*/ 5 h 10"/>
                <a:gd name="T4" fmla="*/ 10 w 10"/>
                <a:gd name="T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10" y="1"/>
                  </a:moveTo>
                  <a:cubicBezTo>
                    <a:pt x="5" y="0"/>
                    <a:pt x="3" y="2"/>
                    <a:pt x="0" y="5"/>
                  </a:cubicBezTo>
                  <a:cubicBezTo>
                    <a:pt x="3" y="4"/>
                    <a:pt x="5" y="10"/>
                    <a:pt x="10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4247" y="166"/>
              <a:ext cx="25" cy="9"/>
            </a:xfrm>
            <a:custGeom>
              <a:avLst/>
              <a:gdLst>
                <a:gd name="T0" fmla="*/ 14 w 14"/>
                <a:gd name="T1" fmla="*/ 4 h 5"/>
                <a:gd name="T2" fmla="*/ 0 w 14"/>
                <a:gd name="T3" fmla="*/ 1 h 5"/>
                <a:gd name="T4" fmla="*/ 14 w 1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0" y="3"/>
                    <a:pt x="6" y="0"/>
                    <a:pt x="0" y="1"/>
                  </a:cubicBezTo>
                  <a:cubicBezTo>
                    <a:pt x="5" y="5"/>
                    <a:pt x="8" y="4"/>
                    <a:pt x="14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4536" y="286"/>
              <a:ext cx="20" cy="15"/>
            </a:xfrm>
            <a:custGeom>
              <a:avLst/>
              <a:gdLst>
                <a:gd name="T0" fmla="*/ 11 w 11"/>
                <a:gd name="T1" fmla="*/ 0 h 8"/>
                <a:gd name="T2" fmla="*/ 0 w 11"/>
                <a:gd name="T3" fmla="*/ 1 h 8"/>
                <a:gd name="T4" fmla="*/ 11 w 11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7" y="1"/>
                    <a:pt x="3" y="1"/>
                    <a:pt x="0" y="1"/>
                  </a:cubicBezTo>
                  <a:cubicBezTo>
                    <a:pt x="6" y="8"/>
                    <a:pt x="6" y="2"/>
                    <a:pt x="11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3548" y="201"/>
              <a:ext cx="6" cy="9"/>
            </a:xfrm>
            <a:custGeom>
              <a:avLst/>
              <a:gdLst>
                <a:gd name="T0" fmla="*/ 0 w 3"/>
                <a:gd name="T1" fmla="*/ 1 h 5"/>
                <a:gd name="T2" fmla="*/ 3 w 3"/>
                <a:gd name="T3" fmla="*/ 0 h 5"/>
                <a:gd name="T4" fmla="*/ 1 w 3"/>
                <a:gd name="T5" fmla="*/ 1 h 5"/>
                <a:gd name="T6" fmla="*/ 0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5"/>
                    <a:pt x="1" y="1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449" y="178"/>
              <a:ext cx="122" cy="43"/>
            </a:xfrm>
            <a:custGeom>
              <a:avLst/>
              <a:gdLst>
                <a:gd name="T0" fmla="*/ 31 w 69"/>
                <a:gd name="T1" fmla="*/ 10 h 24"/>
                <a:gd name="T2" fmla="*/ 25 w 69"/>
                <a:gd name="T3" fmla="*/ 13 h 24"/>
                <a:gd name="T4" fmla="*/ 32 w 69"/>
                <a:gd name="T5" fmla="*/ 13 h 24"/>
                <a:gd name="T6" fmla="*/ 24 w 69"/>
                <a:gd name="T7" fmla="*/ 16 h 24"/>
                <a:gd name="T8" fmla="*/ 37 w 69"/>
                <a:gd name="T9" fmla="*/ 24 h 24"/>
                <a:gd name="T10" fmla="*/ 57 w 69"/>
                <a:gd name="T11" fmla="*/ 14 h 24"/>
                <a:gd name="T12" fmla="*/ 69 w 69"/>
                <a:gd name="T13" fmla="*/ 7 h 24"/>
                <a:gd name="T14" fmla="*/ 31 w 69"/>
                <a:gd name="T15" fmla="*/ 4 h 24"/>
                <a:gd name="T16" fmla="*/ 0 w 69"/>
                <a:gd name="T17" fmla="*/ 10 h 24"/>
                <a:gd name="T18" fmla="*/ 31 w 69"/>
                <a:gd name="T1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4">
                  <a:moveTo>
                    <a:pt x="31" y="10"/>
                  </a:moveTo>
                  <a:cubicBezTo>
                    <a:pt x="29" y="11"/>
                    <a:pt x="27" y="12"/>
                    <a:pt x="25" y="13"/>
                  </a:cubicBezTo>
                  <a:cubicBezTo>
                    <a:pt x="27" y="13"/>
                    <a:pt x="30" y="13"/>
                    <a:pt x="32" y="13"/>
                  </a:cubicBezTo>
                  <a:cubicBezTo>
                    <a:pt x="29" y="14"/>
                    <a:pt x="27" y="15"/>
                    <a:pt x="24" y="16"/>
                  </a:cubicBezTo>
                  <a:cubicBezTo>
                    <a:pt x="27" y="19"/>
                    <a:pt x="34" y="22"/>
                    <a:pt x="37" y="24"/>
                  </a:cubicBezTo>
                  <a:cubicBezTo>
                    <a:pt x="42" y="17"/>
                    <a:pt x="49" y="14"/>
                    <a:pt x="57" y="14"/>
                  </a:cubicBezTo>
                  <a:cubicBezTo>
                    <a:pt x="59" y="11"/>
                    <a:pt x="67" y="8"/>
                    <a:pt x="69" y="7"/>
                  </a:cubicBezTo>
                  <a:cubicBezTo>
                    <a:pt x="58" y="0"/>
                    <a:pt x="44" y="7"/>
                    <a:pt x="31" y="4"/>
                  </a:cubicBezTo>
                  <a:cubicBezTo>
                    <a:pt x="20" y="2"/>
                    <a:pt x="9" y="3"/>
                    <a:pt x="0" y="10"/>
                  </a:cubicBezTo>
                  <a:cubicBezTo>
                    <a:pt x="11" y="12"/>
                    <a:pt x="20" y="4"/>
                    <a:pt x="31" y="1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3770" y="148"/>
              <a:ext cx="43" cy="39"/>
            </a:xfrm>
            <a:custGeom>
              <a:avLst/>
              <a:gdLst>
                <a:gd name="T0" fmla="*/ 24 w 24"/>
                <a:gd name="T1" fmla="*/ 17 h 22"/>
                <a:gd name="T2" fmla="*/ 0 w 24"/>
                <a:gd name="T3" fmla="*/ 17 h 22"/>
                <a:gd name="T4" fmla="*/ 6 w 24"/>
                <a:gd name="T5" fmla="*/ 22 h 22"/>
                <a:gd name="T6" fmla="*/ 24 w 24"/>
                <a:gd name="T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2">
                  <a:moveTo>
                    <a:pt x="24" y="17"/>
                  </a:moveTo>
                  <a:cubicBezTo>
                    <a:pt x="22" y="0"/>
                    <a:pt x="7" y="8"/>
                    <a:pt x="0" y="17"/>
                  </a:cubicBezTo>
                  <a:cubicBezTo>
                    <a:pt x="2" y="18"/>
                    <a:pt x="4" y="20"/>
                    <a:pt x="6" y="22"/>
                  </a:cubicBezTo>
                  <a:cubicBezTo>
                    <a:pt x="12" y="22"/>
                    <a:pt x="18" y="19"/>
                    <a:pt x="24" y="1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3713" y="175"/>
              <a:ext cx="45" cy="30"/>
            </a:xfrm>
            <a:custGeom>
              <a:avLst/>
              <a:gdLst>
                <a:gd name="T0" fmla="*/ 19 w 25"/>
                <a:gd name="T1" fmla="*/ 15 h 17"/>
                <a:gd name="T2" fmla="*/ 25 w 25"/>
                <a:gd name="T3" fmla="*/ 4 h 17"/>
                <a:gd name="T4" fmla="*/ 14 w 25"/>
                <a:gd name="T5" fmla="*/ 4 h 17"/>
                <a:gd name="T6" fmla="*/ 18 w 25"/>
                <a:gd name="T7" fmla="*/ 2 h 17"/>
                <a:gd name="T8" fmla="*/ 0 w 25"/>
                <a:gd name="T9" fmla="*/ 15 h 17"/>
                <a:gd name="T10" fmla="*/ 19 w 25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15"/>
                  </a:moveTo>
                  <a:cubicBezTo>
                    <a:pt x="20" y="11"/>
                    <a:pt x="23" y="10"/>
                    <a:pt x="25" y="4"/>
                  </a:cubicBezTo>
                  <a:cubicBezTo>
                    <a:pt x="22" y="4"/>
                    <a:pt x="18" y="4"/>
                    <a:pt x="14" y="4"/>
                  </a:cubicBezTo>
                  <a:cubicBezTo>
                    <a:pt x="16" y="3"/>
                    <a:pt x="17" y="3"/>
                    <a:pt x="18" y="2"/>
                  </a:cubicBezTo>
                  <a:cubicBezTo>
                    <a:pt x="8" y="0"/>
                    <a:pt x="3" y="6"/>
                    <a:pt x="0" y="15"/>
                  </a:cubicBezTo>
                  <a:cubicBezTo>
                    <a:pt x="5" y="17"/>
                    <a:pt x="13" y="17"/>
                    <a:pt x="19" y="1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3651" y="198"/>
              <a:ext cx="48" cy="19"/>
            </a:xfrm>
            <a:custGeom>
              <a:avLst/>
              <a:gdLst>
                <a:gd name="T0" fmla="*/ 0 w 27"/>
                <a:gd name="T1" fmla="*/ 9 h 11"/>
                <a:gd name="T2" fmla="*/ 16 w 27"/>
                <a:gd name="T3" fmla="*/ 11 h 11"/>
                <a:gd name="T4" fmla="*/ 27 w 27"/>
                <a:gd name="T5" fmla="*/ 6 h 11"/>
                <a:gd name="T6" fmla="*/ 0 w 27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1">
                  <a:moveTo>
                    <a:pt x="0" y="9"/>
                  </a:moveTo>
                  <a:cubicBezTo>
                    <a:pt x="5" y="9"/>
                    <a:pt x="10" y="11"/>
                    <a:pt x="16" y="11"/>
                  </a:cubicBezTo>
                  <a:cubicBezTo>
                    <a:pt x="20" y="10"/>
                    <a:pt x="23" y="8"/>
                    <a:pt x="27" y="6"/>
                  </a:cubicBezTo>
                  <a:cubicBezTo>
                    <a:pt x="18" y="0"/>
                    <a:pt x="8" y="1"/>
                    <a:pt x="0" y="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3625" y="146"/>
              <a:ext cx="72" cy="52"/>
            </a:xfrm>
            <a:custGeom>
              <a:avLst/>
              <a:gdLst>
                <a:gd name="T0" fmla="*/ 0 w 41"/>
                <a:gd name="T1" fmla="*/ 21 h 29"/>
                <a:gd name="T2" fmla="*/ 31 w 41"/>
                <a:gd name="T3" fmla="*/ 24 h 29"/>
                <a:gd name="T4" fmla="*/ 41 w 41"/>
                <a:gd name="T5" fmla="*/ 22 h 29"/>
                <a:gd name="T6" fmla="*/ 21 w 41"/>
                <a:gd name="T7" fmla="*/ 17 h 29"/>
                <a:gd name="T8" fmla="*/ 39 w 41"/>
                <a:gd name="T9" fmla="*/ 0 h 29"/>
                <a:gd name="T10" fmla="*/ 13 w 41"/>
                <a:gd name="T11" fmla="*/ 17 h 29"/>
                <a:gd name="T12" fmla="*/ 14 w 41"/>
                <a:gd name="T13" fmla="*/ 17 h 29"/>
                <a:gd name="T14" fmla="*/ 0 w 41"/>
                <a:gd name="T1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9">
                  <a:moveTo>
                    <a:pt x="0" y="21"/>
                  </a:moveTo>
                  <a:cubicBezTo>
                    <a:pt x="9" y="27"/>
                    <a:pt x="20" y="29"/>
                    <a:pt x="31" y="24"/>
                  </a:cubicBezTo>
                  <a:cubicBezTo>
                    <a:pt x="34" y="23"/>
                    <a:pt x="37" y="23"/>
                    <a:pt x="41" y="22"/>
                  </a:cubicBezTo>
                  <a:cubicBezTo>
                    <a:pt x="35" y="20"/>
                    <a:pt x="28" y="18"/>
                    <a:pt x="21" y="17"/>
                  </a:cubicBezTo>
                  <a:cubicBezTo>
                    <a:pt x="30" y="13"/>
                    <a:pt x="39" y="10"/>
                    <a:pt x="39" y="0"/>
                  </a:cubicBezTo>
                  <a:cubicBezTo>
                    <a:pt x="31" y="8"/>
                    <a:pt x="16" y="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9" y="17"/>
                    <a:pt x="4" y="18"/>
                    <a:pt x="0" y="2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866" y="208"/>
              <a:ext cx="243" cy="146"/>
            </a:xfrm>
            <a:custGeom>
              <a:avLst/>
              <a:gdLst>
                <a:gd name="T0" fmla="*/ 18 w 137"/>
                <a:gd name="T1" fmla="*/ 40 h 82"/>
                <a:gd name="T2" fmla="*/ 56 w 137"/>
                <a:gd name="T3" fmla="*/ 39 h 82"/>
                <a:gd name="T4" fmla="*/ 29 w 137"/>
                <a:gd name="T5" fmla="*/ 52 h 82"/>
                <a:gd name="T6" fmla="*/ 58 w 137"/>
                <a:gd name="T7" fmla="*/ 58 h 82"/>
                <a:gd name="T8" fmla="*/ 33 w 137"/>
                <a:gd name="T9" fmla="*/ 60 h 82"/>
                <a:gd name="T10" fmla="*/ 60 w 137"/>
                <a:gd name="T11" fmla="*/ 82 h 82"/>
                <a:gd name="T12" fmla="*/ 103 w 137"/>
                <a:gd name="T13" fmla="*/ 41 h 82"/>
                <a:gd name="T14" fmla="*/ 98 w 137"/>
                <a:gd name="T15" fmla="*/ 42 h 82"/>
                <a:gd name="T16" fmla="*/ 100 w 137"/>
                <a:gd name="T17" fmla="*/ 61 h 82"/>
                <a:gd name="T18" fmla="*/ 116 w 137"/>
                <a:gd name="T19" fmla="*/ 62 h 82"/>
                <a:gd name="T20" fmla="*/ 115 w 137"/>
                <a:gd name="T21" fmla="*/ 68 h 82"/>
                <a:gd name="T22" fmla="*/ 137 w 137"/>
                <a:gd name="T23" fmla="*/ 56 h 82"/>
                <a:gd name="T24" fmla="*/ 107 w 137"/>
                <a:gd name="T25" fmla="*/ 39 h 82"/>
                <a:gd name="T26" fmla="*/ 110 w 137"/>
                <a:gd name="T27" fmla="*/ 38 h 82"/>
                <a:gd name="T28" fmla="*/ 75 w 137"/>
                <a:gd name="T29" fmla="*/ 15 h 82"/>
                <a:gd name="T30" fmla="*/ 69 w 137"/>
                <a:gd name="T31" fmla="*/ 20 h 82"/>
                <a:gd name="T32" fmla="*/ 53 w 137"/>
                <a:gd name="T33" fmla="*/ 26 h 82"/>
                <a:gd name="T34" fmla="*/ 34 w 137"/>
                <a:gd name="T35" fmla="*/ 22 h 82"/>
                <a:gd name="T36" fmla="*/ 25 w 137"/>
                <a:gd name="T37" fmla="*/ 17 h 82"/>
                <a:gd name="T38" fmla="*/ 29 w 137"/>
                <a:gd name="T39" fmla="*/ 12 h 82"/>
                <a:gd name="T40" fmla="*/ 0 w 137"/>
                <a:gd name="T41" fmla="*/ 18 h 82"/>
                <a:gd name="T42" fmla="*/ 18 w 137"/>
                <a:gd name="T4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7" h="82">
                  <a:moveTo>
                    <a:pt x="18" y="40"/>
                  </a:moveTo>
                  <a:cubicBezTo>
                    <a:pt x="30" y="51"/>
                    <a:pt x="41" y="36"/>
                    <a:pt x="56" y="39"/>
                  </a:cubicBezTo>
                  <a:cubicBezTo>
                    <a:pt x="48" y="45"/>
                    <a:pt x="39" y="48"/>
                    <a:pt x="29" y="52"/>
                  </a:cubicBezTo>
                  <a:cubicBezTo>
                    <a:pt x="37" y="60"/>
                    <a:pt x="47" y="55"/>
                    <a:pt x="58" y="58"/>
                  </a:cubicBezTo>
                  <a:cubicBezTo>
                    <a:pt x="50" y="61"/>
                    <a:pt x="41" y="61"/>
                    <a:pt x="33" y="60"/>
                  </a:cubicBezTo>
                  <a:cubicBezTo>
                    <a:pt x="37" y="72"/>
                    <a:pt x="50" y="77"/>
                    <a:pt x="60" y="82"/>
                  </a:cubicBezTo>
                  <a:cubicBezTo>
                    <a:pt x="66" y="69"/>
                    <a:pt x="86" y="26"/>
                    <a:pt x="103" y="41"/>
                  </a:cubicBezTo>
                  <a:cubicBezTo>
                    <a:pt x="101" y="42"/>
                    <a:pt x="100" y="42"/>
                    <a:pt x="98" y="42"/>
                  </a:cubicBezTo>
                  <a:cubicBezTo>
                    <a:pt x="105" y="48"/>
                    <a:pt x="106" y="54"/>
                    <a:pt x="100" y="61"/>
                  </a:cubicBezTo>
                  <a:cubicBezTo>
                    <a:pt x="105" y="60"/>
                    <a:pt x="111" y="63"/>
                    <a:pt x="116" y="62"/>
                  </a:cubicBezTo>
                  <a:cubicBezTo>
                    <a:pt x="115" y="64"/>
                    <a:pt x="115" y="66"/>
                    <a:pt x="115" y="68"/>
                  </a:cubicBezTo>
                  <a:cubicBezTo>
                    <a:pt x="123" y="64"/>
                    <a:pt x="129" y="60"/>
                    <a:pt x="137" y="56"/>
                  </a:cubicBezTo>
                  <a:cubicBezTo>
                    <a:pt x="126" y="47"/>
                    <a:pt x="116" y="44"/>
                    <a:pt x="107" y="39"/>
                  </a:cubicBezTo>
                  <a:cubicBezTo>
                    <a:pt x="108" y="39"/>
                    <a:pt x="109" y="39"/>
                    <a:pt x="110" y="38"/>
                  </a:cubicBezTo>
                  <a:cubicBezTo>
                    <a:pt x="99" y="30"/>
                    <a:pt x="79" y="28"/>
                    <a:pt x="75" y="15"/>
                  </a:cubicBezTo>
                  <a:cubicBezTo>
                    <a:pt x="73" y="17"/>
                    <a:pt x="71" y="18"/>
                    <a:pt x="69" y="20"/>
                  </a:cubicBezTo>
                  <a:cubicBezTo>
                    <a:pt x="72" y="0"/>
                    <a:pt x="39" y="5"/>
                    <a:pt x="53" y="26"/>
                  </a:cubicBezTo>
                  <a:cubicBezTo>
                    <a:pt x="47" y="18"/>
                    <a:pt x="32" y="4"/>
                    <a:pt x="34" y="22"/>
                  </a:cubicBezTo>
                  <a:cubicBezTo>
                    <a:pt x="31" y="20"/>
                    <a:pt x="28" y="18"/>
                    <a:pt x="25" y="17"/>
                  </a:cubicBezTo>
                  <a:cubicBezTo>
                    <a:pt x="26" y="15"/>
                    <a:pt x="28" y="13"/>
                    <a:pt x="29" y="12"/>
                  </a:cubicBezTo>
                  <a:cubicBezTo>
                    <a:pt x="18" y="9"/>
                    <a:pt x="7" y="9"/>
                    <a:pt x="0" y="18"/>
                  </a:cubicBezTo>
                  <a:cubicBezTo>
                    <a:pt x="7" y="24"/>
                    <a:pt x="17" y="38"/>
                    <a:pt x="18" y="4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2993" y="198"/>
              <a:ext cx="158" cy="60"/>
            </a:xfrm>
            <a:custGeom>
              <a:avLst/>
              <a:gdLst>
                <a:gd name="T0" fmla="*/ 33 w 89"/>
                <a:gd name="T1" fmla="*/ 19 h 34"/>
                <a:gd name="T2" fmla="*/ 18 w 89"/>
                <a:gd name="T3" fmla="*/ 21 h 34"/>
                <a:gd name="T4" fmla="*/ 50 w 89"/>
                <a:gd name="T5" fmla="*/ 32 h 34"/>
                <a:gd name="T6" fmla="*/ 89 w 89"/>
                <a:gd name="T7" fmla="*/ 15 h 34"/>
                <a:gd name="T8" fmla="*/ 52 w 89"/>
                <a:gd name="T9" fmla="*/ 9 h 34"/>
                <a:gd name="T10" fmla="*/ 52 w 89"/>
                <a:gd name="T11" fmla="*/ 1 h 34"/>
                <a:gd name="T12" fmla="*/ 16 w 89"/>
                <a:gd name="T13" fmla="*/ 2 h 34"/>
                <a:gd name="T14" fmla="*/ 17 w 89"/>
                <a:gd name="T15" fmla="*/ 5 h 34"/>
                <a:gd name="T16" fmla="*/ 0 w 89"/>
                <a:gd name="T17" fmla="*/ 6 h 34"/>
                <a:gd name="T18" fmla="*/ 33 w 89"/>
                <a:gd name="T1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34">
                  <a:moveTo>
                    <a:pt x="33" y="19"/>
                  </a:moveTo>
                  <a:cubicBezTo>
                    <a:pt x="28" y="19"/>
                    <a:pt x="22" y="21"/>
                    <a:pt x="18" y="21"/>
                  </a:cubicBezTo>
                  <a:cubicBezTo>
                    <a:pt x="22" y="28"/>
                    <a:pt x="42" y="31"/>
                    <a:pt x="50" y="32"/>
                  </a:cubicBezTo>
                  <a:cubicBezTo>
                    <a:pt x="64" y="34"/>
                    <a:pt x="78" y="22"/>
                    <a:pt x="89" y="15"/>
                  </a:cubicBezTo>
                  <a:cubicBezTo>
                    <a:pt x="80" y="4"/>
                    <a:pt x="64" y="4"/>
                    <a:pt x="52" y="9"/>
                  </a:cubicBezTo>
                  <a:cubicBezTo>
                    <a:pt x="52" y="6"/>
                    <a:pt x="52" y="3"/>
                    <a:pt x="52" y="1"/>
                  </a:cubicBezTo>
                  <a:cubicBezTo>
                    <a:pt x="37" y="12"/>
                    <a:pt x="32" y="0"/>
                    <a:pt x="16" y="2"/>
                  </a:cubicBezTo>
                  <a:cubicBezTo>
                    <a:pt x="16" y="3"/>
                    <a:pt x="17" y="4"/>
                    <a:pt x="17" y="5"/>
                  </a:cubicBezTo>
                  <a:cubicBezTo>
                    <a:pt x="11" y="5"/>
                    <a:pt x="7" y="7"/>
                    <a:pt x="0" y="6"/>
                  </a:cubicBezTo>
                  <a:cubicBezTo>
                    <a:pt x="5" y="23"/>
                    <a:pt x="19" y="17"/>
                    <a:pt x="33" y="1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2866" y="263"/>
              <a:ext cx="19" cy="27"/>
            </a:xfrm>
            <a:custGeom>
              <a:avLst/>
              <a:gdLst>
                <a:gd name="T0" fmla="*/ 11 w 11"/>
                <a:gd name="T1" fmla="*/ 15 h 15"/>
                <a:gd name="T2" fmla="*/ 0 w 11"/>
                <a:gd name="T3" fmla="*/ 0 h 15"/>
                <a:gd name="T4" fmla="*/ 11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11" y="15"/>
                  </a:moveTo>
                  <a:cubicBezTo>
                    <a:pt x="8" y="9"/>
                    <a:pt x="4" y="4"/>
                    <a:pt x="0" y="0"/>
                  </a:cubicBezTo>
                  <a:cubicBezTo>
                    <a:pt x="0" y="4"/>
                    <a:pt x="4" y="12"/>
                    <a:pt x="11" y="1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2506" y="978"/>
              <a:ext cx="90" cy="100"/>
            </a:xfrm>
            <a:custGeom>
              <a:avLst/>
              <a:gdLst>
                <a:gd name="T0" fmla="*/ 9 w 51"/>
                <a:gd name="T1" fmla="*/ 51 h 56"/>
                <a:gd name="T2" fmla="*/ 39 w 51"/>
                <a:gd name="T3" fmla="*/ 38 h 56"/>
                <a:gd name="T4" fmla="*/ 34 w 51"/>
                <a:gd name="T5" fmla="*/ 2 h 56"/>
                <a:gd name="T6" fmla="*/ 9 w 51"/>
                <a:gd name="T7" fmla="*/ 17 h 56"/>
                <a:gd name="T8" fmla="*/ 10 w 51"/>
                <a:gd name="T9" fmla="*/ 32 h 56"/>
                <a:gd name="T10" fmla="*/ 9 w 51"/>
                <a:gd name="T11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6">
                  <a:moveTo>
                    <a:pt x="9" y="51"/>
                  </a:moveTo>
                  <a:cubicBezTo>
                    <a:pt x="14" y="56"/>
                    <a:pt x="39" y="42"/>
                    <a:pt x="39" y="38"/>
                  </a:cubicBezTo>
                  <a:cubicBezTo>
                    <a:pt x="39" y="26"/>
                    <a:pt x="51" y="5"/>
                    <a:pt x="34" y="2"/>
                  </a:cubicBezTo>
                  <a:cubicBezTo>
                    <a:pt x="22" y="0"/>
                    <a:pt x="17" y="13"/>
                    <a:pt x="9" y="17"/>
                  </a:cubicBezTo>
                  <a:cubicBezTo>
                    <a:pt x="7" y="24"/>
                    <a:pt x="14" y="26"/>
                    <a:pt x="10" y="32"/>
                  </a:cubicBezTo>
                  <a:cubicBezTo>
                    <a:pt x="4" y="41"/>
                    <a:pt x="0" y="44"/>
                    <a:pt x="9" y="5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2559" y="904"/>
              <a:ext cx="18" cy="14"/>
            </a:xfrm>
            <a:custGeom>
              <a:avLst/>
              <a:gdLst>
                <a:gd name="T0" fmla="*/ 10 w 10"/>
                <a:gd name="T1" fmla="*/ 0 h 8"/>
                <a:gd name="T2" fmla="*/ 3 w 10"/>
                <a:gd name="T3" fmla="*/ 8 h 8"/>
                <a:gd name="T4" fmla="*/ 10 w 10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0" y="1"/>
                    <a:pt x="5" y="5"/>
                    <a:pt x="3" y="8"/>
                  </a:cubicBezTo>
                  <a:cubicBezTo>
                    <a:pt x="5" y="5"/>
                    <a:pt x="8" y="3"/>
                    <a:pt x="1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2570" y="883"/>
              <a:ext cx="150" cy="223"/>
            </a:xfrm>
            <a:custGeom>
              <a:avLst/>
              <a:gdLst>
                <a:gd name="T0" fmla="*/ 6 w 85"/>
                <a:gd name="T1" fmla="*/ 37 h 126"/>
                <a:gd name="T2" fmla="*/ 12 w 85"/>
                <a:gd name="T3" fmla="*/ 51 h 126"/>
                <a:gd name="T4" fmla="*/ 12 w 85"/>
                <a:gd name="T5" fmla="*/ 46 h 126"/>
                <a:gd name="T6" fmla="*/ 31 w 85"/>
                <a:gd name="T7" fmla="*/ 63 h 126"/>
                <a:gd name="T8" fmla="*/ 22 w 85"/>
                <a:gd name="T9" fmla="*/ 83 h 126"/>
                <a:gd name="T10" fmla="*/ 15 w 85"/>
                <a:gd name="T11" fmla="*/ 104 h 126"/>
                <a:gd name="T12" fmla="*/ 36 w 85"/>
                <a:gd name="T13" fmla="*/ 105 h 126"/>
                <a:gd name="T14" fmla="*/ 13 w 85"/>
                <a:gd name="T15" fmla="*/ 126 h 126"/>
                <a:gd name="T16" fmla="*/ 41 w 85"/>
                <a:gd name="T17" fmla="*/ 119 h 126"/>
                <a:gd name="T18" fmla="*/ 78 w 85"/>
                <a:gd name="T19" fmla="*/ 109 h 126"/>
                <a:gd name="T20" fmla="*/ 71 w 85"/>
                <a:gd name="T21" fmla="*/ 108 h 126"/>
                <a:gd name="T22" fmla="*/ 70 w 85"/>
                <a:gd name="T23" fmla="*/ 89 h 126"/>
                <a:gd name="T24" fmla="*/ 68 w 85"/>
                <a:gd name="T25" fmla="*/ 90 h 126"/>
                <a:gd name="T26" fmla="*/ 34 w 85"/>
                <a:gd name="T27" fmla="*/ 47 h 126"/>
                <a:gd name="T28" fmla="*/ 46 w 85"/>
                <a:gd name="T29" fmla="*/ 23 h 126"/>
                <a:gd name="T30" fmla="*/ 33 w 85"/>
                <a:gd name="T31" fmla="*/ 11 h 126"/>
                <a:gd name="T32" fmla="*/ 8 w 85"/>
                <a:gd name="T33" fmla="*/ 27 h 126"/>
                <a:gd name="T34" fmla="*/ 0 w 85"/>
                <a:gd name="T35" fmla="*/ 23 h 126"/>
                <a:gd name="T36" fmla="*/ 6 w 85"/>
                <a:gd name="T37" fmla="*/ 3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126">
                  <a:moveTo>
                    <a:pt x="6" y="37"/>
                  </a:moveTo>
                  <a:cubicBezTo>
                    <a:pt x="10" y="42"/>
                    <a:pt x="12" y="47"/>
                    <a:pt x="12" y="51"/>
                  </a:cubicBezTo>
                  <a:cubicBezTo>
                    <a:pt x="12" y="49"/>
                    <a:pt x="12" y="48"/>
                    <a:pt x="12" y="46"/>
                  </a:cubicBezTo>
                  <a:cubicBezTo>
                    <a:pt x="26" y="50"/>
                    <a:pt x="7" y="70"/>
                    <a:pt x="31" y="63"/>
                  </a:cubicBezTo>
                  <a:cubicBezTo>
                    <a:pt x="36" y="69"/>
                    <a:pt x="41" y="83"/>
                    <a:pt x="22" y="83"/>
                  </a:cubicBezTo>
                  <a:cubicBezTo>
                    <a:pt x="26" y="92"/>
                    <a:pt x="23" y="99"/>
                    <a:pt x="15" y="104"/>
                  </a:cubicBezTo>
                  <a:cubicBezTo>
                    <a:pt x="21" y="106"/>
                    <a:pt x="28" y="107"/>
                    <a:pt x="36" y="105"/>
                  </a:cubicBezTo>
                  <a:cubicBezTo>
                    <a:pt x="30" y="109"/>
                    <a:pt x="17" y="116"/>
                    <a:pt x="13" y="126"/>
                  </a:cubicBezTo>
                  <a:cubicBezTo>
                    <a:pt x="24" y="125"/>
                    <a:pt x="30" y="121"/>
                    <a:pt x="41" y="119"/>
                  </a:cubicBezTo>
                  <a:cubicBezTo>
                    <a:pt x="52" y="118"/>
                    <a:pt x="73" y="119"/>
                    <a:pt x="78" y="109"/>
                  </a:cubicBezTo>
                  <a:cubicBezTo>
                    <a:pt x="76" y="109"/>
                    <a:pt x="73" y="108"/>
                    <a:pt x="71" y="108"/>
                  </a:cubicBezTo>
                  <a:cubicBezTo>
                    <a:pt x="82" y="101"/>
                    <a:pt x="85" y="88"/>
                    <a:pt x="70" y="89"/>
                  </a:cubicBezTo>
                  <a:cubicBezTo>
                    <a:pt x="72" y="85"/>
                    <a:pt x="70" y="88"/>
                    <a:pt x="68" y="90"/>
                  </a:cubicBezTo>
                  <a:cubicBezTo>
                    <a:pt x="70" y="77"/>
                    <a:pt x="47" y="45"/>
                    <a:pt x="34" y="47"/>
                  </a:cubicBezTo>
                  <a:cubicBezTo>
                    <a:pt x="40" y="40"/>
                    <a:pt x="43" y="32"/>
                    <a:pt x="46" y="23"/>
                  </a:cubicBezTo>
                  <a:cubicBezTo>
                    <a:pt x="34" y="23"/>
                    <a:pt x="14" y="25"/>
                    <a:pt x="33" y="11"/>
                  </a:cubicBezTo>
                  <a:cubicBezTo>
                    <a:pt x="20" y="0"/>
                    <a:pt x="10" y="18"/>
                    <a:pt x="8" y="27"/>
                  </a:cubicBezTo>
                  <a:cubicBezTo>
                    <a:pt x="5" y="24"/>
                    <a:pt x="4" y="25"/>
                    <a:pt x="0" y="23"/>
                  </a:cubicBezTo>
                  <a:cubicBezTo>
                    <a:pt x="8" y="30"/>
                    <a:pt x="8" y="29"/>
                    <a:pt x="6" y="3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2596" y="1005"/>
              <a:ext cx="13" cy="9"/>
            </a:xfrm>
            <a:custGeom>
              <a:avLst/>
              <a:gdLst>
                <a:gd name="T0" fmla="*/ 6 w 7"/>
                <a:gd name="T1" fmla="*/ 4 h 5"/>
                <a:gd name="T2" fmla="*/ 5 w 7"/>
                <a:gd name="T3" fmla="*/ 0 h 5"/>
                <a:gd name="T4" fmla="*/ 6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4"/>
                  </a:moveTo>
                  <a:cubicBezTo>
                    <a:pt x="7" y="2"/>
                    <a:pt x="5" y="0"/>
                    <a:pt x="5" y="0"/>
                  </a:cubicBezTo>
                  <a:cubicBezTo>
                    <a:pt x="5" y="3"/>
                    <a:pt x="0" y="5"/>
                    <a:pt x="6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2270" y="680"/>
              <a:ext cx="177" cy="98"/>
            </a:xfrm>
            <a:custGeom>
              <a:avLst/>
              <a:gdLst>
                <a:gd name="T0" fmla="*/ 100 w 100"/>
                <a:gd name="T1" fmla="*/ 25 h 55"/>
                <a:gd name="T2" fmla="*/ 90 w 100"/>
                <a:gd name="T3" fmla="*/ 4 h 55"/>
                <a:gd name="T4" fmla="*/ 47 w 100"/>
                <a:gd name="T5" fmla="*/ 10 h 55"/>
                <a:gd name="T6" fmla="*/ 30 w 100"/>
                <a:gd name="T7" fmla="*/ 6 h 55"/>
                <a:gd name="T8" fmla="*/ 16 w 100"/>
                <a:gd name="T9" fmla="*/ 1 h 55"/>
                <a:gd name="T10" fmla="*/ 0 w 100"/>
                <a:gd name="T11" fmla="*/ 7 h 55"/>
                <a:gd name="T12" fmla="*/ 19 w 100"/>
                <a:gd name="T13" fmla="*/ 17 h 55"/>
                <a:gd name="T14" fmla="*/ 1 w 100"/>
                <a:gd name="T15" fmla="*/ 20 h 55"/>
                <a:gd name="T16" fmla="*/ 16 w 100"/>
                <a:gd name="T17" fmla="*/ 22 h 55"/>
                <a:gd name="T18" fmla="*/ 11 w 100"/>
                <a:gd name="T19" fmla="*/ 34 h 55"/>
                <a:gd name="T20" fmla="*/ 100 w 100"/>
                <a:gd name="T21" fmla="*/ 2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55">
                  <a:moveTo>
                    <a:pt x="100" y="25"/>
                  </a:moveTo>
                  <a:cubicBezTo>
                    <a:pt x="96" y="18"/>
                    <a:pt x="88" y="11"/>
                    <a:pt x="90" y="4"/>
                  </a:cubicBezTo>
                  <a:cubicBezTo>
                    <a:pt x="78" y="2"/>
                    <a:pt x="55" y="3"/>
                    <a:pt x="47" y="10"/>
                  </a:cubicBezTo>
                  <a:cubicBezTo>
                    <a:pt x="40" y="8"/>
                    <a:pt x="36" y="9"/>
                    <a:pt x="30" y="6"/>
                  </a:cubicBezTo>
                  <a:cubicBezTo>
                    <a:pt x="23" y="23"/>
                    <a:pt x="22" y="2"/>
                    <a:pt x="16" y="1"/>
                  </a:cubicBezTo>
                  <a:cubicBezTo>
                    <a:pt x="13" y="0"/>
                    <a:pt x="2" y="6"/>
                    <a:pt x="0" y="7"/>
                  </a:cubicBezTo>
                  <a:cubicBezTo>
                    <a:pt x="6" y="11"/>
                    <a:pt x="14" y="14"/>
                    <a:pt x="19" y="17"/>
                  </a:cubicBezTo>
                  <a:cubicBezTo>
                    <a:pt x="13" y="18"/>
                    <a:pt x="7" y="21"/>
                    <a:pt x="1" y="20"/>
                  </a:cubicBezTo>
                  <a:cubicBezTo>
                    <a:pt x="6" y="20"/>
                    <a:pt x="11" y="22"/>
                    <a:pt x="16" y="22"/>
                  </a:cubicBezTo>
                  <a:cubicBezTo>
                    <a:pt x="13" y="26"/>
                    <a:pt x="15" y="30"/>
                    <a:pt x="11" y="34"/>
                  </a:cubicBezTo>
                  <a:cubicBezTo>
                    <a:pt x="43" y="43"/>
                    <a:pt x="73" y="55"/>
                    <a:pt x="100" y="2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1210" y="1623"/>
              <a:ext cx="182" cy="101"/>
            </a:xfrm>
            <a:custGeom>
              <a:avLst/>
              <a:gdLst>
                <a:gd name="T0" fmla="*/ 103 w 103"/>
                <a:gd name="T1" fmla="*/ 50 h 57"/>
                <a:gd name="T2" fmla="*/ 0 w 103"/>
                <a:gd name="T3" fmla="*/ 34 h 57"/>
                <a:gd name="T4" fmla="*/ 73 w 103"/>
                <a:gd name="T5" fmla="*/ 46 h 57"/>
                <a:gd name="T6" fmla="*/ 69 w 103"/>
                <a:gd name="T7" fmla="*/ 52 h 57"/>
                <a:gd name="T8" fmla="*/ 103 w 103"/>
                <a:gd name="T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7">
                  <a:moveTo>
                    <a:pt x="103" y="50"/>
                  </a:moveTo>
                  <a:cubicBezTo>
                    <a:pt x="84" y="34"/>
                    <a:pt x="19" y="0"/>
                    <a:pt x="0" y="34"/>
                  </a:cubicBezTo>
                  <a:cubicBezTo>
                    <a:pt x="26" y="23"/>
                    <a:pt x="48" y="31"/>
                    <a:pt x="73" y="46"/>
                  </a:cubicBezTo>
                  <a:cubicBezTo>
                    <a:pt x="71" y="48"/>
                    <a:pt x="70" y="50"/>
                    <a:pt x="69" y="52"/>
                  </a:cubicBezTo>
                  <a:cubicBezTo>
                    <a:pt x="81" y="53"/>
                    <a:pt x="92" y="57"/>
                    <a:pt x="103" y="5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1235" y="1679"/>
              <a:ext cx="8" cy="11"/>
            </a:xfrm>
            <a:custGeom>
              <a:avLst/>
              <a:gdLst>
                <a:gd name="T0" fmla="*/ 0 w 5"/>
                <a:gd name="T1" fmla="*/ 6 h 6"/>
                <a:gd name="T2" fmla="*/ 5 w 5"/>
                <a:gd name="T3" fmla="*/ 6 h 6"/>
                <a:gd name="T4" fmla="*/ 5 w 5"/>
                <a:gd name="T5" fmla="*/ 0 h 6"/>
                <a:gd name="T6" fmla="*/ 0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2" y="6"/>
                    <a:pt x="3" y="6"/>
                    <a:pt x="5" y="6"/>
                  </a:cubicBezTo>
                  <a:cubicBezTo>
                    <a:pt x="5" y="4"/>
                    <a:pt x="5" y="2"/>
                    <a:pt x="5" y="0"/>
                  </a:cubicBezTo>
                  <a:cubicBezTo>
                    <a:pt x="5" y="1"/>
                    <a:pt x="1" y="4"/>
                    <a:pt x="0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1327" y="1742"/>
              <a:ext cx="25" cy="14"/>
            </a:xfrm>
            <a:custGeom>
              <a:avLst/>
              <a:gdLst>
                <a:gd name="T0" fmla="*/ 13 w 14"/>
                <a:gd name="T1" fmla="*/ 2 h 8"/>
                <a:gd name="T2" fmla="*/ 0 w 14"/>
                <a:gd name="T3" fmla="*/ 2 h 8"/>
                <a:gd name="T4" fmla="*/ 13 w 14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13" y="2"/>
                  </a:moveTo>
                  <a:cubicBezTo>
                    <a:pt x="11" y="1"/>
                    <a:pt x="4" y="0"/>
                    <a:pt x="0" y="2"/>
                  </a:cubicBezTo>
                  <a:cubicBezTo>
                    <a:pt x="7" y="8"/>
                    <a:pt x="14" y="8"/>
                    <a:pt x="13" y="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1518" y="1738"/>
              <a:ext cx="25" cy="14"/>
            </a:xfrm>
            <a:custGeom>
              <a:avLst/>
              <a:gdLst>
                <a:gd name="T0" fmla="*/ 0 w 14"/>
                <a:gd name="T1" fmla="*/ 3 h 8"/>
                <a:gd name="T2" fmla="*/ 14 w 14"/>
                <a:gd name="T3" fmla="*/ 5 h 8"/>
                <a:gd name="T4" fmla="*/ 0 w 14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0" y="3"/>
                  </a:moveTo>
                  <a:cubicBezTo>
                    <a:pt x="6" y="8"/>
                    <a:pt x="9" y="5"/>
                    <a:pt x="14" y="5"/>
                  </a:cubicBezTo>
                  <a:cubicBezTo>
                    <a:pt x="8" y="3"/>
                    <a:pt x="6" y="0"/>
                    <a:pt x="0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1392" y="1715"/>
              <a:ext cx="105" cy="43"/>
            </a:xfrm>
            <a:custGeom>
              <a:avLst/>
              <a:gdLst>
                <a:gd name="T0" fmla="*/ 4 w 59"/>
                <a:gd name="T1" fmla="*/ 20 h 24"/>
                <a:gd name="T2" fmla="*/ 28 w 59"/>
                <a:gd name="T3" fmla="*/ 23 h 24"/>
                <a:gd name="T4" fmla="*/ 59 w 59"/>
                <a:gd name="T5" fmla="*/ 16 h 24"/>
                <a:gd name="T6" fmla="*/ 49 w 59"/>
                <a:gd name="T7" fmla="*/ 8 h 24"/>
                <a:gd name="T8" fmla="*/ 51 w 59"/>
                <a:gd name="T9" fmla="*/ 10 h 24"/>
                <a:gd name="T10" fmla="*/ 10 w 59"/>
                <a:gd name="T11" fmla="*/ 2 h 24"/>
                <a:gd name="T12" fmla="*/ 17 w 59"/>
                <a:gd name="T13" fmla="*/ 13 h 24"/>
                <a:gd name="T14" fmla="*/ 0 w 59"/>
                <a:gd name="T15" fmla="*/ 15 h 24"/>
                <a:gd name="T16" fmla="*/ 4 w 59"/>
                <a:gd name="T1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4">
                  <a:moveTo>
                    <a:pt x="4" y="20"/>
                  </a:moveTo>
                  <a:cubicBezTo>
                    <a:pt x="12" y="13"/>
                    <a:pt x="21" y="24"/>
                    <a:pt x="28" y="23"/>
                  </a:cubicBezTo>
                  <a:cubicBezTo>
                    <a:pt x="38" y="23"/>
                    <a:pt x="46" y="15"/>
                    <a:pt x="59" y="16"/>
                  </a:cubicBezTo>
                  <a:cubicBezTo>
                    <a:pt x="56" y="13"/>
                    <a:pt x="53" y="10"/>
                    <a:pt x="49" y="8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39" y="0"/>
                    <a:pt x="23" y="0"/>
                    <a:pt x="10" y="2"/>
                  </a:cubicBezTo>
                  <a:cubicBezTo>
                    <a:pt x="15" y="6"/>
                    <a:pt x="14" y="9"/>
                    <a:pt x="17" y="13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2" y="17"/>
                    <a:pt x="3" y="19"/>
                    <a:pt x="4" y="2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1614" y="1878"/>
              <a:ext cx="12" cy="16"/>
            </a:xfrm>
            <a:custGeom>
              <a:avLst/>
              <a:gdLst>
                <a:gd name="T0" fmla="*/ 0 w 7"/>
                <a:gd name="T1" fmla="*/ 9 h 9"/>
                <a:gd name="T2" fmla="*/ 7 w 7"/>
                <a:gd name="T3" fmla="*/ 4 h 9"/>
                <a:gd name="T4" fmla="*/ 0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4" y="9"/>
                    <a:pt x="4" y="6"/>
                    <a:pt x="7" y="4"/>
                  </a:cubicBezTo>
                  <a:cubicBezTo>
                    <a:pt x="6" y="4"/>
                    <a:pt x="3" y="0"/>
                    <a:pt x="0" y="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1655" y="3065"/>
              <a:ext cx="28" cy="22"/>
            </a:xfrm>
            <a:custGeom>
              <a:avLst/>
              <a:gdLst>
                <a:gd name="T0" fmla="*/ 4 w 16"/>
                <a:gd name="T1" fmla="*/ 4 h 12"/>
                <a:gd name="T2" fmla="*/ 1 w 16"/>
                <a:gd name="T3" fmla="*/ 12 h 12"/>
                <a:gd name="T4" fmla="*/ 16 w 16"/>
                <a:gd name="T5" fmla="*/ 1 h 12"/>
                <a:gd name="T6" fmla="*/ 4 w 16"/>
                <a:gd name="T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2">
                  <a:moveTo>
                    <a:pt x="4" y="4"/>
                  </a:moveTo>
                  <a:cubicBezTo>
                    <a:pt x="2" y="7"/>
                    <a:pt x="0" y="8"/>
                    <a:pt x="1" y="12"/>
                  </a:cubicBezTo>
                  <a:cubicBezTo>
                    <a:pt x="7" y="10"/>
                    <a:pt x="14" y="6"/>
                    <a:pt x="16" y="1"/>
                  </a:cubicBezTo>
                  <a:cubicBezTo>
                    <a:pt x="11" y="0"/>
                    <a:pt x="9" y="2"/>
                    <a:pt x="4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1634" y="3060"/>
              <a:ext cx="26" cy="25"/>
            </a:xfrm>
            <a:custGeom>
              <a:avLst/>
              <a:gdLst>
                <a:gd name="T0" fmla="*/ 6 w 15"/>
                <a:gd name="T1" fmla="*/ 6 h 14"/>
                <a:gd name="T2" fmla="*/ 2 w 15"/>
                <a:gd name="T3" fmla="*/ 14 h 14"/>
                <a:gd name="T4" fmla="*/ 15 w 15"/>
                <a:gd name="T5" fmla="*/ 2 h 14"/>
                <a:gd name="T6" fmla="*/ 6 w 15"/>
                <a:gd name="T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4">
                  <a:moveTo>
                    <a:pt x="6" y="6"/>
                  </a:moveTo>
                  <a:cubicBezTo>
                    <a:pt x="3" y="10"/>
                    <a:pt x="0" y="10"/>
                    <a:pt x="2" y="14"/>
                  </a:cubicBezTo>
                  <a:cubicBezTo>
                    <a:pt x="8" y="11"/>
                    <a:pt x="13" y="7"/>
                    <a:pt x="15" y="2"/>
                  </a:cubicBezTo>
                  <a:cubicBezTo>
                    <a:pt x="3" y="0"/>
                    <a:pt x="7" y="4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1321" y="1619"/>
              <a:ext cx="11" cy="14"/>
            </a:xfrm>
            <a:custGeom>
              <a:avLst/>
              <a:gdLst>
                <a:gd name="T0" fmla="*/ 3 w 6"/>
                <a:gd name="T1" fmla="*/ 8 h 8"/>
                <a:gd name="T2" fmla="*/ 1 w 6"/>
                <a:gd name="T3" fmla="*/ 2 h 8"/>
                <a:gd name="T4" fmla="*/ 3 w 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3" y="8"/>
                  </a:moveTo>
                  <a:cubicBezTo>
                    <a:pt x="6" y="5"/>
                    <a:pt x="2" y="5"/>
                    <a:pt x="1" y="2"/>
                  </a:cubicBezTo>
                  <a:cubicBezTo>
                    <a:pt x="0" y="0"/>
                    <a:pt x="2" y="7"/>
                    <a:pt x="3" y="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1311" y="1585"/>
              <a:ext cx="16" cy="7"/>
            </a:xfrm>
            <a:custGeom>
              <a:avLst/>
              <a:gdLst>
                <a:gd name="T0" fmla="*/ 0 w 9"/>
                <a:gd name="T1" fmla="*/ 4 h 4"/>
                <a:gd name="T2" fmla="*/ 9 w 9"/>
                <a:gd name="T3" fmla="*/ 4 h 4"/>
                <a:gd name="T4" fmla="*/ 0 w 9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cubicBezTo>
                    <a:pt x="3" y="4"/>
                    <a:pt x="6" y="4"/>
                    <a:pt x="9" y="4"/>
                  </a:cubicBezTo>
                  <a:cubicBezTo>
                    <a:pt x="5" y="0"/>
                    <a:pt x="5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1401" y="1701"/>
              <a:ext cx="13" cy="10"/>
            </a:xfrm>
            <a:custGeom>
              <a:avLst/>
              <a:gdLst>
                <a:gd name="T0" fmla="*/ 7 w 7"/>
                <a:gd name="T1" fmla="*/ 0 h 6"/>
                <a:gd name="T2" fmla="*/ 0 w 7"/>
                <a:gd name="T3" fmla="*/ 3 h 6"/>
                <a:gd name="T4" fmla="*/ 7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1" y="3"/>
                    <a:pt x="4" y="6"/>
                    <a:pt x="7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286" y="922"/>
              <a:ext cx="51" cy="55"/>
            </a:xfrm>
            <a:custGeom>
              <a:avLst/>
              <a:gdLst>
                <a:gd name="T0" fmla="*/ 24 w 29"/>
                <a:gd name="T1" fmla="*/ 3 h 31"/>
                <a:gd name="T2" fmla="*/ 27 w 29"/>
                <a:gd name="T3" fmla="*/ 31 h 31"/>
                <a:gd name="T4" fmla="*/ 24 w 29"/>
                <a:gd name="T5" fmla="*/ 18 h 31"/>
                <a:gd name="T6" fmla="*/ 24 w 29"/>
                <a:gd name="T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1">
                  <a:moveTo>
                    <a:pt x="24" y="3"/>
                  </a:moveTo>
                  <a:cubicBezTo>
                    <a:pt x="0" y="0"/>
                    <a:pt x="24" y="22"/>
                    <a:pt x="27" y="31"/>
                  </a:cubicBezTo>
                  <a:cubicBezTo>
                    <a:pt x="29" y="23"/>
                    <a:pt x="26" y="21"/>
                    <a:pt x="24" y="18"/>
                  </a:cubicBezTo>
                  <a:cubicBezTo>
                    <a:pt x="25" y="14"/>
                    <a:pt x="23" y="8"/>
                    <a:pt x="24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548" y="434"/>
              <a:ext cx="376" cy="209"/>
            </a:xfrm>
            <a:custGeom>
              <a:avLst/>
              <a:gdLst>
                <a:gd name="T0" fmla="*/ 212 w 212"/>
                <a:gd name="T1" fmla="*/ 92 h 118"/>
                <a:gd name="T2" fmla="*/ 171 w 212"/>
                <a:gd name="T3" fmla="*/ 54 h 118"/>
                <a:gd name="T4" fmla="*/ 155 w 212"/>
                <a:gd name="T5" fmla="*/ 24 h 118"/>
                <a:gd name="T6" fmla="*/ 137 w 212"/>
                <a:gd name="T7" fmla="*/ 33 h 118"/>
                <a:gd name="T8" fmla="*/ 145 w 212"/>
                <a:gd name="T9" fmla="*/ 57 h 118"/>
                <a:gd name="T10" fmla="*/ 116 w 212"/>
                <a:gd name="T11" fmla="*/ 38 h 118"/>
                <a:gd name="T12" fmla="*/ 117 w 212"/>
                <a:gd name="T13" fmla="*/ 44 h 118"/>
                <a:gd name="T14" fmla="*/ 81 w 212"/>
                <a:gd name="T15" fmla="*/ 42 h 118"/>
                <a:gd name="T16" fmla="*/ 50 w 212"/>
                <a:gd name="T17" fmla="*/ 67 h 118"/>
                <a:gd name="T18" fmla="*/ 40 w 212"/>
                <a:gd name="T19" fmla="*/ 74 h 118"/>
                <a:gd name="T20" fmla="*/ 93 w 212"/>
                <a:gd name="T21" fmla="*/ 84 h 118"/>
                <a:gd name="T22" fmla="*/ 48 w 212"/>
                <a:gd name="T23" fmla="*/ 92 h 118"/>
                <a:gd name="T24" fmla="*/ 86 w 212"/>
                <a:gd name="T25" fmla="*/ 110 h 118"/>
                <a:gd name="T26" fmla="*/ 124 w 212"/>
                <a:gd name="T27" fmla="*/ 113 h 118"/>
                <a:gd name="T28" fmla="*/ 164 w 212"/>
                <a:gd name="T29" fmla="*/ 104 h 118"/>
                <a:gd name="T30" fmla="*/ 202 w 212"/>
                <a:gd name="T31" fmla="*/ 106 h 118"/>
                <a:gd name="T32" fmla="*/ 194 w 212"/>
                <a:gd name="T33" fmla="*/ 98 h 118"/>
                <a:gd name="T34" fmla="*/ 198 w 212"/>
                <a:gd name="T35" fmla="*/ 95 h 118"/>
                <a:gd name="T36" fmla="*/ 212 w 212"/>
                <a:gd name="T37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2" h="118">
                  <a:moveTo>
                    <a:pt x="212" y="92"/>
                  </a:moveTo>
                  <a:cubicBezTo>
                    <a:pt x="191" y="80"/>
                    <a:pt x="182" y="76"/>
                    <a:pt x="171" y="54"/>
                  </a:cubicBezTo>
                  <a:cubicBezTo>
                    <a:pt x="165" y="41"/>
                    <a:pt x="183" y="10"/>
                    <a:pt x="155" y="24"/>
                  </a:cubicBezTo>
                  <a:cubicBezTo>
                    <a:pt x="153" y="25"/>
                    <a:pt x="138" y="30"/>
                    <a:pt x="137" y="33"/>
                  </a:cubicBezTo>
                  <a:cubicBezTo>
                    <a:pt x="135" y="40"/>
                    <a:pt x="147" y="52"/>
                    <a:pt x="145" y="57"/>
                  </a:cubicBezTo>
                  <a:cubicBezTo>
                    <a:pt x="143" y="61"/>
                    <a:pt x="127" y="36"/>
                    <a:pt x="116" y="38"/>
                  </a:cubicBezTo>
                  <a:cubicBezTo>
                    <a:pt x="116" y="40"/>
                    <a:pt x="117" y="42"/>
                    <a:pt x="117" y="44"/>
                  </a:cubicBezTo>
                  <a:cubicBezTo>
                    <a:pt x="102" y="51"/>
                    <a:pt x="97" y="26"/>
                    <a:pt x="81" y="42"/>
                  </a:cubicBezTo>
                  <a:cubicBezTo>
                    <a:pt x="77" y="0"/>
                    <a:pt x="0" y="74"/>
                    <a:pt x="50" y="67"/>
                  </a:cubicBezTo>
                  <a:cubicBezTo>
                    <a:pt x="45" y="68"/>
                    <a:pt x="44" y="71"/>
                    <a:pt x="40" y="74"/>
                  </a:cubicBezTo>
                  <a:cubicBezTo>
                    <a:pt x="52" y="88"/>
                    <a:pt x="77" y="76"/>
                    <a:pt x="93" y="84"/>
                  </a:cubicBezTo>
                  <a:cubicBezTo>
                    <a:pt x="78" y="84"/>
                    <a:pt x="61" y="83"/>
                    <a:pt x="48" y="92"/>
                  </a:cubicBezTo>
                  <a:cubicBezTo>
                    <a:pt x="58" y="108"/>
                    <a:pt x="77" y="98"/>
                    <a:pt x="86" y="110"/>
                  </a:cubicBezTo>
                  <a:cubicBezTo>
                    <a:pt x="92" y="118"/>
                    <a:pt x="116" y="117"/>
                    <a:pt x="124" y="113"/>
                  </a:cubicBezTo>
                  <a:cubicBezTo>
                    <a:pt x="137" y="108"/>
                    <a:pt x="152" y="103"/>
                    <a:pt x="164" y="104"/>
                  </a:cubicBezTo>
                  <a:cubicBezTo>
                    <a:pt x="179" y="106"/>
                    <a:pt x="187" y="118"/>
                    <a:pt x="202" y="106"/>
                  </a:cubicBezTo>
                  <a:cubicBezTo>
                    <a:pt x="199" y="103"/>
                    <a:pt x="198" y="100"/>
                    <a:pt x="194" y="98"/>
                  </a:cubicBezTo>
                  <a:cubicBezTo>
                    <a:pt x="196" y="97"/>
                    <a:pt x="197" y="96"/>
                    <a:pt x="198" y="95"/>
                  </a:cubicBezTo>
                  <a:cubicBezTo>
                    <a:pt x="204" y="95"/>
                    <a:pt x="208" y="95"/>
                    <a:pt x="212" y="9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488" y="441"/>
              <a:ext cx="177" cy="131"/>
            </a:xfrm>
            <a:custGeom>
              <a:avLst/>
              <a:gdLst>
                <a:gd name="T0" fmla="*/ 20 w 100"/>
                <a:gd name="T1" fmla="*/ 64 h 74"/>
                <a:gd name="T2" fmla="*/ 58 w 100"/>
                <a:gd name="T3" fmla="*/ 44 h 74"/>
                <a:gd name="T4" fmla="*/ 100 w 100"/>
                <a:gd name="T5" fmla="*/ 23 h 74"/>
                <a:gd name="T6" fmla="*/ 10 w 100"/>
                <a:gd name="T7" fmla="*/ 4 h 74"/>
                <a:gd name="T8" fmla="*/ 2 w 100"/>
                <a:gd name="T9" fmla="*/ 41 h 74"/>
                <a:gd name="T10" fmla="*/ 20 w 100"/>
                <a:gd name="T11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74">
                  <a:moveTo>
                    <a:pt x="20" y="64"/>
                  </a:moveTo>
                  <a:cubicBezTo>
                    <a:pt x="36" y="74"/>
                    <a:pt x="50" y="55"/>
                    <a:pt x="58" y="44"/>
                  </a:cubicBezTo>
                  <a:cubicBezTo>
                    <a:pt x="70" y="30"/>
                    <a:pt x="85" y="31"/>
                    <a:pt x="100" y="23"/>
                  </a:cubicBezTo>
                  <a:cubicBezTo>
                    <a:pt x="88" y="1"/>
                    <a:pt x="32" y="0"/>
                    <a:pt x="10" y="4"/>
                  </a:cubicBezTo>
                  <a:cubicBezTo>
                    <a:pt x="24" y="23"/>
                    <a:pt x="3" y="26"/>
                    <a:pt x="2" y="41"/>
                  </a:cubicBezTo>
                  <a:cubicBezTo>
                    <a:pt x="0" y="58"/>
                    <a:pt x="10" y="50"/>
                    <a:pt x="20" y="6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610" y="350"/>
              <a:ext cx="249" cy="108"/>
            </a:xfrm>
            <a:custGeom>
              <a:avLst/>
              <a:gdLst>
                <a:gd name="T0" fmla="*/ 22 w 140"/>
                <a:gd name="T1" fmla="*/ 21 h 61"/>
                <a:gd name="T2" fmla="*/ 29 w 140"/>
                <a:gd name="T3" fmla="*/ 23 h 61"/>
                <a:gd name="T4" fmla="*/ 18 w 140"/>
                <a:gd name="T5" fmla="*/ 22 h 61"/>
                <a:gd name="T6" fmla="*/ 22 w 140"/>
                <a:gd name="T7" fmla="*/ 28 h 61"/>
                <a:gd name="T8" fmla="*/ 45 w 140"/>
                <a:gd name="T9" fmla="*/ 38 h 61"/>
                <a:gd name="T10" fmla="*/ 51 w 140"/>
                <a:gd name="T11" fmla="*/ 46 h 61"/>
                <a:gd name="T12" fmla="*/ 42 w 140"/>
                <a:gd name="T13" fmla="*/ 50 h 61"/>
                <a:gd name="T14" fmla="*/ 51 w 140"/>
                <a:gd name="T15" fmla="*/ 55 h 61"/>
                <a:gd name="T16" fmla="*/ 127 w 140"/>
                <a:gd name="T17" fmla="*/ 38 h 61"/>
                <a:gd name="T18" fmla="*/ 103 w 140"/>
                <a:gd name="T19" fmla="*/ 16 h 61"/>
                <a:gd name="T20" fmla="*/ 81 w 140"/>
                <a:gd name="T21" fmla="*/ 16 h 61"/>
                <a:gd name="T22" fmla="*/ 87 w 140"/>
                <a:gd name="T23" fmla="*/ 26 h 61"/>
                <a:gd name="T24" fmla="*/ 93 w 140"/>
                <a:gd name="T25" fmla="*/ 28 h 61"/>
                <a:gd name="T26" fmla="*/ 28 w 140"/>
                <a:gd name="T27" fmla="*/ 14 h 61"/>
                <a:gd name="T28" fmla="*/ 38 w 140"/>
                <a:gd name="T29" fmla="*/ 18 h 61"/>
                <a:gd name="T30" fmla="*/ 22 w 140"/>
                <a:gd name="T31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61">
                  <a:moveTo>
                    <a:pt x="22" y="21"/>
                  </a:moveTo>
                  <a:cubicBezTo>
                    <a:pt x="25" y="22"/>
                    <a:pt x="27" y="23"/>
                    <a:pt x="29" y="23"/>
                  </a:cubicBezTo>
                  <a:cubicBezTo>
                    <a:pt x="26" y="23"/>
                    <a:pt x="22" y="23"/>
                    <a:pt x="18" y="22"/>
                  </a:cubicBezTo>
                  <a:cubicBezTo>
                    <a:pt x="19" y="25"/>
                    <a:pt x="20" y="27"/>
                    <a:pt x="22" y="28"/>
                  </a:cubicBezTo>
                  <a:cubicBezTo>
                    <a:pt x="0" y="26"/>
                    <a:pt x="25" y="61"/>
                    <a:pt x="45" y="38"/>
                  </a:cubicBezTo>
                  <a:cubicBezTo>
                    <a:pt x="47" y="41"/>
                    <a:pt x="49" y="43"/>
                    <a:pt x="51" y="46"/>
                  </a:cubicBezTo>
                  <a:cubicBezTo>
                    <a:pt x="48" y="47"/>
                    <a:pt x="45" y="49"/>
                    <a:pt x="42" y="50"/>
                  </a:cubicBezTo>
                  <a:cubicBezTo>
                    <a:pt x="45" y="52"/>
                    <a:pt x="48" y="53"/>
                    <a:pt x="51" y="55"/>
                  </a:cubicBezTo>
                  <a:cubicBezTo>
                    <a:pt x="64" y="55"/>
                    <a:pt x="121" y="47"/>
                    <a:pt x="127" y="38"/>
                  </a:cubicBezTo>
                  <a:cubicBezTo>
                    <a:pt x="140" y="16"/>
                    <a:pt x="109" y="28"/>
                    <a:pt x="103" y="16"/>
                  </a:cubicBezTo>
                  <a:cubicBezTo>
                    <a:pt x="97" y="5"/>
                    <a:pt x="89" y="0"/>
                    <a:pt x="81" y="16"/>
                  </a:cubicBezTo>
                  <a:cubicBezTo>
                    <a:pt x="90" y="22"/>
                    <a:pt x="90" y="20"/>
                    <a:pt x="87" y="26"/>
                  </a:cubicBezTo>
                  <a:cubicBezTo>
                    <a:pt x="89" y="27"/>
                    <a:pt x="91" y="27"/>
                    <a:pt x="93" y="28"/>
                  </a:cubicBezTo>
                  <a:cubicBezTo>
                    <a:pt x="77" y="40"/>
                    <a:pt x="46" y="13"/>
                    <a:pt x="28" y="14"/>
                  </a:cubicBezTo>
                  <a:cubicBezTo>
                    <a:pt x="31" y="15"/>
                    <a:pt x="35" y="17"/>
                    <a:pt x="38" y="18"/>
                  </a:cubicBezTo>
                  <a:cubicBezTo>
                    <a:pt x="31" y="17"/>
                    <a:pt x="29" y="20"/>
                    <a:pt x="22" y="2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598" y="389"/>
              <a:ext cx="28" cy="23"/>
            </a:xfrm>
            <a:custGeom>
              <a:avLst/>
              <a:gdLst>
                <a:gd name="T0" fmla="*/ 5 w 16"/>
                <a:gd name="T1" fmla="*/ 13 h 13"/>
                <a:gd name="T2" fmla="*/ 16 w 16"/>
                <a:gd name="T3" fmla="*/ 0 h 13"/>
                <a:gd name="T4" fmla="*/ 0 w 16"/>
                <a:gd name="T5" fmla="*/ 8 h 13"/>
                <a:gd name="T6" fmla="*/ 5 w 16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3">
                  <a:moveTo>
                    <a:pt x="5" y="13"/>
                  </a:moveTo>
                  <a:cubicBezTo>
                    <a:pt x="11" y="9"/>
                    <a:pt x="14" y="7"/>
                    <a:pt x="16" y="0"/>
                  </a:cubicBezTo>
                  <a:cubicBezTo>
                    <a:pt x="8" y="1"/>
                    <a:pt x="5" y="3"/>
                    <a:pt x="0" y="8"/>
                  </a:cubicBezTo>
                  <a:cubicBezTo>
                    <a:pt x="2" y="10"/>
                    <a:pt x="3" y="11"/>
                    <a:pt x="5" y="1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674" y="359"/>
              <a:ext cx="22" cy="9"/>
            </a:xfrm>
            <a:custGeom>
              <a:avLst/>
              <a:gdLst>
                <a:gd name="T0" fmla="*/ 0 w 12"/>
                <a:gd name="T1" fmla="*/ 0 h 5"/>
                <a:gd name="T2" fmla="*/ 5 w 12"/>
                <a:gd name="T3" fmla="*/ 5 h 5"/>
                <a:gd name="T4" fmla="*/ 12 w 12"/>
                <a:gd name="T5" fmla="*/ 5 h 5"/>
                <a:gd name="T6" fmla="*/ 12 w 12"/>
                <a:gd name="T7" fmla="*/ 0 h 5"/>
                <a:gd name="T8" fmla="*/ 0 w 1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3" y="3"/>
                    <a:pt x="5" y="5"/>
                  </a:cubicBezTo>
                  <a:cubicBezTo>
                    <a:pt x="7" y="5"/>
                    <a:pt x="10" y="5"/>
                    <a:pt x="12" y="5"/>
                  </a:cubicBezTo>
                  <a:cubicBezTo>
                    <a:pt x="12" y="3"/>
                    <a:pt x="12" y="2"/>
                    <a:pt x="12" y="0"/>
                  </a:cubicBezTo>
                  <a:cubicBezTo>
                    <a:pt x="9" y="0"/>
                    <a:pt x="4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525" y="329"/>
              <a:ext cx="133" cy="76"/>
            </a:xfrm>
            <a:custGeom>
              <a:avLst/>
              <a:gdLst>
                <a:gd name="T0" fmla="*/ 25 w 75"/>
                <a:gd name="T1" fmla="*/ 34 h 43"/>
                <a:gd name="T2" fmla="*/ 31 w 75"/>
                <a:gd name="T3" fmla="*/ 40 h 43"/>
                <a:gd name="T4" fmla="*/ 38 w 75"/>
                <a:gd name="T5" fmla="*/ 32 h 43"/>
                <a:gd name="T6" fmla="*/ 50 w 75"/>
                <a:gd name="T7" fmla="*/ 21 h 43"/>
                <a:gd name="T8" fmla="*/ 75 w 75"/>
                <a:gd name="T9" fmla="*/ 8 h 43"/>
                <a:gd name="T10" fmla="*/ 14 w 75"/>
                <a:gd name="T11" fmla="*/ 26 h 43"/>
                <a:gd name="T12" fmla="*/ 25 w 75"/>
                <a:gd name="T13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3">
                  <a:moveTo>
                    <a:pt x="25" y="34"/>
                  </a:moveTo>
                  <a:cubicBezTo>
                    <a:pt x="27" y="36"/>
                    <a:pt x="29" y="38"/>
                    <a:pt x="31" y="40"/>
                  </a:cubicBezTo>
                  <a:cubicBezTo>
                    <a:pt x="33" y="37"/>
                    <a:pt x="36" y="35"/>
                    <a:pt x="38" y="32"/>
                  </a:cubicBezTo>
                  <a:cubicBezTo>
                    <a:pt x="45" y="29"/>
                    <a:pt x="46" y="28"/>
                    <a:pt x="50" y="21"/>
                  </a:cubicBezTo>
                  <a:cubicBezTo>
                    <a:pt x="60" y="43"/>
                    <a:pt x="73" y="17"/>
                    <a:pt x="75" y="8"/>
                  </a:cubicBezTo>
                  <a:cubicBezTo>
                    <a:pt x="57" y="0"/>
                    <a:pt x="27" y="13"/>
                    <a:pt x="14" y="26"/>
                  </a:cubicBezTo>
                  <a:cubicBezTo>
                    <a:pt x="0" y="39"/>
                    <a:pt x="13" y="35"/>
                    <a:pt x="25" y="3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699" y="277"/>
              <a:ext cx="71" cy="34"/>
            </a:xfrm>
            <a:custGeom>
              <a:avLst/>
              <a:gdLst>
                <a:gd name="T0" fmla="*/ 16 w 40"/>
                <a:gd name="T1" fmla="*/ 18 h 19"/>
                <a:gd name="T2" fmla="*/ 40 w 40"/>
                <a:gd name="T3" fmla="*/ 14 h 19"/>
                <a:gd name="T4" fmla="*/ 0 w 40"/>
                <a:gd name="T5" fmla="*/ 18 h 19"/>
                <a:gd name="T6" fmla="*/ 16 w 40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9">
                  <a:moveTo>
                    <a:pt x="16" y="18"/>
                  </a:moveTo>
                  <a:cubicBezTo>
                    <a:pt x="24" y="19"/>
                    <a:pt x="32" y="18"/>
                    <a:pt x="40" y="14"/>
                  </a:cubicBezTo>
                  <a:cubicBezTo>
                    <a:pt x="30" y="0"/>
                    <a:pt x="10" y="8"/>
                    <a:pt x="0" y="18"/>
                  </a:cubicBezTo>
                  <a:cubicBezTo>
                    <a:pt x="7" y="14"/>
                    <a:pt x="9" y="17"/>
                    <a:pt x="16" y="1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692" y="311"/>
              <a:ext cx="71" cy="41"/>
            </a:xfrm>
            <a:custGeom>
              <a:avLst/>
              <a:gdLst>
                <a:gd name="T0" fmla="*/ 7 w 40"/>
                <a:gd name="T1" fmla="*/ 12 h 23"/>
                <a:gd name="T2" fmla="*/ 35 w 40"/>
                <a:gd name="T3" fmla="*/ 8 h 23"/>
                <a:gd name="T4" fmla="*/ 25 w 40"/>
                <a:gd name="T5" fmla="*/ 8 h 23"/>
                <a:gd name="T6" fmla="*/ 40 w 40"/>
                <a:gd name="T7" fmla="*/ 4 h 23"/>
                <a:gd name="T8" fmla="*/ 7 w 40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3">
                  <a:moveTo>
                    <a:pt x="7" y="12"/>
                  </a:moveTo>
                  <a:cubicBezTo>
                    <a:pt x="14" y="23"/>
                    <a:pt x="30" y="18"/>
                    <a:pt x="35" y="8"/>
                  </a:cubicBezTo>
                  <a:cubicBezTo>
                    <a:pt x="31" y="8"/>
                    <a:pt x="28" y="8"/>
                    <a:pt x="25" y="8"/>
                  </a:cubicBezTo>
                  <a:cubicBezTo>
                    <a:pt x="31" y="8"/>
                    <a:pt x="34" y="6"/>
                    <a:pt x="40" y="4"/>
                  </a:cubicBezTo>
                  <a:cubicBezTo>
                    <a:pt x="33" y="0"/>
                    <a:pt x="0" y="1"/>
                    <a:pt x="7" y="1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673" y="315"/>
              <a:ext cx="19" cy="21"/>
            </a:xfrm>
            <a:custGeom>
              <a:avLst/>
              <a:gdLst>
                <a:gd name="T0" fmla="*/ 11 w 11"/>
                <a:gd name="T1" fmla="*/ 6 h 12"/>
                <a:gd name="T2" fmla="*/ 0 w 11"/>
                <a:gd name="T3" fmla="*/ 5 h 12"/>
                <a:gd name="T4" fmla="*/ 11 w 11"/>
                <a:gd name="T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6" y="3"/>
                    <a:pt x="5" y="0"/>
                    <a:pt x="0" y="5"/>
                  </a:cubicBezTo>
                  <a:cubicBezTo>
                    <a:pt x="5" y="12"/>
                    <a:pt x="6" y="8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898" y="458"/>
              <a:ext cx="120" cy="95"/>
            </a:xfrm>
            <a:custGeom>
              <a:avLst/>
              <a:gdLst>
                <a:gd name="T0" fmla="*/ 52 w 68"/>
                <a:gd name="T1" fmla="*/ 23 h 53"/>
                <a:gd name="T2" fmla="*/ 39 w 68"/>
                <a:gd name="T3" fmla="*/ 23 h 53"/>
                <a:gd name="T4" fmla="*/ 10 w 68"/>
                <a:gd name="T5" fmla="*/ 13 h 53"/>
                <a:gd name="T6" fmla="*/ 0 w 68"/>
                <a:gd name="T7" fmla="*/ 23 h 53"/>
                <a:gd name="T8" fmla="*/ 38 w 68"/>
                <a:gd name="T9" fmla="*/ 53 h 53"/>
                <a:gd name="T10" fmla="*/ 52 w 68"/>
                <a:gd name="T11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53">
                  <a:moveTo>
                    <a:pt x="52" y="23"/>
                  </a:moveTo>
                  <a:cubicBezTo>
                    <a:pt x="47" y="23"/>
                    <a:pt x="45" y="21"/>
                    <a:pt x="39" y="23"/>
                  </a:cubicBezTo>
                  <a:cubicBezTo>
                    <a:pt x="68" y="8"/>
                    <a:pt x="24" y="0"/>
                    <a:pt x="10" y="13"/>
                  </a:cubicBezTo>
                  <a:cubicBezTo>
                    <a:pt x="30" y="15"/>
                    <a:pt x="20" y="30"/>
                    <a:pt x="0" y="23"/>
                  </a:cubicBezTo>
                  <a:cubicBezTo>
                    <a:pt x="1" y="30"/>
                    <a:pt x="30" y="53"/>
                    <a:pt x="38" y="53"/>
                  </a:cubicBezTo>
                  <a:cubicBezTo>
                    <a:pt x="60" y="53"/>
                    <a:pt x="58" y="30"/>
                    <a:pt x="52" y="2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848" y="366"/>
              <a:ext cx="147" cy="64"/>
            </a:xfrm>
            <a:custGeom>
              <a:avLst/>
              <a:gdLst>
                <a:gd name="T0" fmla="*/ 37 w 83"/>
                <a:gd name="T1" fmla="*/ 1 h 36"/>
                <a:gd name="T2" fmla="*/ 49 w 83"/>
                <a:gd name="T3" fmla="*/ 13 h 36"/>
                <a:gd name="T4" fmla="*/ 30 w 83"/>
                <a:gd name="T5" fmla="*/ 6 h 36"/>
                <a:gd name="T6" fmla="*/ 37 w 83"/>
                <a:gd name="T7" fmla="*/ 16 h 36"/>
                <a:gd name="T8" fmla="*/ 7 w 83"/>
                <a:gd name="T9" fmla="*/ 1 h 36"/>
                <a:gd name="T10" fmla="*/ 10 w 83"/>
                <a:gd name="T11" fmla="*/ 8 h 36"/>
                <a:gd name="T12" fmla="*/ 22 w 83"/>
                <a:gd name="T13" fmla="*/ 18 h 36"/>
                <a:gd name="T14" fmla="*/ 56 w 83"/>
                <a:gd name="T15" fmla="*/ 20 h 36"/>
                <a:gd name="T16" fmla="*/ 45 w 83"/>
                <a:gd name="T17" fmla="*/ 32 h 36"/>
                <a:gd name="T18" fmla="*/ 73 w 83"/>
                <a:gd name="T19" fmla="*/ 10 h 36"/>
                <a:gd name="T20" fmla="*/ 37 w 83"/>
                <a:gd name="T2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36">
                  <a:moveTo>
                    <a:pt x="37" y="1"/>
                  </a:moveTo>
                  <a:cubicBezTo>
                    <a:pt x="44" y="3"/>
                    <a:pt x="49" y="6"/>
                    <a:pt x="49" y="13"/>
                  </a:cubicBezTo>
                  <a:cubicBezTo>
                    <a:pt x="43" y="11"/>
                    <a:pt x="36" y="9"/>
                    <a:pt x="30" y="6"/>
                  </a:cubicBezTo>
                  <a:cubicBezTo>
                    <a:pt x="32" y="9"/>
                    <a:pt x="33" y="12"/>
                    <a:pt x="37" y="16"/>
                  </a:cubicBezTo>
                  <a:cubicBezTo>
                    <a:pt x="26" y="13"/>
                    <a:pt x="19" y="3"/>
                    <a:pt x="7" y="1"/>
                  </a:cubicBezTo>
                  <a:cubicBezTo>
                    <a:pt x="8" y="4"/>
                    <a:pt x="9" y="6"/>
                    <a:pt x="10" y="8"/>
                  </a:cubicBezTo>
                  <a:cubicBezTo>
                    <a:pt x="0" y="5"/>
                    <a:pt x="18" y="16"/>
                    <a:pt x="22" y="18"/>
                  </a:cubicBezTo>
                  <a:cubicBezTo>
                    <a:pt x="33" y="22"/>
                    <a:pt x="43" y="18"/>
                    <a:pt x="56" y="20"/>
                  </a:cubicBezTo>
                  <a:cubicBezTo>
                    <a:pt x="48" y="24"/>
                    <a:pt x="49" y="26"/>
                    <a:pt x="45" y="32"/>
                  </a:cubicBezTo>
                  <a:cubicBezTo>
                    <a:pt x="59" y="36"/>
                    <a:pt x="83" y="30"/>
                    <a:pt x="73" y="10"/>
                  </a:cubicBezTo>
                  <a:cubicBezTo>
                    <a:pt x="67" y="0"/>
                    <a:pt x="49" y="1"/>
                    <a:pt x="37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949" y="588"/>
              <a:ext cx="69" cy="53"/>
            </a:xfrm>
            <a:custGeom>
              <a:avLst/>
              <a:gdLst>
                <a:gd name="T0" fmla="*/ 39 w 39"/>
                <a:gd name="T1" fmla="*/ 24 h 30"/>
                <a:gd name="T2" fmla="*/ 0 w 39"/>
                <a:gd name="T3" fmla="*/ 20 h 30"/>
                <a:gd name="T4" fmla="*/ 30 w 39"/>
                <a:gd name="T5" fmla="*/ 30 h 30"/>
                <a:gd name="T6" fmla="*/ 39 w 39"/>
                <a:gd name="T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0">
                  <a:moveTo>
                    <a:pt x="39" y="24"/>
                  </a:moveTo>
                  <a:cubicBezTo>
                    <a:pt x="22" y="0"/>
                    <a:pt x="18" y="14"/>
                    <a:pt x="0" y="20"/>
                  </a:cubicBezTo>
                  <a:cubicBezTo>
                    <a:pt x="10" y="24"/>
                    <a:pt x="20" y="28"/>
                    <a:pt x="30" y="30"/>
                  </a:cubicBezTo>
                  <a:cubicBezTo>
                    <a:pt x="33" y="28"/>
                    <a:pt x="36" y="26"/>
                    <a:pt x="39" y="2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1013" y="439"/>
              <a:ext cx="92" cy="92"/>
            </a:xfrm>
            <a:custGeom>
              <a:avLst/>
              <a:gdLst>
                <a:gd name="T0" fmla="*/ 1 w 52"/>
                <a:gd name="T1" fmla="*/ 18 h 52"/>
                <a:gd name="T2" fmla="*/ 6 w 52"/>
                <a:gd name="T3" fmla="*/ 51 h 52"/>
                <a:gd name="T4" fmla="*/ 16 w 52"/>
                <a:gd name="T5" fmla="*/ 40 h 52"/>
                <a:gd name="T6" fmla="*/ 52 w 52"/>
                <a:gd name="T7" fmla="*/ 18 h 52"/>
                <a:gd name="T8" fmla="*/ 1 w 52"/>
                <a:gd name="T9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1" y="18"/>
                  </a:moveTo>
                  <a:cubicBezTo>
                    <a:pt x="0" y="30"/>
                    <a:pt x="7" y="39"/>
                    <a:pt x="6" y="51"/>
                  </a:cubicBezTo>
                  <a:cubicBezTo>
                    <a:pt x="16" y="52"/>
                    <a:pt x="23" y="44"/>
                    <a:pt x="16" y="40"/>
                  </a:cubicBezTo>
                  <a:cubicBezTo>
                    <a:pt x="34" y="37"/>
                    <a:pt x="40" y="29"/>
                    <a:pt x="52" y="18"/>
                  </a:cubicBezTo>
                  <a:cubicBezTo>
                    <a:pt x="45" y="0"/>
                    <a:pt x="11" y="18"/>
                    <a:pt x="1" y="1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830" y="325"/>
              <a:ext cx="30" cy="29"/>
            </a:xfrm>
            <a:custGeom>
              <a:avLst/>
              <a:gdLst>
                <a:gd name="T0" fmla="*/ 17 w 17"/>
                <a:gd name="T1" fmla="*/ 10 h 16"/>
                <a:gd name="T2" fmla="*/ 0 w 17"/>
                <a:gd name="T3" fmla="*/ 0 h 16"/>
                <a:gd name="T4" fmla="*/ 17 w 17"/>
                <a:gd name="T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7" y="10"/>
                  </a:moveTo>
                  <a:cubicBezTo>
                    <a:pt x="12" y="6"/>
                    <a:pt x="7" y="2"/>
                    <a:pt x="0" y="0"/>
                  </a:cubicBezTo>
                  <a:cubicBezTo>
                    <a:pt x="3" y="9"/>
                    <a:pt x="10" y="16"/>
                    <a:pt x="17" y="1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850" y="409"/>
              <a:ext cx="19" cy="19"/>
            </a:xfrm>
            <a:custGeom>
              <a:avLst/>
              <a:gdLst>
                <a:gd name="T0" fmla="*/ 9 w 11"/>
                <a:gd name="T1" fmla="*/ 0 h 11"/>
                <a:gd name="T2" fmla="*/ 0 w 11"/>
                <a:gd name="T3" fmla="*/ 9 h 11"/>
                <a:gd name="T4" fmla="*/ 9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9" y="0"/>
                  </a:moveTo>
                  <a:cubicBezTo>
                    <a:pt x="5" y="2"/>
                    <a:pt x="2" y="4"/>
                    <a:pt x="0" y="9"/>
                  </a:cubicBezTo>
                  <a:cubicBezTo>
                    <a:pt x="11" y="11"/>
                    <a:pt x="9" y="7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839" y="261"/>
              <a:ext cx="114" cy="66"/>
            </a:xfrm>
            <a:custGeom>
              <a:avLst/>
              <a:gdLst>
                <a:gd name="T0" fmla="*/ 15 w 64"/>
                <a:gd name="T1" fmla="*/ 13 h 37"/>
                <a:gd name="T2" fmla="*/ 5 w 64"/>
                <a:gd name="T3" fmla="*/ 21 h 37"/>
                <a:gd name="T4" fmla="*/ 42 w 64"/>
                <a:gd name="T5" fmla="*/ 27 h 37"/>
                <a:gd name="T6" fmla="*/ 64 w 64"/>
                <a:gd name="T7" fmla="*/ 31 h 37"/>
                <a:gd name="T8" fmla="*/ 54 w 64"/>
                <a:gd name="T9" fmla="*/ 16 h 37"/>
                <a:gd name="T10" fmla="*/ 39 w 64"/>
                <a:gd name="T11" fmla="*/ 11 h 37"/>
                <a:gd name="T12" fmla="*/ 0 w 64"/>
                <a:gd name="T13" fmla="*/ 4 h 37"/>
                <a:gd name="T14" fmla="*/ 3 w 64"/>
                <a:gd name="T15" fmla="*/ 13 h 37"/>
                <a:gd name="T16" fmla="*/ 15 w 64"/>
                <a:gd name="T17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7">
                  <a:moveTo>
                    <a:pt x="15" y="13"/>
                  </a:moveTo>
                  <a:cubicBezTo>
                    <a:pt x="12" y="17"/>
                    <a:pt x="13" y="19"/>
                    <a:pt x="5" y="21"/>
                  </a:cubicBezTo>
                  <a:cubicBezTo>
                    <a:pt x="17" y="25"/>
                    <a:pt x="30" y="26"/>
                    <a:pt x="42" y="27"/>
                  </a:cubicBezTo>
                  <a:cubicBezTo>
                    <a:pt x="49" y="33"/>
                    <a:pt x="57" y="37"/>
                    <a:pt x="64" y="31"/>
                  </a:cubicBezTo>
                  <a:cubicBezTo>
                    <a:pt x="56" y="25"/>
                    <a:pt x="57" y="19"/>
                    <a:pt x="54" y="16"/>
                  </a:cubicBezTo>
                  <a:cubicBezTo>
                    <a:pt x="47" y="11"/>
                    <a:pt x="44" y="15"/>
                    <a:pt x="39" y="11"/>
                  </a:cubicBezTo>
                  <a:cubicBezTo>
                    <a:pt x="31" y="5"/>
                    <a:pt x="11" y="0"/>
                    <a:pt x="0" y="4"/>
                  </a:cubicBezTo>
                  <a:cubicBezTo>
                    <a:pt x="1" y="6"/>
                    <a:pt x="3" y="13"/>
                    <a:pt x="3" y="13"/>
                  </a:cubicBezTo>
                  <a:cubicBezTo>
                    <a:pt x="7" y="13"/>
                    <a:pt x="12" y="14"/>
                    <a:pt x="15" y="1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>
              <a:off x="894" y="311"/>
              <a:ext cx="20" cy="14"/>
            </a:xfrm>
            <a:custGeom>
              <a:avLst/>
              <a:gdLst>
                <a:gd name="T0" fmla="*/ 0 w 11"/>
                <a:gd name="T1" fmla="*/ 8 h 8"/>
                <a:gd name="T2" fmla="*/ 11 w 11"/>
                <a:gd name="T3" fmla="*/ 6 h 8"/>
                <a:gd name="T4" fmla="*/ 0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0" y="8"/>
                  </a:moveTo>
                  <a:cubicBezTo>
                    <a:pt x="4" y="7"/>
                    <a:pt x="8" y="7"/>
                    <a:pt x="11" y="6"/>
                  </a:cubicBezTo>
                  <a:cubicBezTo>
                    <a:pt x="4" y="0"/>
                    <a:pt x="5" y="6"/>
                    <a:pt x="0" y="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995" y="340"/>
              <a:ext cx="300" cy="108"/>
            </a:xfrm>
            <a:custGeom>
              <a:avLst/>
              <a:gdLst>
                <a:gd name="T0" fmla="*/ 76 w 169"/>
                <a:gd name="T1" fmla="*/ 54 h 61"/>
                <a:gd name="T2" fmla="*/ 125 w 169"/>
                <a:gd name="T3" fmla="*/ 59 h 61"/>
                <a:gd name="T4" fmla="*/ 148 w 169"/>
                <a:gd name="T5" fmla="*/ 59 h 61"/>
                <a:gd name="T6" fmla="*/ 169 w 169"/>
                <a:gd name="T7" fmla="*/ 47 h 61"/>
                <a:gd name="T8" fmla="*/ 165 w 169"/>
                <a:gd name="T9" fmla="*/ 47 h 61"/>
                <a:gd name="T10" fmla="*/ 167 w 169"/>
                <a:gd name="T11" fmla="*/ 44 h 61"/>
                <a:gd name="T12" fmla="*/ 169 w 169"/>
                <a:gd name="T13" fmla="*/ 43 h 61"/>
                <a:gd name="T14" fmla="*/ 116 w 169"/>
                <a:gd name="T15" fmla="*/ 40 h 61"/>
                <a:gd name="T16" fmla="*/ 69 w 169"/>
                <a:gd name="T17" fmla="*/ 36 h 61"/>
                <a:gd name="T18" fmla="*/ 71 w 169"/>
                <a:gd name="T19" fmla="*/ 35 h 61"/>
                <a:gd name="T20" fmla="*/ 56 w 169"/>
                <a:gd name="T21" fmla="*/ 27 h 61"/>
                <a:gd name="T22" fmla="*/ 70 w 169"/>
                <a:gd name="T23" fmla="*/ 27 h 61"/>
                <a:gd name="T24" fmla="*/ 33 w 169"/>
                <a:gd name="T25" fmla="*/ 18 h 61"/>
                <a:gd name="T26" fmla="*/ 0 w 169"/>
                <a:gd name="T27" fmla="*/ 12 h 61"/>
                <a:gd name="T28" fmla="*/ 43 w 169"/>
                <a:gd name="T29" fmla="*/ 36 h 61"/>
                <a:gd name="T30" fmla="*/ 51 w 169"/>
                <a:gd name="T31" fmla="*/ 54 h 61"/>
                <a:gd name="T32" fmla="*/ 76 w 169"/>
                <a:gd name="T33" fmla="*/ 5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9" h="61">
                  <a:moveTo>
                    <a:pt x="76" y="54"/>
                  </a:moveTo>
                  <a:cubicBezTo>
                    <a:pt x="90" y="55"/>
                    <a:pt x="107" y="59"/>
                    <a:pt x="125" y="59"/>
                  </a:cubicBezTo>
                  <a:cubicBezTo>
                    <a:pt x="132" y="59"/>
                    <a:pt x="141" y="60"/>
                    <a:pt x="148" y="59"/>
                  </a:cubicBezTo>
                  <a:cubicBezTo>
                    <a:pt x="158" y="58"/>
                    <a:pt x="165" y="58"/>
                    <a:pt x="169" y="47"/>
                  </a:cubicBezTo>
                  <a:cubicBezTo>
                    <a:pt x="167" y="47"/>
                    <a:pt x="166" y="47"/>
                    <a:pt x="165" y="47"/>
                  </a:cubicBezTo>
                  <a:cubicBezTo>
                    <a:pt x="165" y="46"/>
                    <a:pt x="166" y="45"/>
                    <a:pt x="167" y="44"/>
                  </a:cubicBezTo>
                  <a:cubicBezTo>
                    <a:pt x="168" y="44"/>
                    <a:pt x="168" y="43"/>
                    <a:pt x="169" y="43"/>
                  </a:cubicBezTo>
                  <a:cubicBezTo>
                    <a:pt x="156" y="25"/>
                    <a:pt x="133" y="36"/>
                    <a:pt x="116" y="40"/>
                  </a:cubicBezTo>
                  <a:cubicBezTo>
                    <a:pt x="99" y="43"/>
                    <a:pt x="85" y="42"/>
                    <a:pt x="69" y="36"/>
                  </a:cubicBezTo>
                  <a:cubicBezTo>
                    <a:pt x="70" y="36"/>
                    <a:pt x="70" y="35"/>
                    <a:pt x="71" y="35"/>
                  </a:cubicBezTo>
                  <a:cubicBezTo>
                    <a:pt x="64" y="33"/>
                    <a:pt x="62" y="30"/>
                    <a:pt x="56" y="27"/>
                  </a:cubicBezTo>
                  <a:cubicBezTo>
                    <a:pt x="60" y="27"/>
                    <a:pt x="65" y="26"/>
                    <a:pt x="70" y="27"/>
                  </a:cubicBezTo>
                  <a:cubicBezTo>
                    <a:pt x="53" y="18"/>
                    <a:pt x="49" y="21"/>
                    <a:pt x="33" y="18"/>
                  </a:cubicBezTo>
                  <a:cubicBezTo>
                    <a:pt x="20" y="15"/>
                    <a:pt x="15" y="0"/>
                    <a:pt x="0" y="12"/>
                  </a:cubicBezTo>
                  <a:cubicBezTo>
                    <a:pt x="18" y="27"/>
                    <a:pt x="30" y="19"/>
                    <a:pt x="43" y="36"/>
                  </a:cubicBezTo>
                  <a:cubicBezTo>
                    <a:pt x="48" y="42"/>
                    <a:pt x="38" y="47"/>
                    <a:pt x="51" y="54"/>
                  </a:cubicBezTo>
                  <a:cubicBezTo>
                    <a:pt x="64" y="61"/>
                    <a:pt x="65" y="53"/>
                    <a:pt x="76" y="5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999" y="379"/>
              <a:ext cx="83" cy="87"/>
            </a:xfrm>
            <a:custGeom>
              <a:avLst/>
              <a:gdLst>
                <a:gd name="T0" fmla="*/ 5 w 47"/>
                <a:gd name="T1" fmla="*/ 21 h 49"/>
                <a:gd name="T2" fmla="*/ 0 w 47"/>
                <a:gd name="T3" fmla="*/ 26 h 49"/>
                <a:gd name="T4" fmla="*/ 5 w 47"/>
                <a:gd name="T5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9">
                  <a:moveTo>
                    <a:pt x="5" y="21"/>
                  </a:moveTo>
                  <a:cubicBezTo>
                    <a:pt x="3" y="23"/>
                    <a:pt x="2" y="25"/>
                    <a:pt x="0" y="26"/>
                  </a:cubicBezTo>
                  <a:cubicBezTo>
                    <a:pt x="47" y="49"/>
                    <a:pt x="18" y="0"/>
                    <a:pt x="5" y="2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>
              <a:off x="1006" y="325"/>
              <a:ext cx="62" cy="18"/>
            </a:xfrm>
            <a:custGeom>
              <a:avLst/>
              <a:gdLst>
                <a:gd name="T0" fmla="*/ 22 w 35"/>
                <a:gd name="T1" fmla="*/ 0 h 10"/>
                <a:gd name="T2" fmla="*/ 0 w 35"/>
                <a:gd name="T3" fmla="*/ 4 h 10"/>
                <a:gd name="T4" fmla="*/ 22 w 35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0">
                  <a:moveTo>
                    <a:pt x="22" y="0"/>
                  </a:moveTo>
                  <a:cubicBezTo>
                    <a:pt x="14" y="0"/>
                    <a:pt x="7" y="1"/>
                    <a:pt x="0" y="4"/>
                  </a:cubicBezTo>
                  <a:cubicBezTo>
                    <a:pt x="8" y="6"/>
                    <a:pt x="35" y="10"/>
                    <a:pt x="22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954" y="263"/>
              <a:ext cx="89" cy="71"/>
            </a:xfrm>
            <a:custGeom>
              <a:avLst/>
              <a:gdLst>
                <a:gd name="T0" fmla="*/ 16 w 50"/>
                <a:gd name="T1" fmla="*/ 31 h 40"/>
                <a:gd name="T2" fmla="*/ 28 w 50"/>
                <a:gd name="T3" fmla="*/ 15 h 40"/>
                <a:gd name="T4" fmla="*/ 16 w 50"/>
                <a:gd name="T5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0">
                  <a:moveTo>
                    <a:pt x="16" y="31"/>
                  </a:moveTo>
                  <a:cubicBezTo>
                    <a:pt x="34" y="40"/>
                    <a:pt x="50" y="26"/>
                    <a:pt x="28" y="15"/>
                  </a:cubicBezTo>
                  <a:cubicBezTo>
                    <a:pt x="0" y="0"/>
                    <a:pt x="18" y="25"/>
                    <a:pt x="16" y="3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947" y="238"/>
              <a:ext cx="22" cy="20"/>
            </a:xfrm>
            <a:custGeom>
              <a:avLst/>
              <a:gdLst>
                <a:gd name="T0" fmla="*/ 12 w 12"/>
                <a:gd name="T1" fmla="*/ 0 h 11"/>
                <a:gd name="T2" fmla="*/ 0 w 12"/>
                <a:gd name="T3" fmla="*/ 0 h 11"/>
                <a:gd name="T4" fmla="*/ 12 w 1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1">
                  <a:moveTo>
                    <a:pt x="12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6" y="8"/>
                    <a:pt x="11" y="11"/>
                    <a:pt x="12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1008" y="183"/>
              <a:ext cx="232" cy="133"/>
            </a:xfrm>
            <a:custGeom>
              <a:avLst/>
              <a:gdLst>
                <a:gd name="T0" fmla="*/ 0 w 131"/>
                <a:gd name="T1" fmla="*/ 28 h 75"/>
                <a:gd name="T2" fmla="*/ 20 w 131"/>
                <a:gd name="T3" fmla="*/ 39 h 75"/>
                <a:gd name="T4" fmla="*/ 12 w 131"/>
                <a:gd name="T5" fmla="*/ 43 h 75"/>
                <a:gd name="T6" fmla="*/ 52 w 131"/>
                <a:gd name="T7" fmla="*/ 48 h 75"/>
                <a:gd name="T8" fmla="*/ 26 w 131"/>
                <a:gd name="T9" fmla="*/ 55 h 75"/>
                <a:gd name="T10" fmla="*/ 41 w 131"/>
                <a:gd name="T11" fmla="*/ 64 h 75"/>
                <a:gd name="T12" fmla="*/ 71 w 131"/>
                <a:gd name="T13" fmla="*/ 71 h 75"/>
                <a:gd name="T14" fmla="*/ 77 w 131"/>
                <a:gd name="T15" fmla="*/ 67 h 75"/>
                <a:gd name="T16" fmla="*/ 77 w 131"/>
                <a:gd name="T17" fmla="*/ 54 h 75"/>
                <a:gd name="T18" fmla="*/ 84 w 131"/>
                <a:gd name="T19" fmla="*/ 39 h 75"/>
                <a:gd name="T20" fmla="*/ 75 w 131"/>
                <a:gd name="T21" fmla="*/ 23 h 75"/>
                <a:gd name="T22" fmla="*/ 72 w 131"/>
                <a:gd name="T23" fmla="*/ 30 h 75"/>
                <a:gd name="T24" fmla="*/ 50 w 131"/>
                <a:gd name="T25" fmla="*/ 15 h 75"/>
                <a:gd name="T26" fmla="*/ 19 w 131"/>
                <a:gd name="T27" fmla="*/ 0 h 75"/>
                <a:gd name="T28" fmla="*/ 30 w 131"/>
                <a:gd name="T29" fmla="*/ 8 h 75"/>
                <a:gd name="T30" fmla="*/ 11 w 131"/>
                <a:gd name="T31" fmla="*/ 11 h 75"/>
                <a:gd name="T32" fmla="*/ 25 w 131"/>
                <a:gd name="T33" fmla="*/ 16 h 75"/>
                <a:gd name="T34" fmla="*/ 4 w 131"/>
                <a:gd name="T35" fmla="*/ 21 h 75"/>
                <a:gd name="T36" fmla="*/ 19 w 131"/>
                <a:gd name="T37" fmla="*/ 28 h 75"/>
                <a:gd name="T38" fmla="*/ 0 w 131"/>
                <a:gd name="T39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75">
                  <a:moveTo>
                    <a:pt x="0" y="28"/>
                  </a:moveTo>
                  <a:cubicBezTo>
                    <a:pt x="3" y="37"/>
                    <a:pt x="11" y="40"/>
                    <a:pt x="20" y="39"/>
                  </a:cubicBezTo>
                  <a:cubicBezTo>
                    <a:pt x="18" y="40"/>
                    <a:pt x="15" y="42"/>
                    <a:pt x="12" y="43"/>
                  </a:cubicBezTo>
                  <a:cubicBezTo>
                    <a:pt x="24" y="48"/>
                    <a:pt x="37" y="43"/>
                    <a:pt x="52" y="48"/>
                  </a:cubicBezTo>
                  <a:cubicBezTo>
                    <a:pt x="43" y="48"/>
                    <a:pt x="33" y="50"/>
                    <a:pt x="26" y="55"/>
                  </a:cubicBezTo>
                  <a:cubicBezTo>
                    <a:pt x="31" y="60"/>
                    <a:pt x="33" y="63"/>
                    <a:pt x="41" y="64"/>
                  </a:cubicBezTo>
                  <a:cubicBezTo>
                    <a:pt x="31" y="75"/>
                    <a:pt x="64" y="65"/>
                    <a:pt x="71" y="71"/>
                  </a:cubicBezTo>
                  <a:cubicBezTo>
                    <a:pt x="74" y="68"/>
                    <a:pt x="73" y="70"/>
                    <a:pt x="77" y="67"/>
                  </a:cubicBezTo>
                  <a:cubicBezTo>
                    <a:pt x="74" y="58"/>
                    <a:pt x="77" y="62"/>
                    <a:pt x="77" y="54"/>
                  </a:cubicBezTo>
                  <a:cubicBezTo>
                    <a:pt x="83" y="65"/>
                    <a:pt x="131" y="41"/>
                    <a:pt x="84" y="39"/>
                  </a:cubicBezTo>
                  <a:cubicBezTo>
                    <a:pt x="87" y="31"/>
                    <a:pt x="82" y="25"/>
                    <a:pt x="75" y="23"/>
                  </a:cubicBezTo>
                  <a:cubicBezTo>
                    <a:pt x="79" y="29"/>
                    <a:pt x="73" y="28"/>
                    <a:pt x="72" y="30"/>
                  </a:cubicBezTo>
                  <a:cubicBezTo>
                    <a:pt x="67" y="14"/>
                    <a:pt x="56" y="25"/>
                    <a:pt x="50" y="15"/>
                  </a:cubicBezTo>
                  <a:cubicBezTo>
                    <a:pt x="41" y="4"/>
                    <a:pt x="33" y="1"/>
                    <a:pt x="19" y="0"/>
                  </a:cubicBezTo>
                  <a:cubicBezTo>
                    <a:pt x="23" y="2"/>
                    <a:pt x="26" y="6"/>
                    <a:pt x="30" y="8"/>
                  </a:cubicBezTo>
                  <a:cubicBezTo>
                    <a:pt x="22" y="7"/>
                    <a:pt x="17" y="9"/>
                    <a:pt x="11" y="11"/>
                  </a:cubicBezTo>
                  <a:cubicBezTo>
                    <a:pt x="17" y="14"/>
                    <a:pt x="16" y="17"/>
                    <a:pt x="25" y="16"/>
                  </a:cubicBezTo>
                  <a:cubicBezTo>
                    <a:pt x="18" y="18"/>
                    <a:pt x="12" y="18"/>
                    <a:pt x="4" y="21"/>
                  </a:cubicBezTo>
                  <a:cubicBezTo>
                    <a:pt x="10" y="23"/>
                    <a:pt x="13" y="27"/>
                    <a:pt x="19" y="28"/>
                  </a:cubicBezTo>
                  <a:cubicBezTo>
                    <a:pt x="14" y="31"/>
                    <a:pt x="7" y="30"/>
                    <a:pt x="0" y="2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>
              <a:off x="1162" y="718"/>
              <a:ext cx="124" cy="78"/>
            </a:xfrm>
            <a:custGeom>
              <a:avLst/>
              <a:gdLst>
                <a:gd name="T0" fmla="*/ 20 w 70"/>
                <a:gd name="T1" fmla="*/ 0 h 44"/>
                <a:gd name="T2" fmla="*/ 5 w 70"/>
                <a:gd name="T3" fmla="*/ 31 h 44"/>
                <a:gd name="T4" fmla="*/ 0 w 70"/>
                <a:gd name="T5" fmla="*/ 37 h 44"/>
                <a:gd name="T6" fmla="*/ 17 w 70"/>
                <a:gd name="T7" fmla="*/ 44 h 44"/>
                <a:gd name="T8" fmla="*/ 39 w 70"/>
                <a:gd name="T9" fmla="*/ 31 h 44"/>
                <a:gd name="T10" fmla="*/ 70 w 70"/>
                <a:gd name="T11" fmla="*/ 34 h 44"/>
                <a:gd name="T12" fmla="*/ 20 w 70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44">
                  <a:moveTo>
                    <a:pt x="20" y="0"/>
                  </a:moveTo>
                  <a:cubicBezTo>
                    <a:pt x="7" y="5"/>
                    <a:pt x="10" y="20"/>
                    <a:pt x="5" y="31"/>
                  </a:cubicBezTo>
                  <a:cubicBezTo>
                    <a:pt x="3" y="33"/>
                    <a:pt x="1" y="35"/>
                    <a:pt x="0" y="37"/>
                  </a:cubicBezTo>
                  <a:cubicBezTo>
                    <a:pt x="8" y="35"/>
                    <a:pt x="14" y="36"/>
                    <a:pt x="17" y="44"/>
                  </a:cubicBezTo>
                  <a:cubicBezTo>
                    <a:pt x="24" y="42"/>
                    <a:pt x="36" y="29"/>
                    <a:pt x="39" y="31"/>
                  </a:cubicBezTo>
                  <a:cubicBezTo>
                    <a:pt x="50" y="37"/>
                    <a:pt x="57" y="39"/>
                    <a:pt x="70" y="34"/>
                  </a:cubicBezTo>
                  <a:cubicBezTo>
                    <a:pt x="57" y="31"/>
                    <a:pt x="23" y="8"/>
                    <a:pt x="2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1330" y="636"/>
              <a:ext cx="45" cy="44"/>
            </a:xfrm>
            <a:custGeom>
              <a:avLst/>
              <a:gdLst>
                <a:gd name="T0" fmla="*/ 25 w 25"/>
                <a:gd name="T1" fmla="*/ 16 h 25"/>
                <a:gd name="T2" fmla="*/ 6 w 25"/>
                <a:gd name="T3" fmla="*/ 18 h 25"/>
                <a:gd name="T4" fmla="*/ 25 w 25"/>
                <a:gd name="T5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5">
                  <a:moveTo>
                    <a:pt x="25" y="16"/>
                  </a:moveTo>
                  <a:cubicBezTo>
                    <a:pt x="19" y="0"/>
                    <a:pt x="0" y="12"/>
                    <a:pt x="6" y="18"/>
                  </a:cubicBezTo>
                  <a:cubicBezTo>
                    <a:pt x="14" y="24"/>
                    <a:pt x="19" y="25"/>
                    <a:pt x="25" y="1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1224" y="801"/>
              <a:ext cx="32" cy="23"/>
            </a:xfrm>
            <a:custGeom>
              <a:avLst/>
              <a:gdLst>
                <a:gd name="T0" fmla="*/ 0 w 18"/>
                <a:gd name="T1" fmla="*/ 13 h 13"/>
                <a:gd name="T2" fmla="*/ 18 w 18"/>
                <a:gd name="T3" fmla="*/ 1 h 13"/>
                <a:gd name="T4" fmla="*/ 8 w 18"/>
                <a:gd name="T5" fmla="*/ 0 h 13"/>
                <a:gd name="T6" fmla="*/ 0 w 18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3">
                  <a:moveTo>
                    <a:pt x="0" y="13"/>
                  </a:moveTo>
                  <a:cubicBezTo>
                    <a:pt x="7" y="10"/>
                    <a:pt x="13" y="6"/>
                    <a:pt x="18" y="1"/>
                  </a:cubicBezTo>
                  <a:cubicBezTo>
                    <a:pt x="14" y="1"/>
                    <a:pt x="11" y="0"/>
                    <a:pt x="8" y="0"/>
                  </a:cubicBezTo>
                  <a:cubicBezTo>
                    <a:pt x="3" y="4"/>
                    <a:pt x="0" y="7"/>
                    <a:pt x="0" y="1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1274" y="458"/>
              <a:ext cx="81" cy="50"/>
            </a:xfrm>
            <a:custGeom>
              <a:avLst/>
              <a:gdLst>
                <a:gd name="T0" fmla="*/ 17 w 46"/>
                <a:gd name="T1" fmla="*/ 26 h 28"/>
                <a:gd name="T2" fmla="*/ 46 w 46"/>
                <a:gd name="T3" fmla="*/ 20 h 28"/>
                <a:gd name="T4" fmla="*/ 0 w 46"/>
                <a:gd name="T5" fmla="*/ 11 h 28"/>
                <a:gd name="T6" fmla="*/ 17 w 46"/>
                <a:gd name="T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8">
                  <a:moveTo>
                    <a:pt x="17" y="26"/>
                  </a:moveTo>
                  <a:cubicBezTo>
                    <a:pt x="28" y="21"/>
                    <a:pt x="38" y="28"/>
                    <a:pt x="46" y="20"/>
                  </a:cubicBezTo>
                  <a:cubicBezTo>
                    <a:pt x="36" y="12"/>
                    <a:pt x="10" y="0"/>
                    <a:pt x="0" y="11"/>
                  </a:cubicBezTo>
                  <a:cubicBezTo>
                    <a:pt x="5" y="19"/>
                    <a:pt x="9" y="24"/>
                    <a:pt x="17" y="2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1279" y="817"/>
              <a:ext cx="21" cy="19"/>
            </a:xfrm>
            <a:custGeom>
              <a:avLst/>
              <a:gdLst>
                <a:gd name="T0" fmla="*/ 12 w 12"/>
                <a:gd name="T1" fmla="*/ 3 h 11"/>
                <a:gd name="T2" fmla="*/ 6 w 12"/>
                <a:gd name="T3" fmla="*/ 11 h 11"/>
                <a:gd name="T4" fmla="*/ 12 w 12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1">
                  <a:moveTo>
                    <a:pt x="12" y="3"/>
                  </a:moveTo>
                  <a:cubicBezTo>
                    <a:pt x="3" y="0"/>
                    <a:pt x="0" y="2"/>
                    <a:pt x="6" y="11"/>
                  </a:cubicBezTo>
                  <a:cubicBezTo>
                    <a:pt x="8" y="8"/>
                    <a:pt x="10" y="6"/>
                    <a:pt x="12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>
              <a:off x="1382" y="652"/>
              <a:ext cx="19" cy="9"/>
            </a:xfrm>
            <a:custGeom>
              <a:avLst/>
              <a:gdLst>
                <a:gd name="T0" fmla="*/ 11 w 11"/>
                <a:gd name="T1" fmla="*/ 5 h 5"/>
                <a:gd name="T2" fmla="*/ 0 w 11"/>
                <a:gd name="T3" fmla="*/ 3 h 5"/>
                <a:gd name="T4" fmla="*/ 4 w 11"/>
                <a:gd name="T5" fmla="*/ 5 h 5"/>
                <a:gd name="T6" fmla="*/ 11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11" y="5"/>
                  </a:moveTo>
                  <a:cubicBezTo>
                    <a:pt x="3" y="0"/>
                    <a:pt x="7" y="1"/>
                    <a:pt x="0" y="3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5"/>
                    <a:pt x="9" y="5"/>
                    <a:pt x="11" y="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1066" y="442"/>
              <a:ext cx="550" cy="389"/>
            </a:xfrm>
            <a:custGeom>
              <a:avLst/>
              <a:gdLst>
                <a:gd name="T0" fmla="*/ 227 w 310"/>
                <a:gd name="T1" fmla="*/ 71 h 219"/>
                <a:gd name="T2" fmla="*/ 191 w 310"/>
                <a:gd name="T3" fmla="*/ 57 h 219"/>
                <a:gd name="T4" fmla="*/ 152 w 310"/>
                <a:gd name="T5" fmla="*/ 37 h 219"/>
                <a:gd name="T6" fmla="*/ 119 w 310"/>
                <a:gd name="T7" fmla="*/ 44 h 219"/>
                <a:gd name="T8" fmla="*/ 93 w 310"/>
                <a:gd name="T9" fmla="*/ 20 h 219"/>
                <a:gd name="T10" fmla="*/ 65 w 310"/>
                <a:gd name="T11" fmla="*/ 51 h 219"/>
                <a:gd name="T12" fmla="*/ 74 w 310"/>
                <a:gd name="T13" fmla="*/ 18 h 219"/>
                <a:gd name="T14" fmla="*/ 50 w 310"/>
                <a:gd name="T15" fmla="*/ 65 h 219"/>
                <a:gd name="T16" fmla="*/ 49 w 310"/>
                <a:gd name="T17" fmla="*/ 70 h 219"/>
                <a:gd name="T18" fmla="*/ 34 w 310"/>
                <a:gd name="T19" fmla="*/ 69 h 219"/>
                <a:gd name="T20" fmla="*/ 124 w 310"/>
                <a:gd name="T21" fmla="*/ 94 h 219"/>
                <a:gd name="T22" fmla="*/ 166 w 310"/>
                <a:gd name="T23" fmla="*/ 100 h 219"/>
                <a:gd name="T24" fmla="*/ 157 w 310"/>
                <a:gd name="T25" fmla="*/ 104 h 219"/>
                <a:gd name="T26" fmla="*/ 192 w 310"/>
                <a:gd name="T27" fmla="*/ 117 h 219"/>
                <a:gd name="T28" fmla="*/ 181 w 310"/>
                <a:gd name="T29" fmla="*/ 151 h 219"/>
                <a:gd name="T30" fmla="*/ 188 w 310"/>
                <a:gd name="T31" fmla="*/ 158 h 219"/>
                <a:gd name="T32" fmla="*/ 143 w 310"/>
                <a:gd name="T33" fmla="*/ 172 h 219"/>
                <a:gd name="T34" fmla="*/ 172 w 310"/>
                <a:gd name="T35" fmla="*/ 178 h 219"/>
                <a:gd name="T36" fmla="*/ 186 w 310"/>
                <a:gd name="T37" fmla="*/ 177 h 219"/>
                <a:gd name="T38" fmla="*/ 201 w 310"/>
                <a:gd name="T39" fmla="*/ 188 h 219"/>
                <a:gd name="T40" fmla="*/ 231 w 310"/>
                <a:gd name="T41" fmla="*/ 207 h 219"/>
                <a:gd name="T42" fmla="*/ 260 w 310"/>
                <a:gd name="T43" fmla="*/ 219 h 219"/>
                <a:gd name="T44" fmla="*/ 238 w 310"/>
                <a:gd name="T45" fmla="*/ 191 h 219"/>
                <a:gd name="T46" fmla="*/ 278 w 310"/>
                <a:gd name="T47" fmla="*/ 187 h 219"/>
                <a:gd name="T48" fmla="*/ 257 w 310"/>
                <a:gd name="T49" fmla="*/ 169 h 219"/>
                <a:gd name="T50" fmla="*/ 247 w 310"/>
                <a:gd name="T51" fmla="*/ 153 h 219"/>
                <a:gd name="T52" fmla="*/ 252 w 310"/>
                <a:gd name="T53" fmla="*/ 153 h 219"/>
                <a:gd name="T54" fmla="*/ 252 w 310"/>
                <a:gd name="T55" fmla="*/ 149 h 219"/>
                <a:gd name="T56" fmla="*/ 245 w 310"/>
                <a:gd name="T57" fmla="*/ 148 h 219"/>
                <a:gd name="T58" fmla="*/ 291 w 310"/>
                <a:gd name="T59" fmla="*/ 158 h 219"/>
                <a:gd name="T60" fmla="*/ 289 w 310"/>
                <a:gd name="T61" fmla="*/ 131 h 219"/>
                <a:gd name="T62" fmla="*/ 276 w 310"/>
                <a:gd name="T63" fmla="*/ 128 h 219"/>
                <a:gd name="T64" fmla="*/ 271 w 310"/>
                <a:gd name="T65" fmla="*/ 120 h 219"/>
                <a:gd name="T66" fmla="*/ 247 w 310"/>
                <a:gd name="T67" fmla="*/ 106 h 219"/>
                <a:gd name="T68" fmla="*/ 258 w 310"/>
                <a:gd name="T69" fmla="*/ 98 h 219"/>
                <a:gd name="T70" fmla="*/ 243 w 310"/>
                <a:gd name="T71" fmla="*/ 94 h 219"/>
                <a:gd name="T72" fmla="*/ 255 w 310"/>
                <a:gd name="T73" fmla="*/ 89 h 219"/>
                <a:gd name="T74" fmla="*/ 227 w 310"/>
                <a:gd name="T75" fmla="*/ 7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0" h="219">
                  <a:moveTo>
                    <a:pt x="227" y="71"/>
                  </a:moveTo>
                  <a:cubicBezTo>
                    <a:pt x="214" y="64"/>
                    <a:pt x="204" y="63"/>
                    <a:pt x="191" y="57"/>
                  </a:cubicBezTo>
                  <a:cubicBezTo>
                    <a:pt x="175" y="50"/>
                    <a:pt x="173" y="38"/>
                    <a:pt x="152" y="37"/>
                  </a:cubicBezTo>
                  <a:cubicBezTo>
                    <a:pt x="141" y="36"/>
                    <a:pt x="131" y="44"/>
                    <a:pt x="119" y="44"/>
                  </a:cubicBezTo>
                  <a:cubicBezTo>
                    <a:pt x="121" y="25"/>
                    <a:pt x="111" y="17"/>
                    <a:pt x="93" y="20"/>
                  </a:cubicBezTo>
                  <a:cubicBezTo>
                    <a:pt x="65" y="24"/>
                    <a:pt x="79" y="39"/>
                    <a:pt x="65" y="51"/>
                  </a:cubicBezTo>
                  <a:cubicBezTo>
                    <a:pt x="58" y="37"/>
                    <a:pt x="60" y="29"/>
                    <a:pt x="74" y="18"/>
                  </a:cubicBezTo>
                  <a:cubicBezTo>
                    <a:pt x="42" y="0"/>
                    <a:pt x="0" y="63"/>
                    <a:pt x="50" y="65"/>
                  </a:cubicBezTo>
                  <a:cubicBezTo>
                    <a:pt x="50" y="67"/>
                    <a:pt x="50" y="68"/>
                    <a:pt x="49" y="70"/>
                  </a:cubicBezTo>
                  <a:cubicBezTo>
                    <a:pt x="44" y="68"/>
                    <a:pt x="39" y="70"/>
                    <a:pt x="34" y="69"/>
                  </a:cubicBezTo>
                  <a:cubicBezTo>
                    <a:pt x="47" y="97"/>
                    <a:pt x="119" y="72"/>
                    <a:pt x="124" y="94"/>
                  </a:cubicBezTo>
                  <a:cubicBezTo>
                    <a:pt x="144" y="79"/>
                    <a:pt x="147" y="83"/>
                    <a:pt x="166" y="100"/>
                  </a:cubicBezTo>
                  <a:cubicBezTo>
                    <a:pt x="163" y="102"/>
                    <a:pt x="160" y="103"/>
                    <a:pt x="157" y="104"/>
                  </a:cubicBezTo>
                  <a:cubicBezTo>
                    <a:pt x="166" y="111"/>
                    <a:pt x="179" y="104"/>
                    <a:pt x="192" y="117"/>
                  </a:cubicBezTo>
                  <a:cubicBezTo>
                    <a:pt x="205" y="130"/>
                    <a:pt x="197" y="144"/>
                    <a:pt x="181" y="151"/>
                  </a:cubicBezTo>
                  <a:cubicBezTo>
                    <a:pt x="184" y="153"/>
                    <a:pt x="186" y="156"/>
                    <a:pt x="188" y="158"/>
                  </a:cubicBezTo>
                  <a:cubicBezTo>
                    <a:pt x="173" y="167"/>
                    <a:pt x="155" y="158"/>
                    <a:pt x="143" y="172"/>
                  </a:cubicBezTo>
                  <a:cubicBezTo>
                    <a:pt x="154" y="188"/>
                    <a:pt x="161" y="174"/>
                    <a:pt x="172" y="178"/>
                  </a:cubicBezTo>
                  <a:cubicBezTo>
                    <a:pt x="179" y="181"/>
                    <a:pt x="178" y="171"/>
                    <a:pt x="186" y="177"/>
                  </a:cubicBezTo>
                  <a:cubicBezTo>
                    <a:pt x="191" y="181"/>
                    <a:pt x="196" y="185"/>
                    <a:pt x="201" y="188"/>
                  </a:cubicBezTo>
                  <a:cubicBezTo>
                    <a:pt x="214" y="194"/>
                    <a:pt x="215" y="202"/>
                    <a:pt x="231" y="207"/>
                  </a:cubicBezTo>
                  <a:cubicBezTo>
                    <a:pt x="241" y="210"/>
                    <a:pt x="253" y="211"/>
                    <a:pt x="260" y="219"/>
                  </a:cubicBezTo>
                  <a:cubicBezTo>
                    <a:pt x="268" y="207"/>
                    <a:pt x="248" y="198"/>
                    <a:pt x="238" y="191"/>
                  </a:cubicBezTo>
                  <a:cubicBezTo>
                    <a:pt x="244" y="192"/>
                    <a:pt x="299" y="214"/>
                    <a:pt x="278" y="187"/>
                  </a:cubicBezTo>
                  <a:cubicBezTo>
                    <a:pt x="270" y="176"/>
                    <a:pt x="266" y="179"/>
                    <a:pt x="257" y="169"/>
                  </a:cubicBezTo>
                  <a:cubicBezTo>
                    <a:pt x="251" y="163"/>
                    <a:pt x="249" y="158"/>
                    <a:pt x="247" y="153"/>
                  </a:cubicBezTo>
                  <a:cubicBezTo>
                    <a:pt x="249" y="153"/>
                    <a:pt x="250" y="153"/>
                    <a:pt x="252" y="153"/>
                  </a:cubicBezTo>
                  <a:cubicBezTo>
                    <a:pt x="252" y="152"/>
                    <a:pt x="252" y="151"/>
                    <a:pt x="252" y="149"/>
                  </a:cubicBezTo>
                  <a:cubicBezTo>
                    <a:pt x="250" y="149"/>
                    <a:pt x="248" y="149"/>
                    <a:pt x="245" y="148"/>
                  </a:cubicBezTo>
                  <a:cubicBezTo>
                    <a:pt x="263" y="138"/>
                    <a:pt x="284" y="183"/>
                    <a:pt x="291" y="158"/>
                  </a:cubicBezTo>
                  <a:cubicBezTo>
                    <a:pt x="310" y="143"/>
                    <a:pt x="310" y="144"/>
                    <a:pt x="289" y="131"/>
                  </a:cubicBezTo>
                  <a:cubicBezTo>
                    <a:pt x="286" y="129"/>
                    <a:pt x="280" y="131"/>
                    <a:pt x="276" y="128"/>
                  </a:cubicBezTo>
                  <a:cubicBezTo>
                    <a:pt x="272" y="126"/>
                    <a:pt x="278" y="121"/>
                    <a:pt x="271" y="120"/>
                  </a:cubicBezTo>
                  <a:cubicBezTo>
                    <a:pt x="260" y="117"/>
                    <a:pt x="258" y="108"/>
                    <a:pt x="247" y="106"/>
                  </a:cubicBezTo>
                  <a:cubicBezTo>
                    <a:pt x="251" y="103"/>
                    <a:pt x="253" y="100"/>
                    <a:pt x="258" y="98"/>
                  </a:cubicBezTo>
                  <a:cubicBezTo>
                    <a:pt x="253" y="97"/>
                    <a:pt x="249" y="94"/>
                    <a:pt x="243" y="94"/>
                  </a:cubicBezTo>
                  <a:cubicBezTo>
                    <a:pt x="247" y="93"/>
                    <a:pt x="251" y="90"/>
                    <a:pt x="255" y="89"/>
                  </a:cubicBezTo>
                  <a:cubicBezTo>
                    <a:pt x="244" y="80"/>
                    <a:pt x="239" y="77"/>
                    <a:pt x="227" y="7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1080" y="98"/>
              <a:ext cx="538" cy="311"/>
            </a:xfrm>
            <a:custGeom>
              <a:avLst/>
              <a:gdLst>
                <a:gd name="T0" fmla="*/ 14 w 303"/>
                <a:gd name="T1" fmla="*/ 47 h 175"/>
                <a:gd name="T2" fmla="*/ 41 w 303"/>
                <a:gd name="T3" fmla="*/ 44 h 175"/>
                <a:gd name="T4" fmla="*/ 20 w 303"/>
                <a:gd name="T5" fmla="*/ 55 h 175"/>
                <a:gd name="T6" fmla="*/ 35 w 303"/>
                <a:gd name="T7" fmla="*/ 55 h 175"/>
                <a:gd name="T8" fmla="*/ 26 w 303"/>
                <a:gd name="T9" fmla="*/ 59 h 175"/>
                <a:gd name="T10" fmla="*/ 55 w 303"/>
                <a:gd name="T11" fmla="*/ 63 h 175"/>
                <a:gd name="T12" fmla="*/ 74 w 303"/>
                <a:gd name="T13" fmla="*/ 68 h 175"/>
                <a:gd name="T14" fmla="*/ 99 w 303"/>
                <a:gd name="T15" fmla="*/ 69 h 175"/>
                <a:gd name="T16" fmla="*/ 121 w 303"/>
                <a:gd name="T17" fmla="*/ 61 h 175"/>
                <a:gd name="T18" fmla="*/ 98 w 303"/>
                <a:gd name="T19" fmla="*/ 85 h 175"/>
                <a:gd name="T20" fmla="*/ 53 w 303"/>
                <a:gd name="T21" fmla="*/ 72 h 175"/>
                <a:gd name="T22" fmla="*/ 58 w 303"/>
                <a:gd name="T23" fmla="*/ 76 h 175"/>
                <a:gd name="T24" fmla="*/ 49 w 303"/>
                <a:gd name="T25" fmla="*/ 79 h 175"/>
                <a:gd name="T26" fmla="*/ 65 w 303"/>
                <a:gd name="T27" fmla="*/ 104 h 175"/>
                <a:gd name="T28" fmla="*/ 43 w 303"/>
                <a:gd name="T29" fmla="*/ 121 h 175"/>
                <a:gd name="T30" fmla="*/ 72 w 303"/>
                <a:gd name="T31" fmla="*/ 136 h 175"/>
                <a:gd name="T32" fmla="*/ 36 w 303"/>
                <a:gd name="T33" fmla="*/ 130 h 175"/>
                <a:gd name="T34" fmla="*/ 47 w 303"/>
                <a:gd name="T35" fmla="*/ 140 h 175"/>
                <a:gd name="T36" fmla="*/ 22 w 303"/>
                <a:gd name="T37" fmla="*/ 154 h 175"/>
                <a:gd name="T38" fmla="*/ 139 w 303"/>
                <a:gd name="T39" fmla="*/ 150 h 175"/>
                <a:gd name="T40" fmla="*/ 125 w 303"/>
                <a:gd name="T41" fmla="*/ 147 h 175"/>
                <a:gd name="T42" fmla="*/ 137 w 303"/>
                <a:gd name="T43" fmla="*/ 126 h 175"/>
                <a:gd name="T44" fmla="*/ 169 w 303"/>
                <a:gd name="T45" fmla="*/ 110 h 175"/>
                <a:gd name="T46" fmla="*/ 159 w 303"/>
                <a:gd name="T47" fmla="*/ 102 h 175"/>
                <a:gd name="T48" fmla="*/ 169 w 303"/>
                <a:gd name="T49" fmla="*/ 95 h 175"/>
                <a:gd name="T50" fmla="*/ 160 w 303"/>
                <a:gd name="T51" fmla="*/ 96 h 175"/>
                <a:gd name="T52" fmla="*/ 214 w 303"/>
                <a:gd name="T53" fmla="*/ 73 h 175"/>
                <a:gd name="T54" fmla="*/ 271 w 303"/>
                <a:gd name="T55" fmla="*/ 44 h 175"/>
                <a:gd name="T56" fmla="*/ 245 w 303"/>
                <a:gd name="T57" fmla="*/ 43 h 175"/>
                <a:gd name="T58" fmla="*/ 303 w 303"/>
                <a:gd name="T59" fmla="*/ 25 h 175"/>
                <a:gd name="T60" fmla="*/ 241 w 303"/>
                <a:gd name="T61" fmla="*/ 16 h 175"/>
                <a:gd name="T62" fmla="*/ 247 w 303"/>
                <a:gd name="T63" fmla="*/ 12 h 175"/>
                <a:gd name="T64" fmla="*/ 174 w 303"/>
                <a:gd name="T65" fmla="*/ 8 h 175"/>
                <a:gd name="T66" fmla="*/ 149 w 303"/>
                <a:gd name="T67" fmla="*/ 7 h 175"/>
                <a:gd name="T68" fmla="*/ 110 w 303"/>
                <a:gd name="T69" fmla="*/ 10 h 175"/>
                <a:gd name="T70" fmla="*/ 84 w 303"/>
                <a:gd name="T71" fmla="*/ 24 h 175"/>
                <a:gd name="T72" fmla="*/ 56 w 303"/>
                <a:gd name="T73" fmla="*/ 23 h 175"/>
                <a:gd name="T74" fmla="*/ 0 w 303"/>
                <a:gd name="T75" fmla="*/ 44 h 175"/>
                <a:gd name="T76" fmla="*/ 23 w 303"/>
                <a:gd name="T77" fmla="*/ 41 h 175"/>
                <a:gd name="T78" fmla="*/ 14 w 303"/>
                <a:gd name="T79" fmla="*/ 4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3" h="175">
                  <a:moveTo>
                    <a:pt x="14" y="47"/>
                  </a:moveTo>
                  <a:cubicBezTo>
                    <a:pt x="24" y="52"/>
                    <a:pt x="30" y="43"/>
                    <a:pt x="41" y="44"/>
                  </a:cubicBezTo>
                  <a:cubicBezTo>
                    <a:pt x="32" y="45"/>
                    <a:pt x="24" y="48"/>
                    <a:pt x="20" y="55"/>
                  </a:cubicBezTo>
                  <a:cubicBezTo>
                    <a:pt x="25" y="55"/>
                    <a:pt x="30" y="56"/>
                    <a:pt x="35" y="55"/>
                  </a:cubicBezTo>
                  <a:cubicBezTo>
                    <a:pt x="32" y="56"/>
                    <a:pt x="29" y="57"/>
                    <a:pt x="26" y="59"/>
                  </a:cubicBezTo>
                  <a:cubicBezTo>
                    <a:pt x="38" y="68"/>
                    <a:pt x="43" y="64"/>
                    <a:pt x="55" y="63"/>
                  </a:cubicBezTo>
                  <a:cubicBezTo>
                    <a:pt x="62" y="62"/>
                    <a:pt x="64" y="74"/>
                    <a:pt x="74" y="68"/>
                  </a:cubicBezTo>
                  <a:cubicBezTo>
                    <a:pt x="81" y="64"/>
                    <a:pt x="90" y="70"/>
                    <a:pt x="99" y="69"/>
                  </a:cubicBezTo>
                  <a:cubicBezTo>
                    <a:pt x="107" y="68"/>
                    <a:pt x="113" y="62"/>
                    <a:pt x="121" y="61"/>
                  </a:cubicBezTo>
                  <a:cubicBezTo>
                    <a:pt x="112" y="71"/>
                    <a:pt x="66" y="70"/>
                    <a:pt x="98" y="85"/>
                  </a:cubicBezTo>
                  <a:cubicBezTo>
                    <a:pt x="80" y="80"/>
                    <a:pt x="74" y="71"/>
                    <a:pt x="53" y="72"/>
                  </a:cubicBezTo>
                  <a:cubicBezTo>
                    <a:pt x="55" y="74"/>
                    <a:pt x="56" y="75"/>
                    <a:pt x="58" y="76"/>
                  </a:cubicBezTo>
                  <a:cubicBezTo>
                    <a:pt x="55" y="77"/>
                    <a:pt x="52" y="78"/>
                    <a:pt x="49" y="79"/>
                  </a:cubicBezTo>
                  <a:cubicBezTo>
                    <a:pt x="55" y="83"/>
                    <a:pt x="86" y="100"/>
                    <a:pt x="65" y="104"/>
                  </a:cubicBezTo>
                  <a:cubicBezTo>
                    <a:pt x="55" y="105"/>
                    <a:pt x="43" y="108"/>
                    <a:pt x="43" y="121"/>
                  </a:cubicBezTo>
                  <a:cubicBezTo>
                    <a:pt x="59" y="114"/>
                    <a:pt x="60" y="128"/>
                    <a:pt x="72" y="136"/>
                  </a:cubicBezTo>
                  <a:cubicBezTo>
                    <a:pt x="59" y="135"/>
                    <a:pt x="50" y="122"/>
                    <a:pt x="36" y="130"/>
                  </a:cubicBezTo>
                  <a:cubicBezTo>
                    <a:pt x="41" y="133"/>
                    <a:pt x="42" y="138"/>
                    <a:pt x="47" y="140"/>
                  </a:cubicBezTo>
                  <a:cubicBezTo>
                    <a:pt x="38" y="142"/>
                    <a:pt x="26" y="145"/>
                    <a:pt x="22" y="154"/>
                  </a:cubicBezTo>
                  <a:cubicBezTo>
                    <a:pt x="47" y="153"/>
                    <a:pt x="119" y="175"/>
                    <a:pt x="139" y="150"/>
                  </a:cubicBezTo>
                  <a:cubicBezTo>
                    <a:pt x="134" y="149"/>
                    <a:pt x="131" y="146"/>
                    <a:pt x="125" y="147"/>
                  </a:cubicBezTo>
                  <a:cubicBezTo>
                    <a:pt x="130" y="141"/>
                    <a:pt x="140" y="136"/>
                    <a:pt x="137" y="126"/>
                  </a:cubicBezTo>
                  <a:cubicBezTo>
                    <a:pt x="152" y="129"/>
                    <a:pt x="159" y="120"/>
                    <a:pt x="169" y="110"/>
                  </a:cubicBezTo>
                  <a:cubicBezTo>
                    <a:pt x="165" y="108"/>
                    <a:pt x="163" y="104"/>
                    <a:pt x="159" y="102"/>
                  </a:cubicBezTo>
                  <a:cubicBezTo>
                    <a:pt x="166" y="100"/>
                    <a:pt x="164" y="98"/>
                    <a:pt x="169" y="95"/>
                  </a:cubicBezTo>
                  <a:cubicBezTo>
                    <a:pt x="166" y="95"/>
                    <a:pt x="163" y="95"/>
                    <a:pt x="160" y="96"/>
                  </a:cubicBezTo>
                  <a:cubicBezTo>
                    <a:pt x="179" y="83"/>
                    <a:pt x="196" y="90"/>
                    <a:pt x="214" y="73"/>
                  </a:cubicBezTo>
                  <a:cubicBezTo>
                    <a:pt x="231" y="58"/>
                    <a:pt x="253" y="58"/>
                    <a:pt x="271" y="44"/>
                  </a:cubicBezTo>
                  <a:cubicBezTo>
                    <a:pt x="262" y="45"/>
                    <a:pt x="254" y="46"/>
                    <a:pt x="245" y="43"/>
                  </a:cubicBezTo>
                  <a:cubicBezTo>
                    <a:pt x="265" y="36"/>
                    <a:pt x="286" y="38"/>
                    <a:pt x="303" y="25"/>
                  </a:cubicBezTo>
                  <a:cubicBezTo>
                    <a:pt x="279" y="10"/>
                    <a:pt x="268" y="9"/>
                    <a:pt x="241" y="16"/>
                  </a:cubicBezTo>
                  <a:cubicBezTo>
                    <a:pt x="243" y="14"/>
                    <a:pt x="245" y="13"/>
                    <a:pt x="247" y="12"/>
                  </a:cubicBezTo>
                  <a:cubicBezTo>
                    <a:pt x="231" y="3"/>
                    <a:pt x="188" y="0"/>
                    <a:pt x="174" y="8"/>
                  </a:cubicBezTo>
                  <a:cubicBezTo>
                    <a:pt x="170" y="10"/>
                    <a:pt x="154" y="7"/>
                    <a:pt x="149" y="7"/>
                  </a:cubicBezTo>
                  <a:cubicBezTo>
                    <a:pt x="138" y="7"/>
                    <a:pt x="120" y="5"/>
                    <a:pt x="110" y="10"/>
                  </a:cubicBezTo>
                  <a:cubicBezTo>
                    <a:pt x="99" y="15"/>
                    <a:pt x="90" y="12"/>
                    <a:pt x="84" y="24"/>
                  </a:cubicBezTo>
                  <a:cubicBezTo>
                    <a:pt x="80" y="33"/>
                    <a:pt x="64" y="16"/>
                    <a:pt x="56" y="23"/>
                  </a:cubicBezTo>
                  <a:cubicBezTo>
                    <a:pt x="39" y="36"/>
                    <a:pt x="15" y="26"/>
                    <a:pt x="0" y="44"/>
                  </a:cubicBezTo>
                  <a:cubicBezTo>
                    <a:pt x="8" y="42"/>
                    <a:pt x="15" y="42"/>
                    <a:pt x="23" y="41"/>
                  </a:cubicBezTo>
                  <a:cubicBezTo>
                    <a:pt x="20" y="43"/>
                    <a:pt x="17" y="45"/>
                    <a:pt x="14" y="4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6" name="Freeform 146"/>
            <p:cNvSpPr>
              <a:spLocks noEditPoints="1"/>
            </p:cNvSpPr>
            <p:nvPr/>
          </p:nvSpPr>
          <p:spPr bwMode="auto">
            <a:xfrm>
              <a:off x="1403" y="72"/>
              <a:ext cx="1069" cy="807"/>
            </a:xfrm>
            <a:custGeom>
              <a:avLst/>
              <a:gdLst>
                <a:gd name="T0" fmla="*/ 471 w 603"/>
                <a:gd name="T1" fmla="*/ 266 h 455"/>
                <a:gd name="T2" fmla="*/ 478 w 603"/>
                <a:gd name="T3" fmla="*/ 236 h 455"/>
                <a:gd name="T4" fmla="*/ 488 w 603"/>
                <a:gd name="T5" fmla="*/ 227 h 455"/>
                <a:gd name="T6" fmla="*/ 519 w 603"/>
                <a:gd name="T7" fmla="*/ 216 h 455"/>
                <a:gd name="T8" fmla="*/ 521 w 603"/>
                <a:gd name="T9" fmla="*/ 199 h 455"/>
                <a:gd name="T10" fmla="*/ 519 w 603"/>
                <a:gd name="T11" fmla="*/ 173 h 455"/>
                <a:gd name="T12" fmla="*/ 531 w 603"/>
                <a:gd name="T13" fmla="*/ 144 h 455"/>
                <a:gd name="T14" fmla="*/ 514 w 603"/>
                <a:gd name="T15" fmla="*/ 135 h 455"/>
                <a:gd name="T16" fmla="*/ 564 w 603"/>
                <a:gd name="T17" fmla="*/ 77 h 455"/>
                <a:gd name="T18" fmla="*/ 597 w 603"/>
                <a:gd name="T19" fmla="*/ 52 h 455"/>
                <a:gd name="T20" fmla="*/ 516 w 603"/>
                <a:gd name="T21" fmla="*/ 53 h 455"/>
                <a:gd name="T22" fmla="*/ 498 w 603"/>
                <a:gd name="T23" fmla="*/ 44 h 455"/>
                <a:gd name="T24" fmla="*/ 466 w 603"/>
                <a:gd name="T25" fmla="*/ 45 h 455"/>
                <a:gd name="T26" fmla="*/ 508 w 603"/>
                <a:gd name="T27" fmla="*/ 26 h 455"/>
                <a:gd name="T28" fmla="*/ 375 w 603"/>
                <a:gd name="T29" fmla="*/ 3 h 455"/>
                <a:gd name="T30" fmla="*/ 255 w 603"/>
                <a:gd name="T31" fmla="*/ 21 h 455"/>
                <a:gd name="T32" fmla="*/ 269 w 603"/>
                <a:gd name="T33" fmla="*/ 46 h 455"/>
                <a:gd name="T34" fmla="*/ 193 w 603"/>
                <a:gd name="T35" fmla="*/ 46 h 455"/>
                <a:gd name="T36" fmla="*/ 110 w 603"/>
                <a:gd name="T37" fmla="*/ 64 h 455"/>
                <a:gd name="T38" fmla="*/ 58 w 603"/>
                <a:gd name="T39" fmla="*/ 88 h 455"/>
                <a:gd name="T40" fmla="*/ 44 w 603"/>
                <a:gd name="T41" fmla="*/ 115 h 455"/>
                <a:gd name="T42" fmla="*/ 72 w 603"/>
                <a:gd name="T43" fmla="*/ 143 h 455"/>
                <a:gd name="T44" fmla="*/ 49 w 603"/>
                <a:gd name="T45" fmla="*/ 167 h 455"/>
                <a:gd name="T46" fmla="*/ 68 w 603"/>
                <a:gd name="T47" fmla="*/ 180 h 455"/>
                <a:gd name="T48" fmla="*/ 174 w 603"/>
                <a:gd name="T49" fmla="*/ 230 h 455"/>
                <a:gd name="T50" fmla="*/ 202 w 603"/>
                <a:gd name="T51" fmla="*/ 262 h 455"/>
                <a:gd name="T52" fmla="*/ 189 w 603"/>
                <a:gd name="T53" fmla="*/ 279 h 455"/>
                <a:gd name="T54" fmla="*/ 207 w 603"/>
                <a:gd name="T55" fmla="*/ 318 h 455"/>
                <a:gd name="T56" fmla="*/ 199 w 603"/>
                <a:gd name="T57" fmla="*/ 346 h 455"/>
                <a:gd name="T58" fmla="*/ 224 w 603"/>
                <a:gd name="T59" fmla="*/ 387 h 455"/>
                <a:gd name="T60" fmla="*/ 267 w 603"/>
                <a:gd name="T61" fmla="*/ 437 h 455"/>
                <a:gd name="T62" fmla="*/ 298 w 603"/>
                <a:gd name="T63" fmla="*/ 450 h 455"/>
                <a:gd name="T64" fmla="*/ 323 w 603"/>
                <a:gd name="T65" fmla="*/ 390 h 455"/>
                <a:gd name="T66" fmla="*/ 355 w 603"/>
                <a:gd name="T67" fmla="*/ 361 h 455"/>
                <a:gd name="T68" fmla="*/ 425 w 603"/>
                <a:gd name="T69" fmla="*/ 321 h 455"/>
                <a:gd name="T70" fmla="*/ 467 w 603"/>
                <a:gd name="T71" fmla="*/ 279 h 455"/>
                <a:gd name="T72" fmla="*/ 443 w 603"/>
                <a:gd name="T73" fmla="*/ 4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" h="455">
                  <a:moveTo>
                    <a:pt x="467" y="279"/>
                  </a:moveTo>
                  <a:cubicBezTo>
                    <a:pt x="476" y="273"/>
                    <a:pt x="474" y="275"/>
                    <a:pt x="471" y="266"/>
                  </a:cubicBezTo>
                  <a:cubicBezTo>
                    <a:pt x="479" y="266"/>
                    <a:pt x="513" y="296"/>
                    <a:pt x="512" y="275"/>
                  </a:cubicBezTo>
                  <a:cubicBezTo>
                    <a:pt x="511" y="257"/>
                    <a:pt x="483" y="251"/>
                    <a:pt x="478" y="236"/>
                  </a:cubicBezTo>
                  <a:cubicBezTo>
                    <a:pt x="483" y="239"/>
                    <a:pt x="493" y="253"/>
                    <a:pt x="501" y="250"/>
                  </a:cubicBezTo>
                  <a:cubicBezTo>
                    <a:pt x="519" y="245"/>
                    <a:pt x="493" y="230"/>
                    <a:pt x="488" y="227"/>
                  </a:cubicBezTo>
                  <a:cubicBezTo>
                    <a:pt x="498" y="229"/>
                    <a:pt x="500" y="232"/>
                    <a:pt x="509" y="229"/>
                  </a:cubicBezTo>
                  <a:cubicBezTo>
                    <a:pt x="517" y="227"/>
                    <a:pt x="523" y="225"/>
                    <a:pt x="519" y="216"/>
                  </a:cubicBezTo>
                  <a:cubicBezTo>
                    <a:pt x="527" y="214"/>
                    <a:pt x="528" y="211"/>
                    <a:pt x="533" y="207"/>
                  </a:cubicBezTo>
                  <a:cubicBezTo>
                    <a:pt x="528" y="205"/>
                    <a:pt x="526" y="201"/>
                    <a:pt x="521" y="199"/>
                  </a:cubicBezTo>
                  <a:cubicBezTo>
                    <a:pt x="531" y="197"/>
                    <a:pt x="532" y="193"/>
                    <a:pt x="530" y="184"/>
                  </a:cubicBezTo>
                  <a:cubicBezTo>
                    <a:pt x="529" y="179"/>
                    <a:pt x="519" y="170"/>
                    <a:pt x="519" y="173"/>
                  </a:cubicBezTo>
                  <a:cubicBezTo>
                    <a:pt x="517" y="154"/>
                    <a:pt x="534" y="168"/>
                    <a:pt x="547" y="156"/>
                  </a:cubicBezTo>
                  <a:cubicBezTo>
                    <a:pt x="543" y="151"/>
                    <a:pt x="537" y="147"/>
                    <a:pt x="531" y="144"/>
                  </a:cubicBezTo>
                  <a:cubicBezTo>
                    <a:pt x="533" y="143"/>
                    <a:pt x="535" y="143"/>
                    <a:pt x="537" y="142"/>
                  </a:cubicBezTo>
                  <a:cubicBezTo>
                    <a:pt x="530" y="138"/>
                    <a:pt x="522" y="136"/>
                    <a:pt x="514" y="135"/>
                  </a:cubicBezTo>
                  <a:cubicBezTo>
                    <a:pt x="517" y="121"/>
                    <a:pt x="536" y="114"/>
                    <a:pt x="532" y="101"/>
                  </a:cubicBezTo>
                  <a:cubicBezTo>
                    <a:pt x="542" y="100"/>
                    <a:pt x="561" y="85"/>
                    <a:pt x="564" y="77"/>
                  </a:cubicBezTo>
                  <a:cubicBezTo>
                    <a:pt x="562" y="77"/>
                    <a:pt x="560" y="77"/>
                    <a:pt x="557" y="77"/>
                  </a:cubicBezTo>
                  <a:cubicBezTo>
                    <a:pt x="566" y="77"/>
                    <a:pt x="603" y="63"/>
                    <a:pt x="597" y="52"/>
                  </a:cubicBezTo>
                  <a:cubicBezTo>
                    <a:pt x="590" y="40"/>
                    <a:pt x="566" y="46"/>
                    <a:pt x="556" y="48"/>
                  </a:cubicBezTo>
                  <a:cubicBezTo>
                    <a:pt x="541" y="52"/>
                    <a:pt x="531" y="54"/>
                    <a:pt x="516" y="53"/>
                  </a:cubicBezTo>
                  <a:cubicBezTo>
                    <a:pt x="505" y="52"/>
                    <a:pt x="489" y="77"/>
                    <a:pt x="480" y="84"/>
                  </a:cubicBezTo>
                  <a:cubicBezTo>
                    <a:pt x="485" y="74"/>
                    <a:pt x="512" y="53"/>
                    <a:pt x="498" y="44"/>
                  </a:cubicBezTo>
                  <a:cubicBezTo>
                    <a:pt x="486" y="36"/>
                    <a:pt x="468" y="60"/>
                    <a:pt x="454" y="61"/>
                  </a:cubicBezTo>
                  <a:cubicBezTo>
                    <a:pt x="459" y="57"/>
                    <a:pt x="461" y="51"/>
                    <a:pt x="466" y="45"/>
                  </a:cubicBezTo>
                  <a:cubicBezTo>
                    <a:pt x="462" y="44"/>
                    <a:pt x="458" y="44"/>
                    <a:pt x="455" y="44"/>
                  </a:cubicBezTo>
                  <a:cubicBezTo>
                    <a:pt x="478" y="43"/>
                    <a:pt x="500" y="40"/>
                    <a:pt x="508" y="26"/>
                  </a:cubicBezTo>
                  <a:cubicBezTo>
                    <a:pt x="481" y="26"/>
                    <a:pt x="468" y="15"/>
                    <a:pt x="444" y="6"/>
                  </a:cubicBezTo>
                  <a:cubicBezTo>
                    <a:pt x="425" y="0"/>
                    <a:pt x="395" y="0"/>
                    <a:pt x="375" y="3"/>
                  </a:cubicBezTo>
                  <a:cubicBezTo>
                    <a:pt x="354" y="5"/>
                    <a:pt x="335" y="12"/>
                    <a:pt x="314" y="13"/>
                  </a:cubicBezTo>
                  <a:cubicBezTo>
                    <a:pt x="304" y="13"/>
                    <a:pt x="273" y="17"/>
                    <a:pt x="255" y="21"/>
                  </a:cubicBezTo>
                  <a:cubicBezTo>
                    <a:pt x="258" y="23"/>
                    <a:pt x="261" y="25"/>
                    <a:pt x="263" y="27"/>
                  </a:cubicBezTo>
                  <a:cubicBezTo>
                    <a:pt x="239" y="24"/>
                    <a:pt x="260" y="41"/>
                    <a:pt x="269" y="46"/>
                  </a:cubicBezTo>
                  <a:cubicBezTo>
                    <a:pt x="260" y="46"/>
                    <a:pt x="206" y="22"/>
                    <a:pt x="217" y="46"/>
                  </a:cubicBezTo>
                  <a:cubicBezTo>
                    <a:pt x="207" y="45"/>
                    <a:pt x="190" y="28"/>
                    <a:pt x="193" y="46"/>
                  </a:cubicBezTo>
                  <a:cubicBezTo>
                    <a:pt x="178" y="34"/>
                    <a:pt x="137" y="39"/>
                    <a:pt x="121" y="49"/>
                  </a:cubicBezTo>
                  <a:cubicBezTo>
                    <a:pt x="115" y="52"/>
                    <a:pt x="115" y="60"/>
                    <a:pt x="110" y="64"/>
                  </a:cubicBezTo>
                  <a:cubicBezTo>
                    <a:pt x="104" y="70"/>
                    <a:pt x="101" y="61"/>
                    <a:pt x="94" y="67"/>
                  </a:cubicBezTo>
                  <a:cubicBezTo>
                    <a:pt x="83" y="76"/>
                    <a:pt x="70" y="80"/>
                    <a:pt x="58" y="88"/>
                  </a:cubicBezTo>
                  <a:cubicBezTo>
                    <a:pt x="64" y="95"/>
                    <a:pt x="74" y="95"/>
                    <a:pt x="83" y="95"/>
                  </a:cubicBezTo>
                  <a:cubicBezTo>
                    <a:pt x="78" y="119"/>
                    <a:pt x="62" y="111"/>
                    <a:pt x="44" y="115"/>
                  </a:cubicBezTo>
                  <a:cubicBezTo>
                    <a:pt x="38" y="117"/>
                    <a:pt x="12" y="125"/>
                    <a:pt x="10" y="130"/>
                  </a:cubicBezTo>
                  <a:cubicBezTo>
                    <a:pt x="0" y="151"/>
                    <a:pt x="66" y="143"/>
                    <a:pt x="72" y="143"/>
                  </a:cubicBezTo>
                  <a:cubicBezTo>
                    <a:pt x="66" y="162"/>
                    <a:pt x="35" y="146"/>
                    <a:pt x="22" y="162"/>
                  </a:cubicBezTo>
                  <a:cubicBezTo>
                    <a:pt x="31" y="159"/>
                    <a:pt x="41" y="162"/>
                    <a:pt x="49" y="167"/>
                  </a:cubicBezTo>
                  <a:cubicBezTo>
                    <a:pt x="47" y="169"/>
                    <a:pt x="44" y="171"/>
                    <a:pt x="42" y="173"/>
                  </a:cubicBezTo>
                  <a:cubicBezTo>
                    <a:pt x="50" y="180"/>
                    <a:pt x="59" y="183"/>
                    <a:pt x="68" y="180"/>
                  </a:cubicBezTo>
                  <a:cubicBezTo>
                    <a:pt x="67" y="179"/>
                    <a:pt x="65" y="178"/>
                    <a:pt x="64" y="177"/>
                  </a:cubicBezTo>
                  <a:cubicBezTo>
                    <a:pt x="113" y="175"/>
                    <a:pt x="154" y="175"/>
                    <a:pt x="174" y="230"/>
                  </a:cubicBezTo>
                  <a:cubicBezTo>
                    <a:pt x="179" y="244"/>
                    <a:pt x="185" y="242"/>
                    <a:pt x="179" y="256"/>
                  </a:cubicBezTo>
                  <a:cubicBezTo>
                    <a:pt x="173" y="271"/>
                    <a:pt x="196" y="260"/>
                    <a:pt x="202" y="262"/>
                  </a:cubicBezTo>
                  <a:cubicBezTo>
                    <a:pt x="208" y="265"/>
                    <a:pt x="224" y="281"/>
                    <a:pt x="217" y="286"/>
                  </a:cubicBezTo>
                  <a:cubicBezTo>
                    <a:pt x="216" y="286"/>
                    <a:pt x="193" y="279"/>
                    <a:pt x="189" y="279"/>
                  </a:cubicBezTo>
                  <a:cubicBezTo>
                    <a:pt x="197" y="289"/>
                    <a:pt x="215" y="293"/>
                    <a:pt x="227" y="294"/>
                  </a:cubicBezTo>
                  <a:cubicBezTo>
                    <a:pt x="220" y="304"/>
                    <a:pt x="221" y="320"/>
                    <a:pt x="207" y="318"/>
                  </a:cubicBezTo>
                  <a:cubicBezTo>
                    <a:pt x="201" y="325"/>
                    <a:pt x="193" y="334"/>
                    <a:pt x="193" y="346"/>
                  </a:cubicBezTo>
                  <a:cubicBezTo>
                    <a:pt x="195" y="346"/>
                    <a:pt x="197" y="346"/>
                    <a:pt x="199" y="346"/>
                  </a:cubicBezTo>
                  <a:cubicBezTo>
                    <a:pt x="193" y="361"/>
                    <a:pt x="210" y="371"/>
                    <a:pt x="212" y="386"/>
                  </a:cubicBezTo>
                  <a:cubicBezTo>
                    <a:pt x="217" y="384"/>
                    <a:pt x="220" y="387"/>
                    <a:pt x="224" y="387"/>
                  </a:cubicBezTo>
                  <a:cubicBezTo>
                    <a:pt x="210" y="400"/>
                    <a:pt x="241" y="435"/>
                    <a:pt x="254" y="440"/>
                  </a:cubicBezTo>
                  <a:cubicBezTo>
                    <a:pt x="256" y="442"/>
                    <a:pt x="263" y="435"/>
                    <a:pt x="267" y="437"/>
                  </a:cubicBezTo>
                  <a:cubicBezTo>
                    <a:pt x="272" y="440"/>
                    <a:pt x="274" y="446"/>
                    <a:pt x="278" y="447"/>
                  </a:cubicBezTo>
                  <a:cubicBezTo>
                    <a:pt x="284" y="449"/>
                    <a:pt x="292" y="455"/>
                    <a:pt x="298" y="450"/>
                  </a:cubicBezTo>
                  <a:cubicBezTo>
                    <a:pt x="307" y="441"/>
                    <a:pt x="306" y="428"/>
                    <a:pt x="308" y="417"/>
                  </a:cubicBezTo>
                  <a:cubicBezTo>
                    <a:pt x="310" y="407"/>
                    <a:pt x="329" y="400"/>
                    <a:pt x="323" y="390"/>
                  </a:cubicBezTo>
                  <a:cubicBezTo>
                    <a:pt x="312" y="374"/>
                    <a:pt x="348" y="364"/>
                    <a:pt x="355" y="354"/>
                  </a:cubicBezTo>
                  <a:cubicBezTo>
                    <a:pt x="355" y="356"/>
                    <a:pt x="355" y="359"/>
                    <a:pt x="355" y="361"/>
                  </a:cubicBezTo>
                  <a:cubicBezTo>
                    <a:pt x="373" y="358"/>
                    <a:pt x="380" y="355"/>
                    <a:pt x="392" y="343"/>
                  </a:cubicBezTo>
                  <a:cubicBezTo>
                    <a:pt x="402" y="333"/>
                    <a:pt x="409" y="321"/>
                    <a:pt x="425" y="321"/>
                  </a:cubicBezTo>
                  <a:cubicBezTo>
                    <a:pt x="456" y="321"/>
                    <a:pt x="479" y="303"/>
                    <a:pt x="505" y="290"/>
                  </a:cubicBezTo>
                  <a:cubicBezTo>
                    <a:pt x="492" y="288"/>
                    <a:pt x="474" y="291"/>
                    <a:pt x="467" y="279"/>
                  </a:cubicBezTo>
                  <a:close/>
                  <a:moveTo>
                    <a:pt x="397" y="45"/>
                  </a:moveTo>
                  <a:cubicBezTo>
                    <a:pt x="407" y="43"/>
                    <a:pt x="425" y="44"/>
                    <a:pt x="443" y="44"/>
                  </a:cubicBezTo>
                  <a:cubicBezTo>
                    <a:pt x="427" y="45"/>
                    <a:pt x="412" y="48"/>
                    <a:pt x="397" y="4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1722" y="577"/>
              <a:ext cx="57" cy="39"/>
            </a:xfrm>
            <a:custGeom>
              <a:avLst/>
              <a:gdLst>
                <a:gd name="T0" fmla="*/ 11 w 32"/>
                <a:gd name="T1" fmla="*/ 20 h 22"/>
                <a:gd name="T2" fmla="*/ 32 w 32"/>
                <a:gd name="T3" fmla="*/ 14 h 22"/>
                <a:gd name="T4" fmla="*/ 12 w 32"/>
                <a:gd name="T5" fmla="*/ 1 h 22"/>
                <a:gd name="T6" fmla="*/ 11 w 32"/>
                <a:gd name="T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2">
                  <a:moveTo>
                    <a:pt x="11" y="20"/>
                  </a:moveTo>
                  <a:cubicBezTo>
                    <a:pt x="19" y="22"/>
                    <a:pt x="27" y="20"/>
                    <a:pt x="32" y="14"/>
                  </a:cubicBezTo>
                  <a:cubicBezTo>
                    <a:pt x="28" y="11"/>
                    <a:pt x="17" y="0"/>
                    <a:pt x="12" y="1"/>
                  </a:cubicBezTo>
                  <a:cubicBezTo>
                    <a:pt x="0" y="4"/>
                    <a:pt x="5" y="15"/>
                    <a:pt x="11" y="2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>
              <a:off x="2350" y="403"/>
              <a:ext cx="32" cy="22"/>
            </a:xfrm>
            <a:custGeom>
              <a:avLst/>
              <a:gdLst>
                <a:gd name="T0" fmla="*/ 7 w 18"/>
                <a:gd name="T1" fmla="*/ 12 h 12"/>
                <a:gd name="T2" fmla="*/ 18 w 18"/>
                <a:gd name="T3" fmla="*/ 7 h 12"/>
                <a:gd name="T4" fmla="*/ 7 w 1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2">
                  <a:moveTo>
                    <a:pt x="7" y="12"/>
                  </a:moveTo>
                  <a:cubicBezTo>
                    <a:pt x="11" y="11"/>
                    <a:pt x="15" y="9"/>
                    <a:pt x="18" y="7"/>
                  </a:cubicBezTo>
                  <a:cubicBezTo>
                    <a:pt x="13" y="2"/>
                    <a:pt x="0" y="0"/>
                    <a:pt x="7" y="1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1658" y="1087"/>
              <a:ext cx="123" cy="112"/>
            </a:xfrm>
            <a:custGeom>
              <a:avLst/>
              <a:gdLst>
                <a:gd name="T0" fmla="*/ 23 w 69"/>
                <a:gd name="T1" fmla="*/ 24 h 63"/>
                <a:gd name="T2" fmla="*/ 30 w 69"/>
                <a:gd name="T3" fmla="*/ 0 h 63"/>
                <a:gd name="T4" fmla="*/ 1 w 69"/>
                <a:gd name="T5" fmla="*/ 38 h 63"/>
                <a:gd name="T6" fmla="*/ 1 w 69"/>
                <a:gd name="T7" fmla="*/ 52 h 63"/>
                <a:gd name="T8" fmla="*/ 39 w 69"/>
                <a:gd name="T9" fmla="*/ 52 h 63"/>
                <a:gd name="T10" fmla="*/ 35 w 69"/>
                <a:gd name="T11" fmla="*/ 58 h 63"/>
                <a:gd name="T12" fmla="*/ 47 w 69"/>
                <a:gd name="T13" fmla="*/ 49 h 63"/>
                <a:gd name="T14" fmla="*/ 56 w 69"/>
                <a:gd name="T15" fmla="*/ 63 h 63"/>
                <a:gd name="T16" fmla="*/ 56 w 69"/>
                <a:gd name="T17" fmla="*/ 38 h 63"/>
                <a:gd name="T18" fmla="*/ 52 w 69"/>
                <a:gd name="T19" fmla="*/ 39 h 63"/>
                <a:gd name="T20" fmla="*/ 52 w 69"/>
                <a:gd name="T21" fmla="*/ 28 h 63"/>
                <a:gd name="T22" fmla="*/ 32 w 69"/>
                <a:gd name="T23" fmla="*/ 28 h 63"/>
                <a:gd name="T24" fmla="*/ 34 w 69"/>
                <a:gd name="T25" fmla="*/ 23 h 63"/>
                <a:gd name="T26" fmla="*/ 23 w 69"/>
                <a:gd name="T27" fmla="*/ 2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63">
                  <a:moveTo>
                    <a:pt x="23" y="24"/>
                  </a:moveTo>
                  <a:cubicBezTo>
                    <a:pt x="26" y="16"/>
                    <a:pt x="32" y="8"/>
                    <a:pt x="30" y="0"/>
                  </a:cubicBezTo>
                  <a:cubicBezTo>
                    <a:pt x="15" y="8"/>
                    <a:pt x="15" y="28"/>
                    <a:pt x="1" y="38"/>
                  </a:cubicBezTo>
                  <a:cubicBezTo>
                    <a:pt x="1" y="43"/>
                    <a:pt x="0" y="47"/>
                    <a:pt x="1" y="52"/>
                  </a:cubicBezTo>
                  <a:cubicBezTo>
                    <a:pt x="12" y="48"/>
                    <a:pt x="27" y="52"/>
                    <a:pt x="39" y="52"/>
                  </a:cubicBezTo>
                  <a:cubicBezTo>
                    <a:pt x="37" y="54"/>
                    <a:pt x="36" y="56"/>
                    <a:pt x="35" y="58"/>
                  </a:cubicBezTo>
                  <a:cubicBezTo>
                    <a:pt x="39" y="54"/>
                    <a:pt x="43" y="53"/>
                    <a:pt x="47" y="49"/>
                  </a:cubicBezTo>
                  <a:cubicBezTo>
                    <a:pt x="49" y="56"/>
                    <a:pt x="52" y="57"/>
                    <a:pt x="56" y="63"/>
                  </a:cubicBezTo>
                  <a:cubicBezTo>
                    <a:pt x="69" y="45"/>
                    <a:pt x="48" y="53"/>
                    <a:pt x="56" y="38"/>
                  </a:cubicBezTo>
                  <a:cubicBezTo>
                    <a:pt x="55" y="39"/>
                    <a:pt x="53" y="39"/>
                    <a:pt x="52" y="39"/>
                  </a:cubicBezTo>
                  <a:cubicBezTo>
                    <a:pt x="53" y="37"/>
                    <a:pt x="53" y="31"/>
                    <a:pt x="52" y="28"/>
                  </a:cubicBezTo>
                  <a:cubicBezTo>
                    <a:pt x="43" y="29"/>
                    <a:pt x="39" y="29"/>
                    <a:pt x="32" y="28"/>
                  </a:cubicBezTo>
                  <a:cubicBezTo>
                    <a:pt x="32" y="25"/>
                    <a:pt x="33" y="25"/>
                    <a:pt x="34" y="23"/>
                  </a:cubicBezTo>
                  <a:cubicBezTo>
                    <a:pt x="29" y="24"/>
                    <a:pt x="28" y="22"/>
                    <a:pt x="23" y="2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5048" y="354"/>
              <a:ext cx="156" cy="87"/>
            </a:xfrm>
            <a:custGeom>
              <a:avLst/>
              <a:gdLst>
                <a:gd name="T0" fmla="*/ 72 w 88"/>
                <a:gd name="T1" fmla="*/ 34 h 49"/>
                <a:gd name="T2" fmla="*/ 88 w 88"/>
                <a:gd name="T3" fmla="*/ 22 h 49"/>
                <a:gd name="T4" fmla="*/ 67 w 88"/>
                <a:gd name="T5" fmla="*/ 16 h 49"/>
                <a:gd name="T6" fmla="*/ 48 w 88"/>
                <a:gd name="T7" fmla="*/ 22 h 49"/>
                <a:gd name="T8" fmla="*/ 16 w 88"/>
                <a:gd name="T9" fmla="*/ 18 h 49"/>
                <a:gd name="T10" fmla="*/ 72 w 88"/>
                <a:gd name="T11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49">
                  <a:moveTo>
                    <a:pt x="72" y="34"/>
                  </a:moveTo>
                  <a:cubicBezTo>
                    <a:pt x="81" y="35"/>
                    <a:pt x="86" y="31"/>
                    <a:pt x="88" y="22"/>
                  </a:cubicBezTo>
                  <a:cubicBezTo>
                    <a:pt x="81" y="20"/>
                    <a:pt x="74" y="18"/>
                    <a:pt x="67" y="16"/>
                  </a:cubicBezTo>
                  <a:cubicBezTo>
                    <a:pt x="55" y="12"/>
                    <a:pt x="54" y="22"/>
                    <a:pt x="48" y="22"/>
                  </a:cubicBezTo>
                  <a:cubicBezTo>
                    <a:pt x="39" y="22"/>
                    <a:pt x="24" y="0"/>
                    <a:pt x="16" y="18"/>
                  </a:cubicBezTo>
                  <a:cubicBezTo>
                    <a:pt x="0" y="49"/>
                    <a:pt x="59" y="36"/>
                    <a:pt x="72" y="3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1410" y="1323"/>
              <a:ext cx="16" cy="2"/>
            </a:xfrm>
            <a:custGeom>
              <a:avLst/>
              <a:gdLst>
                <a:gd name="T0" fmla="*/ 9 w 9"/>
                <a:gd name="T1" fmla="*/ 0 h 1"/>
                <a:gd name="T2" fmla="*/ 0 w 9"/>
                <a:gd name="T3" fmla="*/ 1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0"/>
                    <a:pt x="3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"/>
                    <a:pt x="6" y="0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2" name="Freeform 152"/>
            <p:cNvSpPr>
              <a:spLocks noEditPoints="1"/>
            </p:cNvSpPr>
            <p:nvPr/>
          </p:nvSpPr>
          <p:spPr bwMode="auto">
            <a:xfrm>
              <a:off x="-237" y="528"/>
              <a:ext cx="2339" cy="2646"/>
            </a:xfrm>
            <a:custGeom>
              <a:avLst/>
              <a:gdLst>
                <a:gd name="T0" fmla="*/ 1165 w 1319"/>
                <a:gd name="T1" fmla="*/ 892 h 1491"/>
                <a:gd name="T2" fmla="*/ 1156 w 1319"/>
                <a:gd name="T3" fmla="*/ 869 h 1491"/>
                <a:gd name="T4" fmla="*/ 1038 w 1319"/>
                <a:gd name="T5" fmla="*/ 770 h 1491"/>
                <a:gd name="T6" fmla="*/ 951 w 1319"/>
                <a:gd name="T7" fmla="*/ 758 h 1491"/>
                <a:gd name="T8" fmla="*/ 827 w 1319"/>
                <a:gd name="T9" fmla="*/ 742 h 1491"/>
                <a:gd name="T10" fmla="*/ 787 w 1319"/>
                <a:gd name="T11" fmla="*/ 696 h 1491"/>
                <a:gd name="T12" fmla="*/ 699 w 1319"/>
                <a:gd name="T13" fmla="*/ 590 h 1491"/>
                <a:gd name="T14" fmla="*/ 807 w 1319"/>
                <a:gd name="T15" fmla="*/ 574 h 1491"/>
                <a:gd name="T16" fmla="*/ 885 w 1319"/>
                <a:gd name="T17" fmla="*/ 528 h 1491"/>
                <a:gd name="T18" fmla="*/ 900 w 1319"/>
                <a:gd name="T19" fmla="*/ 472 h 1491"/>
                <a:gd name="T20" fmla="*/ 928 w 1319"/>
                <a:gd name="T21" fmla="*/ 446 h 1491"/>
                <a:gd name="T22" fmla="*/ 989 w 1319"/>
                <a:gd name="T23" fmla="*/ 398 h 1491"/>
                <a:gd name="T24" fmla="*/ 1017 w 1319"/>
                <a:gd name="T25" fmla="*/ 362 h 1491"/>
                <a:gd name="T26" fmla="*/ 1046 w 1319"/>
                <a:gd name="T27" fmla="*/ 333 h 1491"/>
                <a:gd name="T28" fmla="*/ 1056 w 1319"/>
                <a:gd name="T29" fmla="*/ 265 h 1491"/>
                <a:gd name="T30" fmla="*/ 952 w 1319"/>
                <a:gd name="T31" fmla="*/ 183 h 1491"/>
                <a:gd name="T32" fmla="*/ 892 w 1319"/>
                <a:gd name="T33" fmla="*/ 249 h 1491"/>
                <a:gd name="T34" fmla="*/ 820 w 1319"/>
                <a:gd name="T35" fmla="*/ 263 h 1491"/>
                <a:gd name="T36" fmla="*/ 714 w 1319"/>
                <a:gd name="T37" fmla="*/ 221 h 1491"/>
                <a:gd name="T38" fmla="*/ 793 w 1319"/>
                <a:gd name="T39" fmla="*/ 124 h 1491"/>
                <a:gd name="T40" fmla="*/ 811 w 1319"/>
                <a:gd name="T41" fmla="*/ 59 h 1491"/>
                <a:gd name="T42" fmla="*/ 735 w 1319"/>
                <a:gd name="T43" fmla="*/ 42 h 1491"/>
                <a:gd name="T44" fmla="*/ 719 w 1319"/>
                <a:gd name="T45" fmla="*/ 61 h 1491"/>
                <a:gd name="T46" fmla="*/ 577 w 1319"/>
                <a:gd name="T47" fmla="*/ 65 h 1491"/>
                <a:gd name="T48" fmla="*/ 522 w 1319"/>
                <a:gd name="T49" fmla="*/ 67 h 1491"/>
                <a:gd name="T50" fmla="*/ 358 w 1319"/>
                <a:gd name="T51" fmla="*/ 37 h 1491"/>
                <a:gd name="T52" fmla="*/ 220 w 1319"/>
                <a:gd name="T53" fmla="*/ 38 h 1491"/>
                <a:gd name="T54" fmla="*/ 37 w 1319"/>
                <a:gd name="T55" fmla="*/ 61 h 1491"/>
                <a:gd name="T56" fmla="*/ 13 w 1319"/>
                <a:gd name="T57" fmla="*/ 116 h 1491"/>
                <a:gd name="T58" fmla="*/ 71 w 1319"/>
                <a:gd name="T59" fmla="*/ 143 h 1491"/>
                <a:gd name="T60" fmla="*/ 62 w 1319"/>
                <a:gd name="T61" fmla="*/ 222 h 1491"/>
                <a:gd name="T62" fmla="*/ 78 w 1319"/>
                <a:gd name="T63" fmla="*/ 254 h 1491"/>
                <a:gd name="T64" fmla="*/ 153 w 1319"/>
                <a:gd name="T65" fmla="*/ 210 h 1491"/>
                <a:gd name="T66" fmla="*/ 305 w 1319"/>
                <a:gd name="T67" fmla="*/ 221 h 1491"/>
                <a:gd name="T68" fmla="*/ 345 w 1319"/>
                <a:gd name="T69" fmla="*/ 260 h 1491"/>
                <a:gd name="T70" fmla="*/ 361 w 1319"/>
                <a:gd name="T71" fmla="*/ 271 h 1491"/>
                <a:gd name="T72" fmla="*/ 438 w 1319"/>
                <a:gd name="T73" fmla="*/ 367 h 1491"/>
                <a:gd name="T74" fmla="*/ 445 w 1319"/>
                <a:gd name="T75" fmla="*/ 491 h 1491"/>
                <a:gd name="T76" fmla="*/ 546 w 1319"/>
                <a:gd name="T77" fmla="*/ 623 h 1491"/>
                <a:gd name="T78" fmla="*/ 543 w 1319"/>
                <a:gd name="T79" fmla="*/ 585 h 1491"/>
                <a:gd name="T80" fmla="*/ 656 w 1319"/>
                <a:gd name="T81" fmla="*/ 707 h 1491"/>
                <a:gd name="T82" fmla="*/ 810 w 1319"/>
                <a:gd name="T83" fmla="*/ 783 h 1491"/>
                <a:gd name="T84" fmla="*/ 890 w 1319"/>
                <a:gd name="T85" fmla="*/ 840 h 1491"/>
                <a:gd name="T86" fmla="*/ 947 w 1319"/>
                <a:gd name="T87" fmla="*/ 1053 h 1491"/>
                <a:gd name="T88" fmla="*/ 930 w 1319"/>
                <a:gd name="T89" fmla="*/ 1287 h 1491"/>
                <a:gd name="T90" fmla="*/ 928 w 1319"/>
                <a:gd name="T91" fmla="*/ 1318 h 1491"/>
                <a:gd name="T92" fmla="*/ 913 w 1319"/>
                <a:gd name="T93" fmla="*/ 1412 h 1491"/>
                <a:gd name="T94" fmla="*/ 987 w 1319"/>
                <a:gd name="T95" fmla="*/ 1489 h 1491"/>
                <a:gd name="T96" fmla="*/ 1008 w 1319"/>
                <a:gd name="T97" fmla="*/ 1389 h 1491"/>
                <a:gd name="T98" fmla="*/ 1019 w 1319"/>
                <a:gd name="T99" fmla="*/ 1326 h 1491"/>
                <a:gd name="T100" fmla="*/ 1080 w 1319"/>
                <a:gd name="T101" fmla="*/ 1231 h 1491"/>
                <a:gd name="T102" fmla="*/ 1221 w 1319"/>
                <a:gd name="T103" fmla="*/ 1103 h 1491"/>
                <a:gd name="T104" fmla="*/ 1268 w 1319"/>
                <a:gd name="T105" fmla="*/ 1022 h 1491"/>
                <a:gd name="T106" fmla="*/ 862 w 1319"/>
                <a:gd name="T107" fmla="*/ 431 h 1491"/>
                <a:gd name="T108" fmla="*/ 868 w 1319"/>
                <a:gd name="T109" fmla="*/ 418 h 1491"/>
                <a:gd name="T110" fmla="*/ 813 w 1319"/>
                <a:gd name="T111" fmla="*/ 367 h 1491"/>
                <a:gd name="T112" fmla="*/ 828 w 1319"/>
                <a:gd name="T113" fmla="*/ 411 h 1491"/>
                <a:gd name="T114" fmla="*/ 823 w 1319"/>
                <a:gd name="T115" fmla="*/ 387 h 1491"/>
                <a:gd name="T116" fmla="*/ 743 w 1319"/>
                <a:gd name="T117" fmla="*/ 379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19" h="1491">
                  <a:moveTo>
                    <a:pt x="1301" y="925"/>
                  </a:moveTo>
                  <a:cubicBezTo>
                    <a:pt x="1282" y="928"/>
                    <a:pt x="1275" y="906"/>
                    <a:pt x="1262" y="908"/>
                  </a:cubicBezTo>
                  <a:cubicBezTo>
                    <a:pt x="1249" y="910"/>
                    <a:pt x="1230" y="892"/>
                    <a:pt x="1217" y="906"/>
                  </a:cubicBezTo>
                  <a:cubicBezTo>
                    <a:pt x="1212" y="881"/>
                    <a:pt x="1179" y="879"/>
                    <a:pt x="1166" y="900"/>
                  </a:cubicBezTo>
                  <a:cubicBezTo>
                    <a:pt x="1166" y="898"/>
                    <a:pt x="1165" y="895"/>
                    <a:pt x="1165" y="892"/>
                  </a:cubicBezTo>
                  <a:cubicBezTo>
                    <a:pt x="1154" y="898"/>
                    <a:pt x="1145" y="890"/>
                    <a:pt x="1148" y="879"/>
                  </a:cubicBezTo>
                  <a:cubicBezTo>
                    <a:pt x="1148" y="876"/>
                    <a:pt x="1151" y="874"/>
                    <a:pt x="1153" y="872"/>
                  </a:cubicBezTo>
                  <a:cubicBezTo>
                    <a:pt x="1150" y="880"/>
                    <a:pt x="1163" y="889"/>
                    <a:pt x="1171" y="881"/>
                  </a:cubicBezTo>
                  <a:cubicBezTo>
                    <a:pt x="1180" y="872"/>
                    <a:pt x="1166" y="868"/>
                    <a:pt x="1159" y="867"/>
                  </a:cubicBezTo>
                  <a:cubicBezTo>
                    <a:pt x="1158" y="868"/>
                    <a:pt x="1157" y="868"/>
                    <a:pt x="1156" y="869"/>
                  </a:cubicBezTo>
                  <a:cubicBezTo>
                    <a:pt x="1157" y="859"/>
                    <a:pt x="1154" y="865"/>
                    <a:pt x="1152" y="857"/>
                  </a:cubicBezTo>
                  <a:cubicBezTo>
                    <a:pt x="1149" y="836"/>
                    <a:pt x="1139" y="831"/>
                    <a:pt x="1125" y="822"/>
                  </a:cubicBezTo>
                  <a:cubicBezTo>
                    <a:pt x="1115" y="815"/>
                    <a:pt x="1105" y="818"/>
                    <a:pt x="1093" y="816"/>
                  </a:cubicBezTo>
                  <a:cubicBezTo>
                    <a:pt x="1081" y="815"/>
                    <a:pt x="1080" y="806"/>
                    <a:pt x="1071" y="802"/>
                  </a:cubicBezTo>
                  <a:cubicBezTo>
                    <a:pt x="1063" y="798"/>
                    <a:pt x="1026" y="777"/>
                    <a:pt x="1038" y="770"/>
                  </a:cubicBezTo>
                  <a:cubicBezTo>
                    <a:pt x="1025" y="773"/>
                    <a:pt x="1010" y="776"/>
                    <a:pt x="996" y="773"/>
                  </a:cubicBezTo>
                  <a:cubicBezTo>
                    <a:pt x="982" y="770"/>
                    <a:pt x="977" y="766"/>
                    <a:pt x="960" y="759"/>
                  </a:cubicBezTo>
                  <a:cubicBezTo>
                    <a:pt x="963" y="762"/>
                    <a:pt x="965" y="764"/>
                    <a:pt x="967" y="766"/>
                  </a:cubicBezTo>
                  <a:cubicBezTo>
                    <a:pt x="947" y="754"/>
                    <a:pt x="952" y="779"/>
                    <a:pt x="950" y="785"/>
                  </a:cubicBezTo>
                  <a:cubicBezTo>
                    <a:pt x="940" y="777"/>
                    <a:pt x="945" y="767"/>
                    <a:pt x="951" y="758"/>
                  </a:cubicBezTo>
                  <a:cubicBezTo>
                    <a:pt x="943" y="761"/>
                    <a:pt x="932" y="762"/>
                    <a:pt x="922" y="766"/>
                  </a:cubicBezTo>
                  <a:cubicBezTo>
                    <a:pt x="908" y="772"/>
                    <a:pt x="905" y="787"/>
                    <a:pt x="895" y="789"/>
                  </a:cubicBezTo>
                  <a:cubicBezTo>
                    <a:pt x="896" y="793"/>
                    <a:pt x="897" y="791"/>
                    <a:pt x="896" y="796"/>
                  </a:cubicBezTo>
                  <a:cubicBezTo>
                    <a:pt x="880" y="781"/>
                    <a:pt x="873" y="784"/>
                    <a:pt x="853" y="787"/>
                  </a:cubicBezTo>
                  <a:cubicBezTo>
                    <a:pt x="825" y="790"/>
                    <a:pt x="831" y="757"/>
                    <a:pt x="827" y="742"/>
                  </a:cubicBezTo>
                  <a:cubicBezTo>
                    <a:pt x="826" y="735"/>
                    <a:pt x="836" y="727"/>
                    <a:pt x="825" y="725"/>
                  </a:cubicBezTo>
                  <a:cubicBezTo>
                    <a:pt x="814" y="722"/>
                    <a:pt x="808" y="717"/>
                    <a:pt x="796" y="717"/>
                  </a:cubicBezTo>
                  <a:cubicBezTo>
                    <a:pt x="788" y="717"/>
                    <a:pt x="778" y="728"/>
                    <a:pt x="774" y="717"/>
                  </a:cubicBezTo>
                  <a:cubicBezTo>
                    <a:pt x="772" y="712"/>
                    <a:pt x="790" y="705"/>
                    <a:pt x="782" y="692"/>
                  </a:cubicBezTo>
                  <a:cubicBezTo>
                    <a:pt x="784" y="693"/>
                    <a:pt x="785" y="693"/>
                    <a:pt x="787" y="696"/>
                  </a:cubicBezTo>
                  <a:cubicBezTo>
                    <a:pt x="785" y="683"/>
                    <a:pt x="791" y="673"/>
                    <a:pt x="795" y="662"/>
                  </a:cubicBezTo>
                  <a:cubicBezTo>
                    <a:pt x="773" y="666"/>
                    <a:pt x="770" y="663"/>
                    <a:pt x="755" y="680"/>
                  </a:cubicBezTo>
                  <a:cubicBezTo>
                    <a:pt x="745" y="691"/>
                    <a:pt x="736" y="702"/>
                    <a:pt x="716" y="691"/>
                  </a:cubicBezTo>
                  <a:cubicBezTo>
                    <a:pt x="686" y="676"/>
                    <a:pt x="684" y="631"/>
                    <a:pt x="694" y="613"/>
                  </a:cubicBezTo>
                  <a:cubicBezTo>
                    <a:pt x="682" y="603"/>
                    <a:pt x="692" y="598"/>
                    <a:pt x="699" y="590"/>
                  </a:cubicBezTo>
                  <a:cubicBezTo>
                    <a:pt x="705" y="584"/>
                    <a:pt x="712" y="591"/>
                    <a:pt x="714" y="582"/>
                  </a:cubicBezTo>
                  <a:cubicBezTo>
                    <a:pt x="715" y="575"/>
                    <a:pt x="720" y="575"/>
                    <a:pt x="726" y="572"/>
                  </a:cubicBezTo>
                  <a:cubicBezTo>
                    <a:pt x="730" y="569"/>
                    <a:pt x="785" y="592"/>
                    <a:pt x="766" y="568"/>
                  </a:cubicBezTo>
                  <a:cubicBezTo>
                    <a:pt x="774" y="567"/>
                    <a:pt x="781" y="567"/>
                    <a:pt x="785" y="571"/>
                  </a:cubicBezTo>
                  <a:cubicBezTo>
                    <a:pt x="794" y="562"/>
                    <a:pt x="799" y="569"/>
                    <a:pt x="807" y="574"/>
                  </a:cubicBezTo>
                  <a:cubicBezTo>
                    <a:pt x="816" y="579"/>
                    <a:pt x="825" y="566"/>
                    <a:pt x="832" y="578"/>
                  </a:cubicBezTo>
                  <a:cubicBezTo>
                    <a:pt x="836" y="586"/>
                    <a:pt x="831" y="594"/>
                    <a:pt x="835" y="602"/>
                  </a:cubicBezTo>
                  <a:cubicBezTo>
                    <a:pt x="838" y="610"/>
                    <a:pt x="850" y="614"/>
                    <a:pt x="854" y="623"/>
                  </a:cubicBezTo>
                  <a:cubicBezTo>
                    <a:pt x="872" y="606"/>
                    <a:pt x="851" y="594"/>
                    <a:pt x="848" y="577"/>
                  </a:cubicBezTo>
                  <a:cubicBezTo>
                    <a:pt x="841" y="545"/>
                    <a:pt x="864" y="542"/>
                    <a:pt x="885" y="528"/>
                  </a:cubicBezTo>
                  <a:cubicBezTo>
                    <a:pt x="884" y="520"/>
                    <a:pt x="897" y="522"/>
                    <a:pt x="902" y="514"/>
                  </a:cubicBezTo>
                  <a:cubicBezTo>
                    <a:pt x="900" y="514"/>
                    <a:pt x="898" y="513"/>
                    <a:pt x="895" y="513"/>
                  </a:cubicBezTo>
                  <a:cubicBezTo>
                    <a:pt x="899" y="510"/>
                    <a:pt x="900" y="507"/>
                    <a:pt x="906" y="505"/>
                  </a:cubicBezTo>
                  <a:cubicBezTo>
                    <a:pt x="904" y="504"/>
                    <a:pt x="902" y="503"/>
                    <a:pt x="900" y="502"/>
                  </a:cubicBezTo>
                  <a:cubicBezTo>
                    <a:pt x="903" y="492"/>
                    <a:pt x="898" y="483"/>
                    <a:pt x="900" y="472"/>
                  </a:cubicBezTo>
                  <a:cubicBezTo>
                    <a:pt x="902" y="479"/>
                    <a:pt x="903" y="486"/>
                    <a:pt x="904" y="492"/>
                  </a:cubicBezTo>
                  <a:cubicBezTo>
                    <a:pt x="910" y="485"/>
                    <a:pt x="912" y="477"/>
                    <a:pt x="909" y="469"/>
                  </a:cubicBezTo>
                  <a:cubicBezTo>
                    <a:pt x="918" y="470"/>
                    <a:pt x="930" y="458"/>
                    <a:pt x="919" y="451"/>
                  </a:cubicBezTo>
                  <a:cubicBezTo>
                    <a:pt x="922" y="451"/>
                    <a:pt x="926" y="450"/>
                    <a:pt x="929" y="449"/>
                  </a:cubicBezTo>
                  <a:cubicBezTo>
                    <a:pt x="929" y="448"/>
                    <a:pt x="929" y="447"/>
                    <a:pt x="928" y="446"/>
                  </a:cubicBezTo>
                  <a:cubicBezTo>
                    <a:pt x="939" y="444"/>
                    <a:pt x="952" y="435"/>
                    <a:pt x="963" y="438"/>
                  </a:cubicBezTo>
                  <a:cubicBezTo>
                    <a:pt x="954" y="437"/>
                    <a:pt x="949" y="421"/>
                    <a:pt x="960" y="417"/>
                  </a:cubicBezTo>
                  <a:cubicBezTo>
                    <a:pt x="964" y="416"/>
                    <a:pt x="967" y="414"/>
                    <a:pt x="968" y="410"/>
                  </a:cubicBezTo>
                  <a:cubicBezTo>
                    <a:pt x="974" y="400"/>
                    <a:pt x="973" y="413"/>
                    <a:pt x="980" y="408"/>
                  </a:cubicBezTo>
                  <a:cubicBezTo>
                    <a:pt x="988" y="403"/>
                    <a:pt x="990" y="402"/>
                    <a:pt x="989" y="398"/>
                  </a:cubicBezTo>
                  <a:cubicBezTo>
                    <a:pt x="998" y="400"/>
                    <a:pt x="1008" y="393"/>
                    <a:pt x="1016" y="387"/>
                  </a:cubicBezTo>
                  <a:cubicBezTo>
                    <a:pt x="1017" y="390"/>
                    <a:pt x="1018" y="393"/>
                    <a:pt x="1019" y="396"/>
                  </a:cubicBezTo>
                  <a:cubicBezTo>
                    <a:pt x="1005" y="391"/>
                    <a:pt x="999" y="409"/>
                    <a:pt x="1006" y="420"/>
                  </a:cubicBezTo>
                  <a:cubicBezTo>
                    <a:pt x="1015" y="406"/>
                    <a:pt x="1034" y="404"/>
                    <a:pt x="1046" y="393"/>
                  </a:cubicBezTo>
                  <a:cubicBezTo>
                    <a:pt x="1036" y="390"/>
                    <a:pt x="998" y="378"/>
                    <a:pt x="1017" y="362"/>
                  </a:cubicBezTo>
                  <a:cubicBezTo>
                    <a:pt x="1013" y="362"/>
                    <a:pt x="1009" y="361"/>
                    <a:pt x="1005" y="362"/>
                  </a:cubicBezTo>
                  <a:cubicBezTo>
                    <a:pt x="1012" y="360"/>
                    <a:pt x="1015" y="355"/>
                    <a:pt x="1020" y="350"/>
                  </a:cubicBezTo>
                  <a:cubicBezTo>
                    <a:pt x="1001" y="337"/>
                    <a:pt x="987" y="353"/>
                    <a:pt x="970" y="357"/>
                  </a:cubicBezTo>
                  <a:cubicBezTo>
                    <a:pt x="982" y="351"/>
                    <a:pt x="987" y="342"/>
                    <a:pt x="998" y="336"/>
                  </a:cubicBezTo>
                  <a:cubicBezTo>
                    <a:pt x="1011" y="328"/>
                    <a:pt x="1030" y="329"/>
                    <a:pt x="1046" y="333"/>
                  </a:cubicBezTo>
                  <a:cubicBezTo>
                    <a:pt x="1059" y="337"/>
                    <a:pt x="1077" y="316"/>
                    <a:pt x="1091" y="314"/>
                  </a:cubicBezTo>
                  <a:cubicBezTo>
                    <a:pt x="1111" y="311"/>
                    <a:pt x="1095" y="291"/>
                    <a:pt x="1090" y="281"/>
                  </a:cubicBezTo>
                  <a:cubicBezTo>
                    <a:pt x="1082" y="289"/>
                    <a:pt x="1065" y="292"/>
                    <a:pt x="1056" y="288"/>
                  </a:cubicBezTo>
                  <a:cubicBezTo>
                    <a:pt x="1066" y="284"/>
                    <a:pt x="1077" y="283"/>
                    <a:pt x="1084" y="275"/>
                  </a:cubicBezTo>
                  <a:cubicBezTo>
                    <a:pt x="1076" y="269"/>
                    <a:pt x="1065" y="270"/>
                    <a:pt x="1056" y="265"/>
                  </a:cubicBezTo>
                  <a:cubicBezTo>
                    <a:pt x="1055" y="265"/>
                    <a:pt x="1059" y="256"/>
                    <a:pt x="1056" y="253"/>
                  </a:cubicBezTo>
                  <a:cubicBezTo>
                    <a:pt x="1051" y="249"/>
                    <a:pt x="1043" y="256"/>
                    <a:pt x="1037" y="248"/>
                  </a:cubicBezTo>
                  <a:cubicBezTo>
                    <a:pt x="1053" y="240"/>
                    <a:pt x="1020" y="197"/>
                    <a:pt x="1012" y="191"/>
                  </a:cubicBezTo>
                  <a:cubicBezTo>
                    <a:pt x="1004" y="205"/>
                    <a:pt x="996" y="222"/>
                    <a:pt x="980" y="216"/>
                  </a:cubicBezTo>
                  <a:cubicBezTo>
                    <a:pt x="965" y="209"/>
                    <a:pt x="967" y="185"/>
                    <a:pt x="952" y="183"/>
                  </a:cubicBezTo>
                  <a:cubicBezTo>
                    <a:pt x="944" y="182"/>
                    <a:pt x="945" y="173"/>
                    <a:pt x="937" y="168"/>
                  </a:cubicBezTo>
                  <a:cubicBezTo>
                    <a:pt x="926" y="162"/>
                    <a:pt x="923" y="167"/>
                    <a:pt x="913" y="165"/>
                  </a:cubicBezTo>
                  <a:cubicBezTo>
                    <a:pt x="906" y="164"/>
                    <a:pt x="858" y="158"/>
                    <a:pt x="885" y="174"/>
                  </a:cubicBezTo>
                  <a:cubicBezTo>
                    <a:pt x="865" y="182"/>
                    <a:pt x="897" y="207"/>
                    <a:pt x="870" y="212"/>
                  </a:cubicBezTo>
                  <a:cubicBezTo>
                    <a:pt x="882" y="224"/>
                    <a:pt x="885" y="234"/>
                    <a:pt x="892" y="249"/>
                  </a:cubicBezTo>
                  <a:cubicBezTo>
                    <a:pt x="900" y="267"/>
                    <a:pt x="859" y="268"/>
                    <a:pt x="866" y="279"/>
                  </a:cubicBezTo>
                  <a:cubicBezTo>
                    <a:pt x="874" y="291"/>
                    <a:pt x="884" y="304"/>
                    <a:pt x="870" y="316"/>
                  </a:cubicBezTo>
                  <a:cubicBezTo>
                    <a:pt x="857" y="327"/>
                    <a:pt x="840" y="306"/>
                    <a:pt x="837" y="292"/>
                  </a:cubicBezTo>
                  <a:cubicBezTo>
                    <a:pt x="835" y="284"/>
                    <a:pt x="845" y="282"/>
                    <a:pt x="838" y="272"/>
                  </a:cubicBezTo>
                  <a:cubicBezTo>
                    <a:pt x="837" y="269"/>
                    <a:pt x="823" y="264"/>
                    <a:pt x="820" y="263"/>
                  </a:cubicBezTo>
                  <a:cubicBezTo>
                    <a:pt x="814" y="261"/>
                    <a:pt x="803" y="259"/>
                    <a:pt x="797" y="258"/>
                  </a:cubicBezTo>
                  <a:cubicBezTo>
                    <a:pt x="786" y="255"/>
                    <a:pt x="784" y="249"/>
                    <a:pt x="775" y="246"/>
                  </a:cubicBezTo>
                  <a:cubicBezTo>
                    <a:pt x="769" y="243"/>
                    <a:pt x="762" y="244"/>
                    <a:pt x="754" y="240"/>
                  </a:cubicBezTo>
                  <a:cubicBezTo>
                    <a:pt x="750" y="238"/>
                    <a:pt x="742" y="244"/>
                    <a:pt x="739" y="242"/>
                  </a:cubicBezTo>
                  <a:cubicBezTo>
                    <a:pt x="728" y="234"/>
                    <a:pt x="737" y="204"/>
                    <a:pt x="714" y="221"/>
                  </a:cubicBezTo>
                  <a:cubicBezTo>
                    <a:pt x="715" y="206"/>
                    <a:pt x="715" y="192"/>
                    <a:pt x="723" y="179"/>
                  </a:cubicBezTo>
                  <a:cubicBezTo>
                    <a:pt x="732" y="163"/>
                    <a:pt x="745" y="160"/>
                    <a:pt x="758" y="150"/>
                  </a:cubicBezTo>
                  <a:cubicBezTo>
                    <a:pt x="751" y="148"/>
                    <a:pt x="744" y="145"/>
                    <a:pt x="737" y="141"/>
                  </a:cubicBezTo>
                  <a:cubicBezTo>
                    <a:pt x="748" y="142"/>
                    <a:pt x="756" y="142"/>
                    <a:pt x="766" y="139"/>
                  </a:cubicBezTo>
                  <a:cubicBezTo>
                    <a:pt x="775" y="135"/>
                    <a:pt x="782" y="127"/>
                    <a:pt x="793" y="124"/>
                  </a:cubicBezTo>
                  <a:cubicBezTo>
                    <a:pt x="784" y="115"/>
                    <a:pt x="768" y="120"/>
                    <a:pt x="762" y="106"/>
                  </a:cubicBezTo>
                  <a:cubicBezTo>
                    <a:pt x="769" y="107"/>
                    <a:pt x="783" y="119"/>
                    <a:pt x="787" y="116"/>
                  </a:cubicBezTo>
                  <a:cubicBezTo>
                    <a:pt x="795" y="109"/>
                    <a:pt x="808" y="105"/>
                    <a:pt x="798" y="95"/>
                  </a:cubicBezTo>
                  <a:cubicBezTo>
                    <a:pt x="840" y="128"/>
                    <a:pt x="867" y="45"/>
                    <a:pt x="824" y="42"/>
                  </a:cubicBezTo>
                  <a:cubicBezTo>
                    <a:pt x="803" y="40"/>
                    <a:pt x="817" y="55"/>
                    <a:pt x="811" y="59"/>
                  </a:cubicBezTo>
                  <a:cubicBezTo>
                    <a:pt x="803" y="64"/>
                    <a:pt x="799" y="82"/>
                    <a:pt x="793" y="82"/>
                  </a:cubicBezTo>
                  <a:cubicBezTo>
                    <a:pt x="772" y="84"/>
                    <a:pt x="782" y="30"/>
                    <a:pt x="757" y="65"/>
                  </a:cubicBezTo>
                  <a:cubicBezTo>
                    <a:pt x="754" y="57"/>
                    <a:pt x="753" y="58"/>
                    <a:pt x="749" y="51"/>
                  </a:cubicBezTo>
                  <a:cubicBezTo>
                    <a:pt x="751" y="50"/>
                    <a:pt x="753" y="48"/>
                    <a:pt x="755" y="47"/>
                  </a:cubicBezTo>
                  <a:cubicBezTo>
                    <a:pt x="748" y="46"/>
                    <a:pt x="741" y="44"/>
                    <a:pt x="735" y="42"/>
                  </a:cubicBezTo>
                  <a:cubicBezTo>
                    <a:pt x="738" y="40"/>
                    <a:pt x="740" y="36"/>
                    <a:pt x="744" y="34"/>
                  </a:cubicBezTo>
                  <a:cubicBezTo>
                    <a:pt x="733" y="27"/>
                    <a:pt x="733" y="15"/>
                    <a:pt x="726" y="10"/>
                  </a:cubicBezTo>
                  <a:cubicBezTo>
                    <a:pt x="709" y="0"/>
                    <a:pt x="714" y="17"/>
                    <a:pt x="698" y="17"/>
                  </a:cubicBezTo>
                  <a:cubicBezTo>
                    <a:pt x="699" y="29"/>
                    <a:pt x="698" y="31"/>
                    <a:pt x="705" y="39"/>
                  </a:cubicBezTo>
                  <a:cubicBezTo>
                    <a:pt x="712" y="47"/>
                    <a:pt x="730" y="46"/>
                    <a:pt x="719" y="61"/>
                  </a:cubicBezTo>
                  <a:cubicBezTo>
                    <a:pt x="721" y="60"/>
                    <a:pt x="722" y="59"/>
                    <a:pt x="724" y="59"/>
                  </a:cubicBezTo>
                  <a:cubicBezTo>
                    <a:pt x="717" y="66"/>
                    <a:pt x="709" y="72"/>
                    <a:pt x="709" y="83"/>
                  </a:cubicBezTo>
                  <a:cubicBezTo>
                    <a:pt x="693" y="62"/>
                    <a:pt x="685" y="68"/>
                    <a:pt x="663" y="75"/>
                  </a:cubicBezTo>
                  <a:cubicBezTo>
                    <a:pt x="646" y="80"/>
                    <a:pt x="606" y="76"/>
                    <a:pt x="605" y="53"/>
                  </a:cubicBezTo>
                  <a:cubicBezTo>
                    <a:pt x="595" y="58"/>
                    <a:pt x="585" y="58"/>
                    <a:pt x="577" y="65"/>
                  </a:cubicBezTo>
                  <a:cubicBezTo>
                    <a:pt x="584" y="67"/>
                    <a:pt x="592" y="66"/>
                    <a:pt x="600" y="63"/>
                  </a:cubicBezTo>
                  <a:cubicBezTo>
                    <a:pt x="595" y="73"/>
                    <a:pt x="583" y="73"/>
                    <a:pt x="585" y="86"/>
                  </a:cubicBezTo>
                  <a:cubicBezTo>
                    <a:pt x="573" y="83"/>
                    <a:pt x="568" y="66"/>
                    <a:pt x="552" y="73"/>
                  </a:cubicBezTo>
                  <a:cubicBezTo>
                    <a:pt x="538" y="79"/>
                    <a:pt x="523" y="76"/>
                    <a:pt x="509" y="71"/>
                  </a:cubicBezTo>
                  <a:cubicBezTo>
                    <a:pt x="514" y="71"/>
                    <a:pt x="518" y="68"/>
                    <a:pt x="522" y="67"/>
                  </a:cubicBezTo>
                  <a:cubicBezTo>
                    <a:pt x="515" y="52"/>
                    <a:pt x="481" y="55"/>
                    <a:pt x="466" y="46"/>
                  </a:cubicBezTo>
                  <a:cubicBezTo>
                    <a:pt x="458" y="42"/>
                    <a:pt x="440" y="40"/>
                    <a:pt x="433" y="45"/>
                  </a:cubicBezTo>
                  <a:cubicBezTo>
                    <a:pt x="424" y="51"/>
                    <a:pt x="419" y="33"/>
                    <a:pt x="407" y="47"/>
                  </a:cubicBezTo>
                  <a:cubicBezTo>
                    <a:pt x="403" y="40"/>
                    <a:pt x="396" y="35"/>
                    <a:pt x="389" y="30"/>
                  </a:cubicBezTo>
                  <a:cubicBezTo>
                    <a:pt x="381" y="51"/>
                    <a:pt x="372" y="32"/>
                    <a:pt x="358" y="37"/>
                  </a:cubicBezTo>
                  <a:cubicBezTo>
                    <a:pt x="347" y="41"/>
                    <a:pt x="339" y="57"/>
                    <a:pt x="325" y="44"/>
                  </a:cubicBezTo>
                  <a:cubicBezTo>
                    <a:pt x="317" y="51"/>
                    <a:pt x="323" y="52"/>
                    <a:pt x="310" y="49"/>
                  </a:cubicBezTo>
                  <a:cubicBezTo>
                    <a:pt x="311" y="52"/>
                    <a:pt x="311" y="56"/>
                    <a:pt x="311" y="59"/>
                  </a:cubicBezTo>
                  <a:cubicBezTo>
                    <a:pt x="296" y="53"/>
                    <a:pt x="273" y="47"/>
                    <a:pt x="264" y="44"/>
                  </a:cubicBezTo>
                  <a:cubicBezTo>
                    <a:pt x="249" y="39"/>
                    <a:pt x="236" y="40"/>
                    <a:pt x="220" y="38"/>
                  </a:cubicBezTo>
                  <a:cubicBezTo>
                    <a:pt x="204" y="35"/>
                    <a:pt x="179" y="37"/>
                    <a:pt x="164" y="30"/>
                  </a:cubicBezTo>
                  <a:cubicBezTo>
                    <a:pt x="149" y="24"/>
                    <a:pt x="132" y="16"/>
                    <a:pt x="117" y="25"/>
                  </a:cubicBezTo>
                  <a:cubicBezTo>
                    <a:pt x="115" y="20"/>
                    <a:pt x="110" y="17"/>
                    <a:pt x="108" y="13"/>
                  </a:cubicBezTo>
                  <a:cubicBezTo>
                    <a:pt x="102" y="28"/>
                    <a:pt x="69" y="29"/>
                    <a:pt x="56" y="39"/>
                  </a:cubicBezTo>
                  <a:cubicBezTo>
                    <a:pt x="49" y="44"/>
                    <a:pt x="44" y="57"/>
                    <a:pt x="37" y="61"/>
                  </a:cubicBezTo>
                  <a:cubicBezTo>
                    <a:pt x="27" y="65"/>
                    <a:pt x="17" y="50"/>
                    <a:pt x="11" y="68"/>
                  </a:cubicBezTo>
                  <a:cubicBezTo>
                    <a:pt x="25" y="78"/>
                    <a:pt x="57" y="86"/>
                    <a:pt x="62" y="107"/>
                  </a:cubicBezTo>
                  <a:cubicBezTo>
                    <a:pt x="51" y="107"/>
                    <a:pt x="41" y="98"/>
                    <a:pt x="33" y="98"/>
                  </a:cubicBezTo>
                  <a:cubicBezTo>
                    <a:pt x="22" y="99"/>
                    <a:pt x="13" y="112"/>
                    <a:pt x="0" y="114"/>
                  </a:cubicBezTo>
                  <a:cubicBezTo>
                    <a:pt x="5" y="113"/>
                    <a:pt x="9" y="116"/>
                    <a:pt x="13" y="116"/>
                  </a:cubicBezTo>
                  <a:cubicBezTo>
                    <a:pt x="0" y="134"/>
                    <a:pt x="23" y="132"/>
                    <a:pt x="34" y="133"/>
                  </a:cubicBezTo>
                  <a:cubicBezTo>
                    <a:pt x="49" y="133"/>
                    <a:pt x="54" y="133"/>
                    <a:pt x="69" y="129"/>
                  </a:cubicBezTo>
                  <a:cubicBezTo>
                    <a:pt x="69" y="131"/>
                    <a:pt x="70" y="133"/>
                    <a:pt x="70" y="135"/>
                  </a:cubicBezTo>
                  <a:cubicBezTo>
                    <a:pt x="68" y="135"/>
                    <a:pt x="67" y="136"/>
                    <a:pt x="65" y="136"/>
                  </a:cubicBezTo>
                  <a:cubicBezTo>
                    <a:pt x="67" y="138"/>
                    <a:pt x="69" y="140"/>
                    <a:pt x="71" y="143"/>
                  </a:cubicBezTo>
                  <a:cubicBezTo>
                    <a:pt x="63" y="150"/>
                    <a:pt x="41" y="159"/>
                    <a:pt x="30" y="162"/>
                  </a:cubicBezTo>
                  <a:cubicBezTo>
                    <a:pt x="6" y="168"/>
                    <a:pt x="21" y="179"/>
                    <a:pt x="32" y="191"/>
                  </a:cubicBezTo>
                  <a:cubicBezTo>
                    <a:pt x="29" y="190"/>
                    <a:pt x="27" y="190"/>
                    <a:pt x="24" y="190"/>
                  </a:cubicBezTo>
                  <a:cubicBezTo>
                    <a:pt x="31" y="200"/>
                    <a:pt x="45" y="212"/>
                    <a:pt x="55" y="202"/>
                  </a:cubicBezTo>
                  <a:cubicBezTo>
                    <a:pt x="60" y="208"/>
                    <a:pt x="62" y="215"/>
                    <a:pt x="62" y="222"/>
                  </a:cubicBezTo>
                  <a:cubicBezTo>
                    <a:pt x="65" y="219"/>
                    <a:pt x="69" y="218"/>
                    <a:pt x="71" y="214"/>
                  </a:cubicBezTo>
                  <a:cubicBezTo>
                    <a:pt x="77" y="223"/>
                    <a:pt x="84" y="224"/>
                    <a:pt x="90" y="216"/>
                  </a:cubicBezTo>
                  <a:cubicBezTo>
                    <a:pt x="102" y="229"/>
                    <a:pt x="106" y="211"/>
                    <a:pt x="116" y="217"/>
                  </a:cubicBezTo>
                  <a:cubicBezTo>
                    <a:pt x="108" y="224"/>
                    <a:pt x="109" y="229"/>
                    <a:pt x="101" y="236"/>
                  </a:cubicBezTo>
                  <a:cubicBezTo>
                    <a:pt x="93" y="244"/>
                    <a:pt x="85" y="245"/>
                    <a:pt x="78" y="254"/>
                  </a:cubicBezTo>
                  <a:cubicBezTo>
                    <a:pt x="72" y="260"/>
                    <a:pt x="41" y="275"/>
                    <a:pt x="32" y="278"/>
                  </a:cubicBezTo>
                  <a:cubicBezTo>
                    <a:pt x="51" y="287"/>
                    <a:pt x="96" y="251"/>
                    <a:pt x="111" y="239"/>
                  </a:cubicBezTo>
                  <a:cubicBezTo>
                    <a:pt x="134" y="222"/>
                    <a:pt x="148" y="200"/>
                    <a:pt x="169" y="181"/>
                  </a:cubicBezTo>
                  <a:cubicBezTo>
                    <a:pt x="170" y="182"/>
                    <a:pt x="171" y="184"/>
                    <a:pt x="172" y="185"/>
                  </a:cubicBezTo>
                  <a:cubicBezTo>
                    <a:pt x="164" y="193"/>
                    <a:pt x="157" y="201"/>
                    <a:pt x="153" y="210"/>
                  </a:cubicBezTo>
                  <a:cubicBezTo>
                    <a:pt x="164" y="218"/>
                    <a:pt x="182" y="200"/>
                    <a:pt x="192" y="193"/>
                  </a:cubicBezTo>
                  <a:cubicBezTo>
                    <a:pt x="191" y="191"/>
                    <a:pt x="189" y="190"/>
                    <a:pt x="188" y="188"/>
                  </a:cubicBezTo>
                  <a:cubicBezTo>
                    <a:pt x="204" y="181"/>
                    <a:pt x="212" y="196"/>
                    <a:pt x="227" y="199"/>
                  </a:cubicBezTo>
                  <a:cubicBezTo>
                    <a:pt x="243" y="202"/>
                    <a:pt x="256" y="200"/>
                    <a:pt x="271" y="205"/>
                  </a:cubicBezTo>
                  <a:cubicBezTo>
                    <a:pt x="279" y="208"/>
                    <a:pt x="302" y="224"/>
                    <a:pt x="305" y="221"/>
                  </a:cubicBezTo>
                  <a:cubicBezTo>
                    <a:pt x="314" y="210"/>
                    <a:pt x="325" y="235"/>
                    <a:pt x="326" y="242"/>
                  </a:cubicBezTo>
                  <a:cubicBezTo>
                    <a:pt x="329" y="239"/>
                    <a:pt x="332" y="238"/>
                    <a:pt x="335" y="235"/>
                  </a:cubicBezTo>
                  <a:cubicBezTo>
                    <a:pt x="333" y="238"/>
                    <a:pt x="333" y="242"/>
                    <a:pt x="331" y="245"/>
                  </a:cubicBezTo>
                  <a:cubicBezTo>
                    <a:pt x="336" y="247"/>
                    <a:pt x="348" y="253"/>
                    <a:pt x="345" y="258"/>
                  </a:cubicBezTo>
                  <a:cubicBezTo>
                    <a:pt x="345" y="259"/>
                    <a:pt x="345" y="259"/>
                    <a:pt x="345" y="260"/>
                  </a:cubicBezTo>
                  <a:cubicBezTo>
                    <a:pt x="342" y="253"/>
                    <a:pt x="337" y="249"/>
                    <a:pt x="333" y="260"/>
                  </a:cubicBezTo>
                  <a:cubicBezTo>
                    <a:pt x="335" y="260"/>
                    <a:pt x="338" y="260"/>
                    <a:pt x="340" y="260"/>
                  </a:cubicBezTo>
                  <a:cubicBezTo>
                    <a:pt x="340" y="266"/>
                    <a:pt x="341" y="270"/>
                    <a:pt x="347" y="274"/>
                  </a:cubicBezTo>
                  <a:cubicBezTo>
                    <a:pt x="348" y="272"/>
                    <a:pt x="347" y="269"/>
                    <a:pt x="347" y="266"/>
                  </a:cubicBezTo>
                  <a:cubicBezTo>
                    <a:pt x="351" y="269"/>
                    <a:pt x="359" y="269"/>
                    <a:pt x="361" y="271"/>
                  </a:cubicBezTo>
                  <a:cubicBezTo>
                    <a:pt x="369" y="280"/>
                    <a:pt x="371" y="292"/>
                    <a:pt x="380" y="304"/>
                  </a:cubicBezTo>
                  <a:cubicBezTo>
                    <a:pt x="383" y="307"/>
                    <a:pt x="390" y="307"/>
                    <a:pt x="392" y="310"/>
                  </a:cubicBezTo>
                  <a:cubicBezTo>
                    <a:pt x="394" y="312"/>
                    <a:pt x="391" y="320"/>
                    <a:pt x="393" y="323"/>
                  </a:cubicBezTo>
                  <a:cubicBezTo>
                    <a:pt x="394" y="325"/>
                    <a:pt x="413" y="335"/>
                    <a:pt x="418" y="336"/>
                  </a:cubicBezTo>
                  <a:cubicBezTo>
                    <a:pt x="431" y="341"/>
                    <a:pt x="452" y="354"/>
                    <a:pt x="438" y="367"/>
                  </a:cubicBezTo>
                  <a:cubicBezTo>
                    <a:pt x="433" y="363"/>
                    <a:pt x="427" y="364"/>
                    <a:pt x="424" y="362"/>
                  </a:cubicBezTo>
                  <a:cubicBezTo>
                    <a:pt x="433" y="381"/>
                    <a:pt x="427" y="401"/>
                    <a:pt x="427" y="419"/>
                  </a:cubicBezTo>
                  <a:cubicBezTo>
                    <a:pt x="426" y="436"/>
                    <a:pt x="426" y="456"/>
                    <a:pt x="434" y="471"/>
                  </a:cubicBezTo>
                  <a:cubicBezTo>
                    <a:pt x="435" y="474"/>
                    <a:pt x="442" y="477"/>
                    <a:pt x="445" y="478"/>
                  </a:cubicBezTo>
                  <a:cubicBezTo>
                    <a:pt x="455" y="483"/>
                    <a:pt x="441" y="485"/>
                    <a:pt x="445" y="491"/>
                  </a:cubicBezTo>
                  <a:cubicBezTo>
                    <a:pt x="449" y="498"/>
                    <a:pt x="456" y="504"/>
                    <a:pt x="462" y="511"/>
                  </a:cubicBezTo>
                  <a:cubicBezTo>
                    <a:pt x="472" y="524"/>
                    <a:pt x="484" y="531"/>
                    <a:pt x="498" y="542"/>
                  </a:cubicBezTo>
                  <a:cubicBezTo>
                    <a:pt x="493" y="552"/>
                    <a:pt x="520" y="588"/>
                    <a:pt x="530" y="594"/>
                  </a:cubicBezTo>
                  <a:cubicBezTo>
                    <a:pt x="527" y="596"/>
                    <a:pt x="523" y="597"/>
                    <a:pt x="520" y="598"/>
                  </a:cubicBezTo>
                  <a:cubicBezTo>
                    <a:pt x="531" y="600"/>
                    <a:pt x="546" y="611"/>
                    <a:pt x="546" y="623"/>
                  </a:cubicBezTo>
                  <a:cubicBezTo>
                    <a:pt x="545" y="634"/>
                    <a:pt x="562" y="639"/>
                    <a:pt x="569" y="647"/>
                  </a:cubicBezTo>
                  <a:cubicBezTo>
                    <a:pt x="570" y="646"/>
                    <a:pt x="571" y="644"/>
                    <a:pt x="572" y="643"/>
                  </a:cubicBezTo>
                  <a:cubicBezTo>
                    <a:pt x="558" y="636"/>
                    <a:pt x="545" y="609"/>
                    <a:pt x="539" y="594"/>
                  </a:cubicBezTo>
                  <a:cubicBezTo>
                    <a:pt x="536" y="584"/>
                    <a:pt x="500" y="542"/>
                    <a:pt x="531" y="558"/>
                  </a:cubicBezTo>
                  <a:cubicBezTo>
                    <a:pt x="543" y="564"/>
                    <a:pt x="536" y="577"/>
                    <a:pt x="543" y="585"/>
                  </a:cubicBezTo>
                  <a:cubicBezTo>
                    <a:pt x="548" y="591"/>
                    <a:pt x="561" y="594"/>
                    <a:pt x="562" y="598"/>
                  </a:cubicBezTo>
                  <a:cubicBezTo>
                    <a:pt x="569" y="615"/>
                    <a:pt x="604" y="633"/>
                    <a:pt x="606" y="647"/>
                  </a:cubicBezTo>
                  <a:cubicBezTo>
                    <a:pt x="608" y="659"/>
                    <a:pt x="621" y="661"/>
                    <a:pt x="614" y="674"/>
                  </a:cubicBezTo>
                  <a:cubicBezTo>
                    <a:pt x="610" y="680"/>
                    <a:pt x="627" y="693"/>
                    <a:pt x="632" y="696"/>
                  </a:cubicBezTo>
                  <a:cubicBezTo>
                    <a:pt x="642" y="701"/>
                    <a:pt x="648" y="696"/>
                    <a:pt x="656" y="707"/>
                  </a:cubicBezTo>
                  <a:cubicBezTo>
                    <a:pt x="660" y="711"/>
                    <a:pt x="681" y="714"/>
                    <a:pt x="689" y="717"/>
                  </a:cubicBezTo>
                  <a:cubicBezTo>
                    <a:pt x="698" y="720"/>
                    <a:pt x="707" y="729"/>
                    <a:pt x="714" y="717"/>
                  </a:cubicBezTo>
                  <a:cubicBezTo>
                    <a:pt x="719" y="710"/>
                    <a:pt x="735" y="721"/>
                    <a:pt x="737" y="728"/>
                  </a:cubicBezTo>
                  <a:cubicBezTo>
                    <a:pt x="742" y="740"/>
                    <a:pt x="781" y="747"/>
                    <a:pt x="790" y="745"/>
                  </a:cubicBezTo>
                  <a:cubicBezTo>
                    <a:pt x="796" y="757"/>
                    <a:pt x="810" y="769"/>
                    <a:pt x="810" y="783"/>
                  </a:cubicBezTo>
                  <a:cubicBezTo>
                    <a:pt x="814" y="779"/>
                    <a:pt x="812" y="784"/>
                    <a:pt x="814" y="779"/>
                  </a:cubicBezTo>
                  <a:cubicBezTo>
                    <a:pt x="821" y="782"/>
                    <a:pt x="833" y="786"/>
                    <a:pt x="835" y="795"/>
                  </a:cubicBezTo>
                  <a:cubicBezTo>
                    <a:pt x="834" y="794"/>
                    <a:pt x="853" y="803"/>
                    <a:pt x="857" y="809"/>
                  </a:cubicBezTo>
                  <a:cubicBezTo>
                    <a:pt x="858" y="799"/>
                    <a:pt x="862" y="806"/>
                    <a:pt x="858" y="798"/>
                  </a:cubicBezTo>
                  <a:cubicBezTo>
                    <a:pt x="892" y="772"/>
                    <a:pt x="880" y="828"/>
                    <a:pt x="890" y="840"/>
                  </a:cubicBezTo>
                  <a:cubicBezTo>
                    <a:pt x="882" y="848"/>
                    <a:pt x="834" y="910"/>
                    <a:pt x="867" y="902"/>
                  </a:cubicBezTo>
                  <a:cubicBezTo>
                    <a:pt x="853" y="918"/>
                    <a:pt x="848" y="920"/>
                    <a:pt x="860" y="942"/>
                  </a:cubicBezTo>
                  <a:cubicBezTo>
                    <a:pt x="869" y="955"/>
                    <a:pt x="877" y="968"/>
                    <a:pt x="885" y="984"/>
                  </a:cubicBezTo>
                  <a:cubicBezTo>
                    <a:pt x="892" y="998"/>
                    <a:pt x="897" y="1016"/>
                    <a:pt x="907" y="1029"/>
                  </a:cubicBezTo>
                  <a:cubicBezTo>
                    <a:pt x="918" y="1041"/>
                    <a:pt x="934" y="1044"/>
                    <a:pt x="947" y="1053"/>
                  </a:cubicBezTo>
                  <a:cubicBezTo>
                    <a:pt x="975" y="1071"/>
                    <a:pt x="960" y="1118"/>
                    <a:pt x="955" y="1143"/>
                  </a:cubicBezTo>
                  <a:cubicBezTo>
                    <a:pt x="951" y="1159"/>
                    <a:pt x="946" y="1177"/>
                    <a:pt x="945" y="1193"/>
                  </a:cubicBezTo>
                  <a:cubicBezTo>
                    <a:pt x="945" y="1201"/>
                    <a:pt x="951" y="1212"/>
                    <a:pt x="950" y="1219"/>
                  </a:cubicBezTo>
                  <a:cubicBezTo>
                    <a:pt x="949" y="1229"/>
                    <a:pt x="941" y="1230"/>
                    <a:pt x="945" y="1242"/>
                  </a:cubicBezTo>
                  <a:cubicBezTo>
                    <a:pt x="932" y="1244"/>
                    <a:pt x="932" y="1273"/>
                    <a:pt x="930" y="1287"/>
                  </a:cubicBezTo>
                  <a:cubicBezTo>
                    <a:pt x="930" y="1288"/>
                    <a:pt x="926" y="1305"/>
                    <a:pt x="927" y="1314"/>
                  </a:cubicBezTo>
                  <a:cubicBezTo>
                    <a:pt x="926" y="1313"/>
                    <a:pt x="926" y="1312"/>
                    <a:pt x="925" y="1311"/>
                  </a:cubicBezTo>
                  <a:cubicBezTo>
                    <a:pt x="924" y="1315"/>
                    <a:pt x="922" y="1318"/>
                    <a:pt x="921" y="1322"/>
                  </a:cubicBezTo>
                  <a:cubicBezTo>
                    <a:pt x="923" y="1326"/>
                    <a:pt x="922" y="1330"/>
                    <a:pt x="928" y="1331"/>
                  </a:cubicBezTo>
                  <a:cubicBezTo>
                    <a:pt x="929" y="1326"/>
                    <a:pt x="929" y="1322"/>
                    <a:pt x="928" y="1318"/>
                  </a:cubicBezTo>
                  <a:cubicBezTo>
                    <a:pt x="930" y="1319"/>
                    <a:pt x="932" y="1319"/>
                    <a:pt x="936" y="1316"/>
                  </a:cubicBezTo>
                  <a:cubicBezTo>
                    <a:pt x="939" y="1334"/>
                    <a:pt x="935" y="1356"/>
                    <a:pt x="928" y="1373"/>
                  </a:cubicBezTo>
                  <a:cubicBezTo>
                    <a:pt x="926" y="1370"/>
                    <a:pt x="921" y="1368"/>
                    <a:pt x="918" y="1365"/>
                  </a:cubicBezTo>
                  <a:cubicBezTo>
                    <a:pt x="916" y="1367"/>
                    <a:pt x="914" y="1368"/>
                    <a:pt x="913" y="1369"/>
                  </a:cubicBezTo>
                  <a:cubicBezTo>
                    <a:pt x="930" y="1382"/>
                    <a:pt x="906" y="1395"/>
                    <a:pt x="913" y="1412"/>
                  </a:cubicBezTo>
                  <a:cubicBezTo>
                    <a:pt x="917" y="1424"/>
                    <a:pt x="926" y="1442"/>
                    <a:pt x="928" y="1451"/>
                  </a:cubicBezTo>
                  <a:cubicBezTo>
                    <a:pt x="925" y="1453"/>
                    <a:pt x="922" y="1455"/>
                    <a:pt x="920" y="1457"/>
                  </a:cubicBezTo>
                  <a:cubicBezTo>
                    <a:pt x="926" y="1467"/>
                    <a:pt x="933" y="1463"/>
                    <a:pt x="941" y="1468"/>
                  </a:cubicBezTo>
                  <a:cubicBezTo>
                    <a:pt x="947" y="1472"/>
                    <a:pt x="953" y="1479"/>
                    <a:pt x="963" y="1483"/>
                  </a:cubicBezTo>
                  <a:cubicBezTo>
                    <a:pt x="975" y="1489"/>
                    <a:pt x="973" y="1491"/>
                    <a:pt x="987" y="1489"/>
                  </a:cubicBezTo>
                  <a:cubicBezTo>
                    <a:pt x="996" y="1489"/>
                    <a:pt x="1004" y="1487"/>
                    <a:pt x="1012" y="1485"/>
                  </a:cubicBezTo>
                  <a:cubicBezTo>
                    <a:pt x="1000" y="1476"/>
                    <a:pt x="994" y="1477"/>
                    <a:pt x="985" y="1464"/>
                  </a:cubicBezTo>
                  <a:cubicBezTo>
                    <a:pt x="981" y="1459"/>
                    <a:pt x="969" y="1437"/>
                    <a:pt x="970" y="1433"/>
                  </a:cubicBezTo>
                  <a:cubicBezTo>
                    <a:pt x="972" y="1419"/>
                    <a:pt x="988" y="1423"/>
                    <a:pt x="991" y="1414"/>
                  </a:cubicBezTo>
                  <a:cubicBezTo>
                    <a:pt x="994" y="1403"/>
                    <a:pt x="999" y="1395"/>
                    <a:pt x="1008" y="1389"/>
                  </a:cubicBezTo>
                  <a:cubicBezTo>
                    <a:pt x="1003" y="1386"/>
                    <a:pt x="992" y="1379"/>
                    <a:pt x="992" y="1374"/>
                  </a:cubicBezTo>
                  <a:cubicBezTo>
                    <a:pt x="991" y="1360"/>
                    <a:pt x="994" y="1365"/>
                    <a:pt x="1000" y="1356"/>
                  </a:cubicBezTo>
                  <a:cubicBezTo>
                    <a:pt x="1006" y="1345"/>
                    <a:pt x="1012" y="1338"/>
                    <a:pt x="1016" y="1328"/>
                  </a:cubicBezTo>
                  <a:cubicBezTo>
                    <a:pt x="1024" y="1326"/>
                    <a:pt x="1020" y="1327"/>
                    <a:pt x="1023" y="1322"/>
                  </a:cubicBezTo>
                  <a:cubicBezTo>
                    <a:pt x="1022" y="1324"/>
                    <a:pt x="1020" y="1325"/>
                    <a:pt x="1019" y="1326"/>
                  </a:cubicBezTo>
                  <a:cubicBezTo>
                    <a:pt x="1016" y="1321"/>
                    <a:pt x="1009" y="1310"/>
                    <a:pt x="1012" y="1307"/>
                  </a:cubicBezTo>
                  <a:cubicBezTo>
                    <a:pt x="1019" y="1298"/>
                    <a:pt x="1024" y="1316"/>
                    <a:pt x="1030" y="1313"/>
                  </a:cubicBezTo>
                  <a:cubicBezTo>
                    <a:pt x="1049" y="1304"/>
                    <a:pt x="1030" y="1287"/>
                    <a:pt x="1056" y="1282"/>
                  </a:cubicBezTo>
                  <a:cubicBezTo>
                    <a:pt x="1075" y="1278"/>
                    <a:pt x="1075" y="1281"/>
                    <a:pt x="1089" y="1267"/>
                  </a:cubicBezTo>
                  <a:cubicBezTo>
                    <a:pt x="1104" y="1252"/>
                    <a:pt x="1082" y="1246"/>
                    <a:pt x="1080" y="1231"/>
                  </a:cubicBezTo>
                  <a:cubicBezTo>
                    <a:pt x="1096" y="1235"/>
                    <a:pt x="1118" y="1244"/>
                    <a:pt x="1130" y="1225"/>
                  </a:cubicBezTo>
                  <a:cubicBezTo>
                    <a:pt x="1140" y="1209"/>
                    <a:pt x="1151" y="1192"/>
                    <a:pt x="1159" y="1180"/>
                  </a:cubicBezTo>
                  <a:cubicBezTo>
                    <a:pt x="1162" y="1176"/>
                    <a:pt x="1172" y="1162"/>
                    <a:pt x="1171" y="1159"/>
                  </a:cubicBezTo>
                  <a:cubicBezTo>
                    <a:pt x="1171" y="1154"/>
                    <a:pt x="1172" y="1134"/>
                    <a:pt x="1175" y="1130"/>
                  </a:cubicBezTo>
                  <a:cubicBezTo>
                    <a:pt x="1180" y="1122"/>
                    <a:pt x="1212" y="1105"/>
                    <a:pt x="1221" y="1103"/>
                  </a:cubicBezTo>
                  <a:cubicBezTo>
                    <a:pt x="1233" y="1100"/>
                    <a:pt x="1235" y="1110"/>
                    <a:pt x="1247" y="1097"/>
                  </a:cubicBezTo>
                  <a:cubicBezTo>
                    <a:pt x="1249" y="1094"/>
                    <a:pt x="1245" y="1090"/>
                    <a:pt x="1248" y="1086"/>
                  </a:cubicBezTo>
                  <a:cubicBezTo>
                    <a:pt x="1252" y="1082"/>
                    <a:pt x="1259" y="1077"/>
                    <a:pt x="1261" y="1072"/>
                  </a:cubicBezTo>
                  <a:cubicBezTo>
                    <a:pt x="1265" y="1064"/>
                    <a:pt x="1252" y="1054"/>
                    <a:pt x="1266" y="1048"/>
                  </a:cubicBezTo>
                  <a:cubicBezTo>
                    <a:pt x="1274" y="1045"/>
                    <a:pt x="1268" y="1029"/>
                    <a:pt x="1268" y="1022"/>
                  </a:cubicBezTo>
                  <a:cubicBezTo>
                    <a:pt x="1269" y="1010"/>
                    <a:pt x="1268" y="1011"/>
                    <a:pt x="1275" y="1000"/>
                  </a:cubicBezTo>
                  <a:cubicBezTo>
                    <a:pt x="1277" y="996"/>
                    <a:pt x="1289" y="980"/>
                    <a:pt x="1294" y="978"/>
                  </a:cubicBezTo>
                  <a:cubicBezTo>
                    <a:pt x="1307" y="973"/>
                    <a:pt x="1319" y="932"/>
                    <a:pt x="1301" y="925"/>
                  </a:cubicBezTo>
                  <a:close/>
                  <a:moveTo>
                    <a:pt x="832" y="437"/>
                  </a:moveTo>
                  <a:cubicBezTo>
                    <a:pt x="843" y="436"/>
                    <a:pt x="851" y="425"/>
                    <a:pt x="862" y="431"/>
                  </a:cubicBezTo>
                  <a:cubicBezTo>
                    <a:pt x="856" y="438"/>
                    <a:pt x="837" y="448"/>
                    <a:pt x="832" y="437"/>
                  </a:cubicBezTo>
                  <a:close/>
                  <a:moveTo>
                    <a:pt x="868" y="418"/>
                  </a:moveTo>
                  <a:cubicBezTo>
                    <a:pt x="880" y="412"/>
                    <a:pt x="889" y="413"/>
                    <a:pt x="901" y="410"/>
                  </a:cubicBezTo>
                  <a:cubicBezTo>
                    <a:pt x="890" y="421"/>
                    <a:pt x="874" y="427"/>
                    <a:pt x="860" y="420"/>
                  </a:cubicBezTo>
                  <a:cubicBezTo>
                    <a:pt x="863" y="419"/>
                    <a:pt x="865" y="419"/>
                    <a:pt x="868" y="418"/>
                  </a:cubicBezTo>
                  <a:close/>
                  <a:moveTo>
                    <a:pt x="769" y="359"/>
                  </a:moveTo>
                  <a:cubicBezTo>
                    <a:pt x="776" y="358"/>
                    <a:pt x="779" y="360"/>
                    <a:pt x="784" y="353"/>
                  </a:cubicBezTo>
                  <a:cubicBezTo>
                    <a:pt x="786" y="356"/>
                    <a:pt x="790" y="358"/>
                    <a:pt x="792" y="361"/>
                  </a:cubicBezTo>
                  <a:cubicBezTo>
                    <a:pt x="791" y="358"/>
                    <a:pt x="791" y="355"/>
                    <a:pt x="791" y="352"/>
                  </a:cubicBezTo>
                  <a:cubicBezTo>
                    <a:pt x="798" y="357"/>
                    <a:pt x="806" y="360"/>
                    <a:pt x="813" y="367"/>
                  </a:cubicBezTo>
                  <a:cubicBezTo>
                    <a:pt x="821" y="375"/>
                    <a:pt x="819" y="384"/>
                    <a:pt x="833" y="388"/>
                  </a:cubicBezTo>
                  <a:cubicBezTo>
                    <a:pt x="842" y="391"/>
                    <a:pt x="852" y="383"/>
                    <a:pt x="859" y="392"/>
                  </a:cubicBezTo>
                  <a:cubicBezTo>
                    <a:pt x="867" y="403"/>
                    <a:pt x="857" y="406"/>
                    <a:pt x="848" y="401"/>
                  </a:cubicBezTo>
                  <a:cubicBezTo>
                    <a:pt x="848" y="409"/>
                    <a:pt x="845" y="416"/>
                    <a:pt x="839" y="420"/>
                  </a:cubicBezTo>
                  <a:cubicBezTo>
                    <a:pt x="834" y="410"/>
                    <a:pt x="836" y="412"/>
                    <a:pt x="828" y="411"/>
                  </a:cubicBezTo>
                  <a:cubicBezTo>
                    <a:pt x="840" y="388"/>
                    <a:pt x="801" y="387"/>
                    <a:pt x="796" y="413"/>
                  </a:cubicBezTo>
                  <a:cubicBezTo>
                    <a:pt x="795" y="416"/>
                    <a:pt x="794" y="457"/>
                    <a:pt x="784" y="432"/>
                  </a:cubicBezTo>
                  <a:cubicBezTo>
                    <a:pt x="781" y="424"/>
                    <a:pt x="792" y="405"/>
                    <a:pt x="793" y="397"/>
                  </a:cubicBezTo>
                  <a:cubicBezTo>
                    <a:pt x="790" y="399"/>
                    <a:pt x="787" y="400"/>
                    <a:pt x="784" y="402"/>
                  </a:cubicBezTo>
                  <a:cubicBezTo>
                    <a:pt x="795" y="387"/>
                    <a:pt x="804" y="380"/>
                    <a:pt x="823" y="387"/>
                  </a:cubicBezTo>
                  <a:cubicBezTo>
                    <a:pt x="819" y="375"/>
                    <a:pt x="811" y="381"/>
                    <a:pt x="802" y="379"/>
                  </a:cubicBezTo>
                  <a:cubicBezTo>
                    <a:pt x="794" y="378"/>
                    <a:pt x="795" y="390"/>
                    <a:pt x="790" y="379"/>
                  </a:cubicBezTo>
                  <a:cubicBezTo>
                    <a:pt x="785" y="371"/>
                    <a:pt x="786" y="377"/>
                    <a:pt x="779" y="379"/>
                  </a:cubicBezTo>
                  <a:cubicBezTo>
                    <a:pt x="781" y="375"/>
                    <a:pt x="783" y="371"/>
                    <a:pt x="785" y="367"/>
                  </a:cubicBezTo>
                  <a:cubicBezTo>
                    <a:pt x="772" y="381"/>
                    <a:pt x="758" y="376"/>
                    <a:pt x="743" y="379"/>
                  </a:cubicBezTo>
                  <a:cubicBezTo>
                    <a:pt x="752" y="372"/>
                    <a:pt x="761" y="367"/>
                    <a:pt x="769" y="359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>
              <a:off x="1258" y="1051"/>
              <a:ext cx="19" cy="11"/>
            </a:xfrm>
            <a:custGeom>
              <a:avLst/>
              <a:gdLst>
                <a:gd name="T0" fmla="*/ 11 w 11"/>
                <a:gd name="T1" fmla="*/ 6 h 6"/>
                <a:gd name="T2" fmla="*/ 0 w 11"/>
                <a:gd name="T3" fmla="*/ 0 h 6"/>
                <a:gd name="T4" fmla="*/ 11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6"/>
                  </a:moveTo>
                  <a:cubicBezTo>
                    <a:pt x="8" y="0"/>
                    <a:pt x="5" y="2"/>
                    <a:pt x="0" y="0"/>
                  </a:cubicBezTo>
                  <a:cubicBezTo>
                    <a:pt x="2" y="2"/>
                    <a:pt x="5" y="6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449" y="1106"/>
              <a:ext cx="82" cy="57"/>
            </a:xfrm>
            <a:custGeom>
              <a:avLst/>
              <a:gdLst>
                <a:gd name="T0" fmla="*/ 0 w 46"/>
                <a:gd name="T1" fmla="*/ 4 h 32"/>
                <a:gd name="T2" fmla="*/ 6 w 46"/>
                <a:gd name="T3" fmla="*/ 5 h 32"/>
                <a:gd name="T4" fmla="*/ 3 w 46"/>
                <a:gd name="T5" fmla="*/ 8 h 32"/>
                <a:gd name="T6" fmla="*/ 21 w 46"/>
                <a:gd name="T7" fmla="*/ 16 h 32"/>
                <a:gd name="T8" fmla="*/ 46 w 46"/>
                <a:gd name="T9" fmla="*/ 32 h 32"/>
                <a:gd name="T10" fmla="*/ 0 w 46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4"/>
                  </a:moveTo>
                  <a:cubicBezTo>
                    <a:pt x="2" y="4"/>
                    <a:pt x="4" y="4"/>
                    <a:pt x="6" y="5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9" y="12"/>
                    <a:pt x="13" y="15"/>
                    <a:pt x="21" y="16"/>
                  </a:cubicBezTo>
                  <a:cubicBezTo>
                    <a:pt x="17" y="24"/>
                    <a:pt x="35" y="31"/>
                    <a:pt x="46" y="32"/>
                  </a:cubicBezTo>
                  <a:cubicBezTo>
                    <a:pt x="41" y="19"/>
                    <a:pt x="14" y="0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366" y="1032"/>
              <a:ext cx="25" cy="42"/>
            </a:xfrm>
            <a:custGeom>
              <a:avLst/>
              <a:gdLst>
                <a:gd name="T0" fmla="*/ 6 w 14"/>
                <a:gd name="T1" fmla="*/ 7 h 24"/>
                <a:gd name="T2" fmla="*/ 0 w 14"/>
                <a:gd name="T3" fmla="*/ 0 h 24"/>
                <a:gd name="T4" fmla="*/ 5 w 14"/>
                <a:gd name="T5" fmla="*/ 9 h 24"/>
                <a:gd name="T6" fmla="*/ 14 w 14"/>
                <a:gd name="T7" fmla="*/ 24 h 24"/>
                <a:gd name="T8" fmla="*/ 11 w 14"/>
                <a:gd name="T9" fmla="*/ 3 h 24"/>
                <a:gd name="T10" fmla="*/ 6 w 14"/>
                <a:gd name="T11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4">
                  <a:moveTo>
                    <a:pt x="6" y="7"/>
                  </a:moveTo>
                  <a:cubicBezTo>
                    <a:pt x="4" y="3"/>
                    <a:pt x="9" y="5"/>
                    <a:pt x="0" y="0"/>
                  </a:cubicBezTo>
                  <a:cubicBezTo>
                    <a:pt x="1" y="4"/>
                    <a:pt x="3" y="6"/>
                    <a:pt x="5" y="9"/>
                  </a:cubicBezTo>
                  <a:cubicBezTo>
                    <a:pt x="9" y="15"/>
                    <a:pt x="11" y="17"/>
                    <a:pt x="14" y="24"/>
                  </a:cubicBezTo>
                  <a:cubicBezTo>
                    <a:pt x="11" y="17"/>
                    <a:pt x="11" y="11"/>
                    <a:pt x="11" y="3"/>
                  </a:cubicBezTo>
                  <a:cubicBezTo>
                    <a:pt x="9" y="4"/>
                    <a:pt x="8" y="5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-15" y="939"/>
              <a:ext cx="53" cy="31"/>
            </a:xfrm>
            <a:custGeom>
              <a:avLst/>
              <a:gdLst>
                <a:gd name="T0" fmla="*/ 21 w 30"/>
                <a:gd name="T1" fmla="*/ 0 h 17"/>
                <a:gd name="T2" fmla="*/ 12 w 30"/>
                <a:gd name="T3" fmla="*/ 14 h 17"/>
                <a:gd name="T4" fmla="*/ 21 w 3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7">
                  <a:moveTo>
                    <a:pt x="21" y="0"/>
                  </a:moveTo>
                  <a:cubicBezTo>
                    <a:pt x="9" y="1"/>
                    <a:pt x="0" y="17"/>
                    <a:pt x="12" y="14"/>
                  </a:cubicBezTo>
                  <a:cubicBezTo>
                    <a:pt x="19" y="13"/>
                    <a:pt x="30" y="4"/>
                    <a:pt x="21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2899" y="1376"/>
              <a:ext cx="48" cy="39"/>
            </a:xfrm>
            <a:custGeom>
              <a:avLst/>
              <a:gdLst>
                <a:gd name="T0" fmla="*/ 27 w 27"/>
                <a:gd name="T1" fmla="*/ 0 h 22"/>
                <a:gd name="T2" fmla="*/ 0 w 27"/>
                <a:gd name="T3" fmla="*/ 2 h 22"/>
                <a:gd name="T4" fmla="*/ 27 w 2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27" y="0"/>
                  </a:moveTo>
                  <a:cubicBezTo>
                    <a:pt x="18" y="4"/>
                    <a:pt x="8" y="2"/>
                    <a:pt x="0" y="2"/>
                  </a:cubicBezTo>
                  <a:cubicBezTo>
                    <a:pt x="11" y="15"/>
                    <a:pt x="25" y="22"/>
                    <a:pt x="27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>
              <a:off x="2836" y="1277"/>
              <a:ext cx="12" cy="32"/>
            </a:xfrm>
            <a:custGeom>
              <a:avLst/>
              <a:gdLst>
                <a:gd name="T0" fmla="*/ 6 w 7"/>
                <a:gd name="T1" fmla="*/ 0 h 18"/>
                <a:gd name="T2" fmla="*/ 0 w 7"/>
                <a:gd name="T3" fmla="*/ 4 h 18"/>
                <a:gd name="T4" fmla="*/ 4 w 7"/>
                <a:gd name="T5" fmla="*/ 18 h 18"/>
                <a:gd name="T6" fmla="*/ 6 w 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8">
                  <a:moveTo>
                    <a:pt x="6" y="0"/>
                  </a:moveTo>
                  <a:cubicBezTo>
                    <a:pt x="4" y="2"/>
                    <a:pt x="2" y="3"/>
                    <a:pt x="0" y="4"/>
                  </a:cubicBezTo>
                  <a:cubicBezTo>
                    <a:pt x="0" y="7"/>
                    <a:pt x="0" y="12"/>
                    <a:pt x="4" y="18"/>
                  </a:cubicBezTo>
                  <a:cubicBezTo>
                    <a:pt x="7" y="12"/>
                    <a:pt x="7" y="6"/>
                    <a:pt x="6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2816" y="1293"/>
              <a:ext cx="69" cy="65"/>
            </a:xfrm>
            <a:custGeom>
              <a:avLst/>
              <a:gdLst>
                <a:gd name="T0" fmla="*/ 10 w 39"/>
                <a:gd name="T1" fmla="*/ 23 h 37"/>
                <a:gd name="T2" fmla="*/ 11 w 39"/>
                <a:gd name="T3" fmla="*/ 37 h 37"/>
                <a:gd name="T4" fmla="*/ 10 w 39"/>
                <a:gd name="T5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7">
                  <a:moveTo>
                    <a:pt x="10" y="23"/>
                  </a:moveTo>
                  <a:cubicBezTo>
                    <a:pt x="8" y="29"/>
                    <a:pt x="8" y="32"/>
                    <a:pt x="11" y="37"/>
                  </a:cubicBezTo>
                  <a:cubicBezTo>
                    <a:pt x="39" y="25"/>
                    <a:pt x="0" y="0"/>
                    <a:pt x="10" y="2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2729" y="1337"/>
              <a:ext cx="13" cy="16"/>
            </a:xfrm>
            <a:custGeom>
              <a:avLst/>
              <a:gdLst>
                <a:gd name="T0" fmla="*/ 7 w 7"/>
                <a:gd name="T1" fmla="*/ 6 h 9"/>
                <a:gd name="T2" fmla="*/ 0 w 7"/>
                <a:gd name="T3" fmla="*/ 4 h 9"/>
                <a:gd name="T4" fmla="*/ 7 w 7"/>
                <a:gd name="T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6"/>
                  </a:moveTo>
                  <a:cubicBezTo>
                    <a:pt x="4" y="5"/>
                    <a:pt x="6" y="0"/>
                    <a:pt x="0" y="4"/>
                  </a:cubicBezTo>
                  <a:cubicBezTo>
                    <a:pt x="3" y="9"/>
                    <a:pt x="5" y="5"/>
                    <a:pt x="7" y="6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2855" y="989"/>
              <a:ext cx="18" cy="14"/>
            </a:xfrm>
            <a:custGeom>
              <a:avLst/>
              <a:gdLst>
                <a:gd name="T0" fmla="*/ 8 w 10"/>
                <a:gd name="T1" fmla="*/ 8 h 8"/>
                <a:gd name="T2" fmla="*/ 0 w 10"/>
                <a:gd name="T3" fmla="*/ 0 h 8"/>
                <a:gd name="T4" fmla="*/ 8 w 10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10" y="7"/>
                    <a:pt x="8" y="3"/>
                    <a:pt x="0" y="0"/>
                  </a:cubicBezTo>
                  <a:cubicBezTo>
                    <a:pt x="1" y="5"/>
                    <a:pt x="4" y="4"/>
                    <a:pt x="8" y="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2997" y="925"/>
              <a:ext cx="14" cy="23"/>
            </a:xfrm>
            <a:custGeom>
              <a:avLst/>
              <a:gdLst>
                <a:gd name="T0" fmla="*/ 8 w 8"/>
                <a:gd name="T1" fmla="*/ 0 h 13"/>
                <a:gd name="T2" fmla="*/ 0 w 8"/>
                <a:gd name="T3" fmla="*/ 13 h 13"/>
                <a:gd name="T4" fmla="*/ 5 w 8"/>
                <a:gd name="T5" fmla="*/ 5 h 13"/>
                <a:gd name="T6" fmla="*/ 8 w 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3" y="6"/>
                    <a:pt x="2" y="8"/>
                    <a:pt x="0" y="13"/>
                  </a:cubicBezTo>
                  <a:cubicBezTo>
                    <a:pt x="2" y="11"/>
                    <a:pt x="3" y="8"/>
                    <a:pt x="5" y="5"/>
                  </a:cubicBezTo>
                  <a:cubicBezTo>
                    <a:pt x="6" y="3"/>
                    <a:pt x="7" y="2"/>
                    <a:pt x="8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>
              <a:off x="3098" y="1431"/>
              <a:ext cx="39" cy="7"/>
            </a:xfrm>
            <a:custGeom>
              <a:avLst/>
              <a:gdLst>
                <a:gd name="T0" fmla="*/ 22 w 22"/>
                <a:gd name="T1" fmla="*/ 3 h 4"/>
                <a:gd name="T2" fmla="*/ 0 w 22"/>
                <a:gd name="T3" fmla="*/ 1 h 4"/>
                <a:gd name="T4" fmla="*/ 22 w 22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4">
                  <a:moveTo>
                    <a:pt x="22" y="3"/>
                  </a:moveTo>
                  <a:cubicBezTo>
                    <a:pt x="14" y="1"/>
                    <a:pt x="7" y="0"/>
                    <a:pt x="0" y="1"/>
                  </a:cubicBezTo>
                  <a:cubicBezTo>
                    <a:pt x="7" y="3"/>
                    <a:pt x="14" y="4"/>
                    <a:pt x="22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3245" y="1426"/>
              <a:ext cx="36" cy="17"/>
            </a:xfrm>
            <a:custGeom>
              <a:avLst/>
              <a:gdLst>
                <a:gd name="T0" fmla="*/ 20 w 20"/>
                <a:gd name="T1" fmla="*/ 0 h 10"/>
                <a:gd name="T2" fmla="*/ 0 w 20"/>
                <a:gd name="T3" fmla="*/ 7 h 10"/>
                <a:gd name="T4" fmla="*/ 4 w 20"/>
                <a:gd name="T5" fmla="*/ 10 h 10"/>
                <a:gd name="T6" fmla="*/ 20 w 20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0">
                  <a:moveTo>
                    <a:pt x="20" y="0"/>
                  </a:moveTo>
                  <a:cubicBezTo>
                    <a:pt x="13" y="1"/>
                    <a:pt x="6" y="4"/>
                    <a:pt x="0" y="7"/>
                  </a:cubicBezTo>
                  <a:cubicBezTo>
                    <a:pt x="1" y="8"/>
                    <a:pt x="3" y="9"/>
                    <a:pt x="4" y="10"/>
                  </a:cubicBezTo>
                  <a:cubicBezTo>
                    <a:pt x="11" y="8"/>
                    <a:pt x="16" y="5"/>
                    <a:pt x="2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3609" y="1857"/>
              <a:ext cx="17" cy="9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2 h 5"/>
                <a:gd name="T4" fmla="*/ 10 w 10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4" y="2"/>
                    <a:pt x="5" y="5"/>
                    <a:pt x="1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3499" y="602"/>
              <a:ext cx="55" cy="36"/>
            </a:xfrm>
            <a:custGeom>
              <a:avLst/>
              <a:gdLst>
                <a:gd name="T0" fmla="*/ 13 w 31"/>
                <a:gd name="T1" fmla="*/ 3 h 20"/>
                <a:gd name="T2" fmla="*/ 29 w 31"/>
                <a:gd name="T3" fmla="*/ 9 h 20"/>
                <a:gd name="T4" fmla="*/ 13 w 31"/>
                <a:gd name="T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0">
                  <a:moveTo>
                    <a:pt x="13" y="3"/>
                  </a:moveTo>
                  <a:cubicBezTo>
                    <a:pt x="0" y="20"/>
                    <a:pt x="28" y="15"/>
                    <a:pt x="29" y="9"/>
                  </a:cubicBezTo>
                  <a:cubicBezTo>
                    <a:pt x="31" y="0"/>
                    <a:pt x="18" y="0"/>
                    <a:pt x="13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3697" y="577"/>
              <a:ext cx="30" cy="22"/>
            </a:xfrm>
            <a:custGeom>
              <a:avLst/>
              <a:gdLst>
                <a:gd name="T0" fmla="*/ 0 w 17"/>
                <a:gd name="T1" fmla="*/ 2 h 12"/>
                <a:gd name="T2" fmla="*/ 17 w 17"/>
                <a:gd name="T3" fmla="*/ 9 h 12"/>
                <a:gd name="T4" fmla="*/ 0 w 17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2">
                  <a:moveTo>
                    <a:pt x="0" y="2"/>
                  </a:moveTo>
                  <a:cubicBezTo>
                    <a:pt x="4" y="9"/>
                    <a:pt x="10" y="12"/>
                    <a:pt x="17" y="9"/>
                  </a:cubicBezTo>
                  <a:cubicBezTo>
                    <a:pt x="13" y="2"/>
                    <a:pt x="7" y="0"/>
                    <a:pt x="0" y="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8" name="Freeform 168"/>
            <p:cNvSpPr>
              <a:spLocks/>
            </p:cNvSpPr>
            <p:nvPr/>
          </p:nvSpPr>
          <p:spPr bwMode="auto">
            <a:xfrm>
              <a:off x="5233" y="396"/>
              <a:ext cx="78" cy="39"/>
            </a:xfrm>
            <a:custGeom>
              <a:avLst/>
              <a:gdLst>
                <a:gd name="T0" fmla="*/ 44 w 44"/>
                <a:gd name="T1" fmla="*/ 10 h 22"/>
                <a:gd name="T2" fmla="*/ 0 w 44"/>
                <a:gd name="T3" fmla="*/ 0 h 22"/>
                <a:gd name="T4" fmla="*/ 44 w 44"/>
                <a:gd name="T5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2">
                  <a:moveTo>
                    <a:pt x="44" y="10"/>
                  </a:moveTo>
                  <a:cubicBezTo>
                    <a:pt x="33" y="2"/>
                    <a:pt x="14" y="4"/>
                    <a:pt x="0" y="0"/>
                  </a:cubicBezTo>
                  <a:cubicBezTo>
                    <a:pt x="9" y="14"/>
                    <a:pt x="30" y="22"/>
                    <a:pt x="44" y="1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5121" y="446"/>
              <a:ext cx="18" cy="12"/>
            </a:xfrm>
            <a:custGeom>
              <a:avLst/>
              <a:gdLst>
                <a:gd name="T0" fmla="*/ 10 w 10"/>
                <a:gd name="T1" fmla="*/ 0 h 7"/>
                <a:gd name="T2" fmla="*/ 0 w 10"/>
                <a:gd name="T3" fmla="*/ 0 h 7"/>
                <a:gd name="T4" fmla="*/ 10 w 10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7"/>
                    <a:pt x="5" y="1"/>
                    <a:pt x="1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1564" y="1126"/>
              <a:ext cx="45" cy="19"/>
            </a:xfrm>
            <a:custGeom>
              <a:avLst/>
              <a:gdLst>
                <a:gd name="T0" fmla="*/ 0 w 25"/>
                <a:gd name="T1" fmla="*/ 1 h 11"/>
                <a:gd name="T2" fmla="*/ 20 w 25"/>
                <a:gd name="T3" fmla="*/ 11 h 11"/>
                <a:gd name="T4" fmla="*/ 25 w 25"/>
                <a:gd name="T5" fmla="*/ 9 h 11"/>
                <a:gd name="T6" fmla="*/ 0 w 25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1">
                  <a:moveTo>
                    <a:pt x="0" y="1"/>
                  </a:moveTo>
                  <a:cubicBezTo>
                    <a:pt x="6" y="6"/>
                    <a:pt x="13" y="9"/>
                    <a:pt x="20" y="11"/>
                  </a:cubicBezTo>
                  <a:cubicBezTo>
                    <a:pt x="21" y="11"/>
                    <a:pt x="23" y="10"/>
                    <a:pt x="25" y="9"/>
                  </a:cubicBezTo>
                  <a:cubicBezTo>
                    <a:pt x="18" y="4"/>
                    <a:pt x="9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1570" y="1193"/>
              <a:ext cx="32" cy="29"/>
            </a:xfrm>
            <a:custGeom>
              <a:avLst/>
              <a:gdLst>
                <a:gd name="T0" fmla="*/ 0 w 18"/>
                <a:gd name="T1" fmla="*/ 0 h 16"/>
                <a:gd name="T2" fmla="*/ 18 w 18"/>
                <a:gd name="T3" fmla="*/ 6 h 16"/>
                <a:gd name="T4" fmla="*/ 0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0" y="0"/>
                  </a:moveTo>
                  <a:cubicBezTo>
                    <a:pt x="1" y="8"/>
                    <a:pt x="13" y="16"/>
                    <a:pt x="18" y="6"/>
                  </a:cubicBezTo>
                  <a:cubicBezTo>
                    <a:pt x="10" y="7"/>
                    <a:pt x="7" y="4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1610" y="1195"/>
              <a:ext cx="31" cy="37"/>
            </a:xfrm>
            <a:custGeom>
              <a:avLst/>
              <a:gdLst>
                <a:gd name="T0" fmla="*/ 17 w 17"/>
                <a:gd name="T1" fmla="*/ 8 h 21"/>
                <a:gd name="T2" fmla="*/ 12 w 17"/>
                <a:gd name="T3" fmla="*/ 0 h 21"/>
                <a:gd name="T4" fmla="*/ 17 w 17"/>
                <a:gd name="T5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1">
                  <a:moveTo>
                    <a:pt x="17" y="8"/>
                  </a:moveTo>
                  <a:cubicBezTo>
                    <a:pt x="16" y="5"/>
                    <a:pt x="14" y="2"/>
                    <a:pt x="12" y="0"/>
                  </a:cubicBezTo>
                  <a:cubicBezTo>
                    <a:pt x="0" y="8"/>
                    <a:pt x="7" y="21"/>
                    <a:pt x="17" y="8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3" name="Freeform 173"/>
            <p:cNvSpPr>
              <a:spLocks/>
            </p:cNvSpPr>
            <p:nvPr/>
          </p:nvSpPr>
          <p:spPr bwMode="auto">
            <a:xfrm>
              <a:off x="-226" y="872"/>
              <a:ext cx="28" cy="14"/>
            </a:xfrm>
            <a:custGeom>
              <a:avLst/>
              <a:gdLst>
                <a:gd name="T0" fmla="*/ 6 w 16"/>
                <a:gd name="T1" fmla="*/ 5 h 8"/>
                <a:gd name="T2" fmla="*/ 0 w 16"/>
                <a:gd name="T3" fmla="*/ 5 h 8"/>
                <a:gd name="T4" fmla="*/ 16 w 16"/>
                <a:gd name="T5" fmla="*/ 8 h 8"/>
                <a:gd name="T6" fmla="*/ 6 w 16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6" y="5"/>
                  </a:moveTo>
                  <a:cubicBezTo>
                    <a:pt x="4" y="5"/>
                    <a:pt x="2" y="5"/>
                    <a:pt x="0" y="5"/>
                  </a:cubicBezTo>
                  <a:cubicBezTo>
                    <a:pt x="6" y="8"/>
                    <a:pt x="9" y="8"/>
                    <a:pt x="16" y="8"/>
                  </a:cubicBezTo>
                  <a:cubicBezTo>
                    <a:pt x="12" y="0"/>
                    <a:pt x="11" y="5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4" name="Freeform 174"/>
            <p:cNvSpPr>
              <a:spLocks/>
            </p:cNvSpPr>
            <p:nvPr/>
          </p:nvSpPr>
          <p:spPr bwMode="auto">
            <a:xfrm>
              <a:off x="-22" y="1742"/>
              <a:ext cx="14" cy="19"/>
            </a:xfrm>
            <a:custGeom>
              <a:avLst/>
              <a:gdLst>
                <a:gd name="T0" fmla="*/ 8 w 8"/>
                <a:gd name="T1" fmla="*/ 3 h 11"/>
                <a:gd name="T2" fmla="*/ 0 w 8"/>
                <a:gd name="T3" fmla="*/ 0 h 11"/>
                <a:gd name="T4" fmla="*/ 8 w 8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1">
                  <a:moveTo>
                    <a:pt x="8" y="3"/>
                  </a:moveTo>
                  <a:cubicBezTo>
                    <a:pt x="5" y="2"/>
                    <a:pt x="2" y="1"/>
                    <a:pt x="0" y="0"/>
                  </a:cubicBezTo>
                  <a:cubicBezTo>
                    <a:pt x="0" y="11"/>
                    <a:pt x="3" y="5"/>
                    <a:pt x="8" y="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-35" y="1722"/>
              <a:ext cx="9" cy="4"/>
            </a:xfrm>
            <a:custGeom>
              <a:avLst/>
              <a:gdLst>
                <a:gd name="T0" fmla="*/ 5 w 5"/>
                <a:gd name="T1" fmla="*/ 2 h 2"/>
                <a:gd name="T2" fmla="*/ 0 w 5"/>
                <a:gd name="T3" fmla="*/ 0 h 2"/>
                <a:gd name="T4" fmla="*/ 5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cubicBezTo>
                    <a:pt x="3" y="1"/>
                    <a:pt x="2" y="1"/>
                    <a:pt x="0" y="0"/>
                  </a:cubicBezTo>
                  <a:cubicBezTo>
                    <a:pt x="1" y="2"/>
                    <a:pt x="3" y="2"/>
                    <a:pt x="5" y="2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-51" y="1715"/>
              <a:ext cx="13" cy="9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0 h 5"/>
                <a:gd name="T4" fmla="*/ 7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3" y="5"/>
                    <a:pt x="3" y="1"/>
                    <a:pt x="7" y="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-65" y="1703"/>
              <a:ext cx="11" cy="10"/>
            </a:xfrm>
            <a:custGeom>
              <a:avLst/>
              <a:gdLst>
                <a:gd name="T0" fmla="*/ 2 w 6"/>
                <a:gd name="T1" fmla="*/ 4 h 6"/>
                <a:gd name="T2" fmla="*/ 5 w 6"/>
                <a:gd name="T3" fmla="*/ 5 h 6"/>
                <a:gd name="T4" fmla="*/ 2 w 6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2" y="3"/>
                    <a:pt x="0" y="6"/>
                    <a:pt x="5" y="5"/>
                  </a:cubicBezTo>
                  <a:cubicBezTo>
                    <a:pt x="6" y="0"/>
                    <a:pt x="4" y="5"/>
                    <a:pt x="2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  <p:sp>
          <p:nvSpPr>
            <p:cNvPr id="178" name="Freeform 178"/>
            <p:cNvSpPr>
              <a:spLocks/>
            </p:cNvSpPr>
            <p:nvPr/>
          </p:nvSpPr>
          <p:spPr bwMode="auto">
            <a:xfrm>
              <a:off x="-90" y="1690"/>
              <a:ext cx="9" cy="16"/>
            </a:xfrm>
            <a:custGeom>
              <a:avLst/>
              <a:gdLst>
                <a:gd name="T0" fmla="*/ 0 w 5"/>
                <a:gd name="T1" fmla="*/ 4 h 9"/>
                <a:gd name="T2" fmla="*/ 5 w 5"/>
                <a:gd name="T3" fmla="*/ 4 h 9"/>
                <a:gd name="T4" fmla="*/ 0 w 5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9">
                  <a:moveTo>
                    <a:pt x="0" y="4"/>
                  </a:moveTo>
                  <a:cubicBezTo>
                    <a:pt x="4" y="9"/>
                    <a:pt x="4" y="4"/>
                    <a:pt x="5" y="4"/>
                  </a:cubicBezTo>
                  <a:cubicBezTo>
                    <a:pt x="2" y="5"/>
                    <a:pt x="3" y="0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50000"/>
                  <a:lumOff val="50000"/>
                  <a:alpha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183" name="Group 182"/>
          <p:cNvGrpSpPr/>
          <p:nvPr/>
        </p:nvGrpSpPr>
        <p:grpSpPr>
          <a:xfrm flipH="1">
            <a:off x="5695720" y="5320376"/>
            <a:ext cx="6496280" cy="1468315"/>
            <a:chOff x="5695720" y="5320377"/>
            <a:chExt cx="3774155" cy="1391834"/>
          </a:xfrm>
        </p:grpSpPr>
        <p:sp>
          <p:nvSpPr>
            <p:cNvPr id="180" name="Rectangle 179"/>
            <p:cNvSpPr/>
            <p:nvPr/>
          </p:nvSpPr>
          <p:spPr>
            <a:xfrm>
              <a:off x="5695720" y="5321147"/>
              <a:ext cx="1260417" cy="13910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6953878" y="5321147"/>
              <a:ext cx="1260417" cy="13910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8209458" y="5320377"/>
              <a:ext cx="1260417" cy="13910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4" name="Oval 183"/>
          <p:cNvSpPr/>
          <p:nvPr/>
        </p:nvSpPr>
        <p:spPr>
          <a:xfrm>
            <a:off x="9904000" y="1839600"/>
            <a:ext cx="1463040" cy="1459186"/>
          </a:xfrm>
          <a:prstGeom prst="ellipse">
            <a:avLst/>
          </a:prstGeom>
          <a:solidFill>
            <a:schemeClr val="accent3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$4000</a:t>
            </a:r>
          </a:p>
        </p:txBody>
      </p:sp>
      <p:sp>
        <p:nvSpPr>
          <p:cNvPr id="185" name="Oval 184"/>
          <p:cNvSpPr/>
          <p:nvPr/>
        </p:nvSpPr>
        <p:spPr>
          <a:xfrm>
            <a:off x="6959106" y="3109222"/>
            <a:ext cx="1097280" cy="1097280"/>
          </a:xfrm>
          <a:prstGeom prst="ellipse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pc="-150" dirty="0">
                <a:latin typeface="Arial" panose="020B0604020202020204" pitchFamily="34" charset="0"/>
                <a:cs typeface="Arial" panose="020B0604020202020204" pitchFamily="34" charset="0"/>
              </a:rPr>
              <a:t>$800</a:t>
            </a:r>
          </a:p>
        </p:txBody>
      </p:sp>
      <p:sp>
        <p:nvSpPr>
          <p:cNvPr id="186" name="Oval 185"/>
          <p:cNvSpPr/>
          <p:nvPr/>
        </p:nvSpPr>
        <p:spPr>
          <a:xfrm>
            <a:off x="9129159" y="3594400"/>
            <a:ext cx="914400" cy="914400"/>
          </a:xfrm>
          <a:prstGeom prst="ellipse">
            <a:avLst/>
          </a:prstGeom>
          <a:solidFill>
            <a:schemeClr val="accent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pc="-150" dirty="0">
                <a:latin typeface="Arial" panose="020B0604020202020204" pitchFamily="34" charset="0"/>
                <a:cs typeface="Arial" panose="020B0604020202020204" pitchFamily="34" charset="0"/>
              </a:rPr>
              <a:t>$200</a:t>
            </a:r>
          </a:p>
        </p:txBody>
      </p:sp>
      <p:grpSp>
        <p:nvGrpSpPr>
          <p:cNvPr id="188" name="Group 4"/>
          <p:cNvGrpSpPr>
            <a:grpSpLocks noChangeAspect="1"/>
          </p:cNvGrpSpPr>
          <p:nvPr/>
        </p:nvGrpSpPr>
        <p:grpSpPr bwMode="auto">
          <a:xfrm>
            <a:off x="5905532" y="5748656"/>
            <a:ext cx="605334" cy="592406"/>
            <a:chOff x="389" y="1197"/>
            <a:chExt cx="2903" cy="2841"/>
          </a:xfrm>
          <a:solidFill>
            <a:schemeClr val="bg1"/>
          </a:solidFill>
        </p:grpSpPr>
        <p:sp>
          <p:nvSpPr>
            <p:cNvPr id="191" name="Freeform 6"/>
            <p:cNvSpPr>
              <a:spLocks noEditPoints="1"/>
            </p:cNvSpPr>
            <p:nvPr/>
          </p:nvSpPr>
          <p:spPr bwMode="auto">
            <a:xfrm>
              <a:off x="725" y="1371"/>
              <a:ext cx="2397" cy="2398"/>
            </a:xfrm>
            <a:custGeom>
              <a:avLst/>
              <a:gdLst>
                <a:gd name="T0" fmla="*/ 2600 w 4795"/>
                <a:gd name="T1" fmla="*/ 561 h 4795"/>
                <a:gd name="T2" fmla="*/ 2595 w 4795"/>
                <a:gd name="T3" fmla="*/ 897 h 4795"/>
                <a:gd name="T4" fmla="*/ 2528 w 4795"/>
                <a:gd name="T5" fmla="*/ 1216 h 4795"/>
                <a:gd name="T6" fmla="*/ 2651 w 4795"/>
                <a:gd name="T7" fmla="*/ 1392 h 4795"/>
                <a:gd name="T8" fmla="*/ 2758 w 4795"/>
                <a:gd name="T9" fmla="*/ 1582 h 4795"/>
                <a:gd name="T10" fmla="*/ 2654 w 4795"/>
                <a:gd name="T11" fmla="*/ 1818 h 4795"/>
                <a:gd name="T12" fmla="*/ 2324 w 4795"/>
                <a:gd name="T13" fmla="*/ 1871 h 4795"/>
                <a:gd name="T14" fmla="*/ 1926 w 4795"/>
                <a:gd name="T15" fmla="*/ 1871 h 4795"/>
                <a:gd name="T16" fmla="*/ 1639 w 4795"/>
                <a:gd name="T17" fmla="*/ 1975 h 4795"/>
                <a:gd name="T18" fmla="*/ 1604 w 4795"/>
                <a:gd name="T19" fmla="*/ 2256 h 4795"/>
                <a:gd name="T20" fmla="*/ 1697 w 4795"/>
                <a:gd name="T21" fmla="*/ 2628 h 4795"/>
                <a:gd name="T22" fmla="*/ 1801 w 4795"/>
                <a:gd name="T23" fmla="*/ 3020 h 4795"/>
                <a:gd name="T24" fmla="*/ 1820 w 4795"/>
                <a:gd name="T25" fmla="*/ 3344 h 4795"/>
                <a:gd name="T26" fmla="*/ 1655 w 4795"/>
                <a:gd name="T27" fmla="*/ 3506 h 4795"/>
                <a:gd name="T28" fmla="*/ 1181 w 4795"/>
                <a:gd name="T29" fmla="*/ 3400 h 4795"/>
                <a:gd name="T30" fmla="*/ 669 w 4795"/>
                <a:gd name="T31" fmla="*/ 2987 h 4795"/>
                <a:gd name="T32" fmla="*/ 407 w 4795"/>
                <a:gd name="T33" fmla="*/ 2702 h 4795"/>
                <a:gd name="T34" fmla="*/ 799 w 4795"/>
                <a:gd name="T35" fmla="*/ 3620 h 4795"/>
                <a:gd name="T36" fmla="*/ 1572 w 4795"/>
                <a:gd name="T37" fmla="*/ 4233 h 4795"/>
                <a:gd name="T38" fmla="*/ 1949 w 4795"/>
                <a:gd name="T39" fmla="*/ 4189 h 4795"/>
                <a:gd name="T40" fmla="*/ 1850 w 4795"/>
                <a:gd name="T41" fmla="*/ 3962 h 4795"/>
                <a:gd name="T42" fmla="*/ 2060 w 4795"/>
                <a:gd name="T43" fmla="*/ 3897 h 4795"/>
                <a:gd name="T44" fmla="*/ 2417 w 4795"/>
                <a:gd name="T45" fmla="*/ 3988 h 4795"/>
                <a:gd name="T46" fmla="*/ 2774 w 4795"/>
                <a:gd name="T47" fmla="*/ 3946 h 4795"/>
                <a:gd name="T48" fmla="*/ 2918 w 4795"/>
                <a:gd name="T49" fmla="*/ 4059 h 4795"/>
                <a:gd name="T50" fmla="*/ 3188 w 4795"/>
                <a:gd name="T51" fmla="*/ 4249 h 4795"/>
                <a:gd name="T52" fmla="*/ 3385 w 4795"/>
                <a:gd name="T53" fmla="*/ 3735 h 4795"/>
                <a:gd name="T54" fmla="*/ 3128 w 4795"/>
                <a:gd name="T55" fmla="*/ 3376 h 4795"/>
                <a:gd name="T56" fmla="*/ 2827 w 4795"/>
                <a:gd name="T57" fmla="*/ 3142 h 4795"/>
                <a:gd name="T58" fmla="*/ 2514 w 4795"/>
                <a:gd name="T59" fmla="*/ 2776 h 4795"/>
                <a:gd name="T60" fmla="*/ 2489 w 4795"/>
                <a:gd name="T61" fmla="*/ 2483 h 4795"/>
                <a:gd name="T62" fmla="*/ 2676 w 4795"/>
                <a:gd name="T63" fmla="*/ 2372 h 4795"/>
                <a:gd name="T64" fmla="*/ 2998 w 4795"/>
                <a:gd name="T65" fmla="*/ 2387 h 4795"/>
                <a:gd name="T66" fmla="*/ 3181 w 4795"/>
                <a:gd name="T67" fmla="*/ 2203 h 4795"/>
                <a:gd name="T68" fmla="*/ 3288 w 4795"/>
                <a:gd name="T69" fmla="*/ 1950 h 4795"/>
                <a:gd name="T70" fmla="*/ 3673 w 4795"/>
                <a:gd name="T71" fmla="*/ 1821 h 4795"/>
                <a:gd name="T72" fmla="*/ 3957 w 4795"/>
                <a:gd name="T73" fmla="*/ 1938 h 4795"/>
                <a:gd name="T74" fmla="*/ 4340 w 4795"/>
                <a:gd name="T75" fmla="*/ 2094 h 4795"/>
                <a:gd name="T76" fmla="*/ 4094 w 4795"/>
                <a:gd name="T77" fmla="*/ 1313 h 4795"/>
                <a:gd name="T78" fmla="*/ 3392 w 4795"/>
                <a:gd name="T79" fmla="*/ 647 h 4795"/>
                <a:gd name="T80" fmla="*/ 2431 w 4795"/>
                <a:gd name="T81" fmla="*/ 385 h 4795"/>
                <a:gd name="T82" fmla="*/ 3330 w 4795"/>
                <a:gd name="T83" fmla="*/ 188 h 4795"/>
                <a:gd name="T84" fmla="*/ 4196 w 4795"/>
                <a:gd name="T85" fmla="*/ 815 h 4795"/>
                <a:gd name="T86" fmla="*/ 4708 w 4795"/>
                <a:gd name="T87" fmla="*/ 1760 h 4795"/>
                <a:gd name="T88" fmla="*/ 4745 w 4795"/>
                <a:gd name="T89" fmla="*/ 2879 h 4795"/>
                <a:gd name="T90" fmla="*/ 4295 w 4795"/>
                <a:gd name="T91" fmla="*/ 3862 h 4795"/>
                <a:gd name="T92" fmla="*/ 3471 w 4795"/>
                <a:gd name="T93" fmla="*/ 4541 h 4795"/>
                <a:gd name="T94" fmla="*/ 2397 w 4795"/>
                <a:gd name="T95" fmla="*/ 4795 h 4795"/>
                <a:gd name="T96" fmla="*/ 1324 w 4795"/>
                <a:gd name="T97" fmla="*/ 4541 h 4795"/>
                <a:gd name="T98" fmla="*/ 500 w 4795"/>
                <a:gd name="T99" fmla="*/ 3862 h 4795"/>
                <a:gd name="T100" fmla="*/ 50 w 4795"/>
                <a:gd name="T101" fmla="*/ 2879 h 4795"/>
                <a:gd name="T102" fmla="*/ 87 w 4795"/>
                <a:gd name="T103" fmla="*/ 1760 h 4795"/>
                <a:gd name="T104" fmla="*/ 599 w 4795"/>
                <a:gd name="T105" fmla="*/ 815 h 4795"/>
                <a:gd name="T106" fmla="*/ 1465 w 4795"/>
                <a:gd name="T107" fmla="*/ 188 h 4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95" h="4795">
                  <a:moveTo>
                    <a:pt x="2431" y="385"/>
                  </a:moveTo>
                  <a:lnTo>
                    <a:pt x="2466" y="410"/>
                  </a:lnTo>
                  <a:lnTo>
                    <a:pt x="2500" y="436"/>
                  </a:lnTo>
                  <a:lnTo>
                    <a:pt x="2529" y="464"/>
                  </a:lnTo>
                  <a:lnTo>
                    <a:pt x="2556" y="494"/>
                  </a:lnTo>
                  <a:lnTo>
                    <a:pt x="2580" y="526"/>
                  </a:lnTo>
                  <a:lnTo>
                    <a:pt x="2600" y="561"/>
                  </a:lnTo>
                  <a:lnTo>
                    <a:pt x="2616" y="598"/>
                  </a:lnTo>
                  <a:lnTo>
                    <a:pt x="2628" y="639"/>
                  </a:lnTo>
                  <a:lnTo>
                    <a:pt x="2633" y="681"/>
                  </a:lnTo>
                  <a:lnTo>
                    <a:pt x="2633" y="728"/>
                  </a:lnTo>
                  <a:lnTo>
                    <a:pt x="2626" y="781"/>
                  </a:lnTo>
                  <a:lnTo>
                    <a:pt x="2614" y="836"/>
                  </a:lnTo>
                  <a:lnTo>
                    <a:pt x="2595" y="897"/>
                  </a:lnTo>
                  <a:lnTo>
                    <a:pt x="2566" y="962"/>
                  </a:lnTo>
                  <a:lnTo>
                    <a:pt x="2545" y="1015"/>
                  </a:lnTo>
                  <a:lnTo>
                    <a:pt x="2529" y="1065"/>
                  </a:lnTo>
                  <a:lnTo>
                    <a:pt x="2522" y="1107"/>
                  </a:lnTo>
                  <a:lnTo>
                    <a:pt x="2519" y="1147"/>
                  </a:lnTo>
                  <a:lnTo>
                    <a:pt x="2521" y="1182"/>
                  </a:lnTo>
                  <a:lnTo>
                    <a:pt x="2528" y="1216"/>
                  </a:lnTo>
                  <a:lnTo>
                    <a:pt x="2538" y="1246"/>
                  </a:lnTo>
                  <a:lnTo>
                    <a:pt x="2552" y="1272"/>
                  </a:lnTo>
                  <a:lnTo>
                    <a:pt x="2570" y="1299"/>
                  </a:lnTo>
                  <a:lnTo>
                    <a:pt x="2589" y="1323"/>
                  </a:lnTo>
                  <a:lnTo>
                    <a:pt x="2609" y="1346"/>
                  </a:lnTo>
                  <a:lnTo>
                    <a:pt x="2630" y="1369"/>
                  </a:lnTo>
                  <a:lnTo>
                    <a:pt x="2651" y="1392"/>
                  </a:lnTo>
                  <a:lnTo>
                    <a:pt x="2672" y="1415"/>
                  </a:lnTo>
                  <a:lnTo>
                    <a:pt x="2693" y="1438"/>
                  </a:lnTo>
                  <a:lnTo>
                    <a:pt x="2711" y="1462"/>
                  </a:lnTo>
                  <a:lnTo>
                    <a:pt x="2728" y="1489"/>
                  </a:lnTo>
                  <a:lnTo>
                    <a:pt x="2741" y="1517"/>
                  </a:lnTo>
                  <a:lnTo>
                    <a:pt x="2751" y="1549"/>
                  </a:lnTo>
                  <a:lnTo>
                    <a:pt x="2758" y="1582"/>
                  </a:lnTo>
                  <a:lnTo>
                    <a:pt x="2760" y="1619"/>
                  </a:lnTo>
                  <a:lnTo>
                    <a:pt x="2755" y="1660"/>
                  </a:lnTo>
                  <a:lnTo>
                    <a:pt x="2746" y="1705"/>
                  </a:lnTo>
                  <a:lnTo>
                    <a:pt x="2732" y="1742"/>
                  </a:lnTo>
                  <a:lnTo>
                    <a:pt x="2712" y="1772"/>
                  </a:lnTo>
                  <a:lnTo>
                    <a:pt x="2686" y="1799"/>
                  </a:lnTo>
                  <a:lnTo>
                    <a:pt x="2654" y="1818"/>
                  </a:lnTo>
                  <a:lnTo>
                    <a:pt x="2617" y="1836"/>
                  </a:lnTo>
                  <a:lnTo>
                    <a:pt x="2577" y="1848"/>
                  </a:lnTo>
                  <a:lnTo>
                    <a:pt x="2531" y="1857"/>
                  </a:lnTo>
                  <a:lnTo>
                    <a:pt x="2484" y="1864"/>
                  </a:lnTo>
                  <a:lnTo>
                    <a:pt x="2433" y="1867"/>
                  </a:lnTo>
                  <a:lnTo>
                    <a:pt x="2378" y="1869"/>
                  </a:lnTo>
                  <a:lnTo>
                    <a:pt x="2324" y="1871"/>
                  </a:lnTo>
                  <a:lnTo>
                    <a:pt x="2267" y="1869"/>
                  </a:lnTo>
                  <a:lnTo>
                    <a:pt x="2209" y="1869"/>
                  </a:lnTo>
                  <a:lnTo>
                    <a:pt x="2151" y="1867"/>
                  </a:lnTo>
                  <a:lnTo>
                    <a:pt x="2093" y="1867"/>
                  </a:lnTo>
                  <a:lnTo>
                    <a:pt x="2037" y="1867"/>
                  </a:lnTo>
                  <a:lnTo>
                    <a:pt x="1980" y="1867"/>
                  </a:lnTo>
                  <a:lnTo>
                    <a:pt x="1926" y="1871"/>
                  </a:lnTo>
                  <a:lnTo>
                    <a:pt x="1875" y="1874"/>
                  </a:lnTo>
                  <a:lnTo>
                    <a:pt x="1825" y="1883"/>
                  </a:lnTo>
                  <a:lnTo>
                    <a:pt x="1780" y="1894"/>
                  </a:lnTo>
                  <a:lnTo>
                    <a:pt x="1737" y="1908"/>
                  </a:lnTo>
                  <a:lnTo>
                    <a:pt x="1700" y="1925"/>
                  </a:lnTo>
                  <a:lnTo>
                    <a:pt x="1667" y="1948"/>
                  </a:lnTo>
                  <a:lnTo>
                    <a:pt x="1639" y="1975"/>
                  </a:lnTo>
                  <a:lnTo>
                    <a:pt x="1618" y="2006"/>
                  </a:lnTo>
                  <a:lnTo>
                    <a:pt x="1602" y="2045"/>
                  </a:lnTo>
                  <a:lnTo>
                    <a:pt x="1595" y="2089"/>
                  </a:lnTo>
                  <a:lnTo>
                    <a:pt x="1591" y="2128"/>
                  </a:lnTo>
                  <a:lnTo>
                    <a:pt x="1593" y="2168"/>
                  </a:lnTo>
                  <a:lnTo>
                    <a:pt x="1597" y="2210"/>
                  </a:lnTo>
                  <a:lnTo>
                    <a:pt x="1604" y="2256"/>
                  </a:lnTo>
                  <a:lnTo>
                    <a:pt x="1612" y="2306"/>
                  </a:lnTo>
                  <a:lnTo>
                    <a:pt x="1623" y="2355"/>
                  </a:lnTo>
                  <a:lnTo>
                    <a:pt x="1635" y="2408"/>
                  </a:lnTo>
                  <a:lnTo>
                    <a:pt x="1649" y="2460"/>
                  </a:lnTo>
                  <a:lnTo>
                    <a:pt x="1664" y="2517"/>
                  </a:lnTo>
                  <a:lnTo>
                    <a:pt x="1679" y="2571"/>
                  </a:lnTo>
                  <a:lnTo>
                    <a:pt x="1697" y="2628"/>
                  </a:lnTo>
                  <a:lnTo>
                    <a:pt x="1713" y="2686"/>
                  </a:lnTo>
                  <a:lnTo>
                    <a:pt x="1729" y="2742"/>
                  </a:lnTo>
                  <a:lnTo>
                    <a:pt x="1744" y="2800"/>
                  </a:lnTo>
                  <a:lnTo>
                    <a:pt x="1760" y="2856"/>
                  </a:lnTo>
                  <a:lnTo>
                    <a:pt x="1776" y="2913"/>
                  </a:lnTo>
                  <a:lnTo>
                    <a:pt x="1788" y="2967"/>
                  </a:lnTo>
                  <a:lnTo>
                    <a:pt x="1801" y="3020"/>
                  </a:lnTo>
                  <a:lnTo>
                    <a:pt x="1811" y="3073"/>
                  </a:lnTo>
                  <a:lnTo>
                    <a:pt x="1818" y="3124"/>
                  </a:lnTo>
                  <a:lnTo>
                    <a:pt x="1825" y="3173"/>
                  </a:lnTo>
                  <a:lnTo>
                    <a:pt x="1829" y="3221"/>
                  </a:lnTo>
                  <a:lnTo>
                    <a:pt x="1829" y="3265"/>
                  </a:lnTo>
                  <a:lnTo>
                    <a:pt x="1825" y="3305"/>
                  </a:lnTo>
                  <a:lnTo>
                    <a:pt x="1820" y="3344"/>
                  </a:lnTo>
                  <a:lnTo>
                    <a:pt x="1810" y="3379"/>
                  </a:lnTo>
                  <a:lnTo>
                    <a:pt x="1796" y="3411"/>
                  </a:lnTo>
                  <a:lnTo>
                    <a:pt x="1778" y="3439"/>
                  </a:lnTo>
                  <a:lnTo>
                    <a:pt x="1755" y="3462"/>
                  </a:lnTo>
                  <a:lnTo>
                    <a:pt x="1727" y="3481"/>
                  </a:lnTo>
                  <a:lnTo>
                    <a:pt x="1693" y="3495"/>
                  </a:lnTo>
                  <a:lnTo>
                    <a:pt x="1655" y="3506"/>
                  </a:lnTo>
                  <a:lnTo>
                    <a:pt x="1611" y="3511"/>
                  </a:lnTo>
                  <a:lnTo>
                    <a:pt x="1560" y="3510"/>
                  </a:lnTo>
                  <a:lnTo>
                    <a:pt x="1503" y="3503"/>
                  </a:lnTo>
                  <a:lnTo>
                    <a:pt x="1440" y="3490"/>
                  </a:lnTo>
                  <a:lnTo>
                    <a:pt x="1370" y="3473"/>
                  </a:lnTo>
                  <a:lnTo>
                    <a:pt x="1273" y="3439"/>
                  </a:lnTo>
                  <a:lnTo>
                    <a:pt x="1181" y="3400"/>
                  </a:lnTo>
                  <a:lnTo>
                    <a:pt x="1095" y="3355"/>
                  </a:lnTo>
                  <a:lnTo>
                    <a:pt x="1012" y="3304"/>
                  </a:lnTo>
                  <a:lnTo>
                    <a:pt x="935" y="3247"/>
                  </a:lnTo>
                  <a:lnTo>
                    <a:pt x="863" y="3187"/>
                  </a:lnTo>
                  <a:lnTo>
                    <a:pt x="794" y="3122"/>
                  </a:lnTo>
                  <a:lnTo>
                    <a:pt x="729" y="3055"/>
                  </a:lnTo>
                  <a:lnTo>
                    <a:pt x="669" y="2987"/>
                  </a:lnTo>
                  <a:lnTo>
                    <a:pt x="613" y="2916"/>
                  </a:lnTo>
                  <a:lnTo>
                    <a:pt x="562" y="2842"/>
                  </a:lnTo>
                  <a:lnTo>
                    <a:pt x="512" y="2770"/>
                  </a:lnTo>
                  <a:lnTo>
                    <a:pt x="468" y="2696"/>
                  </a:lnTo>
                  <a:lnTo>
                    <a:pt x="428" y="2624"/>
                  </a:lnTo>
                  <a:lnTo>
                    <a:pt x="391" y="2554"/>
                  </a:lnTo>
                  <a:lnTo>
                    <a:pt x="407" y="2702"/>
                  </a:lnTo>
                  <a:lnTo>
                    <a:pt x="435" y="2846"/>
                  </a:lnTo>
                  <a:lnTo>
                    <a:pt x="472" y="2987"/>
                  </a:lnTo>
                  <a:lnTo>
                    <a:pt x="520" y="3124"/>
                  </a:lnTo>
                  <a:lnTo>
                    <a:pt x="578" y="3256"/>
                  </a:lnTo>
                  <a:lnTo>
                    <a:pt x="643" y="3383"/>
                  </a:lnTo>
                  <a:lnTo>
                    <a:pt x="717" y="3504"/>
                  </a:lnTo>
                  <a:lnTo>
                    <a:pt x="799" y="3620"/>
                  </a:lnTo>
                  <a:lnTo>
                    <a:pt x="889" y="3730"/>
                  </a:lnTo>
                  <a:lnTo>
                    <a:pt x="988" y="3832"/>
                  </a:lnTo>
                  <a:lnTo>
                    <a:pt x="1092" y="3928"/>
                  </a:lnTo>
                  <a:lnTo>
                    <a:pt x="1202" y="4016"/>
                  </a:lnTo>
                  <a:lnTo>
                    <a:pt x="1320" y="4097"/>
                  </a:lnTo>
                  <a:lnTo>
                    <a:pt x="1444" y="4170"/>
                  </a:lnTo>
                  <a:lnTo>
                    <a:pt x="1572" y="4233"/>
                  </a:lnTo>
                  <a:lnTo>
                    <a:pt x="1704" y="4288"/>
                  </a:lnTo>
                  <a:lnTo>
                    <a:pt x="1843" y="4332"/>
                  </a:lnTo>
                  <a:lnTo>
                    <a:pt x="1984" y="4367"/>
                  </a:lnTo>
                  <a:lnTo>
                    <a:pt x="2130" y="4393"/>
                  </a:lnTo>
                  <a:lnTo>
                    <a:pt x="2068" y="4326"/>
                  </a:lnTo>
                  <a:lnTo>
                    <a:pt x="2007" y="4259"/>
                  </a:lnTo>
                  <a:lnTo>
                    <a:pt x="1949" y="4189"/>
                  </a:lnTo>
                  <a:lnTo>
                    <a:pt x="1894" y="4117"/>
                  </a:lnTo>
                  <a:lnTo>
                    <a:pt x="1878" y="4090"/>
                  </a:lnTo>
                  <a:lnTo>
                    <a:pt x="1864" y="4064"/>
                  </a:lnTo>
                  <a:lnTo>
                    <a:pt x="1854" y="4038"/>
                  </a:lnTo>
                  <a:lnTo>
                    <a:pt x="1847" y="4011"/>
                  </a:lnTo>
                  <a:lnTo>
                    <a:pt x="1845" y="3985"/>
                  </a:lnTo>
                  <a:lnTo>
                    <a:pt x="1850" y="3962"/>
                  </a:lnTo>
                  <a:lnTo>
                    <a:pt x="1859" y="3939"/>
                  </a:lnTo>
                  <a:lnTo>
                    <a:pt x="1876" y="3920"/>
                  </a:lnTo>
                  <a:lnTo>
                    <a:pt x="1899" y="3904"/>
                  </a:lnTo>
                  <a:lnTo>
                    <a:pt x="1933" y="3893"/>
                  </a:lnTo>
                  <a:lnTo>
                    <a:pt x="1973" y="3886"/>
                  </a:lnTo>
                  <a:lnTo>
                    <a:pt x="2017" y="3888"/>
                  </a:lnTo>
                  <a:lnTo>
                    <a:pt x="2060" y="3897"/>
                  </a:lnTo>
                  <a:lnTo>
                    <a:pt x="2104" y="3909"/>
                  </a:lnTo>
                  <a:lnTo>
                    <a:pt x="2148" y="3925"/>
                  </a:lnTo>
                  <a:lnTo>
                    <a:pt x="2190" y="3943"/>
                  </a:lnTo>
                  <a:lnTo>
                    <a:pt x="2230" y="3957"/>
                  </a:lnTo>
                  <a:lnTo>
                    <a:pt x="2271" y="3969"/>
                  </a:lnTo>
                  <a:lnTo>
                    <a:pt x="2345" y="3983"/>
                  </a:lnTo>
                  <a:lnTo>
                    <a:pt x="2417" y="3988"/>
                  </a:lnTo>
                  <a:lnTo>
                    <a:pt x="2491" y="3987"/>
                  </a:lnTo>
                  <a:lnTo>
                    <a:pt x="2566" y="3980"/>
                  </a:lnTo>
                  <a:lnTo>
                    <a:pt x="2642" y="3969"/>
                  </a:lnTo>
                  <a:lnTo>
                    <a:pt x="2677" y="3962"/>
                  </a:lnTo>
                  <a:lnTo>
                    <a:pt x="2711" y="3955"/>
                  </a:lnTo>
                  <a:lnTo>
                    <a:pt x="2742" y="3950"/>
                  </a:lnTo>
                  <a:lnTo>
                    <a:pt x="2774" y="3946"/>
                  </a:lnTo>
                  <a:lnTo>
                    <a:pt x="2802" y="3946"/>
                  </a:lnTo>
                  <a:lnTo>
                    <a:pt x="2829" y="3950"/>
                  </a:lnTo>
                  <a:lnTo>
                    <a:pt x="2853" y="3958"/>
                  </a:lnTo>
                  <a:lnTo>
                    <a:pt x="2874" y="3972"/>
                  </a:lnTo>
                  <a:lnTo>
                    <a:pt x="2892" y="3994"/>
                  </a:lnTo>
                  <a:lnTo>
                    <a:pt x="2906" y="4022"/>
                  </a:lnTo>
                  <a:lnTo>
                    <a:pt x="2918" y="4059"/>
                  </a:lnTo>
                  <a:lnTo>
                    <a:pt x="2925" y="4112"/>
                  </a:lnTo>
                  <a:lnTo>
                    <a:pt x="2927" y="4166"/>
                  </a:lnTo>
                  <a:lnTo>
                    <a:pt x="2925" y="4224"/>
                  </a:lnTo>
                  <a:lnTo>
                    <a:pt x="2922" y="4282"/>
                  </a:lnTo>
                  <a:lnTo>
                    <a:pt x="2917" y="4342"/>
                  </a:lnTo>
                  <a:lnTo>
                    <a:pt x="3056" y="4300"/>
                  </a:lnTo>
                  <a:lnTo>
                    <a:pt x="3188" y="4249"/>
                  </a:lnTo>
                  <a:lnTo>
                    <a:pt x="3316" y="4187"/>
                  </a:lnTo>
                  <a:lnTo>
                    <a:pt x="3439" y="4119"/>
                  </a:lnTo>
                  <a:lnTo>
                    <a:pt x="3441" y="4031"/>
                  </a:lnTo>
                  <a:lnTo>
                    <a:pt x="3436" y="3950"/>
                  </a:lnTo>
                  <a:lnTo>
                    <a:pt x="3425" y="3872"/>
                  </a:lnTo>
                  <a:lnTo>
                    <a:pt x="3408" y="3802"/>
                  </a:lnTo>
                  <a:lnTo>
                    <a:pt x="3385" y="3735"/>
                  </a:lnTo>
                  <a:lnTo>
                    <a:pt x="3358" y="3671"/>
                  </a:lnTo>
                  <a:lnTo>
                    <a:pt x="3327" y="3613"/>
                  </a:lnTo>
                  <a:lnTo>
                    <a:pt x="3292" y="3559"/>
                  </a:lnTo>
                  <a:lnTo>
                    <a:pt x="3255" y="3510"/>
                  </a:lnTo>
                  <a:lnTo>
                    <a:pt x="3214" y="3462"/>
                  </a:lnTo>
                  <a:lnTo>
                    <a:pt x="3172" y="3418"/>
                  </a:lnTo>
                  <a:lnTo>
                    <a:pt x="3128" y="3376"/>
                  </a:lnTo>
                  <a:lnTo>
                    <a:pt x="3084" y="3337"/>
                  </a:lnTo>
                  <a:lnTo>
                    <a:pt x="3038" y="3300"/>
                  </a:lnTo>
                  <a:lnTo>
                    <a:pt x="2994" y="3265"/>
                  </a:lnTo>
                  <a:lnTo>
                    <a:pt x="2950" y="3233"/>
                  </a:lnTo>
                  <a:lnTo>
                    <a:pt x="2906" y="3201"/>
                  </a:lnTo>
                  <a:lnTo>
                    <a:pt x="2866" y="3172"/>
                  </a:lnTo>
                  <a:lnTo>
                    <a:pt x="2827" y="3142"/>
                  </a:lnTo>
                  <a:lnTo>
                    <a:pt x="2792" y="3112"/>
                  </a:lnTo>
                  <a:lnTo>
                    <a:pt x="2760" y="3084"/>
                  </a:lnTo>
                  <a:lnTo>
                    <a:pt x="2691" y="3017"/>
                  </a:lnTo>
                  <a:lnTo>
                    <a:pt x="2632" y="2952"/>
                  </a:lnTo>
                  <a:lnTo>
                    <a:pt x="2584" y="2890"/>
                  </a:lnTo>
                  <a:lnTo>
                    <a:pt x="2544" y="2832"/>
                  </a:lnTo>
                  <a:lnTo>
                    <a:pt x="2514" y="2776"/>
                  </a:lnTo>
                  <a:lnTo>
                    <a:pt x="2491" y="2724"/>
                  </a:lnTo>
                  <a:lnTo>
                    <a:pt x="2475" y="2675"/>
                  </a:lnTo>
                  <a:lnTo>
                    <a:pt x="2466" y="2629"/>
                  </a:lnTo>
                  <a:lnTo>
                    <a:pt x="2464" y="2587"/>
                  </a:lnTo>
                  <a:lnTo>
                    <a:pt x="2468" y="2548"/>
                  </a:lnTo>
                  <a:lnTo>
                    <a:pt x="2475" y="2515"/>
                  </a:lnTo>
                  <a:lnTo>
                    <a:pt x="2489" y="2483"/>
                  </a:lnTo>
                  <a:lnTo>
                    <a:pt x="2507" y="2455"/>
                  </a:lnTo>
                  <a:lnTo>
                    <a:pt x="2526" y="2432"/>
                  </a:lnTo>
                  <a:lnTo>
                    <a:pt x="2549" y="2413"/>
                  </a:lnTo>
                  <a:lnTo>
                    <a:pt x="2575" y="2397"/>
                  </a:lnTo>
                  <a:lnTo>
                    <a:pt x="2603" y="2385"/>
                  </a:lnTo>
                  <a:lnTo>
                    <a:pt x="2632" y="2378"/>
                  </a:lnTo>
                  <a:lnTo>
                    <a:pt x="2676" y="2372"/>
                  </a:lnTo>
                  <a:lnTo>
                    <a:pt x="2721" y="2374"/>
                  </a:lnTo>
                  <a:lnTo>
                    <a:pt x="2767" y="2378"/>
                  </a:lnTo>
                  <a:lnTo>
                    <a:pt x="2815" y="2383"/>
                  </a:lnTo>
                  <a:lnTo>
                    <a:pt x="2860" y="2388"/>
                  </a:lnTo>
                  <a:lnTo>
                    <a:pt x="2906" y="2392"/>
                  </a:lnTo>
                  <a:lnTo>
                    <a:pt x="2954" y="2392"/>
                  </a:lnTo>
                  <a:lnTo>
                    <a:pt x="2998" y="2387"/>
                  </a:lnTo>
                  <a:lnTo>
                    <a:pt x="3042" y="2374"/>
                  </a:lnTo>
                  <a:lnTo>
                    <a:pt x="3086" y="2353"/>
                  </a:lnTo>
                  <a:lnTo>
                    <a:pt x="3117" y="2328"/>
                  </a:lnTo>
                  <a:lnTo>
                    <a:pt x="3142" y="2300"/>
                  </a:lnTo>
                  <a:lnTo>
                    <a:pt x="3160" y="2270"/>
                  </a:lnTo>
                  <a:lnTo>
                    <a:pt x="3172" y="2237"/>
                  </a:lnTo>
                  <a:lnTo>
                    <a:pt x="3181" y="2203"/>
                  </a:lnTo>
                  <a:lnTo>
                    <a:pt x="3188" y="2168"/>
                  </a:lnTo>
                  <a:lnTo>
                    <a:pt x="3195" y="2133"/>
                  </a:lnTo>
                  <a:lnTo>
                    <a:pt x="3202" y="2098"/>
                  </a:lnTo>
                  <a:lnTo>
                    <a:pt x="3212" y="2064"/>
                  </a:lnTo>
                  <a:lnTo>
                    <a:pt x="3226" y="2031"/>
                  </a:lnTo>
                  <a:lnTo>
                    <a:pt x="3246" y="2001"/>
                  </a:lnTo>
                  <a:lnTo>
                    <a:pt x="3288" y="1950"/>
                  </a:lnTo>
                  <a:lnTo>
                    <a:pt x="3334" y="1908"/>
                  </a:lnTo>
                  <a:lnTo>
                    <a:pt x="3383" y="1876"/>
                  </a:lnTo>
                  <a:lnTo>
                    <a:pt x="3436" y="1851"/>
                  </a:lnTo>
                  <a:lnTo>
                    <a:pt x="3490" y="1834"/>
                  </a:lnTo>
                  <a:lnTo>
                    <a:pt x="3550" y="1823"/>
                  </a:lnTo>
                  <a:lnTo>
                    <a:pt x="3610" y="1820"/>
                  </a:lnTo>
                  <a:lnTo>
                    <a:pt x="3673" y="1821"/>
                  </a:lnTo>
                  <a:lnTo>
                    <a:pt x="3700" y="1825"/>
                  </a:lnTo>
                  <a:lnTo>
                    <a:pt x="3730" y="1836"/>
                  </a:lnTo>
                  <a:lnTo>
                    <a:pt x="3767" y="1850"/>
                  </a:lnTo>
                  <a:lnTo>
                    <a:pt x="3809" y="1867"/>
                  </a:lnTo>
                  <a:lnTo>
                    <a:pt x="3855" y="1888"/>
                  </a:lnTo>
                  <a:lnTo>
                    <a:pt x="3906" y="1911"/>
                  </a:lnTo>
                  <a:lnTo>
                    <a:pt x="3957" y="1938"/>
                  </a:lnTo>
                  <a:lnTo>
                    <a:pt x="4011" y="1962"/>
                  </a:lnTo>
                  <a:lnTo>
                    <a:pt x="4068" y="1989"/>
                  </a:lnTo>
                  <a:lnTo>
                    <a:pt x="4124" y="2013"/>
                  </a:lnTo>
                  <a:lnTo>
                    <a:pt x="4180" y="2038"/>
                  </a:lnTo>
                  <a:lnTo>
                    <a:pt x="4235" y="2061"/>
                  </a:lnTo>
                  <a:lnTo>
                    <a:pt x="4289" y="2078"/>
                  </a:lnTo>
                  <a:lnTo>
                    <a:pt x="4340" y="2094"/>
                  </a:lnTo>
                  <a:lnTo>
                    <a:pt x="4390" y="2107"/>
                  </a:lnTo>
                  <a:lnTo>
                    <a:pt x="4363" y="1964"/>
                  </a:lnTo>
                  <a:lnTo>
                    <a:pt x="4328" y="1825"/>
                  </a:lnTo>
                  <a:lnTo>
                    <a:pt x="4282" y="1689"/>
                  </a:lnTo>
                  <a:lnTo>
                    <a:pt x="4228" y="1559"/>
                  </a:lnTo>
                  <a:lnTo>
                    <a:pt x="4164" y="1434"/>
                  </a:lnTo>
                  <a:lnTo>
                    <a:pt x="4094" y="1313"/>
                  </a:lnTo>
                  <a:lnTo>
                    <a:pt x="4013" y="1198"/>
                  </a:lnTo>
                  <a:lnTo>
                    <a:pt x="3927" y="1089"/>
                  </a:lnTo>
                  <a:lnTo>
                    <a:pt x="3832" y="987"/>
                  </a:lnTo>
                  <a:lnTo>
                    <a:pt x="3732" y="890"/>
                  </a:lnTo>
                  <a:lnTo>
                    <a:pt x="3624" y="802"/>
                  </a:lnTo>
                  <a:lnTo>
                    <a:pt x="3512" y="721"/>
                  </a:lnTo>
                  <a:lnTo>
                    <a:pt x="3392" y="647"/>
                  </a:lnTo>
                  <a:lnTo>
                    <a:pt x="3267" y="582"/>
                  </a:lnTo>
                  <a:lnTo>
                    <a:pt x="3138" y="526"/>
                  </a:lnTo>
                  <a:lnTo>
                    <a:pt x="3005" y="477"/>
                  </a:lnTo>
                  <a:lnTo>
                    <a:pt x="2866" y="440"/>
                  </a:lnTo>
                  <a:lnTo>
                    <a:pt x="2725" y="410"/>
                  </a:lnTo>
                  <a:lnTo>
                    <a:pt x="2579" y="392"/>
                  </a:lnTo>
                  <a:lnTo>
                    <a:pt x="2431" y="385"/>
                  </a:lnTo>
                  <a:close/>
                  <a:moveTo>
                    <a:pt x="2397" y="0"/>
                  </a:moveTo>
                  <a:lnTo>
                    <a:pt x="2561" y="5"/>
                  </a:lnTo>
                  <a:lnTo>
                    <a:pt x="2723" y="22"/>
                  </a:lnTo>
                  <a:lnTo>
                    <a:pt x="2880" y="49"/>
                  </a:lnTo>
                  <a:lnTo>
                    <a:pt x="3035" y="86"/>
                  </a:lnTo>
                  <a:lnTo>
                    <a:pt x="3184" y="132"/>
                  </a:lnTo>
                  <a:lnTo>
                    <a:pt x="3330" y="188"/>
                  </a:lnTo>
                  <a:lnTo>
                    <a:pt x="3471" y="253"/>
                  </a:lnTo>
                  <a:lnTo>
                    <a:pt x="3607" y="327"/>
                  </a:lnTo>
                  <a:lnTo>
                    <a:pt x="3737" y="410"/>
                  </a:lnTo>
                  <a:lnTo>
                    <a:pt x="3862" y="500"/>
                  </a:lnTo>
                  <a:lnTo>
                    <a:pt x="3980" y="598"/>
                  </a:lnTo>
                  <a:lnTo>
                    <a:pt x="4092" y="702"/>
                  </a:lnTo>
                  <a:lnTo>
                    <a:pt x="4196" y="815"/>
                  </a:lnTo>
                  <a:lnTo>
                    <a:pt x="4295" y="933"/>
                  </a:lnTo>
                  <a:lnTo>
                    <a:pt x="4384" y="1058"/>
                  </a:lnTo>
                  <a:lnTo>
                    <a:pt x="4467" y="1188"/>
                  </a:lnTo>
                  <a:lnTo>
                    <a:pt x="4541" y="1323"/>
                  </a:lnTo>
                  <a:lnTo>
                    <a:pt x="4606" y="1464"/>
                  </a:lnTo>
                  <a:lnTo>
                    <a:pt x="4663" y="1610"/>
                  </a:lnTo>
                  <a:lnTo>
                    <a:pt x="4708" y="1760"/>
                  </a:lnTo>
                  <a:lnTo>
                    <a:pt x="4745" y="1915"/>
                  </a:lnTo>
                  <a:lnTo>
                    <a:pt x="4772" y="2071"/>
                  </a:lnTo>
                  <a:lnTo>
                    <a:pt x="4789" y="2233"/>
                  </a:lnTo>
                  <a:lnTo>
                    <a:pt x="4795" y="2397"/>
                  </a:lnTo>
                  <a:lnTo>
                    <a:pt x="4789" y="2561"/>
                  </a:lnTo>
                  <a:lnTo>
                    <a:pt x="4772" y="2723"/>
                  </a:lnTo>
                  <a:lnTo>
                    <a:pt x="4745" y="2879"/>
                  </a:lnTo>
                  <a:lnTo>
                    <a:pt x="4708" y="3034"/>
                  </a:lnTo>
                  <a:lnTo>
                    <a:pt x="4663" y="3184"/>
                  </a:lnTo>
                  <a:lnTo>
                    <a:pt x="4606" y="3330"/>
                  </a:lnTo>
                  <a:lnTo>
                    <a:pt x="4541" y="3471"/>
                  </a:lnTo>
                  <a:lnTo>
                    <a:pt x="4467" y="3606"/>
                  </a:lnTo>
                  <a:lnTo>
                    <a:pt x="4384" y="3737"/>
                  </a:lnTo>
                  <a:lnTo>
                    <a:pt x="4295" y="3862"/>
                  </a:lnTo>
                  <a:lnTo>
                    <a:pt x="4196" y="3980"/>
                  </a:lnTo>
                  <a:lnTo>
                    <a:pt x="4092" y="4092"/>
                  </a:lnTo>
                  <a:lnTo>
                    <a:pt x="3980" y="4196"/>
                  </a:lnTo>
                  <a:lnTo>
                    <a:pt x="3862" y="4295"/>
                  </a:lnTo>
                  <a:lnTo>
                    <a:pt x="3737" y="4384"/>
                  </a:lnTo>
                  <a:lnTo>
                    <a:pt x="3607" y="4467"/>
                  </a:lnTo>
                  <a:lnTo>
                    <a:pt x="3471" y="4541"/>
                  </a:lnTo>
                  <a:lnTo>
                    <a:pt x="3330" y="4606"/>
                  </a:lnTo>
                  <a:lnTo>
                    <a:pt x="3184" y="4663"/>
                  </a:lnTo>
                  <a:lnTo>
                    <a:pt x="3035" y="4708"/>
                  </a:lnTo>
                  <a:lnTo>
                    <a:pt x="2880" y="4745"/>
                  </a:lnTo>
                  <a:lnTo>
                    <a:pt x="2723" y="4772"/>
                  </a:lnTo>
                  <a:lnTo>
                    <a:pt x="2561" y="4789"/>
                  </a:lnTo>
                  <a:lnTo>
                    <a:pt x="2397" y="4795"/>
                  </a:lnTo>
                  <a:lnTo>
                    <a:pt x="2234" y="4789"/>
                  </a:lnTo>
                  <a:lnTo>
                    <a:pt x="2074" y="4772"/>
                  </a:lnTo>
                  <a:lnTo>
                    <a:pt x="1915" y="4745"/>
                  </a:lnTo>
                  <a:lnTo>
                    <a:pt x="1760" y="4708"/>
                  </a:lnTo>
                  <a:lnTo>
                    <a:pt x="1611" y="4663"/>
                  </a:lnTo>
                  <a:lnTo>
                    <a:pt x="1465" y="4606"/>
                  </a:lnTo>
                  <a:lnTo>
                    <a:pt x="1324" y="4541"/>
                  </a:lnTo>
                  <a:lnTo>
                    <a:pt x="1188" y="4467"/>
                  </a:lnTo>
                  <a:lnTo>
                    <a:pt x="1058" y="4384"/>
                  </a:lnTo>
                  <a:lnTo>
                    <a:pt x="933" y="4295"/>
                  </a:lnTo>
                  <a:lnTo>
                    <a:pt x="815" y="4196"/>
                  </a:lnTo>
                  <a:lnTo>
                    <a:pt x="704" y="4092"/>
                  </a:lnTo>
                  <a:lnTo>
                    <a:pt x="599" y="3980"/>
                  </a:lnTo>
                  <a:lnTo>
                    <a:pt x="500" y="3862"/>
                  </a:lnTo>
                  <a:lnTo>
                    <a:pt x="410" y="3737"/>
                  </a:lnTo>
                  <a:lnTo>
                    <a:pt x="328" y="3606"/>
                  </a:lnTo>
                  <a:lnTo>
                    <a:pt x="254" y="3471"/>
                  </a:lnTo>
                  <a:lnTo>
                    <a:pt x="189" y="3330"/>
                  </a:lnTo>
                  <a:lnTo>
                    <a:pt x="132" y="3184"/>
                  </a:lnTo>
                  <a:lnTo>
                    <a:pt x="87" y="3034"/>
                  </a:lnTo>
                  <a:lnTo>
                    <a:pt x="50" y="2879"/>
                  </a:lnTo>
                  <a:lnTo>
                    <a:pt x="23" y="2723"/>
                  </a:lnTo>
                  <a:lnTo>
                    <a:pt x="6" y="2561"/>
                  </a:lnTo>
                  <a:lnTo>
                    <a:pt x="0" y="2397"/>
                  </a:lnTo>
                  <a:lnTo>
                    <a:pt x="6" y="2233"/>
                  </a:lnTo>
                  <a:lnTo>
                    <a:pt x="23" y="2071"/>
                  </a:lnTo>
                  <a:lnTo>
                    <a:pt x="50" y="1915"/>
                  </a:lnTo>
                  <a:lnTo>
                    <a:pt x="87" y="1760"/>
                  </a:lnTo>
                  <a:lnTo>
                    <a:pt x="132" y="1610"/>
                  </a:lnTo>
                  <a:lnTo>
                    <a:pt x="189" y="1464"/>
                  </a:lnTo>
                  <a:lnTo>
                    <a:pt x="254" y="1323"/>
                  </a:lnTo>
                  <a:lnTo>
                    <a:pt x="328" y="1188"/>
                  </a:lnTo>
                  <a:lnTo>
                    <a:pt x="410" y="1058"/>
                  </a:lnTo>
                  <a:lnTo>
                    <a:pt x="500" y="933"/>
                  </a:lnTo>
                  <a:lnTo>
                    <a:pt x="599" y="815"/>
                  </a:lnTo>
                  <a:lnTo>
                    <a:pt x="704" y="702"/>
                  </a:lnTo>
                  <a:lnTo>
                    <a:pt x="815" y="598"/>
                  </a:lnTo>
                  <a:lnTo>
                    <a:pt x="933" y="500"/>
                  </a:lnTo>
                  <a:lnTo>
                    <a:pt x="1058" y="410"/>
                  </a:lnTo>
                  <a:lnTo>
                    <a:pt x="1188" y="327"/>
                  </a:lnTo>
                  <a:lnTo>
                    <a:pt x="1324" y="253"/>
                  </a:lnTo>
                  <a:lnTo>
                    <a:pt x="1465" y="188"/>
                  </a:lnTo>
                  <a:lnTo>
                    <a:pt x="1611" y="132"/>
                  </a:lnTo>
                  <a:lnTo>
                    <a:pt x="1760" y="86"/>
                  </a:lnTo>
                  <a:lnTo>
                    <a:pt x="1915" y="49"/>
                  </a:lnTo>
                  <a:lnTo>
                    <a:pt x="2074" y="22"/>
                  </a:lnTo>
                  <a:lnTo>
                    <a:pt x="2234" y="5"/>
                  </a:lnTo>
                  <a:lnTo>
                    <a:pt x="2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2" name="Freeform 7"/>
            <p:cNvSpPr>
              <a:spLocks/>
            </p:cNvSpPr>
            <p:nvPr/>
          </p:nvSpPr>
          <p:spPr bwMode="auto">
            <a:xfrm>
              <a:off x="2802" y="1197"/>
              <a:ext cx="490" cy="538"/>
            </a:xfrm>
            <a:custGeom>
              <a:avLst/>
              <a:gdLst>
                <a:gd name="T0" fmla="*/ 81 w 980"/>
                <a:gd name="T1" fmla="*/ 0 h 1076"/>
                <a:gd name="T2" fmla="*/ 926 w 980"/>
                <a:gd name="T3" fmla="*/ 0 h 1076"/>
                <a:gd name="T4" fmla="*/ 947 w 980"/>
                <a:gd name="T5" fmla="*/ 5 h 1076"/>
                <a:gd name="T6" fmla="*/ 964 w 980"/>
                <a:gd name="T7" fmla="*/ 16 h 1076"/>
                <a:gd name="T8" fmla="*/ 975 w 980"/>
                <a:gd name="T9" fmla="*/ 34 h 1076"/>
                <a:gd name="T10" fmla="*/ 980 w 980"/>
                <a:gd name="T11" fmla="*/ 55 h 1076"/>
                <a:gd name="T12" fmla="*/ 980 w 980"/>
                <a:gd name="T13" fmla="*/ 643 h 1076"/>
                <a:gd name="T14" fmla="*/ 975 w 980"/>
                <a:gd name="T15" fmla="*/ 664 h 1076"/>
                <a:gd name="T16" fmla="*/ 964 w 980"/>
                <a:gd name="T17" fmla="*/ 681 h 1076"/>
                <a:gd name="T18" fmla="*/ 947 w 980"/>
                <a:gd name="T19" fmla="*/ 694 h 1076"/>
                <a:gd name="T20" fmla="*/ 926 w 980"/>
                <a:gd name="T21" fmla="*/ 697 h 1076"/>
                <a:gd name="T22" fmla="*/ 502 w 980"/>
                <a:gd name="T23" fmla="*/ 697 h 1076"/>
                <a:gd name="T24" fmla="*/ 42 w 980"/>
                <a:gd name="T25" fmla="*/ 1070 h 1076"/>
                <a:gd name="T26" fmla="*/ 37 w 980"/>
                <a:gd name="T27" fmla="*/ 1072 h 1076"/>
                <a:gd name="T28" fmla="*/ 32 w 980"/>
                <a:gd name="T29" fmla="*/ 1076 h 1076"/>
                <a:gd name="T30" fmla="*/ 25 w 980"/>
                <a:gd name="T31" fmla="*/ 1076 h 1076"/>
                <a:gd name="T32" fmla="*/ 18 w 980"/>
                <a:gd name="T33" fmla="*/ 1074 h 1076"/>
                <a:gd name="T34" fmla="*/ 10 w 980"/>
                <a:gd name="T35" fmla="*/ 1070 h 1076"/>
                <a:gd name="T36" fmla="*/ 3 w 980"/>
                <a:gd name="T37" fmla="*/ 1063 h 1076"/>
                <a:gd name="T38" fmla="*/ 0 w 980"/>
                <a:gd name="T39" fmla="*/ 1053 h 1076"/>
                <a:gd name="T40" fmla="*/ 0 w 980"/>
                <a:gd name="T41" fmla="*/ 1042 h 1076"/>
                <a:gd name="T42" fmla="*/ 102 w 980"/>
                <a:gd name="T43" fmla="*/ 697 h 1076"/>
                <a:gd name="T44" fmla="*/ 81 w 980"/>
                <a:gd name="T45" fmla="*/ 697 h 1076"/>
                <a:gd name="T46" fmla="*/ 62 w 980"/>
                <a:gd name="T47" fmla="*/ 694 h 1076"/>
                <a:gd name="T48" fmla="*/ 44 w 980"/>
                <a:gd name="T49" fmla="*/ 681 h 1076"/>
                <a:gd name="T50" fmla="*/ 32 w 980"/>
                <a:gd name="T51" fmla="*/ 664 h 1076"/>
                <a:gd name="T52" fmla="*/ 28 w 980"/>
                <a:gd name="T53" fmla="*/ 643 h 1076"/>
                <a:gd name="T54" fmla="*/ 28 w 980"/>
                <a:gd name="T55" fmla="*/ 55 h 1076"/>
                <a:gd name="T56" fmla="*/ 32 w 980"/>
                <a:gd name="T57" fmla="*/ 34 h 1076"/>
                <a:gd name="T58" fmla="*/ 44 w 980"/>
                <a:gd name="T59" fmla="*/ 16 h 1076"/>
                <a:gd name="T60" fmla="*/ 62 w 980"/>
                <a:gd name="T61" fmla="*/ 5 h 1076"/>
                <a:gd name="T62" fmla="*/ 81 w 980"/>
                <a:gd name="T63" fmla="*/ 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0" h="1076">
                  <a:moveTo>
                    <a:pt x="81" y="0"/>
                  </a:moveTo>
                  <a:lnTo>
                    <a:pt x="926" y="0"/>
                  </a:lnTo>
                  <a:lnTo>
                    <a:pt x="947" y="5"/>
                  </a:lnTo>
                  <a:lnTo>
                    <a:pt x="964" y="16"/>
                  </a:lnTo>
                  <a:lnTo>
                    <a:pt x="975" y="34"/>
                  </a:lnTo>
                  <a:lnTo>
                    <a:pt x="980" y="55"/>
                  </a:lnTo>
                  <a:lnTo>
                    <a:pt x="980" y="643"/>
                  </a:lnTo>
                  <a:lnTo>
                    <a:pt x="975" y="664"/>
                  </a:lnTo>
                  <a:lnTo>
                    <a:pt x="964" y="681"/>
                  </a:lnTo>
                  <a:lnTo>
                    <a:pt x="947" y="694"/>
                  </a:lnTo>
                  <a:lnTo>
                    <a:pt x="926" y="697"/>
                  </a:lnTo>
                  <a:lnTo>
                    <a:pt x="502" y="697"/>
                  </a:lnTo>
                  <a:lnTo>
                    <a:pt x="42" y="1070"/>
                  </a:lnTo>
                  <a:lnTo>
                    <a:pt x="37" y="1072"/>
                  </a:lnTo>
                  <a:lnTo>
                    <a:pt x="32" y="1076"/>
                  </a:lnTo>
                  <a:lnTo>
                    <a:pt x="25" y="1076"/>
                  </a:lnTo>
                  <a:lnTo>
                    <a:pt x="18" y="1074"/>
                  </a:lnTo>
                  <a:lnTo>
                    <a:pt x="10" y="1070"/>
                  </a:lnTo>
                  <a:lnTo>
                    <a:pt x="3" y="1063"/>
                  </a:lnTo>
                  <a:lnTo>
                    <a:pt x="0" y="1053"/>
                  </a:lnTo>
                  <a:lnTo>
                    <a:pt x="0" y="1042"/>
                  </a:lnTo>
                  <a:lnTo>
                    <a:pt x="102" y="697"/>
                  </a:lnTo>
                  <a:lnTo>
                    <a:pt x="81" y="697"/>
                  </a:lnTo>
                  <a:lnTo>
                    <a:pt x="62" y="694"/>
                  </a:lnTo>
                  <a:lnTo>
                    <a:pt x="44" y="681"/>
                  </a:lnTo>
                  <a:lnTo>
                    <a:pt x="32" y="664"/>
                  </a:lnTo>
                  <a:lnTo>
                    <a:pt x="28" y="643"/>
                  </a:lnTo>
                  <a:lnTo>
                    <a:pt x="28" y="55"/>
                  </a:lnTo>
                  <a:lnTo>
                    <a:pt x="32" y="34"/>
                  </a:lnTo>
                  <a:lnTo>
                    <a:pt x="44" y="16"/>
                  </a:lnTo>
                  <a:lnTo>
                    <a:pt x="62" y="5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3" name="Freeform 8"/>
            <p:cNvSpPr>
              <a:spLocks/>
            </p:cNvSpPr>
            <p:nvPr/>
          </p:nvSpPr>
          <p:spPr bwMode="auto">
            <a:xfrm>
              <a:off x="389" y="1437"/>
              <a:ext cx="490" cy="538"/>
            </a:xfrm>
            <a:custGeom>
              <a:avLst/>
              <a:gdLst>
                <a:gd name="T0" fmla="*/ 55 w 980"/>
                <a:gd name="T1" fmla="*/ 0 h 1075"/>
                <a:gd name="T2" fmla="*/ 898 w 980"/>
                <a:gd name="T3" fmla="*/ 0 h 1075"/>
                <a:gd name="T4" fmla="*/ 919 w 980"/>
                <a:gd name="T5" fmla="*/ 3 h 1075"/>
                <a:gd name="T6" fmla="*/ 936 w 980"/>
                <a:gd name="T7" fmla="*/ 15 h 1075"/>
                <a:gd name="T8" fmla="*/ 947 w 980"/>
                <a:gd name="T9" fmla="*/ 33 h 1075"/>
                <a:gd name="T10" fmla="*/ 952 w 980"/>
                <a:gd name="T11" fmla="*/ 54 h 1075"/>
                <a:gd name="T12" fmla="*/ 952 w 980"/>
                <a:gd name="T13" fmla="*/ 642 h 1075"/>
                <a:gd name="T14" fmla="*/ 947 w 980"/>
                <a:gd name="T15" fmla="*/ 663 h 1075"/>
                <a:gd name="T16" fmla="*/ 936 w 980"/>
                <a:gd name="T17" fmla="*/ 681 h 1075"/>
                <a:gd name="T18" fmla="*/ 919 w 980"/>
                <a:gd name="T19" fmla="*/ 691 h 1075"/>
                <a:gd name="T20" fmla="*/ 898 w 980"/>
                <a:gd name="T21" fmla="*/ 697 h 1075"/>
                <a:gd name="T22" fmla="*/ 878 w 980"/>
                <a:gd name="T23" fmla="*/ 697 h 1075"/>
                <a:gd name="T24" fmla="*/ 979 w 980"/>
                <a:gd name="T25" fmla="*/ 1042 h 1075"/>
                <a:gd name="T26" fmla="*/ 980 w 980"/>
                <a:gd name="T27" fmla="*/ 1052 h 1075"/>
                <a:gd name="T28" fmla="*/ 977 w 980"/>
                <a:gd name="T29" fmla="*/ 1063 h 1075"/>
                <a:gd name="T30" fmla="*/ 968 w 980"/>
                <a:gd name="T31" fmla="*/ 1070 h 1075"/>
                <a:gd name="T32" fmla="*/ 961 w 980"/>
                <a:gd name="T33" fmla="*/ 1073 h 1075"/>
                <a:gd name="T34" fmla="*/ 954 w 980"/>
                <a:gd name="T35" fmla="*/ 1075 h 1075"/>
                <a:gd name="T36" fmla="*/ 949 w 980"/>
                <a:gd name="T37" fmla="*/ 1073 h 1075"/>
                <a:gd name="T38" fmla="*/ 943 w 980"/>
                <a:gd name="T39" fmla="*/ 1072 h 1075"/>
                <a:gd name="T40" fmla="*/ 938 w 980"/>
                <a:gd name="T41" fmla="*/ 1068 h 1075"/>
                <a:gd name="T42" fmla="*/ 479 w 980"/>
                <a:gd name="T43" fmla="*/ 697 h 1075"/>
                <a:gd name="T44" fmla="*/ 55 w 980"/>
                <a:gd name="T45" fmla="*/ 697 h 1075"/>
                <a:gd name="T46" fmla="*/ 33 w 980"/>
                <a:gd name="T47" fmla="*/ 691 h 1075"/>
                <a:gd name="T48" fmla="*/ 16 w 980"/>
                <a:gd name="T49" fmla="*/ 681 h 1075"/>
                <a:gd name="T50" fmla="*/ 4 w 980"/>
                <a:gd name="T51" fmla="*/ 663 h 1075"/>
                <a:gd name="T52" fmla="*/ 0 w 980"/>
                <a:gd name="T53" fmla="*/ 642 h 1075"/>
                <a:gd name="T54" fmla="*/ 0 w 980"/>
                <a:gd name="T55" fmla="*/ 54 h 1075"/>
                <a:gd name="T56" fmla="*/ 4 w 980"/>
                <a:gd name="T57" fmla="*/ 33 h 1075"/>
                <a:gd name="T58" fmla="*/ 16 w 980"/>
                <a:gd name="T59" fmla="*/ 15 h 1075"/>
                <a:gd name="T60" fmla="*/ 33 w 980"/>
                <a:gd name="T61" fmla="*/ 3 h 1075"/>
                <a:gd name="T62" fmla="*/ 55 w 980"/>
                <a:gd name="T63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0" h="1075">
                  <a:moveTo>
                    <a:pt x="55" y="0"/>
                  </a:moveTo>
                  <a:lnTo>
                    <a:pt x="898" y="0"/>
                  </a:lnTo>
                  <a:lnTo>
                    <a:pt x="919" y="3"/>
                  </a:lnTo>
                  <a:lnTo>
                    <a:pt x="936" y="15"/>
                  </a:lnTo>
                  <a:lnTo>
                    <a:pt x="947" y="33"/>
                  </a:lnTo>
                  <a:lnTo>
                    <a:pt x="952" y="54"/>
                  </a:lnTo>
                  <a:lnTo>
                    <a:pt x="952" y="642"/>
                  </a:lnTo>
                  <a:lnTo>
                    <a:pt x="947" y="663"/>
                  </a:lnTo>
                  <a:lnTo>
                    <a:pt x="936" y="681"/>
                  </a:lnTo>
                  <a:lnTo>
                    <a:pt x="919" y="691"/>
                  </a:lnTo>
                  <a:lnTo>
                    <a:pt x="898" y="697"/>
                  </a:lnTo>
                  <a:lnTo>
                    <a:pt x="878" y="697"/>
                  </a:lnTo>
                  <a:lnTo>
                    <a:pt x="979" y="1042"/>
                  </a:lnTo>
                  <a:lnTo>
                    <a:pt x="980" y="1052"/>
                  </a:lnTo>
                  <a:lnTo>
                    <a:pt x="977" y="1063"/>
                  </a:lnTo>
                  <a:lnTo>
                    <a:pt x="968" y="1070"/>
                  </a:lnTo>
                  <a:lnTo>
                    <a:pt x="961" y="1073"/>
                  </a:lnTo>
                  <a:lnTo>
                    <a:pt x="954" y="1075"/>
                  </a:lnTo>
                  <a:lnTo>
                    <a:pt x="949" y="1073"/>
                  </a:lnTo>
                  <a:lnTo>
                    <a:pt x="943" y="1072"/>
                  </a:lnTo>
                  <a:lnTo>
                    <a:pt x="938" y="1068"/>
                  </a:lnTo>
                  <a:lnTo>
                    <a:pt x="479" y="697"/>
                  </a:lnTo>
                  <a:lnTo>
                    <a:pt x="55" y="697"/>
                  </a:lnTo>
                  <a:lnTo>
                    <a:pt x="33" y="691"/>
                  </a:lnTo>
                  <a:lnTo>
                    <a:pt x="16" y="681"/>
                  </a:lnTo>
                  <a:lnTo>
                    <a:pt x="4" y="663"/>
                  </a:lnTo>
                  <a:lnTo>
                    <a:pt x="0" y="642"/>
                  </a:lnTo>
                  <a:lnTo>
                    <a:pt x="0" y="54"/>
                  </a:lnTo>
                  <a:lnTo>
                    <a:pt x="4" y="33"/>
                  </a:lnTo>
                  <a:lnTo>
                    <a:pt x="16" y="15"/>
                  </a:lnTo>
                  <a:lnTo>
                    <a:pt x="33" y="3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4" name="Freeform 9"/>
            <p:cNvSpPr>
              <a:spLocks/>
            </p:cNvSpPr>
            <p:nvPr/>
          </p:nvSpPr>
          <p:spPr bwMode="auto">
            <a:xfrm>
              <a:off x="2718" y="3500"/>
              <a:ext cx="491" cy="538"/>
            </a:xfrm>
            <a:custGeom>
              <a:avLst/>
              <a:gdLst>
                <a:gd name="T0" fmla="*/ 21 w 980"/>
                <a:gd name="T1" fmla="*/ 0 h 1075"/>
                <a:gd name="T2" fmla="*/ 31 w 980"/>
                <a:gd name="T3" fmla="*/ 0 h 1075"/>
                <a:gd name="T4" fmla="*/ 42 w 980"/>
                <a:gd name="T5" fmla="*/ 5 h 1075"/>
                <a:gd name="T6" fmla="*/ 501 w 980"/>
                <a:gd name="T7" fmla="*/ 378 h 1075"/>
                <a:gd name="T8" fmla="*/ 925 w 980"/>
                <a:gd name="T9" fmla="*/ 378 h 1075"/>
                <a:gd name="T10" fmla="*/ 947 w 980"/>
                <a:gd name="T11" fmla="*/ 382 h 1075"/>
                <a:gd name="T12" fmla="*/ 964 w 980"/>
                <a:gd name="T13" fmla="*/ 394 h 1075"/>
                <a:gd name="T14" fmla="*/ 977 w 980"/>
                <a:gd name="T15" fmla="*/ 410 h 1075"/>
                <a:gd name="T16" fmla="*/ 980 w 980"/>
                <a:gd name="T17" fmla="*/ 431 h 1075"/>
                <a:gd name="T18" fmla="*/ 980 w 980"/>
                <a:gd name="T19" fmla="*/ 1021 h 1075"/>
                <a:gd name="T20" fmla="*/ 977 w 980"/>
                <a:gd name="T21" fmla="*/ 1042 h 1075"/>
                <a:gd name="T22" fmla="*/ 964 w 980"/>
                <a:gd name="T23" fmla="*/ 1059 h 1075"/>
                <a:gd name="T24" fmla="*/ 947 w 980"/>
                <a:gd name="T25" fmla="*/ 1070 h 1075"/>
                <a:gd name="T26" fmla="*/ 925 w 980"/>
                <a:gd name="T27" fmla="*/ 1075 h 1075"/>
                <a:gd name="T28" fmla="*/ 82 w 980"/>
                <a:gd name="T29" fmla="*/ 1075 h 1075"/>
                <a:gd name="T30" fmla="*/ 61 w 980"/>
                <a:gd name="T31" fmla="*/ 1070 h 1075"/>
                <a:gd name="T32" fmla="*/ 44 w 980"/>
                <a:gd name="T33" fmla="*/ 1059 h 1075"/>
                <a:gd name="T34" fmla="*/ 33 w 980"/>
                <a:gd name="T35" fmla="*/ 1042 h 1075"/>
                <a:gd name="T36" fmla="*/ 28 w 980"/>
                <a:gd name="T37" fmla="*/ 1021 h 1075"/>
                <a:gd name="T38" fmla="*/ 28 w 980"/>
                <a:gd name="T39" fmla="*/ 431 h 1075"/>
                <a:gd name="T40" fmla="*/ 33 w 980"/>
                <a:gd name="T41" fmla="*/ 410 h 1075"/>
                <a:gd name="T42" fmla="*/ 44 w 980"/>
                <a:gd name="T43" fmla="*/ 394 h 1075"/>
                <a:gd name="T44" fmla="*/ 61 w 980"/>
                <a:gd name="T45" fmla="*/ 382 h 1075"/>
                <a:gd name="T46" fmla="*/ 82 w 980"/>
                <a:gd name="T47" fmla="*/ 378 h 1075"/>
                <a:gd name="T48" fmla="*/ 102 w 980"/>
                <a:gd name="T49" fmla="*/ 378 h 1075"/>
                <a:gd name="T50" fmla="*/ 1 w 980"/>
                <a:gd name="T51" fmla="*/ 33 h 1075"/>
                <a:gd name="T52" fmla="*/ 0 w 980"/>
                <a:gd name="T53" fmla="*/ 21 h 1075"/>
                <a:gd name="T54" fmla="*/ 3 w 980"/>
                <a:gd name="T55" fmla="*/ 12 h 1075"/>
                <a:gd name="T56" fmla="*/ 12 w 980"/>
                <a:gd name="T57" fmla="*/ 3 h 1075"/>
                <a:gd name="T58" fmla="*/ 21 w 980"/>
                <a:gd name="T59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80" h="1075">
                  <a:moveTo>
                    <a:pt x="21" y="0"/>
                  </a:moveTo>
                  <a:lnTo>
                    <a:pt x="31" y="0"/>
                  </a:lnTo>
                  <a:lnTo>
                    <a:pt x="42" y="5"/>
                  </a:lnTo>
                  <a:lnTo>
                    <a:pt x="501" y="378"/>
                  </a:lnTo>
                  <a:lnTo>
                    <a:pt x="925" y="378"/>
                  </a:lnTo>
                  <a:lnTo>
                    <a:pt x="947" y="382"/>
                  </a:lnTo>
                  <a:lnTo>
                    <a:pt x="964" y="394"/>
                  </a:lnTo>
                  <a:lnTo>
                    <a:pt x="977" y="410"/>
                  </a:lnTo>
                  <a:lnTo>
                    <a:pt x="980" y="431"/>
                  </a:lnTo>
                  <a:lnTo>
                    <a:pt x="980" y="1021"/>
                  </a:lnTo>
                  <a:lnTo>
                    <a:pt x="977" y="1042"/>
                  </a:lnTo>
                  <a:lnTo>
                    <a:pt x="964" y="1059"/>
                  </a:lnTo>
                  <a:lnTo>
                    <a:pt x="947" y="1070"/>
                  </a:lnTo>
                  <a:lnTo>
                    <a:pt x="925" y="1075"/>
                  </a:lnTo>
                  <a:lnTo>
                    <a:pt x="82" y="1075"/>
                  </a:lnTo>
                  <a:lnTo>
                    <a:pt x="61" y="1070"/>
                  </a:lnTo>
                  <a:lnTo>
                    <a:pt x="44" y="1059"/>
                  </a:lnTo>
                  <a:lnTo>
                    <a:pt x="33" y="1042"/>
                  </a:lnTo>
                  <a:lnTo>
                    <a:pt x="28" y="1021"/>
                  </a:lnTo>
                  <a:lnTo>
                    <a:pt x="28" y="431"/>
                  </a:lnTo>
                  <a:lnTo>
                    <a:pt x="33" y="410"/>
                  </a:lnTo>
                  <a:lnTo>
                    <a:pt x="44" y="394"/>
                  </a:lnTo>
                  <a:lnTo>
                    <a:pt x="61" y="382"/>
                  </a:lnTo>
                  <a:lnTo>
                    <a:pt x="82" y="378"/>
                  </a:lnTo>
                  <a:lnTo>
                    <a:pt x="102" y="378"/>
                  </a:lnTo>
                  <a:lnTo>
                    <a:pt x="1" y="33"/>
                  </a:lnTo>
                  <a:lnTo>
                    <a:pt x="0" y="21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6" name="Group 12"/>
          <p:cNvGrpSpPr>
            <a:grpSpLocks noChangeAspect="1"/>
          </p:cNvGrpSpPr>
          <p:nvPr/>
        </p:nvGrpSpPr>
        <p:grpSpPr bwMode="auto">
          <a:xfrm>
            <a:off x="8093897" y="5793687"/>
            <a:ext cx="444334" cy="502345"/>
            <a:chOff x="547" y="1178"/>
            <a:chExt cx="2474" cy="2797"/>
          </a:xfrm>
          <a:solidFill>
            <a:schemeClr val="bg1"/>
          </a:solidFill>
        </p:grpSpPr>
        <p:sp>
          <p:nvSpPr>
            <p:cNvPr id="199" name="Freeform 14"/>
            <p:cNvSpPr>
              <a:spLocks noEditPoints="1"/>
            </p:cNvSpPr>
            <p:nvPr/>
          </p:nvSpPr>
          <p:spPr bwMode="auto">
            <a:xfrm>
              <a:off x="547" y="1178"/>
              <a:ext cx="1107" cy="2797"/>
            </a:xfrm>
            <a:custGeom>
              <a:avLst/>
              <a:gdLst>
                <a:gd name="T0" fmla="*/ 1413 w 2214"/>
                <a:gd name="T1" fmla="*/ 2286 h 5596"/>
                <a:gd name="T2" fmla="*/ 1969 w 2214"/>
                <a:gd name="T3" fmla="*/ 1908 h 5596"/>
                <a:gd name="T4" fmla="*/ 1289 w 2214"/>
                <a:gd name="T5" fmla="*/ 0 h 5596"/>
                <a:gd name="T6" fmla="*/ 1349 w 2214"/>
                <a:gd name="T7" fmla="*/ 12 h 5596"/>
                <a:gd name="T8" fmla="*/ 1396 w 2214"/>
                <a:gd name="T9" fmla="*/ 55 h 5596"/>
                <a:gd name="T10" fmla="*/ 1413 w 2214"/>
                <a:gd name="T11" fmla="*/ 118 h 5596"/>
                <a:gd name="T12" fmla="*/ 2038 w 2214"/>
                <a:gd name="T13" fmla="*/ 1758 h 5596"/>
                <a:gd name="T14" fmla="*/ 2116 w 2214"/>
                <a:gd name="T15" fmla="*/ 1775 h 5596"/>
                <a:gd name="T16" fmla="*/ 2175 w 2214"/>
                <a:gd name="T17" fmla="*/ 1821 h 5596"/>
                <a:gd name="T18" fmla="*/ 2209 w 2214"/>
                <a:gd name="T19" fmla="*/ 1889 h 5596"/>
                <a:gd name="T20" fmla="*/ 2214 w 2214"/>
                <a:gd name="T21" fmla="*/ 2721 h 5596"/>
                <a:gd name="T22" fmla="*/ 2197 w 2214"/>
                <a:gd name="T23" fmla="*/ 2796 h 5596"/>
                <a:gd name="T24" fmla="*/ 2148 w 2214"/>
                <a:gd name="T25" fmla="*/ 2854 h 5596"/>
                <a:gd name="T26" fmla="*/ 2078 w 2214"/>
                <a:gd name="T27" fmla="*/ 2886 h 5596"/>
                <a:gd name="T28" fmla="*/ 1413 w 2214"/>
                <a:gd name="T29" fmla="*/ 2891 h 5596"/>
                <a:gd name="T30" fmla="*/ 1410 w 2214"/>
                <a:gd name="T31" fmla="*/ 4784 h 5596"/>
                <a:gd name="T32" fmla="*/ 1376 w 2214"/>
                <a:gd name="T33" fmla="*/ 4838 h 5596"/>
                <a:gd name="T34" fmla="*/ 1316 w 2214"/>
                <a:gd name="T35" fmla="*/ 4867 h 5596"/>
                <a:gd name="T36" fmla="*/ 1296 w 2214"/>
                <a:gd name="T37" fmla="*/ 4869 h 5596"/>
                <a:gd name="T38" fmla="*/ 1242 w 2214"/>
                <a:gd name="T39" fmla="*/ 4855 h 5596"/>
                <a:gd name="T40" fmla="*/ 1199 w 2214"/>
                <a:gd name="T41" fmla="*/ 4818 h 5596"/>
                <a:gd name="T42" fmla="*/ 838 w 2214"/>
                <a:gd name="T43" fmla="*/ 3865 h 5596"/>
                <a:gd name="T44" fmla="*/ 796 w 2214"/>
                <a:gd name="T45" fmla="*/ 4025 h 5596"/>
                <a:gd name="T46" fmla="*/ 762 w 2214"/>
                <a:gd name="T47" fmla="*/ 4216 h 5596"/>
                <a:gd name="T48" fmla="*/ 748 w 2214"/>
                <a:gd name="T49" fmla="*/ 4425 h 5596"/>
                <a:gd name="T50" fmla="*/ 1296 w 2214"/>
                <a:gd name="T51" fmla="*/ 5250 h 5596"/>
                <a:gd name="T52" fmla="*/ 1373 w 2214"/>
                <a:gd name="T53" fmla="*/ 5267 h 5596"/>
                <a:gd name="T54" fmla="*/ 1430 w 2214"/>
                <a:gd name="T55" fmla="*/ 5315 h 5596"/>
                <a:gd name="T56" fmla="*/ 1464 w 2214"/>
                <a:gd name="T57" fmla="*/ 5383 h 5596"/>
                <a:gd name="T58" fmla="*/ 1464 w 2214"/>
                <a:gd name="T59" fmla="*/ 5461 h 5596"/>
                <a:gd name="T60" fmla="*/ 1430 w 2214"/>
                <a:gd name="T61" fmla="*/ 5531 h 5596"/>
                <a:gd name="T62" fmla="*/ 1373 w 2214"/>
                <a:gd name="T63" fmla="*/ 5577 h 5596"/>
                <a:gd name="T64" fmla="*/ 1296 w 2214"/>
                <a:gd name="T65" fmla="*/ 5596 h 5596"/>
                <a:gd name="T66" fmla="*/ 133 w 2214"/>
                <a:gd name="T67" fmla="*/ 5591 h 5596"/>
                <a:gd name="T68" fmla="*/ 65 w 2214"/>
                <a:gd name="T69" fmla="*/ 5557 h 5596"/>
                <a:gd name="T70" fmla="*/ 17 w 2214"/>
                <a:gd name="T71" fmla="*/ 5499 h 5596"/>
                <a:gd name="T72" fmla="*/ 0 w 2214"/>
                <a:gd name="T73" fmla="*/ 5422 h 5596"/>
                <a:gd name="T74" fmla="*/ 17 w 2214"/>
                <a:gd name="T75" fmla="*/ 5346 h 5596"/>
                <a:gd name="T76" fmla="*/ 65 w 2214"/>
                <a:gd name="T77" fmla="*/ 5288 h 5596"/>
                <a:gd name="T78" fmla="*/ 133 w 2214"/>
                <a:gd name="T79" fmla="*/ 5254 h 5596"/>
                <a:gd name="T80" fmla="*/ 403 w 2214"/>
                <a:gd name="T81" fmla="*/ 5250 h 5596"/>
                <a:gd name="T82" fmla="*/ 406 w 2214"/>
                <a:gd name="T83" fmla="*/ 4318 h 5596"/>
                <a:gd name="T84" fmla="*/ 427 w 2214"/>
                <a:gd name="T85" fmla="*/ 4113 h 5596"/>
                <a:gd name="T86" fmla="*/ 463 w 2214"/>
                <a:gd name="T87" fmla="*/ 3930 h 5596"/>
                <a:gd name="T88" fmla="*/ 505 w 2214"/>
                <a:gd name="T89" fmla="*/ 3770 h 5596"/>
                <a:gd name="T90" fmla="*/ 549 w 2214"/>
                <a:gd name="T91" fmla="*/ 3640 h 5596"/>
                <a:gd name="T92" fmla="*/ 529 w 2214"/>
                <a:gd name="T93" fmla="*/ 3589 h 5596"/>
                <a:gd name="T94" fmla="*/ 469 w 2214"/>
                <a:gd name="T95" fmla="*/ 3574 h 5596"/>
                <a:gd name="T96" fmla="*/ 427 w 2214"/>
                <a:gd name="T97" fmla="*/ 3531 h 5596"/>
                <a:gd name="T98" fmla="*/ 410 w 2214"/>
                <a:gd name="T99" fmla="*/ 3472 h 5596"/>
                <a:gd name="T100" fmla="*/ 415 w 2214"/>
                <a:gd name="T101" fmla="*/ 1367 h 5596"/>
                <a:gd name="T102" fmla="*/ 446 w 2214"/>
                <a:gd name="T103" fmla="*/ 1314 h 5596"/>
                <a:gd name="T104" fmla="*/ 497 w 2214"/>
                <a:gd name="T105" fmla="*/ 1283 h 5596"/>
                <a:gd name="T106" fmla="*/ 735 w 2214"/>
                <a:gd name="T107" fmla="*/ 1280 h 5596"/>
                <a:gd name="T108" fmla="*/ 1199 w 2214"/>
                <a:gd name="T109" fmla="*/ 51 h 5596"/>
                <a:gd name="T110" fmla="*/ 1238 w 2214"/>
                <a:gd name="T111" fmla="*/ 15 h 5596"/>
                <a:gd name="T112" fmla="*/ 1289 w 2214"/>
                <a:gd name="T113" fmla="*/ 0 h 5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14" h="5596">
                  <a:moveTo>
                    <a:pt x="1413" y="1908"/>
                  </a:moveTo>
                  <a:lnTo>
                    <a:pt x="1413" y="2286"/>
                  </a:lnTo>
                  <a:lnTo>
                    <a:pt x="1469" y="2332"/>
                  </a:lnTo>
                  <a:lnTo>
                    <a:pt x="1969" y="1908"/>
                  </a:lnTo>
                  <a:lnTo>
                    <a:pt x="1413" y="1908"/>
                  </a:lnTo>
                  <a:close/>
                  <a:moveTo>
                    <a:pt x="1289" y="0"/>
                  </a:moveTo>
                  <a:lnTo>
                    <a:pt x="1316" y="2"/>
                  </a:lnTo>
                  <a:lnTo>
                    <a:pt x="1349" y="12"/>
                  </a:lnTo>
                  <a:lnTo>
                    <a:pt x="1376" y="31"/>
                  </a:lnTo>
                  <a:lnTo>
                    <a:pt x="1396" y="55"/>
                  </a:lnTo>
                  <a:lnTo>
                    <a:pt x="1410" y="85"/>
                  </a:lnTo>
                  <a:lnTo>
                    <a:pt x="1413" y="118"/>
                  </a:lnTo>
                  <a:lnTo>
                    <a:pt x="1413" y="1758"/>
                  </a:lnTo>
                  <a:lnTo>
                    <a:pt x="2038" y="1758"/>
                  </a:lnTo>
                  <a:lnTo>
                    <a:pt x="2078" y="1761"/>
                  </a:lnTo>
                  <a:lnTo>
                    <a:pt x="2116" y="1775"/>
                  </a:lnTo>
                  <a:lnTo>
                    <a:pt x="2148" y="1796"/>
                  </a:lnTo>
                  <a:lnTo>
                    <a:pt x="2175" y="1821"/>
                  </a:lnTo>
                  <a:lnTo>
                    <a:pt x="2197" y="1853"/>
                  </a:lnTo>
                  <a:lnTo>
                    <a:pt x="2209" y="1889"/>
                  </a:lnTo>
                  <a:lnTo>
                    <a:pt x="2214" y="1928"/>
                  </a:lnTo>
                  <a:lnTo>
                    <a:pt x="2214" y="2721"/>
                  </a:lnTo>
                  <a:lnTo>
                    <a:pt x="2209" y="2760"/>
                  </a:lnTo>
                  <a:lnTo>
                    <a:pt x="2197" y="2796"/>
                  </a:lnTo>
                  <a:lnTo>
                    <a:pt x="2175" y="2829"/>
                  </a:lnTo>
                  <a:lnTo>
                    <a:pt x="2148" y="2854"/>
                  </a:lnTo>
                  <a:lnTo>
                    <a:pt x="2116" y="2874"/>
                  </a:lnTo>
                  <a:lnTo>
                    <a:pt x="2078" y="2886"/>
                  </a:lnTo>
                  <a:lnTo>
                    <a:pt x="2038" y="2891"/>
                  </a:lnTo>
                  <a:lnTo>
                    <a:pt x="1413" y="2891"/>
                  </a:lnTo>
                  <a:lnTo>
                    <a:pt x="1413" y="4752"/>
                  </a:lnTo>
                  <a:lnTo>
                    <a:pt x="1410" y="4784"/>
                  </a:lnTo>
                  <a:lnTo>
                    <a:pt x="1396" y="4815"/>
                  </a:lnTo>
                  <a:lnTo>
                    <a:pt x="1376" y="4838"/>
                  </a:lnTo>
                  <a:lnTo>
                    <a:pt x="1349" y="4857"/>
                  </a:lnTo>
                  <a:lnTo>
                    <a:pt x="1316" y="4867"/>
                  </a:lnTo>
                  <a:lnTo>
                    <a:pt x="1306" y="4869"/>
                  </a:lnTo>
                  <a:lnTo>
                    <a:pt x="1296" y="4869"/>
                  </a:lnTo>
                  <a:lnTo>
                    <a:pt x="1267" y="4866"/>
                  </a:lnTo>
                  <a:lnTo>
                    <a:pt x="1242" y="4855"/>
                  </a:lnTo>
                  <a:lnTo>
                    <a:pt x="1218" y="4840"/>
                  </a:lnTo>
                  <a:lnTo>
                    <a:pt x="1199" y="4818"/>
                  </a:lnTo>
                  <a:lnTo>
                    <a:pt x="1185" y="4792"/>
                  </a:lnTo>
                  <a:lnTo>
                    <a:pt x="838" y="3865"/>
                  </a:lnTo>
                  <a:lnTo>
                    <a:pt x="816" y="3942"/>
                  </a:lnTo>
                  <a:lnTo>
                    <a:pt x="796" y="4025"/>
                  </a:lnTo>
                  <a:lnTo>
                    <a:pt x="777" y="4117"/>
                  </a:lnTo>
                  <a:lnTo>
                    <a:pt x="762" y="4216"/>
                  </a:lnTo>
                  <a:lnTo>
                    <a:pt x="753" y="4318"/>
                  </a:lnTo>
                  <a:lnTo>
                    <a:pt x="748" y="4425"/>
                  </a:lnTo>
                  <a:lnTo>
                    <a:pt x="748" y="5250"/>
                  </a:lnTo>
                  <a:lnTo>
                    <a:pt x="1296" y="5250"/>
                  </a:lnTo>
                  <a:lnTo>
                    <a:pt x="1335" y="5254"/>
                  </a:lnTo>
                  <a:lnTo>
                    <a:pt x="1373" y="5267"/>
                  </a:lnTo>
                  <a:lnTo>
                    <a:pt x="1405" y="5288"/>
                  </a:lnTo>
                  <a:lnTo>
                    <a:pt x="1430" y="5315"/>
                  </a:lnTo>
                  <a:lnTo>
                    <a:pt x="1451" y="5346"/>
                  </a:lnTo>
                  <a:lnTo>
                    <a:pt x="1464" y="5383"/>
                  </a:lnTo>
                  <a:lnTo>
                    <a:pt x="1469" y="5422"/>
                  </a:lnTo>
                  <a:lnTo>
                    <a:pt x="1464" y="5461"/>
                  </a:lnTo>
                  <a:lnTo>
                    <a:pt x="1451" y="5499"/>
                  </a:lnTo>
                  <a:lnTo>
                    <a:pt x="1430" y="5531"/>
                  </a:lnTo>
                  <a:lnTo>
                    <a:pt x="1405" y="5557"/>
                  </a:lnTo>
                  <a:lnTo>
                    <a:pt x="1373" y="5577"/>
                  </a:lnTo>
                  <a:lnTo>
                    <a:pt x="1335" y="5591"/>
                  </a:lnTo>
                  <a:lnTo>
                    <a:pt x="1296" y="5596"/>
                  </a:lnTo>
                  <a:lnTo>
                    <a:pt x="172" y="5596"/>
                  </a:lnTo>
                  <a:lnTo>
                    <a:pt x="133" y="5591"/>
                  </a:lnTo>
                  <a:lnTo>
                    <a:pt x="97" y="5577"/>
                  </a:lnTo>
                  <a:lnTo>
                    <a:pt x="65" y="5557"/>
                  </a:lnTo>
                  <a:lnTo>
                    <a:pt x="37" y="5531"/>
                  </a:lnTo>
                  <a:lnTo>
                    <a:pt x="17" y="5499"/>
                  </a:lnTo>
                  <a:lnTo>
                    <a:pt x="3" y="5461"/>
                  </a:lnTo>
                  <a:lnTo>
                    <a:pt x="0" y="5422"/>
                  </a:lnTo>
                  <a:lnTo>
                    <a:pt x="3" y="5383"/>
                  </a:lnTo>
                  <a:lnTo>
                    <a:pt x="17" y="5346"/>
                  </a:lnTo>
                  <a:lnTo>
                    <a:pt x="37" y="5315"/>
                  </a:lnTo>
                  <a:lnTo>
                    <a:pt x="65" y="5288"/>
                  </a:lnTo>
                  <a:lnTo>
                    <a:pt x="97" y="5267"/>
                  </a:lnTo>
                  <a:lnTo>
                    <a:pt x="133" y="5254"/>
                  </a:lnTo>
                  <a:lnTo>
                    <a:pt x="172" y="5250"/>
                  </a:lnTo>
                  <a:lnTo>
                    <a:pt x="403" y="5250"/>
                  </a:lnTo>
                  <a:lnTo>
                    <a:pt x="403" y="4425"/>
                  </a:lnTo>
                  <a:lnTo>
                    <a:pt x="406" y="4318"/>
                  </a:lnTo>
                  <a:lnTo>
                    <a:pt x="415" y="4212"/>
                  </a:lnTo>
                  <a:lnTo>
                    <a:pt x="427" y="4113"/>
                  </a:lnTo>
                  <a:lnTo>
                    <a:pt x="444" y="4018"/>
                  </a:lnTo>
                  <a:lnTo>
                    <a:pt x="463" y="3930"/>
                  </a:lnTo>
                  <a:lnTo>
                    <a:pt x="483" y="3846"/>
                  </a:lnTo>
                  <a:lnTo>
                    <a:pt x="505" y="3770"/>
                  </a:lnTo>
                  <a:lnTo>
                    <a:pt x="527" y="3702"/>
                  </a:lnTo>
                  <a:lnTo>
                    <a:pt x="549" y="3640"/>
                  </a:lnTo>
                  <a:lnTo>
                    <a:pt x="568" y="3589"/>
                  </a:lnTo>
                  <a:lnTo>
                    <a:pt x="529" y="3589"/>
                  </a:lnTo>
                  <a:lnTo>
                    <a:pt x="497" y="3586"/>
                  </a:lnTo>
                  <a:lnTo>
                    <a:pt x="469" y="3574"/>
                  </a:lnTo>
                  <a:lnTo>
                    <a:pt x="446" y="3555"/>
                  </a:lnTo>
                  <a:lnTo>
                    <a:pt x="427" y="3531"/>
                  </a:lnTo>
                  <a:lnTo>
                    <a:pt x="415" y="3502"/>
                  </a:lnTo>
                  <a:lnTo>
                    <a:pt x="410" y="3472"/>
                  </a:lnTo>
                  <a:lnTo>
                    <a:pt x="410" y="1397"/>
                  </a:lnTo>
                  <a:lnTo>
                    <a:pt x="415" y="1367"/>
                  </a:lnTo>
                  <a:lnTo>
                    <a:pt x="427" y="1338"/>
                  </a:lnTo>
                  <a:lnTo>
                    <a:pt x="446" y="1314"/>
                  </a:lnTo>
                  <a:lnTo>
                    <a:pt x="469" y="1295"/>
                  </a:lnTo>
                  <a:lnTo>
                    <a:pt x="497" y="1283"/>
                  </a:lnTo>
                  <a:lnTo>
                    <a:pt x="529" y="1280"/>
                  </a:lnTo>
                  <a:lnTo>
                    <a:pt x="735" y="1280"/>
                  </a:lnTo>
                  <a:lnTo>
                    <a:pt x="1185" y="77"/>
                  </a:lnTo>
                  <a:lnTo>
                    <a:pt x="1199" y="51"/>
                  </a:lnTo>
                  <a:lnTo>
                    <a:pt x="1216" y="31"/>
                  </a:lnTo>
                  <a:lnTo>
                    <a:pt x="1238" y="15"/>
                  </a:lnTo>
                  <a:lnTo>
                    <a:pt x="1262" y="5"/>
                  </a:lnTo>
                  <a:lnTo>
                    <a:pt x="12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0" name="Freeform 15"/>
            <p:cNvSpPr>
              <a:spLocks noEditPoints="1"/>
            </p:cNvSpPr>
            <p:nvPr/>
          </p:nvSpPr>
          <p:spPr bwMode="auto">
            <a:xfrm>
              <a:off x="1618" y="1517"/>
              <a:ext cx="536" cy="408"/>
            </a:xfrm>
            <a:custGeom>
              <a:avLst/>
              <a:gdLst>
                <a:gd name="T0" fmla="*/ 175 w 1071"/>
                <a:gd name="T1" fmla="*/ 107 h 815"/>
                <a:gd name="T2" fmla="*/ 536 w 1071"/>
                <a:gd name="T3" fmla="*/ 412 h 815"/>
                <a:gd name="T4" fmla="*/ 895 w 1071"/>
                <a:gd name="T5" fmla="*/ 107 h 815"/>
                <a:gd name="T6" fmla="*/ 175 w 1071"/>
                <a:gd name="T7" fmla="*/ 107 h 815"/>
                <a:gd name="T8" fmla="*/ 126 w 1071"/>
                <a:gd name="T9" fmla="*/ 0 h 815"/>
                <a:gd name="T10" fmla="*/ 944 w 1071"/>
                <a:gd name="T11" fmla="*/ 0 h 815"/>
                <a:gd name="T12" fmla="*/ 978 w 1071"/>
                <a:gd name="T13" fmla="*/ 4 h 815"/>
                <a:gd name="T14" fmla="*/ 1008 w 1071"/>
                <a:gd name="T15" fmla="*/ 17 h 815"/>
                <a:gd name="T16" fmla="*/ 1034 w 1071"/>
                <a:gd name="T17" fmla="*/ 36 h 815"/>
                <a:gd name="T18" fmla="*/ 1054 w 1071"/>
                <a:gd name="T19" fmla="*/ 60 h 815"/>
                <a:gd name="T20" fmla="*/ 1068 w 1071"/>
                <a:gd name="T21" fmla="*/ 90 h 815"/>
                <a:gd name="T22" fmla="*/ 1071 w 1071"/>
                <a:gd name="T23" fmla="*/ 123 h 815"/>
                <a:gd name="T24" fmla="*/ 1071 w 1071"/>
                <a:gd name="T25" fmla="*/ 693 h 815"/>
                <a:gd name="T26" fmla="*/ 1068 w 1071"/>
                <a:gd name="T27" fmla="*/ 725 h 815"/>
                <a:gd name="T28" fmla="*/ 1054 w 1071"/>
                <a:gd name="T29" fmla="*/ 754 h 815"/>
                <a:gd name="T30" fmla="*/ 1034 w 1071"/>
                <a:gd name="T31" fmla="*/ 780 h 815"/>
                <a:gd name="T32" fmla="*/ 1008 w 1071"/>
                <a:gd name="T33" fmla="*/ 798 h 815"/>
                <a:gd name="T34" fmla="*/ 978 w 1071"/>
                <a:gd name="T35" fmla="*/ 810 h 815"/>
                <a:gd name="T36" fmla="*/ 944 w 1071"/>
                <a:gd name="T37" fmla="*/ 815 h 815"/>
                <a:gd name="T38" fmla="*/ 126 w 1071"/>
                <a:gd name="T39" fmla="*/ 815 h 815"/>
                <a:gd name="T40" fmla="*/ 93 w 1071"/>
                <a:gd name="T41" fmla="*/ 810 h 815"/>
                <a:gd name="T42" fmla="*/ 63 w 1071"/>
                <a:gd name="T43" fmla="*/ 798 h 815"/>
                <a:gd name="T44" fmla="*/ 37 w 1071"/>
                <a:gd name="T45" fmla="*/ 780 h 815"/>
                <a:gd name="T46" fmla="*/ 17 w 1071"/>
                <a:gd name="T47" fmla="*/ 754 h 815"/>
                <a:gd name="T48" fmla="*/ 3 w 1071"/>
                <a:gd name="T49" fmla="*/ 725 h 815"/>
                <a:gd name="T50" fmla="*/ 0 w 1071"/>
                <a:gd name="T51" fmla="*/ 693 h 815"/>
                <a:gd name="T52" fmla="*/ 0 w 1071"/>
                <a:gd name="T53" fmla="*/ 123 h 815"/>
                <a:gd name="T54" fmla="*/ 3 w 1071"/>
                <a:gd name="T55" fmla="*/ 90 h 815"/>
                <a:gd name="T56" fmla="*/ 17 w 1071"/>
                <a:gd name="T57" fmla="*/ 60 h 815"/>
                <a:gd name="T58" fmla="*/ 37 w 1071"/>
                <a:gd name="T59" fmla="*/ 36 h 815"/>
                <a:gd name="T60" fmla="*/ 63 w 1071"/>
                <a:gd name="T61" fmla="*/ 17 h 815"/>
                <a:gd name="T62" fmla="*/ 93 w 1071"/>
                <a:gd name="T63" fmla="*/ 4 h 815"/>
                <a:gd name="T64" fmla="*/ 126 w 1071"/>
                <a:gd name="T65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1" h="815">
                  <a:moveTo>
                    <a:pt x="175" y="107"/>
                  </a:moveTo>
                  <a:lnTo>
                    <a:pt x="536" y="412"/>
                  </a:lnTo>
                  <a:lnTo>
                    <a:pt x="895" y="107"/>
                  </a:lnTo>
                  <a:lnTo>
                    <a:pt x="175" y="107"/>
                  </a:lnTo>
                  <a:close/>
                  <a:moveTo>
                    <a:pt x="126" y="0"/>
                  </a:moveTo>
                  <a:lnTo>
                    <a:pt x="944" y="0"/>
                  </a:lnTo>
                  <a:lnTo>
                    <a:pt x="978" y="4"/>
                  </a:lnTo>
                  <a:lnTo>
                    <a:pt x="1008" y="17"/>
                  </a:lnTo>
                  <a:lnTo>
                    <a:pt x="1034" y="36"/>
                  </a:lnTo>
                  <a:lnTo>
                    <a:pt x="1054" y="60"/>
                  </a:lnTo>
                  <a:lnTo>
                    <a:pt x="1068" y="90"/>
                  </a:lnTo>
                  <a:lnTo>
                    <a:pt x="1071" y="123"/>
                  </a:lnTo>
                  <a:lnTo>
                    <a:pt x="1071" y="693"/>
                  </a:lnTo>
                  <a:lnTo>
                    <a:pt x="1068" y="725"/>
                  </a:lnTo>
                  <a:lnTo>
                    <a:pt x="1054" y="754"/>
                  </a:lnTo>
                  <a:lnTo>
                    <a:pt x="1034" y="780"/>
                  </a:lnTo>
                  <a:lnTo>
                    <a:pt x="1008" y="798"/>
                  </a:lnTo>
                  <a:lnTo>
                    <a:pt x="978" y="810"/>
                  </a:lnTo>
                  <a:lnTo>
                    <a:pt x="944" y="815"/>
                  </a:lnTo>
                  <a:lnTo>
                    <a:pt x="126" y="815"/>
                  </a:lnTo>
                  <a:lnTo>
                    <a:pt x="93" y="810"/>
                  </a:lnTo>
                  <a:lnTo>
                    <a:pt x="63" y="798"/>
                  </a:lnTo>
                  <a:lnTo>
                    <a:pt x="37" y="780"/>
                  </a:lnTo>
                  <a:lnTo>
                    <a:pt x="17" y="754"/>
                  </a:lnTo>
                  <a:lnTo>
                    <a:pt x="3" y="725"/>
                  </a:lnTo>
                  <a:lnTo>
                    <a:pt x="0" y="693"/>
                  </a:lnTo>
                  <a:lnTo>
                    <a:pt x="0" y="123"/>
                  </a:lnTo>
                  <a:lnTo>
                    <a:pt x="3" y="90"/>
                  </a:lnTo>
                  <a:lnTo>
                    <a:pt x="17" y="60"/>
                  </a:lnTo>
                  <a:lnTo>
                    <a:pt x="37" y="36"/>
                  </a:lnTo>
                  <a:lnTo>
                    <a:pt x="63" y="17"/>
                  </a:lnTo>
                  <a:lnTo>
                    <a:pt x="93" y="4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1" name="Freeform 16"/>
            <p:cNvSpPr>
              <a:spLocks noEditPoints="1"/>
            </p:cNvSpPr>
            <p:nvPr/>
          </p:nvSpPr>
          <p:spPr bwMode="auto">
            <a:xfrm>
              <a:off x="1886" y="2298"/>
              <a:ext cx="537" cy="408"/>
            </a:xfrm>
            <a:custGeom>
              <a:avLst/>
              <a:gdLst>
                <a:gd name="T0" fmla="*/ 177 w 1073"/>
                <a:gd name="T1" fmla="*/ 109 h 816"/>
                <a:gd name="T2" fmla="*/ 535 w 1073"/>
                <a:gd name="T3" fmla="*/ 414 h 816"/>
                <a:gd name="T4" fmla="*/ 896 w 1073"/>
                <a:gd name="T5" fmla="*/ 109 h 816"/>
                <a:gd name="T6" fmla="*/ 177 w 1073"/>
                <a:gd name="T7" fmla="*/ 109 h 816"/>
                <a:gd name="T8" fmla="*/ 127 w 1073"/>
                <a:gd name="T9" fmla="*/ 0 h 816"/>
                <a:gd name="T10" fmla="*/ 945 w 1073"/>
                <a:gd name="T11" fmla="*/ 0 h 816"/>
                <a:gd name="T12" fmla="*/ 979 w 1073"/>
                <a:gd name="T13" fmla="*/ 6 h 816"/>
                <a:gd name="T14" fmla="*/ 1008 w 1073"/>
                <a:gd name="T15" fmla="*/ 17 h 816"/>
                <a:gd name="T16" fmla="*/ 1035 w 1073"/>
                <a:gd name="T17" fmla="*/ 36 h 816"/>
                <a:gd name="T18" fmla="*/ 1054 w 1073"/>
                <a:gd name="T19" fmla="*/ 62 h 816"/>
                <a:gd name="T20" fmla="*/ 1068 w 1073"/>
                <a:gd name="T21" fmla="*/ 91 h 816"/>
                <a:gd name="T22" fmla="*/ 1073 w 1073"/>
                <a:gd name="T23" fmla="*/ 123 h 816"/>
                <a:gd name="T24" fmla="*/ 1073 w 1073"/>
                <a:gd name="T25" fmla="*/ 693 h 816"/>
                <a:gd name="T26" fmla="*/ 1068 w 1073"/>
                <a:gd name="T27" fmla="*/ 725 h 816"/>
                <a:gd name="T28" fmla="*/ 1054 w 1073"/>
                <a:gd name="T29" fmla="*/ 754 h 816"/>
                <a:gd name="T30" fmla="*/ 1035 w 1073"/>
                <a:gd name="T31" fmla="*/ 780 h 816"/>
                <a:gd name="T32" fmla="*/ 1008 w 1073"/>
                <a:gd name="T33" fmla="*/ 799 h 816"/>
                <a:gd name="T34" fmla="*/ 979 w 1073"/>
                <a:gd name="T35" fmla="*/ 812 h 816"/>
                <a:gd name="T36" fmla="*/ 945 w 1073"/>
                <a:gd name="T37" fmla="*/ 816 h 816"/>
                <a:gd name="T38" fmla="*/ 127 w 1073"/>
                <a:gd name="T39" fmla="*/ 816 h 816"/>
                <a:gd name="T40" fmla="*/ 93 w 1073"/>
                <a:gd name="T41" fmla="*/ 812 h 816"/>
                <a:gd name="T42" fmla="*/ 63 w 1073"/>
                <a:gd name="T43" fmla="*/ 799 h 816"/>
                <a:gd name="T44" fmla="*/ 37 w 1073"/>
                <a:gd name="T45" fmla="*/ 780 h 816"/>
                <a:gd name="T46" fmla="*/ 17 w 1073"/>
                <a:gd name="T47" fmla="*/ 754 h 816"/>
                <a:gd name="T48" fmla="*/ 5 w 1073"/>
                <a:gd name="T49" fmla="*/ 725 h 816"/>
                <a:gd name="T50" fmla="*/ 0 w 1073"/>
                <a:gd name="T51" fmla="*/ 693 h 816"/>
                <a:gd name="T52" fmla="*/ 0 w 1073"/>
                <a:gd name="T53" fmla="*/ 123 h 816"/>
                <a:gd name="T54" fmla="*/ 5 w 1073"/>
                <a:gd name="T55" fmla="*/ 91 h 816"/>
                <a:gd name="T56" fmla="*/ 17 w 1073"/>
                <a:gd name="T57" fmla="*/ 62 h 816"/>
                <a:gd name="T58" fmla="*/ 37 w 1073"/>
                <a:gd name="T59" fmla="*/ 36 h 816"/>
                <a:gd name="T60" fmla="*/ 63 w 1073"/>
                <a:gd name="T61" fmla="*/ 17 h 816"/>
                <a:gd name="T62" fmla="*/ 93 w 1073"/>
                <a:gd name="T63" fmla="*/ 6 h 816"/>
                <a:gd name="T64" fmla="*/ 127 w 1073"/>
                <a:gd name="T6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816">
                  <a:moveTo>
                    <a:pt x="177" y="109"/>
                  </a:moveTo>
                  <a:lnTo>
                    <a:pt x="535" y="414"/>
                  </a:lnTo>
                  <a:lnTo>
                    <a:pt x="896" y="109"/>
                  </a:lnTo>
                  <a:lnTo>
                    <a:pt x="177" y="109"/>
                  </a:lnTo>
                  <a:close/>
                  <a:moveTo>
                    <a:pt x="127" y="0"/>
                  </a:moveTo>
                  <a:lnTo>
                    <a:pt x="945" y="0"/>
                  </a:lnTo>
                  <a:lnTo>
                    <a:pt x="979" y="6"/>
                  </a:lnTo>
                  <a:lnTo>
                    <a:pt x="1008" y="17"/>
                  </a:lnTo>
                  <a:lnTo>
                    <a:pt x="1035" y="36"/>
                  </a:lnTo>
                  <a:lnTo>
                    <a:pt x="1054" y="62"/>
                  </a:lnTo>
                  <a:lnTo>
                    <a:pt x="1068" y="91"/>
                  </a:lnTo>
                  <a:lnTo>
                    <a:pt x="1073" y="123"/>
                  </a:lnTo>
                  <a:lnTo>
                    <a:pt x="1073" y="693"/>
                  </a:lnTo>
                  <a:lnTo>
                    <a:pt x="1068" y="725"/>
                  </a:lnTo>
                  <a:lnTo>
                    <a:pt x="1054" y="754"/>
                  </a:lnTo>
                  <a:lnTo>
                    <a:pt x="1035" y="780"/>
                  </a:lnTo>
                  <a:lnTo>
                    <a:pt x="1008" y="799"/>
                  </a:lnTo>
                  <a:lnTo>
                    <a:pt x="979" y="812"/>
                  </a:lnTo>
                  <a:lnTo>
                    <a:pt x="945" y="816"/>
                  </a:lnTo>
                  <a:lnTo>
                    <a:pt x="127" y="816"/>
                  </a:lnTo>
                  <a:lnTo>
                    <a:pt x="93" y="812"/>
                  </a:lnTo>
                  <a:lnTo>
                    <a:pt x="63" y="799"/>
                  </a:lnTo>
                  <a:lnTo>
                    <a:pt x="37" y="780"/>
                  </a:lnTo>
                  <a:lnTo>
                    <a:pt x="17" y="754"/>
                  </a:lnTo>
                  <a:lnTo>
                    <a:pt x="5" y="725"/>
                  </a:lnTo>
                  <a:lnTo>
                    <a:pt x="0" y="693"/>
                  </a:lnTo>
                  <a:lnTo>
                    <a:pt x="0" y="123"/>
                  </a:lnTo>
                  <a:lnTo>
                    <a:pt x="5" y="91"/>
                  </a:lnTo>
                  <a:lnTo>
                    <a:pt x="17" y="62"/>
                  </a:lnTo>
                  <a:lnTo>
                    <a:pt x="37" y="36"/>
                  </a:lnTo>
                  <a:lnTo>
                    <a:pt x="63" y="17"/>
                  </a:lnTo>
                  <a:lnTo>
                    <a:pt x="93" y="6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2" name="Freeform 17"/>
            <p:cNvSpPr>
              <a:spLocks noEditPoints="1"/>
            </p:cNvSpPr>
            <p:nvPr/>
          </p:nvSpPr>
          <p:spPr bwMode="auto">
            <a:xfrm>
              <a:off x="1472" y="2790"/>
              <a:ext cx="364" cy="277"/>
            </a:xfrm>
            <a:custGeom>
              <a:avLst/>
              <a:gdLst>
                <a:gd name="T0" fmla="*/ 121 w 728"/>
                <a:gd name="T1" fmla="*/ 73 h 553"/>
                <a:gd name="T2" fmla="*/ 364 w 728"/>
                <a:gd name="T3" fmla="*/ 281 h 553"/>
                <a:gd name="T4" fmla="*/ 609 w 728"/>
                <a:gd name="T5" fmla="*/ 73 h 553"/>
                <a:gd name="T6" fmla="*/ 121 w 728"/>
                <a:gd name="T7" fmla="*/ 73 h 553"/>
                <a:gd name="T8" fmla="*/ 87 w 728"/>
                <a:gd name="T9" fmla="*/ 0 h 553"/>
                <a:gd name="T10" fmla="*/ 642 w 728"/>
                <a:gd name="T11" fmla="*/ 0 h 553"/>
                <a:gd name="T12" fmla="*/ 669 w 728"/>
                <a:gd name="T13" fmla="*/ 3 h 553"/>
                <a:gd name="T14" fmla="*/ 693 w 728"/>
                <a:gd name="T15" fmla="*/ 15 h 553"/>
                <a:gd name="T16" fmla="*/ 711 w 728"/>
                <a:gd name="T17" fmla="*/ 34 h 553"/>
                <a:gd name="T18" fmla="*/ 723 w 728"/>
                <a:gd name="T19" fmla="*/ 56 h 553"/>
                <a:gd name="T20" fmla="*/ 728 w 728"/>
                <a:gd name="T21" fmla="*/ 83 h 553"/>
                <a:gd name="T22" fmla="*/ 728 w 728"/>
                <a:gd name="T23" fmla="*/ 470 h 553"/>
                <a:gd name="T24" fmla="*/ 723 w 728"/>
                <a:gd name="T25" fmla="*/ 495 h 553"/>
                <a:gd name="T26" fmla="*/ 711 w 728"/>
                <a:gd name="T27" fmla="*/ 519 h 553"/>
                <a:gd name="T28" fmla="*/ 693 w 728"/>
                <a:gd name="T29" fmla="*/ 536 h 553"/>
                <a:gd name="T30" fmla="*/ 669 w 728"/>
                <a:gd name="T31" fmla="*/ 548 h 553"/>
                <a:gd name="T32" fmla="*/ 642 w 728"/>
                <a:gd name="T33" fmla="*/ 553 h 553"/>
                <a:gd name="T34" fmla="*/ 87 w 728"/>
                <a:gd name="T35" fmla="*/ 553 h 553"/>
                <a:gd name="T36" fmla="*/ 60 w 728"/>
                <a:gd name="T37" fmla="*/ 548 h 553"/>
                <a:gd name="T38" fmla="*/ 36 w 728"/>
                <a:gd name="T39" fmla="*/ 536 h 553"/>
                <a:gd name="T40" fmla="*/ 17 w 728"/>
                <a:gd name="T41" fmla="*/ 519 h 553"/>
                <a:gd name="T42" fmla="*/ 6 w 728"/>
                <a:gd name="T43" fmla="*/ 495 h 553"/>
                <a:gd name="T44" fmla="*/ 0 w 728"/>
                <a:gd name="T45" fmla="*/ 470 h 553"/>
                <a:gd name="T46" fmla="*/ 0 w 728"/>
                <a:gd name="T47" fmla="*/ 83 h 553"/>
                <a:gd name="T48" fmla="*/ 6 w 728"/>
                <a:gd name="T49" fmla="*/ 56 h 553"/>
                <a:gd name="T50" fmla="*/ 17 w 728"/>
                <a:gd name="T51" fmla="*/ 34 h 553"/>
                <a:gd name="T52" fmla="*/ 36 w 728"/>
                <a:gd name="T53" fmla="*/ 15 h 553"/>
                <a:gd name="T54" fmla="*/ 60 w 728"/>
                <a:gd name="T55" fmla="*/ 3 h 553"/>
                <a:gd name="T56" fmla="*/ 87 w 728"/>
                <a:gd name="T57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553">
                  <a:moveTo>
                    <a:pt x="121" y="73"/>
                  </a:moveTo>
                  <a:lnTo>
                    <a:pt x="364" y="281"/>
                  </a:lnTo>
                  <a:lnTo>
                    <a:pt x="609" y="73"/>
                  </a:lnTo>
                  <a:lnTo>
                    <a:pt x="121" y="73"/>
                  </a:lnTo>
                  <a:close/>
                  <a:moveTo>
                    <a:pt x="87" y="0"/>
                  </a:moveTo>
                  <a:lnTo>
                    <a:pt x="642" y="0"/>
                  </a:lnTo>
                  <a:lnTo>
                    <a:pt x="669" y="3"/>
                  </a:lnTo>
                  <a:lnTo>
                    <a:pt x="693" y="15"/>
                  </a:lnTo>
                  <a:lnTo>
                    <a:pt x="711" y="34"/>
                  </a:lnTo>
                  <a:lnTo>
                    <a:pt x="723" y="56"/>
                  </a:lnTo>
                  <a:lnTo>
                    <a:pt x="728" y="83"/>
                  </a:lnTo>
                  <a:lnTo>
                    <a:pt x="728" y="470"/>
                  </a:lnTo>
                  <a:lnTo>
                    <a:pt x="723" y="495"/>
                  </a:lnTo>
                  <a:lnTo>
                    <a:pt x="711" y="519"/>
                  </a:lnTo>
                  <a:lnTo>
                    <a:pt x="693" y="536"/>
                  </a:lnTo>
                  <a:lnTo>
                    <a:pt x="669" y="548"/>
                  </a:lnTo>
                  <a:lnTo>
                    <a:pt x="642" y="553"/>
                  </a:lnTo>
                  <a:lnTo>
                    <a:pt x="87" y="553"/>
                  </a:lnTo>
                  <a:lnTo>
                    <a:pt x="60" y="548"/>
                  </a:lnTo>
                  <a:lnTo>
                    <a:pt x="36" y="536"/>
                  </a:lnTo>
                  <a:lnTo>
                    <a:pt x="17" y="519"/>
                  </a:lnTo>
                  <a:lnTo>
                    <a:pt x="6" y="495"/>
                  </a:lnTo>
                  <a:lnTo>
                    <a:pt x="0" y="470"/>
                  </a:lnTo>
                  <a:lnTo>
                    <a:pt x="0" y="83"/>
                  </a:lnTo>
                  <a:lnTo>
                    <a:pt x="6" y="56"/>
                  </a:lnTo>
                  <a:lnTo>
                    <a:pt x="17" y="34"/>
                  </a:lnTo>
                  <a:lnTo>
                    <a:pt x="36" y="15"/>
                  </a:lnTo>
                  <a:lnTo>
                    <a:pt x="60" y="3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3" name="Freeform 18"/>
            <p:cNvSpPr>
              <a:spLocks noEditPoints="1"/>
            </p:cNvSpPr>
            <p:nvPr/>
          </p:nvSpPr>
          <p:spPr bwMode="auto">
            <a:xfrm>
              <a:off x="2539" y="1967"/>
              <a:ext cx="364" cy="277"/>
            </a:xfrm>
            <a:custGeom>
              <a:avLst/>
              <a:gdLst>
                <a:gd name="T0" fmla="*/ 121 w 728"/>
                <a:gd name="T1" fmla="*/ 74 h 553"/>
                <a:gd name="T2" fmla="*/ 364 w 728"/>
                <a:gd name="T3" fmla="*/ 281 h 553"/>
                <a:gd name="T4" fmla="*/ 609 w 728"/>
                <a:gd name="T5" fmla="*/ 74 h 553"/>
                <a:gd name="T6" fmla="*/ 121 w 728"/>
                <a:gd name="T7" fmla="*/ 74 h 553"/>
                <a:gd name="T8" fmla="*/ 87 w 728"/>
                <a:gd name="T9" fmla="*/ 0 h 553"/>
                <a:gd name="T10" fmla="*/ 641 w 728"/>
                <a:gd name="T11" fmla="*/ 0 h 553"/>
                <a:gd name="T12" fmla="*/ 668 w 728"/>
                <a:gd name="T13" fmla="*/ 5 h 553"/>
                <a:gd name="T14" fmla="*/ 692 w 728"/>
                <a:gd name="T15" fmla="*/ 17 h 553"/>
                <a:gd name="T16" fmla="*/ 711 w 728"/>
                <a:gd name="T17" fmla="*/ 34 h 553"/>
                <a:gd name="T18" fmla="*/ 723 w 728"/>
                <a:gd name="T19" fmla="*/ 57 h 553"/>
                <a:gd name="T20" fmla="*/ 728 w 728"/>
                <a:gd name="T21" fmla="*/ 84 h 553"/>
                <a:gd name="T22" fmla="*/ 728 w 728"/>
                <a:gd name="T23" fmla="*/ 470 h 553"/>
                <a:gd name="T24" fmla="*/ 723 w 728"/>
                <a:gd name="T25" fmla="*/ 497 h 553"/>
                <a:gd name="T26" fmla="*/ 711 w 728"/>
                <a:gd name="T27" fmla="*/ 519 h 553"/>
                <a:gd name="T28" fmla="*/ 692 w 728"/>
                <a:gd name="T29" fmla="*/ 538 h 553"/>
                <a:gd name="T30" fmla="*/ 668 w 728"/>
                <a:gd name="T31" fmla="*/ 550 h 553"/>
                <a:gd name="T32" fmla="*/ 641 w 728"/>
                <a:gd name="T33" fmla="*/ 553 h 553"/>
                <a:gd name="T34" fmla="*/ 87 w 728"/>
                <a:gd name="T35" fmla="*/ 553 h 553"/>
                <a:gd name="T36" fmla="*/ 59 w 728"/>
                <a:gd name="T37" fmla="*/ 550 h 553"/>
                <a:gd name="T38" fmla="*/ 36 w 728"/>
                <a:gd name="T39" fmla="*/ 538 h 553"/>
                <a:gd name="T40" fmla="*/ 17 w 728"/>
                <a:gd name="T41" fmla="*/ 519 h 553"/>
                <a:gd name="T42" fmla="*/ 5 w 728"/>
                <a:gd name="T43" fmla="*/ 497 h 553"/>
                <a:gd name="T44" fmla="*/ 0 w 728"/>
                <a:gd name="T45" fmla="*/ 470 h 553"/>
                <a:gd name="T46" fmla="*/ 0 w 728"/>
                <a:gd name="T47" fmla="*/ 84 h 553"/>
                <a:gd name="T48" fmla="*/ 5 w 728"/>
                <a:gd name="T49" fmla="*/ 57 h 553"/>
                <a:gd name="T50" fmla="*/ 17 w 728"/>
                <a:gd name="T51" fmla="*/ 34 h 553"/>
                <a:gd name="T52" fmla="*/ 36 w 728"/>
                <a:gd name="T53" fmla="*/ 17 h 553"/>
                <a:gd name="T54" fmla="*/ 59 w 728"/>
                <a:gd name="T55" fmla="*/ 5 h 553"/>
                <a:gd name="T56" fmla="*/ 87 w 728"/>
                <a:gd name="T57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553">
                  <a:moveTo>
                    <a:pt x="121" y="74"/>
                  </a:moveTo>
                  <a:lnTo>
                    <a:pt x="364" y="281"/>
                  </a:lnTo>
                  <a:lnTo>
                    <a:pt x="609" y="74"/>
                  </a:lnTo>
                  <a:lnTo>
                    <a:pt x="121" y="74"/>
                  </a:lnTo>
                  <a:close/>
                  <a:moveTo>
                    <a:pt x="87" y="0"/>
                  </a:moveTo>
                  <a:lnTo>
                    <a:pt x="641" y="0"/>
                  </a:lnTo>
                  <a:lnTo>
                    <a:pt x="668" y="5"/>
                  </a:lnTo>
                  <a:lnTo>
                    <a:pt x="692" y="17"/>
                  </a:lnTo>
                  <a:lnTo>
                    <a:pt x="711" y="34"/>
                  </a:lnTo>
                  <a:lnTo>
                    <a:pt x="723" y="57"/>
                  </a:lnTo>
                  <a:lnTo>
                    <a:pt x="728" y="84"/>
                  </a:lnTo>
                  <a:lnTo>
                    <a:pt x="728" y="470"/>
                  </a:lnTo>
                  <a:lnTo>
                    <a:pt x="723" y="497"/>
                  </a:lnTo>
                  <a:lnTo>
                    <a:pt x="711" y="519"/>
                  </a:lnTo>
                  <a:lnTo>
                    <a:pt x="692" y="538"/>
                  </a:lnTo>
                  <a:lnTo>
                    <a:pt x="668" y="550"/>
                  </a:lnTo>
                  <a:lnTo>
                    <a:pt x="641" y="553"/>
                  </a:lnTo>
                  <a:lnTo>
                    <a:pt x="87" y="553"/>
                  </a:lnTo>
                  <a:lnTo>
                    <a:pt x="59" y="550"/>
                  </a:lnTo>
                  <a:lnTo>
                    <a:pt x="36" y="538"/>
                  </a:lnTo>
                  <a:lnTo>
                    <a:pt x="17" y="519"/>
                  </a:lnTo>
                  <a:lnTo>
                    <a:pt x="5" y="497"/>
                  </a:lnTo>
                  <a:lnTo>
                    <a:pt x="0" y="470"/>
                  </a:lnTo>
                  <a:lnTo>
                    <a:pt x="0" y="84"/>
                  </a:lnTo>
                  <a:lnTo>
                    <a:pt x="5" y="57"/>
                  </a:lnTo>
                  <a:lnTo>
                    <a:pt x="17" y="34"/>
                  </a:lnTo>
                  <a:lnTo>
                    <a:pt x="36" y="17"/>
                  </a:lnTo>
                  <a:lnTo>
                    <a:pt x="59" y="5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4" name="Freeform 19"/>
            <p:cNvSpPr>
              <a:spLocks noEditPoints="1"/>
            </p:cNvSpPr>
            <p:nvPr/>
          </p:nvSpPr>
          <p:spPr bwMode="auto">
            <a:xfrm>
              <a:off x="2306" y="2830"/>
              <a:ext cx="715" cy="544"/>
            </a:xfrm>
            <a:custGeom>
              <a:avLst/>
              <a:gdLst>
                <a:gd name="T0" fmla="*/ 235 w 1430"/>
                <a:gd name="T1" fmla="*/ 143 h 1087"/>
                <a:gd name="T2" fmla="*/ 716 w 1430"/>
                <a:gd name="T3" fmla="*/ 551 h 1087"/>
                <a:gd name="T4" fmla="*/ 1196 w 1430"/>
                <a:gd name="T5" fmla="*/ 143 h 1087"/>
                <a:gd name="T6" fmla="*/ 235 w 1430"/>
                <a:gd name="T7" fmla="*/ 143 h 1087"/>
                <a:gd name="T8" fmla="*/ 170 w 1430"/>
                <a:gd name="T9" fmla="*/ 0 h 1087"/>
                <a:gd name="T10" fmla="*/ 1262 w 1430"/>
                <a:gd name="T11" fmla="*/ 0 h 1087"/>
                <a:gd name="T12" fmla="*/ 1300 w 1430"/>
                <a:gd name="T13" fmla="*/ 3 h 1087"/>
                <a:gd name="T14" fmla="*/ 1335 w 1430"/>
                <a:gd name="T15" fmla="*/ 17 h 1087"/>
                <a:gd name="T16" fmla="*/ 1368 w 1430"/>
                <a:gd name="T17" fmla="*/ 36 h 1087"/>
                <a:gd name="T18" fmla="*/ 1393 w 1430"/>
                <a:gd name="T19" fmla="*/ 61 h 1087"/>
                <a:gd name="T20" fmla="*/ 1413 w 1430"/>
                <a:gd name="T21" fmla="*/ 92 h 1087"/>
                <a:gd name="T22" fmla="*/ 1427 w 1430"/>
                <a:gd name="T23" fmla="*/ 126 h 1087"/>
                <a:gd name="T24" fmla="*/ 1430 w 1430"/>
                <a:gd name="T25" fmla="*/ 163 h 1087"/>
                <a:gd name="T26" fmla="*/ 1430 w 1430"/>
                <a:gd name="T27" fmla="*/ 924 h 1087"/>
                <a:gd name="T28" fmla="*/ 1427 w 1430"/>
                <a:gd name="T29" fmla="*/ 962 h 1087"/>
                <a:gd name="T30" fmla="*/ 1413 w 1430"/>
                <a:gd name="T31" fmla="*/ 996 h 1087"/>
                <a:gd name="T32" fmla="*/ 1393 w 1430"/>
                <a:gd name="T33" fmla="*/ 1026 h 1087"/>
                <a:gd name="T34" fmla="*/ 1368 w 1430"/>
                <a:gd name="T35" fmla="*/ 1052 h 1087"/>
                <a:gd name="T36" fmla="*/ 1335 w 1430"/>
                <a:gd name="T37" fmla="*/ 1070 h 1087"/>
                <a:gd name="T38" fmla="*/ 1300 w 1430"/>
                <a:gd name="T39" fmla="*/ 1082 h 1087"/>
                <a:gd name="T40" fmla="*/ 1262 w 1430"/>
                <a:gd name="T41" fmla="*/ 1087 h 1087"/>
                <a:gd name="T42" fmla="*/ 170 w 1430"/>
                <a:gd name="T43" fmla="*/ 1087 h 1087"/>
                <a:gd name="T44" fmla="*/ 131 w 1430"/>
                <a:gd name="T45" fmla="*/ 1082 h 1087"/>
                <a:gd name="T46" fmla="*/ 95 w 1430"/>
                <a:gd name="T47" fmla="*/ 1070 h 1087"/>
                <a:gd name="T48" fmla="*/ 63 w 1430"/>
                <a:gd name="T49" fmla="*/ 1052 h 1087"/>
                <a:gd name="T50" fmla="*/ 38 w 1430"/>
                <a:gd name="T51" fmla="*/ 1026 h 1087"/>
                <a:gd name="T52" fmla="*/ 17 w 1430"/>
                <a:gd name="T53" fmla="*/ 996 h 1087"/>
                <a:gd name="T54" fmla="*/ 5 w 1430"/>
                <a:gd name="T55" fmla="*/ 962 h 1087"/>
                <a:gd name="T56" fmla="*/ 0 w 1430"/>
                <a:gd name="T57" fmla="*/ 924 h 1087"/>
                <a:gd name="T58" fmla="*/ 0 w 1430"/>
                <a:gd name="T59" fmla="*/ 163 h 1087"/>
                <a:gd name="T60" fmla="*/ 5 w 1430"/>
                <a:gd name="T61" fmla="*/ 126 h 1087"/>
                <a:gd name="T62" fmla="*/ 17 w 1430"/>
                <a:gd name="T63" fmla="*/ 92 h 1087"/>
                <a:gd name="T64" fmla="*/ 38 w 1430"/>
                <a:gd name="T65" fmla="*/ 61 h 1087"/>
                <a:gd name="T66" fmla="*/ 63 w 1430"/>
                <a:gd name="T67" fmla="*/ 36 h 1087"/>
                <a:gd name="T68" fmla="*/ 95 w 1430"/>
                <a:gd name="T69" fmla="*/ 17 h 1087"/>
                <a:gd name="T70" fmla="*/ 131 w 1430"/>
                <a:gd name="T71" fmla="*/ 3 h 1087"/>
                <a:gd name="T72" fmla="*/ 170 w 1430"/>
                <a:gd name="T73" fmla="*/ 0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0" h="1087">
                  <a:moveTo>
                    <a:pt x="235" y="143"/>
                  </a:moveTo>
                  <a:lnTo>
                    <a:pt x="716" y="551"/>
                  </a:lnTo>
                  <a:lnTo>
                    <a:pt x="1196" y="143"/>
                  </a:lnTo>
                  <a:lnTo>
                    <a:pt x="235" y="143"/>
                  </a:lnTo>
                  <a:close/>
                  <a:moveTo>
                    <a:pt x="170" y="0"/>
                  </a:moveTo>
                  <a:lnTo>
                    <a:pt x="1262" y="0"/>
                  </a:lnTo>
                  <a:lnTo>
                    <a:pt x="1300" y="3"/>
                  </a:lnTo>
                  <a:lnTo>
                    <a:pt x="1335" y="17"/>
                  </a:lnTo>
                  <a:lnTo>
                    <a:pt x="1368" y="36"/>
                  </a:lnTo>
                  <a:lnTo>
                    <a:pt x="1393" y="61"/>
                  </a:lnTo>
                  <a:lnTo>
                    <a:pt x="1413" y="92"/>
                  </a:lnTo>
                  <a:lnTo>
                    <a:pt x="1427" y="126"/>
                  </a:lnTo>
                  <a:lnTo>
                    <a:pt x="1430" y="163"/>
                  </a:lnTo>
                  <a:lnTo>
                    <a:pt x="1430" y="924"/>
                  </a:lnTo>
                  <a:lnTo>
                    <a:pt x="1427" y="962"/>
                  </a:lnTo>
                  <a:lnTo>
                    <a:pt x="1413" y="996"/>
                  </a:lnTo>
                  <a:lnTo>
                    <a:pt x="1393" y="1026"/>
                  </a:lnTo>
                  <a:lnTo>
                    <a:pt x="1368" y="1052"/>
                  </a:lnTo>
                  <a:lnTo>
                    <a:pt x="1335" y="1070"/>
                  </a:lnTo>
                  <a:lnTo>
                    <a:pt x="1300" y="1082"/>
                  </a:lnTo>
                  <a:lnTo>
                    <a:pt x="1262" y="1087"/>
                  </a:lnTo>
                  <a:lnTo>
                    <a:pt x="170" y="1087"/>
                  </a:lnTo>
                  <a:lnTo>
                    <a:pt x="131" y="1082"/>
                  </a:lnTo>
                  <a:lnTo>
                    <a:pt x="95" y="1070"/>
                  </a:lnTo>
                  <a:lnTo>
                    <a:pt x="63" y="1052"/>
                  </a:lnTo>
                  <a:lnTo>
                    <a:pt x="38" y="1026"/>
                  </a:lnTo>
                  <a:lnTo>
                    <a:pt x="17" y="996"/>
                  </a:lnTo>
                  <a:lnTo>
                    <a:pt x="5" y="962"/>
                  </a:lnTo>
                  <a:lnTo>
                    <a:pt x="0" y="924"/>
                  </a:lnTo>
                  <a:lnTo>
                    <a:pt x="0" y="163"/>
                  </a:lnTo>
                  <a:lnTo>
                    <a:pt x="5" y="126"/>
                  </a:lnTo>
                  <a:lnTo>
                    <a:pt x="17" y="92"/>
                  </a:lnTo>
                  <a:lnTo>
                    <a:pt x="38" y="61"/>
                  </a:lnTo>
                  <a:lnTo>
                    <a:pt x="63" y="36"/>
                  </a:lnTo>
                  <a:lnTo>
                    <a:pt x="95" y="17"/>
                  </a:lnTo>
                  <a:lnTo>
                    <a:pt x="131" y="3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6" name="Group 22"/>
          <p:cNvGrpSpPr>
            <a:grpSpLocks noChangeAspect="1"/>
          </p:cNvGrpSpPr>
          <p:nvPr/>
        </p:nvGrpSpPr>
        <p:grpSpPr bwMode="auto">
          <a:xfrm>
            <a:off x="10232644" y="5843696"/>
            <a:ext cx="643247" cy="402327"/>
            <a:chOff x="103" y="1672"/>
            <a:chExt cx="2969" cy="1857"/>
          </a:xfrm>
          <a:solidFill>
            <a:schemeClr val="bg1"/>
          </a:solidFill>
        </p:grpSpPr>
        <p:sp>
          <p:nvSpPr>
            <p:cNvPr id="209" name="Freeform 24"/>
            <p:cNvSpPr>
              <a:spLocks/>
            </p:cNvSpPr>
            <p:nvPr/>
          </p:nvSpPr>
          <p:spPr bwMode="auto">
            <a:xfrm>
              <a:off x="103" y="1672"/>
              <a:ext cx="1202" cy="1100"/>
            </a:xfrm>
            <a:custGeom>
              <a:avLst/>
              <a:gdLst>
                <a:gd name="T0" fmla="*/ 2197 w 2404"/>
                <a:gd name="T1" fmla="*/ 36 h 2200"/>
                <a:gd name="T2" fmla="*/ 2296 w 2404"/>
                <a:gd name="T3" fmla="*/ 191 h 2200"/>
                <a:gd name="T4" fmla="*/ 2363 w 2404"/>
                <a:gd name="T5" fmla="*/ 458 h 2200"/>
                <a:gd name="T6" fmla="*/ 2350 w 2404"/>
                <a:gd name="T7" fmla="*/ 831 h 2200"/>
                <a:gd name="T8" fmla="*/ 2226 w 2404"/>
                <a:gd name="T9" fmla="*/ 1280 h 2200"/>
                <a:gd name="T10" fmla="*/ 2157 w 2404"/>
                <a:gd name="T11" fmla="*/ 811 h 2200"/>
                <a:gd name="T12" fmla="*/ 2096 w 2404"/>
                <a:gd name="T13" fmla="*/ 431 h 2200"/>
                <a:gd name="T14" fmla="*/ 2042 w 2404"/>
                <a:gd name="T15" fmla="*/ 816 h 2200"/>
                <a:gd name="T16" fmla="*/ 1995 w 2404"/>
                <a:gd name="T17" fmla="*/ 1235 h 2200"/>
                <a:gd name="T18" fmla="*/ 1937 w 2404"/>
                <a:gd name="T19" fmla="*/ 1692 h 2200"/>
                <a:gd name="T20" fmla="*/ 1888 w 2404"/>
                <a:gd name="T21" fmla="*/ 1941 h 2200"/>
                <a:gd name="T22" fmla="*/ 1823 w 2404"/>
                <a:gd name="T23" fmla="*/ 2109 h 2200"/>
                <a:gd name="T24" fmla="*/ 1710 w 2404"/>
                <a:gd name="T25" fmla="*/ 2196 h 2200"/>
                <a:gd name="T26" fmla="*/ 1564 w 2404"/>
                <a:gd name="T27" fmla="*/ 2164 h 2200"/>
                <a:gd name="T28" fmla="*/ 1475 w 2404"/>
                <a:gd name="T29" fmla="*/ 2041 h 2200"/>
                <a:gd name="T30" fmla="*/ 1432 w 2404"/>
                <a:gd name="T31" fmla="*/ 1900 h 2200"/>
                <a:gd name="T32" fmla="*/ 1371 w 2404"/>
                <a:gd name="T33" fmla="*/ 1573 h 2200"/>
                <a:gd name="T34" fmla="*/ 1318 w 2404"/>
                <a:gd name="T35" fmla="*/ 1203 h 2200"/>
                <a:gd name="T36" fmla="*/ 1266 w 2404"/>
                <a:gd name="T37" fmla="*/ 892 h 2200"/>
                <a:gd name="T38" fmla="*/ 1205 w 2404"/>
                <a:gd name="T39" fmla="*/ 1022 h 2200"/>
                <a:gd name="T40" fmla="*/ 1149 w 2404"/>
                <a:gd name="T41" fmla="*/ 1304 h 2200"/>
                <a:gd name="T42" fmla="*/ 1086 w 2404"/>
                <a:gd name="T43" fmla="*/ 1539 h 2200"/>
                <a:gd name="T44" fmla="*/ 1033 w 2404"/>
                <a:gd name="T45" fmla="*/ 1652 h 2200"/>
                <a:gd name="T46" fmla="*/ 927 w 2404"/>
                <a:gd name="T47" fmla="*/ 1752 h 2200"/>
                <a:gd name="T48" fmla="*/ 765 w 2404"/>
                <a:gd name="T49" fmla="*/ 1754 h 2200"/>
                <a:gd name="T50" fmla="*/ 646 w 2404"/>
                <a:gd name="T51" fmla="*/ 1645 h 2200"/>
                <a:gd name="T52" fmla="*/ 570 w 2404"/>
                <a:gd name="T53" fmla="*/ 1475 h 2200"/>
                <a:gd name="T54" fmla="*/ 514 w 2404"/>
                <a:gd name="T55" fmla="*/ 1307 h 2200"/>
                <a:gd name="T56" fmla="*/ 0 w 2404"/>
                <a:gd name="T57" fmla="*/ 1204 h 2200"/>
                <a:gd name="T58" fmla="*/ 581 w 2404"/>
                <a:gd name="T59" fmla="*/ 966 h 2200"/>
                <a:gd name="T60" fmla="*/ 694 w 2404"/>
                <a:gd name="T61" fmla="*/ 1080 h 2200"/>
                <a:gd name="T62" fmla="*/ 767 w 2404"/>
                <a:gd name="T63" fmla="*/ 1257 h 2200"/>
                <a:gd name="T64" fmla="*/ 824 w 2404"/>
                <a:gd name="T65" fmla="*/ 1427 h 2200"/>
                <a:gd name="T66" fmla="*/ 889 w 2404"/>
                <a:gd name="T67" fmla="*/ 1288 h 2200"/>
                <a:gd name="T68" fmla="*/ 945 w 2404"/>
                <a:gd name="T69" fmla="*/ 1017 h 2200"/>
                <a:gd name="T70" fmla="*/ 1017 w 2404"/>
                <a:gd name="T71" fmla="*/ 722 h 2200"/>
                <a:gd name="T72" fmla="*/ 1059 w 2404"/>
                <a:gd name="T73" fmla="*/ 621 h 2200"/>
                <a:gd name="T74" fmla="*/ 1151 w 2404"/>
                <a:gd name="T75" fmla="*/ 507 h 2200"/>
                <a:gd name="T76" fmla="*/ 1302 w 2404"/>
                <a:gd name="T77" fmla="*/ 476 h 2200"/>
                <a:gd name="T78" fmla="*/ 1419 w 2404"/>
                <a:gd name="T79" fmla="*/ 563 h 2200"/>
                <a:gd name="T80" fmla="*/ 1484 w 2404"/>
                <a:gd name="T81" fmla="*/ 706 h 2200"/>
                <a:gd name="T82" fmla="*/ 1528 w 2404"/>
                <a:gd name="T83" fmla="*/ 892 h 2200"/>
                <a:gd name="T84" fmla="*/ 1593 w 2404"/>
                <a:gd name="T85" fmla="*/ 1318 h 2200"/>
                <a:gd name="T86" fmla="*/ 1649 w 2404"/>
                <a:gd name="T87" fmla="*/ 1685 h 2200"/>
                <a:gd name="T88" fmla="*/ 1706 w 2404"/>
                <a:gd name="T89" fmla="*/ 1488 h 2200"/>
                <a:gd name="T90" fmla="*/ 1753 w 2404"/>
                <a:gd name="T91" fmla="*/ 1085 h 2200"/>
                <a:gd name="T92" fmla="*/ 1809 w 2404"/>
                <a:gd name="T93" fmla="*/ 614 h 2200"/>
                <a:gd name="T94" fmla="*/ 1860 w 2404"/>
                <a:gd name="T95" fmla="*/ 307 h 2200"/>
                <a:gd name="T96" fmla="*/ 1917 w 2404"/>
                <a:gd name="T97" fmla="*/ 126 h 2200"/>
                <a:gd name="T98" fmla="*/ 2016 w 2404"/>
                <a:gd name="T99" fmla="*/ 16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4" h="2200">
                  <a:moveTo>
                    <a:pt x="2089" y="0"/>
                  </a:moveTo>
                  <a:lnTo>
                    <a:pt x="2130" y="3"/>
                  </a:lnTo>
                  <a:lnTo>
                    <a:pt x="2164" y="16"/>
                  </a:lnTo>
                  <a:lnTo>
                    <a:pt x="2197" y="36"/>
                  </a:lnTo>
                  <a:lnTo>
                    <a:pt x="2226" y="65"/>
                  </a:lnTo>
                  <a:lnTo>
                    <a:pt x="2253" y="99"/>
                  </a:lnTo>
                  <a:lnTo>
                    <a:pt x="2274" y="142"/>
                  </a:lnTo>
                  <a:lnTo>
                    <a:pt x="2296" y="191"/>
                  </a:lnTo>
                  <a:lnTo>
                    <a:pt x="2314" y="249"/>
                  </a:lnTo>
                  <a:lnTo>
                    <a:pt x="2332" y="312"/>
                  </a:lnTo>
                  <a:lnTo>
                    <a:pt x="2348" y="383"/>
                  </a:lnTo>
                  <a:lnTo>
                    <a:pt x="2363" y="458"/>
                  </a:lnTo>
                  <a:lnTo>
                    <a:pt x="2377" y="542"/>
                  </a:lnTo>
                  <a:lnTo>
                    <a:pt x="2390" y="632"/>
                  </a:lnTo>
                  <a:lnTo>
                    <a:pt x="2404" y="726"/>
                  </a:lnTo>
                  <a:lnTo>
                    <a:pt x="2350" y="831"/>
                  </a:lnTo>
                  <a:lnTo>
                    <a:pt x="2305" y="937"/>
                  </a:lnTo>
                  <a:lnTo>
                    <a:pt x="2269" y="1049"/>
                  </a:lnTo>
                  <a:lnTo>
                    <a:pt x="2244" y="1163"/>
                  </a:lnTo>
                  <a:lnTo>
                    <a:pt x="2226" y="1280"/>
                  </a:lnTo>
                  <a:lnTo>
                    <a:pt x="2206" y="1165"/>
                  </a:lnTo>
                  <a:lnTo>
                    <a:pt x="2188" y="1038"/>
                  </a:lnTo>
                  <a:lnTo>
                    <a:pt x="2170" y="903"/>
                  </a:lnTo>
                  <a:lnTo>
                    <a:pt x="2157" y="811"/>
                  </a:lnTo>
                  <a:lnTo>
                    <a:pt x="2143" y="715"/>
                  </a:lnTo>
                  <a:lnTo>
                    <a:pt x="2128" y="616"/>
                  </a:lnTo>
                  <a:lnTo>
                    <a:pt x="2112" y="520"/>
                  </a:lnTo>
                  <a:lnTo>
                    <a:pt x="2096" y="431"/>
                  </a:lnTo>
                  <a:lnTo>
                    <a:pt x="2081" y="518"/>
                  </a:lnTo>
                  <a:lnTo>
                    <a:pt x="2067" y="612"/>
                  </a:lnTo>
                  <a:lnTo>
                    <a:pt x="2054" y="713"/>
                  </a:lnTo>
                  <a:lnTo>
                    <a:pt x="2042" y="816"/>
                  </a:lnTo>
                  <a:lnTo>
                    <a:pt x="2029" y="919"/>
                  </a:lnTo>
                  <a:lnTo>
                    <a:pt x="2018" y="1020"/>
                  </a:lnTo>
                  <a:lnTo>
                    <a:pt x="2007" y="1114"/>
                  </a:lnTo>
                  <a:lnTo>
                    <a:pt x="1995" y="1235"/>
                  </a:lnTo>
                  <a:lnTo>
                    <a:pt x="1980" y="1354"/>
                  </a:lnTo>
                  <a:lnTo>
                    <a:pt x="1968" y="1472"/>
                  </a:lnTo>
                  <a:lnTo>
                    <a:pt x="1953" y="1586"/>
                  </a:lnTo>
                  <a:lnTo>
                    <a:pt x="1937" y="1692"/>
                  </a:lnTo>
                  <a:lnTo>
                    <a:pt x="1921" y="1790"/>
                  </a:lnTo>
                  <a:lnTo>
                    <a:pt x="1912" y="1842"/>
                  </a:lnTo>
                  <a:lnTo>
                    <a:pt x="1901" y="1893"/>
                  </a:lnTo>
                  <a:lnTo>
                    <a:pt x="1888" y="1941"/>
                  </a:lnTo>
                  <a:lnTo>
                    <a:pt x="1876" y="1988"/>
                  </a:lnTo>
                  <a:lnTo>
                    <a:pt x="1861" y="2032"/>
                  </a:lnTo>
                  <a:lnTo>
                    <a:pt x="1843" y="2073"/>
                  </a:lnTo>
                  <a:lnTo>
                    <a:pt x="1823" y="2109"/>
                  </a:lnTo>
                  <a:lnTo>
                    <a:pt x="1800" y="2140"/>
                  </a:lnTo>
                  <a:lnTo>
                    <a:pt x="1773" y="2165"/>
                  </a:lnTo>
                  <a:lnTo>
                    <a:pt x="1744" y="2184"/>
                  </a:lnTo>
                  <a:lnTo>
                    <a:pt x="1710" y="2196"/>
                  </a:lnTo>
                  <a:lnTo>
                    <a:pt x="1672" y="2200"/>
                  </a:lnTo>
                  <a:lnTo>
                    <a:pt x="1630" y="2196"/>
                  </a:lnTo>
                  <a:lnTo>
                    <a:pt x="1596" y="2184"/>
                  </a:lnTo>
                  <a:lnTo>
                    <a:pt x="1564" y="2164"/>
                  </a:lnTo>
                  <a:lnTo>
                    <a:pt x="1537" y="2138"/>
                  </a:lnTo>
                  <a:lnTo>
                    <a:pt x="1513" y="2108"/>
                  </a:lnTo>
                  <a:lnTo>
                    <a:pt x="1493" y="2075"/>
                  </a:lnTo>
                  <a:lnTo>
                    <a:pt x="1475" y="2041"/>
                  </a:lnTo>
                  <a:lnTo>
                    <a:pt x="1461" y="2003"/>
                  </a:lnTo>
                  <a:lnTo>
                    <a:pt x="1450" y="1967"/>
                  </a:lnTo>
                  <a:lnTo>
                    <a:pt x="1439" y="1932"/>
                  </a:lnTo>
                  <a:lnTo>
                    <a:pt x="1432" y="1900"/>
                  </a:lnTo>
                  <a:lnTo>
                    <a:pt x="1425" y="1871"/>
                  </a:lnTo>
                  <a:lnTo>
                    <a:pt x="1405" y="1779"/>
                  </a:lnTo>
                  <a:lnTo>
                    <a:pt x="1387" y="1680"/>
                  </a:lnTo>
                  <a:lnTo>
                    <a:pt x="1371" y="1573"/>
                  </a:lnTo>
                  <a:lnTo>
                    <a:pt x="1355" y="1465"/>
                  </a:lnTo>
                  <a:lnTo>
                    <a:pt x="1340" y="1354"/>
                  </a:lnTo>
                  <a:lnTo>
                    <a:pt x="1329" y="1280"/>
                  </a:lnTo>
                  <a:lnTo>
                    <a:pt x="1318" y="1203"/>
                  </a:lnTo>
                  <a:lnTo>
                    <a:pt x="1308" y="1121"/>
                  </a:lnTo>
                  <a:lnTo>
                    <a:pt x="1295" y="1042"/>
                  </a:lnTo>
                  <a:lnTo>
                    <a:pt x="1281" y="964"/>
                  </a:lnTo>
                  <a:lnTo>
                    <a:pt x="1266" y="892"/>
                  </a:lnTo>
                  <a:lnTo>
                    <a:pt x="1252" y="829"/>
                  </a:lnTo>
                  <a:lnTo>
                    <a:pt x="1235" y="888"/>
                  </a:lnTo>
                  <a:lnTo>
                    <a:pt x="1221" y="955"/>
                  </a:lnTo>
                  <a:lnTo>
                    <a:pt x="1205" y="1022"/>
                  </a:lnTo>
                  <a:lnTo>
                    <a:pt x="1192" y="1087"/>
                  </a:lnTo>
                  <a:lnTo>
                    <a:pt x="1180" y="1147"/>
                  </a:lnTo>
                  <a:lnTo>
                    <a:pt x="1165" y="1224"/>
                  </a:lnTo>
                  <a:lnTo>
                    <a:pt x="1149" y="1304"/>
                  </a:lnTo>
                  <a:lnTo>
                    <a:pt x="1131" y="1380"/>
                  </a:lnTo>
                  <a:lnTo>
                    <a:pt x="1113" y="1452"/>
                  </a:lnTo>
                  <a:lnTo>
                    <a:pt x="1093" y="1519"/>
                  </a:lnTo>
                  <a:lnTo>
                    <a:pt x="1086" y="1539"/>
                  </a:lnTo>
                  <a:lnTo>
                    <a:pt x="1077" y="1564"/>
                  </a:lnTo>
                  <a:lnTo>
                    <a:pt x="1064" y="1591"/>
                  </a:lnTo>
                  <a:lnTo>
                    <a:pt x="1050" y="1622"/>
                  </a:lnTo>
                  <a:lnTo>
                    <a:pt x="1033" y="1652"/>
                  </a:lnTo>
                  <a:lnTo>
                    <a:pt x="1012" y="1681"/>
                  </a:lnTo>
                  <a:lnTo>
                    <a:pt x="988" y="1710"/>
                  </a:lnTo>
                  <a:lnTo>
                    <a:pt x="960" y="1734"/>
                  </a:lnTo>
                  <a:lnTo>
                    <a:pt x="927" y="1752"/>
                  </a:lnTo>
                  <a:lnTo>
                    <a:pt x="889" y="1764"/>
                  </a:lnTo>
                  <a:lnTo>
                    <a:pt x="848" y="1770"/>
                  </a:lnTo>
                  <a:lnTo>
                    <a:pt x="804" y="1766"/>
                  </a:lnTo>
                  <a:lnTo>
                    <a:pt x="765" y="1754"/>
                  </a:lnTo>
                  <a:lnTo>
                    <a:pt x="730" y="1736"/>
                  </a:lnTo>
                  <a:lnTo>
                    <a:pt x="700" y="1710"/>
                  </a:lnTo>
                  <a:lnTo>
                    <a:pt x="671" y="1680"/>
                  </a:lnTo>
                  <a:lnTo>
                    <a:pt x="646" y="1645"/>
                  </a:lnTo>
                  <a:lnTo>
                    <a:pt x="624" y="1605"/>
                  </a:lnTo>
                  <a:lnTo>
                    <a:pt x="604" y="1564"/>
                  </a:lnTo>
                  <a:lnTo>
                    <a:pt x="586" y="1521"/>
                  </a:lnTo>
                  <a:lnTo>
                    <a:pt x="570" y="1475"/>
                  </a:lnTo>
                  <a:lnTo>
                    <a:pt x="554" y="1430"/>
                  </a:lnTo>
                  <a:lnTo>
                    <a:pt x="539" y="1385"/>
                  </a:lnTo>
                  <a:lnTo>
                    <a:pt x="528" y="1349"/>
                  </a:lnTo>
                  <a:lnTo>
                    <a:pt x="514" y="1307"/>
                  </a:lnTo>
                  <a:lnTo>
                    <a:pt x="500" y="1268"/>
                  </a:lnTo>
                  <a:lnTo>
                    <a:pt x="485" y="1233"/>
                  </a:lnTo>
                  <a:lnTo>
                    <a:pt x="471" y="1204"/>
                  </a:lnTo>
                  <a:lnTo>
                    <a:pt x="0" y="1204"/>
                  </a:lnTo>
                  <a:lnTo>
                    <a:pt x="0" y="948"/>
                  </a:lnTo>
                  <a:lnTo>
                    <a:pt x="500" y="948"/>
                  </a:lnTo>
                  <a:lnTo>
                    <a:pt x="543" y="953"/>
                  </a:lnTo>
                  <a:lnTo>
                    <a:pt x="581" y="966"/>
                  </a:lnTo>
                  <a:lnTo>
                    <a:pt x="615" y="986"/>
                  </a:lnTo>
                  <a:lnTo>
                    <a:pt x="644" y="1011"/>
                  </a:lnTo>
                  <a:lnTo>
                    <a:pt x="671" y="1044"/>
                  </a:lnTo>
                  <a:lnTo>
                    <a:pt x="694" y="1080"/>
                  </a:lnTo>
                  <a:lnTo>
                    <a:pt x="714" y="1121"/>
                  </a:lnTo>
                  <a:lnTo>
                    <a:pt x="734" y="1165"/>
                  </a:lnTo>
                  <a:lnTo>
                    <a:pt x="750" y="1210"/>
                  </a:lnTo>
                  <a:lnTo>
                    <a:pt x="767" y="1257"/>
                  </a:lnTo>
                  <a:lnTo>
                    <a:pt x="783" y="1306"/>
                  </a:lnTo>
                  <a:lnTo>
                    <a:pt x="795" y="1342"/>
                  </a:lnTo>
                  <a:lnTo>
                    <a:pt x="808" y="1383"/>
                  </a:lnTo>
                  <a:lnTo>
                    <a:pt x="824" y="1427"/>
                  </a:lnTo>
                  <a:lnTo>
                    <a:pt x="840" y="1466"/>
                  </a:lnTo>
                  <a:lnTo>
                    <a:pt x="857" y="1414"/>
                  </a:lnTo>
                  <a:lnTo>
                    <a:pt x="873" y="1353"/>
                  </a:lnTo>
                  <a:lnTo>
                    <a:pt x="889" y="1288"/>
                  </a:lnTo>
                  <a:lnTo>
                    <a:pt x="904" y="1221"/>
                  </a:lnTo>
                  <a:lnTo>
                    <a:pt x="918" y="1156"/>
                  </a:lnTo>
                  <a:lnTo>
                    <a:pt x="929" y="1096"/>
                  </a:lnTo>
                  <a:lnTo>
                    <a:pt x="945" y="1017"/>
                  </a:lnTo>
                  <a:lnTo>
                    <a:pt x="961" y="937"/>
                  </a:lnTo>
                  <a:lnTo>
                    <a:pt x="979" y="861"/>
                  </a:lnTo>
                  <a:lnTo>
                    <a:pt x="997" y="789"/>
                  </a:lnTo>
                  <a:lnTo>
                    <a:pt x="1017" y="722"/>
                  </a:lnTo>
                  <a:lnTo>
                    <a:pt x="1024" y="702"/>
                  </a:lnTo>
                  <a:lnTo>
                    <a:pt x="1033" y="679"/>
                  </a:lnTo>
                  <a:lnTo>
                    <a:pt x="1044" y="650"/>
                  </a:lnTo>
                  <a:lnTo>
                    <a:pt x="1059" y="621"/>
                  </a:lnTo>
                  <a:lnTo>
                    <a:pt x="1077" y="590"/>
                  </a:lnTo>
                  <a:lnTo>
                    <a:pt x="1098" y="560"/>
                  </a:lnTo>
                  <a:lnTo>
                    <a:pt x="1122" y="532"/>
                  </a:lnTo>
                  <a:lnTo>
                    <a:pt x="1151" y="507"/>
                  </a:lnTo>
                  <a:lnTo>
                    <a:pt x="1183" y="489"/>
                  </a:lnTo>
                  <a:lnTo>
                    <a:pt x="1221" y="476"/>
                  </a:lnTo>
                  <a:lnTo>
                    <a:pt x="1263" y="473"/>
                  </a:lnTo>
                  <a:lnTo>
                    <a:pt x="1302" y="476"/>
                  </a:lnTo>
                  <a:lnTo>
                    <a:pt x="1338" y="489"/>
                  </a:lnTo>
                  <a:lnTo>
                    <a:pt x="1369" y="509"/>
                  </a:lnTo>
                  <a:lnTo>
                    <a:pt x="1396" y="534"/>
                  </a:lnTo>
                  <a:lnTo>
                    <a:pt x="1419" y="563"/>
                  </a:lnTo>
                  <a:lnTo>
                    <a:pt x="1439" y="598"/>
                  </a:lnTo>
                  <a:lnTo>
                    <a:pt x="1457" y="632"/>
                  </a:lnTo>
                  <a:lnTo>
                    <a:pt x="1472" y="668"/>
                  </a:lnTo>
                  <a:lnTo>
                    <a:pt x="1484" y="706"/>
                  </a:lnTo>
                  <a:lnTo>
                    <a:pt x="1493" y="740"/>
                  </a:lnTo>
                  <a:lnTo>
                    <a:pt x="1502" y="773"/>
                  </a:lnTo>
                  <a:lnTo>
                    <a:pt x="1510" y="802"/>
                  </a:lnTo>
                  <a:lnTo>
                    <a:pt x="1528" y="892"/>
                  </a:lnTo>
                  <a:lnTo>
                    <a:pt x="1546" y="993"/>
                  </a:lnTo>
                  <a:lnTo>
                    <a:pt x="1562" y="1098"/>
                  </a:lnTo>
                  <a:lnTo>
                    <a:pt x="1578" y="1208"/>
                  </a:lnTo>
                  <a:lnTo>
                    <a:pt x="1593" y="1318"/>
                  </a:lnTo>
                  <a:lnTo>
                    <a:pt x="1605" y="1405"/>
                  </a:lnTo>
                  <a:lnTo>
                    <a:pt x="1618" y="1497"/>
                  </a:lnTo>
                  <a:lnTo>
                    <a:pt x="1632" y="1593"/>
                  </a:lnTo>
                  <a:lnTo>
                    <a:pt x="1649" y="1685"/>
                  </a:lnTo>
                  <a:lnTo>
                    <a:pt x="1665" y="1772"/>
                  </a:lnTo>
                  <a:lnTo>
                    <a:pt x="1679" y="1683"/>
                  </a:lnTo>
                  <a:lnTo>
                    <a:pt x="1694" y="1589"/>
                  </a:lnTo>
                  <a:lnTo>
                    <a:pt x="1706" y="1488"/>
                  </a:lnTo>
                  <a:lnTo>
                    <a:pt x="1721" y="1383"/>
                  </a:lnTo>
                  <a:lnTo>
                    <a:pt x="1731" y="1280"/>
                  </a:lnTo>
                  <a:lnTo>
                    <a:pt x="1742" y="1181"/>
                  </a:lnTo>
                  <a:lnTo>
                    <a:pt x="1753" y="1085"/>
                  </a:lnTo>
                  <a:lnTo>
                    <a:pt x="1766" y="964"/>
                  </a:lnTo>
                  <a:lnTo>
                    <a:pt x="1780" y="845"/>
                  </a:lnTo>
                  <a:lnTo>
                    <a:pt x="1795" y="728"/>
                  </a:lnTo>
                  <a:lnTo>
                    <a:pt x="1809" y="614"/>
                  </a:lnTo>
                  <a:lnTo>
                    <a:pt x="1823" y="507"/>
                  </a:lnTo>
                  <a:lnTo>
                    <a:pt x="1840" y="410"/>
                  </a:lnTo>
                  <a:lnTo>
                    <a:pt x="1849" y="357"/>
                  </a:lnTo>
                  <a:lnTo>
                    <a:pt x="1860" y="307"/>
                  </a:lnTo>
                  <a:lnTo>
                    <a:pt x="1872" y="258"/>
                  </a:lnTo>
                  <a:lnTo>
                    <a:pt x="1885" y="211"/>
                  </a:lnTo>
                  <a:lnTo>
                    <a:pt x="1901" y="168"/>
                  </a:lnTo>
                  <a:lnTo>
                    <a:pt x="1917" y="126"/>
                  </a:lnTo>
                  <a:lnTo>
                    <a:pt x="1937" y="90"/>
                  </a:lnTo>
                  <a:lnTo>
                    <a:pt x="1961" y="59"/>
                  </a:lnTo>
                  <a:lnTo>
                    <a:pt x="1988" y="34"/>
                  </a:lnTo>
                  <a:lnTo>
                    <a:pt x="2016" y="16"/>
                  </a:lnTo>
                  <a:lnTo>
                    <a:pt x="2051" y="3"/>
                  </a:lnTo>
                  <a:lnTo>
                    <a:pt x="20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0" name="Freeform 25"/>
            <p:cNvSpPr>
              <a:spLocks/>
            </p:cNvSpPr>
            <p:nvPr/>
          </p:nvSpPr>
          <p:spPr bwMode="auto">
            <a:xfrm>
              <a:off x="1602" y="2157"/>
              <a:ext cx="600" cy="592"/>
            </a:xfrm>
            <a:custGeom>
              <a:avLst/>
              <a:gdLst>
                <a:gd name="T0" fmla="*/ 203 w 1199"/>
                <a:gd name="T1" fmla="*/ 92 h 1185"/>
                <a:gd name="T2" fmla="*/ 247 w 1199"/>
                <a:gd name="T3" fmla="*/ 298 h 1185"/>
                <a:gd name="T4" fmla="*/ 281 w 1199"/>
                <a:gd name="T5" fmla="*/ 478 h 1185"/>
                <a:gd name="T6" fmla="*/ 310 w 1199"/>
                <a:gd name="T7" fmla="*/ 628 h 1185"/>
                <a:gd name="T8" fmla="*/ 344 w 1199"/>
                <a:gd name="T9" fmla="*/ 776 h 1185"/>
                <a:gd name="T10" fmla="*/ 357 w 1199"/>
                <a:gd name="T11" fmla="*/ 713 h 1185"/>
                <a:gd name="T12" fmla="*/ 389 w 1199"/>
                <a:gd name="T13" fmla="*/ 563 h 1185"/>
                <a:gd name="T14" fmla="*/ 429 w 1199"/>
                <a:gd name="T15" fmla="*/ 415 h 1185"/>
                <a:gd name="T16" fmla="*/ 483 w 1199"/>
                <a:gd name="T17" fmla="*/ 280 h 1185"/>
                <a:gd name="T18" fmla="*/ 553 w 1199"/>
                <a:gd name="T19" fmla="*/ 177 h 1185"/>
                <a:gd name="T20" fmla="*/ 638 w 1199"/>
                <a:gd name="T21" fmla="*/ 115 h 1185"/>
                <a:gd name="T22" fmla="*/ 736 w 1199"/>
                <a:gd name="T23" fmla="*/ 94 h 1185"/>
                <a:gd name="T24" fmla="*/ 1199 w 1199"/>
                <a:gd name="T25" fmla="*/ 350 h 1185"/>
                <a:gd name="T26" fmla="*/ 736 w 1199"/>
                <a:gd name="T27" fmla="*/ 356 h 1185"/>
                <a:gd name="T28" fmla="*/ 717 w 1199"/>
                <a:gd name="T29" fmla="*/ 383 h 1185"/>
                <a:gd name="T30" fmla="*/ 692 w 1199"/>
                <a:gd name="T31" fmla="*/ 437 h 1185"/>
                <a:gd name="T32" fmla="*/ 658 w 1199"/>
                <a:gd name="T33" fmla="*/ 543 h 1185"/>
                <a:gd name="T34" fmla="*/ 624 w 1199"/>
                <a:gd name="T35" fmla="*/ 690 h 1185"/>
                <a:gd name="T36" fmla="*/ 593 w 1199"/>
                <a:gd name="T37" fmla="*/ 831 h 1185"/>
                <a:gd name="T38" fmla="*/ 566 w 1199"/>
                <a:gd name="T39" fmla="*/ 950 h 1185"/>
                <a:gd name="T40" fmla="*/ 546 w 1199"/>
                <a:gd name="T41" fmla="*/ 1017 h 1185"/>
                <a:gd name="T42" fmla="*/ 528 w 1199"/>
                <a:gd name="T43" fmla="*/ 1060 h 1185"/>
                <a:gd name="T44" fmla="*/ 499 w 1199"/>
                <a:gd name="T45" fmla="*/ 1111 h 1185"/>
                <a:gd name="T46" fmla="*/ 456 w 1199"/>
                <a:gd name="T47" fmla="*/ 1154 h 1185"/>
                <a:gd name="T48" fmla="*/ 398 w 1199"/>
                <a:gd name="T49" fmla="*/ 1181 h 1185"/>
                <a:gd name="T50" fmla="*/ 319 w 1199"/>
                <a:gd name="T51" fmla="*/ 1179 h 1185"/>
                <a:gd name="T52" fmla="*/ 245 w 1199"/>
                <a:gd name="T53" fmla="*/ 1145 h 1185"/>
                <a:gd name="T54" fmla="*/ 187 w 1199"/>
                <a:gd name="T55" fmla="*/ 1076 h 1185"/>
                <a:gd name="T56" fmla="*/ 140 w 1199"/>
                <a:gd name="T57" fmla="*/ 979 h 1185"/>
                <a:gd name="T58" fmla="*/ 101 w 1199"/>
                <a:gd name="T59" fmla="*/ 856 h 1185"/>
                <a:gd name="T60" fmla="*/ 66 w 1199"/>
                <a:gd name="T61" fmla="*/ 711 h 1185"/>
                <a:gd name="T62" fmla="*/ 32 w 1199"/>
                <a:gd name="T63" fmla="*/ 547 h 1185"/>
                <a:gd name="T64" fmla="*/ 9 w 1199"/>
                <a:gd name="T65" fmla="*/ 413 h 1185"/>
                <a:gd name="T66" fmla="*/ 14 w 1199"/>
                <a:gd name="T67" fmla="*/ 300 h 1185"/>
                <a:gd name="T68" fmla="*/ 61 w 1199"/>
                <a:gd name="T69" fmla="*/ 169 h 1185"/>
                <a:gd name="T70" fmla="*/ 135 w 1199"/>
                <a:gd name="T71" fmla="*/ 54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9" h="1185">
                  <a:moveTo>
                    <a:pt x="182" y="0"/>
                  </a:moveTo>
                  <a:lnTo>
                    <a:pt x="203" y="92"/>
                  </a:lnTo>
                  <a:lnTo>
                    <a:pt x="225" y="189"/>
                  </a:lnTo>
                  <a:lnTo>
                    <a:pt x="247" y="298"/>
                  </a:lnTo>
                  <a:lnTo>
                    <a:pt x="268" y="412"/>
                  </a:lnTo>
                  <a:lnTo>
                    <a:pt x="281" y="478"/>
                  </a:lnTo>
                  <a:lnTo>
                    <a:pt x="295" y="552"/>
                  </a:lnTo>
                  <a:lnTo>
                    <a:pt x="310" y="628"/>
                  </a:lnTo>
                  <a:lnTo>
                    <a:pt x="326" y="704"/>
                  </a:lnTo>
                  <a:lnTo>
                    <a:pt x="344" y="776"/>
                  </a:lnTo>
                  <a:lnTo>
                    <a:pt x="351" y="744"/>
                  </a:lnTo>
                  <a:lnTo>
                    <a:pt x="357" y="713"/>
                  </a:lnTo>
                  <a:lnTo>
                    <a:pt x="373" y="639"/>
                  </a:lnTo>
                  <a:lnTo>
                    <a:pt x="389" y="563"/>
                  </a:lnTo>
                  <a:lnTo>
                    <a:pt x="407" y="487"/>
                  </a:lnTo>
                  <a:lnTo>
                    <a:pt x="429" y="415"/>
                  </a:lnTo>
                  <a:lnTo>
                    <a:pt x="452" y="346"/>
                  </a:lnTo>
                  <a:lnTo>
                    <a:pt x="483" y="280"/>
                  </a:lnTo>
                  <a:lnTo>
                    <a:pt x="517" y="224"/>
                  </a:lnTo>
                  <a:lnTo>
                    <a:pt x="553" y="177"/>
                  </a:lnTo>
                  <a:lnTo>
                    <a:pt x="593" y="141"/>
                  </a:lnTo>
                  <a:lnTo>
                    <a:pt x="638" y="115"/>
                  </a:lnTo>
                  <a:lnTo>
                    <a:pt x="685" y="99"/>
                  </a:lnTo>
                  <a:lnTo>
                    <a:pt x="736" y="94"/>
                  </a:lnTo>
                  <a:lnTo>
                    <a:pt x="1199" y="94"/>
                  </a:lnTo>
                  <a:lnTo>
                    <a:pt x="1199" y="350"/>
                  </a:lnTo>
                  <a:lnTo>
                    <a:pt x="741" y="350"/>
                  </a:lnTo>
                  <a:lnTo>
                    <a:pt x="736" y="356"/>
                  </a:lnTo>
                  <a:lnTo>
                    <a:pt x="728" y="366"/>
                  </a:lnTo>
                  <a:lnTo>
                    <a:pt x="717" y="383"/>
                  </a:lnTo>
                  <a:lnTo>
                    <a:pt x="707" y="404"/>
                  </a:lnTo>
                  <a:lnTo>
                    <a:pt x="692" y="437"/>
                  </a:lnTo>
                  <a:lnTo>
                    <a:pt x="678" y="477"/>
                  </a:lnTo>
                  <a:lnTo>
                    <a:pt x="658" y="543"/>
                  </a:lnTo>
                  <a:lnTo>
                    <a:pt x="640" y="616"/>
                  </a:lnTo>
                  <a:lnTo>
                    <a:pt x="624" y="690"/>
                  </a:lnTo>
                  <a:lnTo>
                    <a:pt x="607" y="766"/>
                  </a:lnTo>
                  <a:lnTo>
                    <a:pt x="593" y="831"/>
                  </a:lnTo>
                  <a:lnTo>
                    <a:pt x="580" y="892"/>
                  </a:lnTo>
                  <a:lnTo>
                    <a:pt x="566" y="950"/>
                  </a:lnTo>
                  <a:lnTo>
                    <a:pt x="552" y="1002"/>
                  </a:lnTo>
                  <a:lnTo>
                    <a:pt x="546" y="1017"/>
                  </a:lnTo>
                  <a:lnTo>
                    <a:pt x="539" y="1038"/>
                  </a:lnTo>
                  <a:lnTo>
                    <a:pt x="528" y="1060"/>
                  </a:lnTo>
                  <a:lnTo>
                    <a:pt x="515" y="1085"/>
                  </a:lnTo>
                  <a:lnTo>
                    <a:pt x="499" y="1111"/>
                  </a:lnTo>
                  <a:lnTo>
                    <a:pt x="479" y="1132"/>
                  </a:lnTo>
                  <a:lnTo>
                    <a:pt x="456" y="1154"/>
                  </a:lnTo>
                  <a:lnTo>
                    <a:pt x="429" y="1170"/>
                  </a:lnTo>
                  <a:lnTo>
                    <a:pt x="398" y="1181"/>
                  </a:lnTo>
                  <a:lnTo>
                    <a:pt x="362" y="1185"/>
                  </a:lnTo>
                  <a:lnTo>
                    <a:pt x="319" y="1179"/>
                  </a:lnTo>
                  <a:lnTo>
                    <a:pt x="281" y="1167"/>
                  </a:lnTo>
                  <a:lnTo>
                    <a:pt x="245" y="1145"/>
                  </a:lnTo>
                  <a:lnTo>
                    <a:pt x="214" y="1114"/>
                  </a:lnTo>
                  <a:lnTo>
                    <a:pt x="187" y="1076"/>
                  </a:lnTo>
                  <a:lnTo>
                    <a:pt x="162" y="1031"/>
                  </a:lnTo>
                  <a:lnTo>
                    <a:pt x="140" y="979"/>
                  </a:lnTo>
                  <a:lnTo>
                    <a:pt x="119" y="921"/>
                  </a:lnTo>
                  <a:lnTo>
                    <a:pt x="101" y="856"/>
                  </a:lnTo>
                  <a:lnTo>
                    <a:pt x="83" y="787"/>
                  </a:lnTo>
                  <a:lnTo>
                    <a:pt x="66" y="711"/>
                  </a:lnTo>
                  <a:lnTo>
                    <a:pt x="48" y="630"/>
                  </a:lnTo>
                  <a:lnTo>
                    <a:pt x="32" y="547"/>
                  </a:lnTo>
                  <a:lnTo>
                    <a:pt x="16" y="458"/>
                  </a:lnTo>
                  <a:lnTo>
                    <a:pt x="9" y="413"/>
                  </a:lnTo>
                  <a:lnTo>
                    <a:pt x="0" y="366"/>
                  </a:lnTo>
                  <a:lnTo>
                    <a:pt x="14" y="300"/>
                  </a:lnTo>
                  <a:lnTo>
                    <a:pt x="34" y="233"/>
                  </a:lnTo>
                  <a:lnTo>
                    <a:pt x="61" y="169"/>
                  </a:lnTo>
                  <a:lnTo>
                    <a:pt x="95" y="110"/>
                  </a:lnTo>
                  <a:lnTo>
                    <a:pt x="135" y="54"/>
                  </a:lnTo>
                  <a:lnTo>
                    <a:pt x="1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1" name="Freeform 26"/>
            <p:cNvSpPr>
              <a:spLocks noEditPoints="1"/>
            </p:cNvSpPr>
            <p:nvPr/>
          </p:nvSpPr>
          <p:spPr bwMode="auto">
            <a:xfrm>
              <a:off x="1307" y="1761"/>
              <a:ext cx="1765" cy="1768"/>
            </a:xfrm>
            <a:custGeom>
              <a:avLst/>
              <a:gdLst>
                <a:gd name="T0" fmla="*/ 1096 w 3530"/>
                <a:gd name="T1" fmla="*/ 405 h 3536"/>
                <a:gd name="T2" fmla="*/ 857 w 3530"/>
                <a:gd name="T3" fmla="*/ 490 h 3536"/>
                <a:gd name="T4" fmla="*/ 646 w 3530"/>
                <a:gd name="T5" fmla="*/ 647 h 3536"/>
                <a:gd name="T6" fmla="*/ 489 w 3530"/>
                <a:gd name="T7" fmla="*/ 858 h 3536"/>
                <a:gd name="T8" fmla="*/ 404 w 3530"/>
                <a:gd name="T9" fmla="*/ 1099 h 3536"/>
                <a:gd name="T10" fmla="*/ 393 w 3530"/>
                <a:gd name="T11" fmla="*/ 1350 h 3536"/>
                <a:gd name="T12" fmla="*/ 453 w 3530"/>
                <a:gd name="T13" fmla="*/ 1597 h 3536"/>
                <a:gd name="T14" fmla="*/ 584 w 3530"/>
                <a:gd name="T15" fmla="*/ 1819 h 3536"/>
                <a:gd name="T16" fmla="*/ 783 w 3530"/>
                <a:gd name="T17" fmla="*/ 1998 h 3536"/>
                <a:gd name="T18" fmla="*/ 1015 w 3530"/>
                <a:gd name="T19" fmla="*/ 2107 h 3536"/>
                <a:gd name="T20" fmla="*/ 1264 w 3530"/>
                <a:gd name="T21" fmla="*/ 2143 h 3536"/>
                <a:gd name="T22" fmla="*/ 1513 w 3530"/>
                <a:gd name="T23" fmla="*/ 2107 h 3536"/>
                <a:gd name="T24" fmla="*/ 1746 w 3530"/>
                <a:gd name="T25" fmla="*/ 1998 h 3536"/>
                <a:gd name="T26" fmla="*/ 1942 w 3530"/>
                <a:gd name="T27" fmla="*/ 1819 h 3536"/>
                <a:gd name="T28" fmla="*/ 2076 w 3530"/>
                <a:gd name="T29" fmla="*/ 1597 h 3536"/>
                <a:gd name="T30" fmla="*/ 2135 w 3530"/>
                <a:gd name="T31" fmla="*/ 1350 h 3536"/>
                <a:gd name="T32" fmla="*/ 2123 w 3530"/>
                <a:gd name="T33" fmla="*/ 1099 h 3536"/>
                <a:gd name="T34" fmla="*/ 2040 w 3530"/>
                <a:gd name="T35" fmla="*/ 858 h 3536"/>
                <a:gd name="T36" fmla="*/ 1883 w 3530"/>
                <a:gd name="T37" fmla="*/ 647 h 3536"/>
                <a:gd name="T38" fmla="*/ 1672 w 3530"/>
                <a:gd name="T39" fmla="*/ 490 h 3536"/>
                <a:gd name="T40" fmla="*/ 1432 w 3530"/>
                <a:gd name="T41" fmla="*/ 405 h 3536"/>
                <a:gd name="T42" fmla="*/ 1315 w 3530"/>
                <a:gd name="T43" fmla="*/ 0 h 3536"/>
                <a:gd name="T44" fmla="*/ 1618 w 3530"/>
                <a:gd name="T45" fmla="*/ 51 h 3536"/>
                <a:gd name="T46" fmla="*/ 1904 w 3530"/>
                <a:gd name="T47" fmla="*/ 174 h 3536"/>
                <a:gd name="T48" fmla="*/ 2159 w 3530"/>
                <a:gd name="T49" fmla="*/ 371 h 3536"/>
                <a:gd name="T50" fmla="*/ 2352 w 3530"/>
                <a:gd name="T51" fmla="*/ 622 h 3536"/>
                <a:gd name="T52" fmla="*/ 2474 w 3530"/>
                <a:gd name="T53" fmla="*/ 902 h 3536"/>
                <a:gd name="T54" fmla="*/ 2527 w 3530"/>
                <a:gd name="T55" fmla="*/ 1200 h 3536"/>
                <a:gd name="T56" fmla="*/ 2507 w 3530"/>
                <a:gd name="T57" fmla="*/ 1502 h 3536"/>
                <a:gd name="T58" fmla="*/ 2415 w 3530"/>
                <a:gd name="T59" fmla="*/ 1792 h 3536"/>
                <a:gd name="T60" fmla="*/ 2366 w 3530"/>
                <a:gd name="T61" fmla="*/ 1977 h 3536"/>
                <a:gd name="T62" fmla="*/ 2509 w 3530"/>
                <a:gd name="T63" fmla="*/ 2036 h 3536"/>
                <a:gd name="T64" fmla="*/ 3465 w 3530"/>
                <a:gd name="T65" fmla="*/ 2995 h 3536"/>
                <a:gd name="T66" fmla="*/ 3524 w 3530"/>
                <a:gd name="T67" fmla="*/ 3142 h 3536"/>
                <a:gd name="T68" fmla="*/ 3513 w 3530"/>
                <a:gd name="T69" fmla="*/ 3297 h 3536"/>
                <a:gd name="T70" fmla="*/ 3429 w 3530"/>
                <a:gd name="T71" fmla="*/ 3434 h 3536"/>
                <a:gd name="T72" fmla="*/ 3291 w 3530"/>
                <a:gd name="T73" fmla="*/ 3519 h 3536"/>
                <a:gd name="T74" fmla="*/ 3136 w 3530"/>
                <a:gd name="T75" fmla="*/ 3530 h 3536"/>
                <a:gd name="T76" fmla="*/ 2990 w 3530"/>
                <a:gd name="T77" fmla="*/ 3471 h 3536"/>
                <a:gd name="T78" fmla="*/ 2033 w 3530"/>
                <a:gd name="T79" fmla="*/ 2513 h 3536"/>
                <a:gd name="T80" fmla="*/ 1973 w 3530"/>
                <a:gd name="T81" fmla="*/ 2370 h 3536"/>
                <a:gd name="T82" fmla="*/ 1789 w 3530"/>
                <a:gd name="T83" fmla="*/ 2419 h 3536"/>
                <a:gd name="T84" fmla="*/ 1499 w 3530"/>
                <a:gd name="T85" fmla="*/ 2511 h 3536"/>
                <a:gd name="T86" fmla="*/ 1197 w 3530"/>
                <a:gd name="T87" fmla="*/ 2531 h 3536"/>
                <a:gd name="T88" fmla="*/ 900 w 3530"/>
                <a:gd name="T89" fmla="*/ 2479 h 3536"/>
                <a:gd name="T90" fmla="*/ 619 w 3530"/>
                <a:gd name="T91" fmla="*/ 2356 h 3536"/>
                <a:gd name="T92" fmla="*/ 370 w 3530"/>
                <a:gd name="T93" fmla="*/ 2163 h 3536"/>
                <a:gd name="T94" fmla="*/ 173 w 3530"/>
                <a:gd name="T95" fmla="*/ 1908 h 3536"/>
                <a:gd name="T96" fmla="*/ 50 w 3530"/>
                <a:gd name="T97" fmla="*/ 1621 h 3536"/>
                <a:gd name="T98" fmla="*/ 0 w 3530"/>
                <a:gd name="T99" fmla="*/ 1317 h 3536"/>
                <a:gd name="T100" fmla="*/ 25 w 3530"/>
                <a:gd name="T101" fmla="*/ 1012 h 3536"/>
                <a:gd name="T102" fmla="*/ 124 w 3530"/>
                <a:gd name="T103" fmla="*/ 718 h 3536"/>
                <a:gd name="T104" fmla="*/ 296 w 3530"/>
                <a:gd name="T105" fmla="*/ 452 h 3536"/>
                <a:gd name="T106" fmla="*/ 536 w 3530"/>
                <a:gd name="T107" fmla="*/ 232 h 3536"/>
                <a:gd name="T108" fmla="*/ 811 w 3530"/>
                <a:gd name="T109" fmla="*/ 84 h 3536"/>
                <a:gd name="T110" fmla="*/ 1111 w 3530"/>
                <a:gd name="T111" fmla="*/ 9 h 3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0" h="3536">
                  <a:moveTo>
                    <a:pt x="1264" y="391"/>
                  </a:moveTo>
                  <a:lnTo>
                    <a:pt x="1179" y="394"/>
                  </a:lnTo>
                  <a:lnTo>
                    <a:pt x="1096" y="405"/>
                  </a:lnTo>
                  <a:lnTo>
                    <a:pt x="1015" y="427"/>
                  </a:lnTo>
                  <a:lnTo>
                    <a:pt x="934" y="454"/>
                  </a:lnTo>
                  <a:lnTo>
                    <a:pt x="857" y="490"/>
                  </a:lnTo>
                  <a:lnTo>
                    <a:pt x="783" y="533"/>
                  </a:lnTo>
                  <a:lnTo>
                    <a:pt x="710" y="586"/>
                  </a:lnTo>
                  <a:lnTo>
                    <a:pt x="646" y="647"/>
                  </a:lnTo>
                  <a:lnTo>
                    <a:pt x="584" y="712"/>
                  </a:lnTo>
                  <a:lnTo>
                    <a:pt x="532" y="784"/>
                  </a:lnTo>
                  <a:lnTo>
                    <a:pt x="489" y="858"/>
                  </a:lnTo>
                  <a:lnTo>
                    <a:pt x="453" y="936"/>
                  </a:lnTo>
                  <a:lnTo>
                    <a:pt x="426" y="1017"/>
                  </a:lnTo>
                  <a:lnTo>
                    <a:pt x="404" y="1099"/>
                  </a:lnTo>
                  <a:lnTo>
                    <a:pt x="393" y="1182"/>
                  </a:lnTo>
                  <a:lnTo>
                    <a:pt x="389" y="1267"/>
                  </a:lnTo>
                  <a:lnTo>
                    <a:pt x="393" y="1350"/>
                  </a:lnTo>
                  <a:lnTo>
                    <a:pt x="404" y="1435"/>
                  </a:lnTo>
                  <a:lnTo>
                    <a:pt x="426" y="1516"/>
                  </a:lnTo>
                  <a:lnTo>
                    <a:pt x="453" y="1597"/>
                  </a:lnTo>
                  <a:lnTo>
                    <a:pt x="489" y="1675"/>
                  </a:lnTo>
                  <a:lnTo>
                    <a:pt x="532" y="1749"/>
                  </a:lnTo>
                  <a:lnTo>
                    <a:pt x="584" y="1819"/>
                  </a:lnTo>
                  <a:lnTo>
                    <a:pt x="646" y="1886"/>
                  </a:lnTo>
                  <a:lnTo>
                    <a:pt x="710" y="1946"/>
                  </a:lnTo>
                  <a:lnTo>
                    <a:pt x="783" y="1998"/>
                  </a:lnTo>
                  <a:lnTo>
                    <a:pt x="857" y="2043"/>
                  </a:lnTo>
                  <a:lnTo>
                    <a:pt x="934" y="2080"/>
                  </a:lnTo>
                  <a:lnTo>
                    <a:pt x="1015" y="2107"/>
                  </a:lnTo>
                  <a:lnTo>
                    <a:pt x="1096" y="2127"/>
                  </a:lnTo>
                  <a:lnTo>
                    <a:pt x="1179" y="2139"/>
                  </a:lnTo>
                  <a:lnTo>
                    <a:pt x="1264" y="2143"/>
                  </a:lnTo>
                  <a:lnTo>
                    <a:pt x="1347" y="2139"/>
                  </a:lnTo>
                  <a:lnTo>
                    <a:pt x="1432" y="2127"/>
                  </a:lnTo>
                  <a:lnTo>
                    <a:pt x="1513" y="2107"/>
                  </a:lnTo>
                  <a:lnTo>
                    <a:pt x="1594" y="2080"/>
                  </a:lnTo>
                  <a:lnTo>
                    <a:pt x="1672" y="2043"/>
                  </a:lnTo>
                  <a:lnTo>
                    <a:pt x="1746" y="1998"/>
                  </a:lnTo>
                  <a:lnTo>
                    <a:pt x="1816" y="1946"/>
                  </a:lnTo>
                  <a:lnTo>
                    <a:pt x="1883" y="1886"/>
                  </a:lnTo>
                  <a:lnTo>
                    <a:pt x="1942" y="1819"/>
                  </a:lnTo>
                  <a:lnTo>
                    <a:pt x="1995" y="1749"/>
                  </a:lnTo>
                  <a:lnTo>
                    <a:pt x="2040" y="1675"/>
                  </a:lnTo>
                  <a:lnTo>
                    <a:pt x="2076" y="1597"/>
                  </a:lnTo>
                  <a:lnTo>
                    <a:pt x="2103" y="1516"/>
                  </a:lnTo>
                  <a:lnTo>
                    <a:pt x="2123" y="1435"/>
                  </a:lnTo>
                  <a:lnTo>
                    <a:pt x="2135" y="1350"/>
                  </a:lnTo>
                  <a:lnTo>
                    <a:pt x="2139" y="1267"/>
                  </a:lnTo>
                  <a:lnTo>
                    <a:pt x="2135" y="1182"/>
                  </a:lnTo>
                  <a:lnTo>
                    <a:pt x="2123" y="1099"/>
                  </a:lnTo>
                  <a:lnTo>
                    <a:pt x="2103" y="1017"/>
                  </a:lnTo>
                  <a:lnTo>
                    <a:pt x="2076" y="936"/>
                  </a:lnTo>
                  <a:lnTo>
                    <a:pt x="2040" y="858"/>
                  </a:lnTo>
                  <a:lnTo>
                    <a:pt x="1995" y="784"/>
                  </a:lnTo>
                  <a:lnTo>
                    <a:pt x="1942" y="712"/>
                  </a:lnTo>
                  <a:lnTo>
                    <a:pt x="1883" y="647"/>
                  </a:lnTo>
                  <a:lnTo>
                    <a:pt x="1816" y="586"/>
                  </a:lnTo>
                  <a:lnTo>
                    <a:pt x="1746" y="533"/>
                  </a:lnTo>
                  <a:lnTo>
                    <a:pt x="1672" y="490"/>
                  </a:lnTo>
                  <a:lnTo>
                    <a:pt x="1594" y="454"/>
                  </a:lnTo>
                  <a:lnTo>
                    <a:pt x="1513" y="427"/>
                  </a:lnTo>
                  <a:lnTo>
                    <a:pt x="1432" y="405"/>
                  </a:lnTo>
                  <a:lnTo>
                    <a:pt x="1347" y="394"/>
                  </a:lnTo>
                  <a:lnTo>
                    <a:pt x="1264" y="391"/>
                  </a:lnTo>
                  <a:close/>
                  <a:moveTo>
                    <a:pt x="1315" y="0"/>
                  </a:moveTo>
                  <a:lnTo>
                    <a:pt x="1418" y="9"/>
                  </a:lnTo>
                  <a:lnTo>
                    <a:pt x="1519" y="26"/>
                  </a:lnTo>
                  <a:lnTo>
                    <a:pt x="1618" y="51"/>
                  </a:lnTo>
                  <a:lnTo>
                    <a:pt x="1717" y="84"/>
                  </a:lnTo>
                  <a:lnTo>
                    <a:pt x="1811" y="125"/>
                  </a:lnTo>
                  <a:lnTo>
                    <a:pt x="1904" y="174"/>
                  </a:lnTo>
                  <a:lnTo>
                    <a:pt x="1993" y="232"/>
                  </a:lnTo>
                  <a:lnTo>
                    <a:pt x="2078" y="297"/>
                  </a:lnTo>
                  <a:lnTo>
                    <a:pt x="2159" y="371"/>
                  </a:lnTo>
                  <a:lnTo>
                    <a:pt x="2231" y="450"/>
                  </a:lnTo>
                  <a:lnTo>
                    <a:pt x="2296" y="533"/>
                  </a:lnTo>
                  <a:lnTo>
                    <a:pt x="2352" y="622"/>
                  </a:lnTo>
                  <a:lnTo>
                    <a:pt x="2400" y="712"/>
                  </a:lnTo>
                  <a:lnTo>
                    <a:pt x="2442" y="806"/>
                  </a:lnTo>
                  <a:lnTo>
                    <a:pt x="2474" y="902"/>
                  </a:lnTo>
                  <a:lnTo>
                    <a:pt x="2500" y="999"/>
                  </a:lnTo>
                  <a:lnTo>
                    <a:pt x="2518" y="1101"/>
                  </a:lnTo>
                  <a:lnTo>
                    <a:pt x="2527" y="1200"/>
                  </a:lnTo>
                  <a:lnTo>
                    <a:pt x="2529" y="1301"/>
                  </a:lnTo>
                  <a:lnTo>
                    <a:pt x="2521" y="1402"/>
                  </a:lnTo>
                  <a:lnTo>
                    <a:pt x="2507" y="1502"/>
                  </a:lnTo>
                  <a:lnTo>
                    <a:pt x="2483" y="1599"/>
                  </a:lnTo>
                  <a:lnTo>
                    <a:pt x="2453" y="1697"/>
                  </a:lnTo>
                  <a:lnTo>
                    <a:pt x="2415" y="1792"/>
                  </a:lnTo>
                  <a:lnTo>
                    <a:pt x="2368" y="1883"/>
                  </a:lnTo>
                  <a:lnTo>
                    <a:pt x="2314" y="1973"/>
                  </a:lnTo>
                  <a:lnTo>
                    <a:pt x="2366" y="1977"/>
                  </a:lnTo>
                  <a:lnTo>
                    <a:pt x="2415" y="1989"/>
                  </a:lnTo>
                  <a:lnTo>
                    <a:pt x="2464" y="2009"/>
                  </a:lnTo>
                  <a:lnTo>
                    <a:pt x="2509" y="2036"/>
                  </a:lnTo>
                  <a:lnTo>
                    <a:pt x="2550" y="2072"/>
                  </a:lnTo>
                  <a:lnTo>
                    <a:pt x="3429" y="2952"/>
                  </a:lnTo>
                  <a:lnTo>
                    <a:pt x="3465" y="2995"/>
                  </a:lnTo>
                  <a:lnTo>
                    <a:pt x="3493" y="3041"/>
                  </a:lnTo>
                  <a:lnTo>
                    <a:pt x="3513" y="3091"/>
                  </a:lnTo>
                  <a:lnTo>
                    <a:pt x="3524" y="3142"/>
                  </a:lnTo>
                  <a:lnTo>
                    <a:pt x="3530" y="3194"/>
                  </a:lnTo>
                  <a:lnTo>
                    <a:pt x="3524" y="3247"/>
                  </a:lnTo>
                  <a:lnTo>
                    <a:pt x="3513" y="3297"/>
                  </a:lnTo>
                  <a:lnTo>
                    <a:pt x="3493" y="3346"/>
                  </a:lnTo>
                  <a:lnTo>
                    <a:pt x="3465" y="3393"/>
                  </a:lnTo>
                  <a:lnTo>
                    <a:pt x="3429" y="3434"/>
                  </a:lnTo>
                  <a:lnTo>
                    <a:pt x="3387" y="3471"/>
                  </a:lnTo>
                  <a:lnTo>
                    <a:pt x="3340" y="3499"/>
                  </a:lnTo>
                  <a:lnTo>
                    <a:pt x="3291" y="3519"/>
                  </a:lnTo>
                  <a:lnTo>
                    <a:pt x="3241" y="3530"/>
                  </a:lnTo>
                  <a:lnTo>
                    <a:pt x="3189" y="3536"/>
                  </a:lnTo>
                  <a:lnTo>
                    <a:pt x="3136" y="3530"/>
                  </a:lnTo>
                  <a:lnTo>
                    <a:pt x="3086" y="3519"/>
                  </a:lnTo>
                  <a:lnTo>
                    <a:pt x="3035" y="3499"/>
                  </a:lnTo>
                  <a:lnTo>
                    <a:pt x="2990" y="3471"/>
                  </a:lnTo>
                  <a:lnTo>
                    <a:pt x="2947" y="3434"/>
                  </a:lnTo>
                  <a:lnTo>
                    <a:pt x="2069" y="2555"/>
                  </a:lnTo>
                  <a:lnTo>
                    <a:pt x="2033" y="2513"/>
                  </a:lnTo>
                  <a:lnTo>
                    <a:pt x="2005" y="2468"/>
                  </a:lnTo>
                  <a:lnTo>
                    <a:pt x="1986" y="2419"/>
                  </a:lnTo>
                  <a:lnTo>
                    <a:pt x="1973" y="2370"/>
                  </a:lnTo>
                  <a:lnTo>
                    <a:pt x="1969" y="2318"/>
                  </a:lnTo>
                  <a:lnTo>
                    <a:pt x="1879" y="2372"/>
                  </a:lnTo>
                  <a:lnTo>
                    <a:pt x="1789" y="2419"/>
                  </a:lnTo>
                  <a:lnTo>
                    <a:pt x="1693" y="2457"/>
                  </a:lnTo>
                  <a:lnTo>
                    <a:pt x="1596" y="2488"/>
                  </a:lnTo>
                  <a:lnTo>
                    <a:pt x="1499" y="2511"/>
                  </a:lnTo>
                  <a:lnTo>
                    <a:pt x="1399" y="2526"/>
                  </a:lnTo>
                  <a:lnTo>
                    <a:pt x="1298" y="2533"/>
                  </a:lnTo>
                  <a:lnTo>
                    <a:pt x="1197" y="2531"/>
                  </a:lnTo>
                  <a:lnTo>
                    <a:pt x="1098" y="2522"/>
                  </a:lnTo>
                  <a:lnTo>
                    <a:pt x="997" y="2504"/>
                  </a:lnTo>
                  <a:lnTo>
                    <a:pt x="900" y="2479"/>
                  </a:lnTo>
                  <a:lnTo>
                    <a:pt x="804" y="2446"/>
                  </a:lnTo>
                  <a:lnTo>
                    <a:pt x="710" y="2405"/>
                  </a:lnTo>
                  <a:lnTo>
                    <a:pt x="619" y="2356"/>
                  </a:lnTo>
                  <a:lnTo>
                    <a:pt x="532" y="2300"/>
                  </a:lnTo>
                  <a:lnTo>
                    <a:pt x="449" y="2235"/>
                  </a:lnTo>
                  <a:lnTo>
                    <a:pt x="370" y="2163"/>
                  </a:lnTo>
                  <a:lnTo>
                    <a:pt x="296" y="2081"/>
                  </a:lnTo>
                  <a:lnTo>
                    <a:pt x="231" y="1997"/>
                  </a:lnTo>
                  <a:lnTo>
                    <a:pt x="173" y="1908"/>
                  </a:lnTo>
                  <a:lnTo>
                    <a:pt x="124" y="1814"/>
                  </a:lnTo>
                  <a:lnTo>
                    <a:pt x="83" y="1720"/>
                  </a:lnTo>
                  <a:lnTo>
                    <a:pt x="50" y="1621"/>
                  </a:lnTo>
                  <a:lnTo>
                    <a:pt x="25" y="1521"/>
                  </a:lnTo>
                  <a:lnTo>
                    <a:pt x="9" y="1420"/>
                  </a:lnTo>
                  <a:lnTo>
                    <a:pt x="0" y="1317"/>
                  </a:lnTo>
                  <a:lnTo>
                    <a:pt x="0" y="1216"/>
                  </a:lnTo>
                  <a:lnTo>
                    <a:pt x="9" y="1113"/>
                  </a:lnTo>
                  <a:lnTo>
                    <a:pt x="25" y="1012"/>
                  </a:lnTo>
                  <a:lnTo>
                    <a:pt x="50" y="913"/>
                  </a:lnTo>
                  <a:lnTo>
                    <a:pt x="83" y="813"/>
                  </a:lnTo>
                  <a:lnTo>
                    <a:pt x="124" y="718"/>
                  </a:lnTo>
                  <a:lnTo>
                    <a:pt x="173" y="625"/>
                  </a:lnTo>
                  <a:lnTo>
                    <a:pt x="231" y="537"/>
                  </a:lnTo>
                  <a:lnTo>
                    <a:pt x="296" y="452"/>
                  </a:lnTo>
                  <a:lnTo>
                    <a:pt x="370" y="371"/>
                  </a:lnTo>
                  <a:lnTo>
                    <a:pt x="451" y="297"/>
                  </a:lnTo>
                  <a:lnTo>
                    <a:pt x="536" y="232"/>
                  </a:lnTo>
                  <a:lnTo>
                    <a:pt x="624" y="174"/>
                  </a:lnTo>
                  <a:lnTo>
                    <a:pt x="716" y="125"/>
                  </a:lnTo>
                  <a:lnTo>
                    <a:pt x="811" y="84"/>
                  </a:lnTo>
                  <a:lnTo>
                    <a:pt x="911" y="51"/>
                  </a:lnTo>
                  <a:lnTo>
                    <a:pt x="1010" y="26"/>
                  </a:lnTo>
                  <a:lnTo>
                    <a:pt x="1111" y="9"/>
                  </a:lnTo>
                  <a:lnTo>
                    <a:pt x="1214" y="0"/>
                  </a:lnTo>
                  <a:lnTo>
                    <a:pt x="1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12" name="Rectangle 211"/>
          <p:cNvSpPr/>
          <p:nvPr/>
        </p:nvSpPr>
        <p:spPr>
          <a:xfrm>
            <a:off x="6610841" y="5721694"/>
            <a:ext cx="1184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8682501" y="5721694"/>
            <a:ext cx="1184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10909394" y="5721694"/>
            <a:ext cx="1184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>
            <a:off x="1867855" y="340754"/>
            <a:ext cx="0" cy="771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3574975" y="340754"/>
            <a:ext cx="0" cy="771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5282095" y="340754"/>
            <a:ext cx="0" cy="771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6989215" y="340754"/>
            <a:ext cx="0" cy="771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8696335" y="340754"/>
            <a:ext cx="0" cy="771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10403455" y="340754"/>
            <a:ext cx="0" cy="771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Group 224"/>
          <p:cNvGrpSpPr/>
          <p:nvPr/>
        </p:nvGrpSpPr>
        <p:grpSpPr>
          <a:xfrm>
            <a:off x="319510" y="322641"/>
            <a:ext cx="1389570" cy="807406"/>
            <a:chOff x="319510" y="327890"/>
            <a:chExt cx="1389570" cy="807406"/>
          </a:xfrm>
        </p:grpSpPr>
        <p:sp>
          <p:nvSpPr>
            <p:cNvPr id="223" name="Rectangle 222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1200+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2026630" y="322641"/>
            <a:ext cx="1389570" cy="807406"/>
            <a:chOff x="319510" y="327890"/>
            <a:chExt cx="1389570" cy="807406"/>
          </a:xfrm>
        </p:grpSpPr>
        <p:sp>
          <p:nvSpPr>
            <p:cNvPr id="227" name="Rectangle 226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72%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3733750" y="322641"/>
            <a:ext cx="1389570" cy="807406"/>
            <a:chOff x="319510" y="327890"/>
            <a:chExt cx="1389570" cy="807406"/>
          </a:xfrm>
        </p:grpSpPr>
        <p:sp>
          <p:nvSpPr>
            <p:cNvPr id="230" name="Rectangle 229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23%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5440870" y="322641"/>
            <a:ext cx="1389570" cy="807406"/>
            <a:chOff x="319510" y="327890"/>
            <a:chExt cx="1389570" cy="807406"/>
          </a:xfrm>
        </p:grpSpPr>
        <p:sp>
          <p:nvSpPr>
            <p:cNvPr id="233" name="Rectangle 232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&gt;120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7147990" y="322641"/>
            <a:ext cx="1389570" cy="807406"/>
            <a:chOff x="319510" y="327890"/>
            <a:chExt cx="1389570" cy="807406"/>
          </a:xfrm>
        </p:grpSpPr>
        <p:sp>
          <p:nvSpPr>
            <p:cNvPr id="236" name="Rectangle 235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&lt;900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8855110" y="322641"/>
            <a:ext cx="1389570" cy="807406"/>
            <a:chOff x="319510" y="327890"/>
            <a:chExt cx="1389570" cy="807406"/>
          </a:xfrm>
        </p:grpSpPr>
        <p:sp>
          <p:nvSpPr>
            <p:cNvPr id="239" name="Rectangle 238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$1600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1" name="Group 240"/>
          <p:cNvGrpSpPr/>
          <p:nvPr/>
        </p:nvGrpSpPr>
        <p:grpSpPr>
          <a:xfrm>
            <a:off x="10562230" y="322641"/>
            <a:ext cx="1389570" cy="807406"/>
            <a:chOff x="319510" y="327890"/>
            <a:chExt cx="1389570" cy="807406"/>
          </a:xfrm>
        </p:grpSpPr>
        <p:sp>
          <p:nvSpPr>
            <p:cNvPr id="242" name="Rectangle 241"/>
            <p:cNvSpPr/>
            <p:nvPr/>
          </p:nvSpPr>
          <p:spPr>
            <a:xfrm>
              <a:off x="319510" y="612076"/>
              <a:ext cx="138957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7.2M</a:t>
              </a:r>
              <a:endParaRPr lang="en-US" sz="2800" spc="-150" dirty="0">
                <a:solidFill>
                  <a:schemeClr val="bg1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319510" y="327890"/>
              <a:ext cx="1184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47" name="Chart 246"/>
          <p:cNvGraphicFramePr/>
          <p:nvPr>
            <p:extLst>
              <p:ext uri="{D42A27DB-BD31-4B8C-83A1-F6EECF244321}">
                <p14:modId xmlns:p14="http://schemas.microsoft.com/office/powerpoint/2010/main" val="4079850174"/>
              </p:ext>
            </p:extLst>
          </p:nvPr>
        </p:nvGraphicFramePr>
        <p:xfrm>
          <a:off x="237877" y="1424254"/>
          <a:ext cx="5234126" cy="228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0" name="Chart 249"/>
          <p:cNvGraphicFramePr/>
          <p:nvPr>
            <p:extLst>
              <p:ext uri="{D42A27DB-BD31-4B8C-83A1-F6EECF244321}">
                <p14:modId xmlns:p14="http://schemas.microsoft.com/office/powerpoint/2010/main" val="4048448776"/>
              </p:ext>
            </p:extLst>
          </p:nvPr>
        </p:nvGraphicFramePr>
        <p:xfrm>
          <a:off x="0" y="4508450"/>
          <a:ext cx="2026630" cy="1579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1" name="Chart 250"/>
          <p:cNvGraphicFramePr/>
          <p:nvPr>
            <p:extLst>
              <p:ext uri="{D42A27DB-BD31-4B8C-83A1-F6EECF244321}">
                <p14:modId xmlns:p14="http://schemas.microsoft.com/office/powerpoint/2010/main" val="1582925701"/>
              </p:ext>
            </p:extLst>
          </p:nvPr>
        </p:nvGraphicFramePr>
        <p:xfrm>
          <a:off x="1827692" y="4508450"/>
          <a:ext cx="2026630" cy="1579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2" name="Chart 251"/>
          <p:cNvGraphicFramePr/>
          <p:nvPr>
            <p:extLst>
              <p:ext uri="{D42A27DB-BD31-4B8C-83A1-F6EECF244321}">
                <p14:modId xmlns:p14="http://schemas.microsoft.com/office/powerpoint/2010/main" val="2230244831"/>
              </p:ext>
            </p:extLst>
          </p:nvPr>
        </p:nvGraphicFramePr>
        <p:xfrm>
          <a:off x="3655384" y="4508450"/>
          <a:ext cx="2026630" cy="1579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4" name="Rectangle 253"/>
          <p:cNvSpPr/>
          <p:nvPr/>
        </p:nvSpPr>
        <p:spPr>
          <a:xfrm>
            <a:off x="421172" y="6066168"/>
            <a:ext cx="1184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01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2248864" y="6066168"/>
            <a:ext cx="1184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4077271" y="6066168"/>
            <a:ext cx="1184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Chart 03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421172" y="5113565"/>
            <a:ext cx="1184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2248864" y="5113565"/>
            <a:ext cx="1184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4076556" y="5113565"/>
            <a:ext cx="1184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1452251" y="4075580"/>
            <a:ext cx="2794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2400" spc="-15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3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00890" y="439388"/>
            <a:ext cx="3950921" cy="5957850"/>
            <a:chOff x="700644" y="439388"/>
            <a:chExt cx="3950921" cy="595785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000" r="-63000"/>
            </a:stretch>
          </a:blipFill>
        </p:grpSpPr>
        <p:sp>
          <p:nvSpPr>
            <p:cNvPr id="4" name="Rectangle 3"/>
            <p:cNvSpPr/>
            <p:nvPr/>
          </p:nvSpPr>
          <p:spPr>
            <a:xfrm>
              <a:off x="700644" y="439388"/>
              <a:ext cx="1920240" cy="19202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00644" y="2458193"/>
              <a:ext cx="1920240" cy="19202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731325" y="2458193"/>
              <a:ext cx="1920240" cy="19202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731325" y="1235034"/>
              <a:ext cx="1097280" cy="10972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00644" y="4476998"/>
              <a:ext cx="1920240" cy="19202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31325" y="4476998"/>
              <a:ext cx="1097280" cy="10972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60769" y="1322009"/>
            <a:ext cx="6432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-3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 Watching</a:t>
            </a:r>
          </a:p>
        </p:txBody>
      </p:sp>
      <p:sp>
        <p:nvSpPr>
          <p:cNvPr id="14" name="Oval 13"/>
          <p:cNvSpPr/>
          <p:nvPr/>
        </p:nvSpPr>
        <p:spPr>
          <a:xfrm>
            <a:off x="5260769" y="2628010"/>
            <a:ext cx="640080" cy="639487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60769" y="4381996"/>
            <a:ext cx="640080" cy="639487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5454874" y="4505652"/>
            <a:ext cx="251869" cy="392174"/>
          </a:xfrm>
          <a:custGeom>
            <a:avLst/>
            <a:gdLst>
              <a:gd name="T0" fmla="*/ 934 w 2226"/>
              <a:gd name="T1" fmla="*/ 554 h 3570"/>
              <a:gd name="T2" fmla="*/ 731 w 2226"/>
              <a:gd name="T3" fmla="*/ 664 h 3570"/>
              <a:gd name="T4" fmla="*/ 584 w 2226"/>
              <a:gd name="T5" fmla="*/ 842 h 3570"/>
              <a:gd name="T6" fmla="*/ 515 w 2226"/>
              <a:gd name="T7" fmla="*/ 1068 h 3570"/>
              <a:gd name="T8" fmla="*/ 539 w 2226"/>
              <a:gd name="T9" fmla="*/ 1308 h 3570"/>
              <a:gd name="T10" fmla="*/ 649 w 2226"/>
              <a:gd name="T11" fmla="*/ 1512 h 3570"/>
              <a:gd name="T12" fmla="*/ 827 w 2226"/>
              <a:gd name="T13" fmla="*/ 1658 h 3570"/>
              <a:gd name="T14" fmla="*/ 1051 w 2226"/>
              <a:gd name="T15" fmla="*/ 1729 h 3570"/>
              <a:gd name="T16" fmla="*/ 1292 w 2226"/>
              <a:gd name="T17" fmla="*/ 1704 h 3570"/>
              <a:gd name="T18" fmla="*/ 1495 w 2226"/>
              <a:gd name="T19" fmla="*/ 1594 h 3570"/>
              <a:gd name="T20" fmla="*/ 1642 w 2226"/>
              <a:gd name="T21" fmla="*/ 1416 h 3570"/>
              <a:gd name="T22" fmla="*/ 1711 w 2226"/>
              <a:gd name="T23" fmla="*/ 1190 h 3570"/>
              <a:gd name="T24" fmla="*/ 1687 w 2226"/>
              <a:gd name="T25" fmla="*/ 950 h 3570"/>
              <a:gd name="T26" fmla="*/ 1577 w 2226"/>
              <a:gd name="T27" fmla="*/ 745 h 3570"/>
              <a:gd name="T28" fmla="*/ 1399 w 2226"/>
              <a:gd name="T29" fmla="*/ 599 h 3570"/>
              <a:gd name="T30" fmla="*/ 1175 w 2226"/>
              <a:gd name="T31" fmla="*/ 530 h 3570"/>
              <a:gd name="T32" fmla="*/ 1286 w 2226"/>
              <a:gd name="T33" fmla="*/ 13 h 3570"/>
              <a:gd name="T34" fmla="*/ 1603 w 2226"/>
              <a:gd name="T35" fmla="*/ 114 h 3570"/>
              <a:gd name="T36" fmla="*/ 1871 w 2226"/>
              <a:gd name="T37" fmla="*/ 299 h 3570"/>
              <a:gd name="T38" fmla="*/ 2074 w 2226"/>
              <a:gd name="T39" fmla="*/ 553 h 3570"/>
              <a:gd name="T40" fmla="*/ 2197 w 2226"/>
              <a:gd name="T41" fmla="*/ 860 h 3570"/>
              <a:gd name="T42" fmla="*/ 2225 w 2226"/>
              <a:gd name="T43" fmla="*/ 1192 h 3570"/>
              <a:gd name="T44" fmla="*/ 2183 w 2226"/>
              <a:gd name="T45" fmla="*/ 1507 h 3570"/>
              <a:gd name="T46" fmla="*/ 2094 w 2226"/>
              <a:gd name="T47" fmla="*/ 1828 h 3570"/>
              <a:gd name="T48" fmla="*/ 1972 w 2226"/>
              <a:gd name="T49" fmla="*/ 2147 h 3570"/>
              <a:gd name="T50" fmla="*/ 1827 w 2226"/>
              <a:gd name="T51" fmla="*/ 2455 h 3570"/>
              <a:gd name="T52" fmla="*/ 1670 w 2226"/>
              <a:gd name="T53" fmla="*/ 2742 h 3570"/>
              <a:gd name="T54" fmla="*/ 1512 w 2226"/>
              <a:gd name="T55" fmla="*/ 3001 h 3570"/>
              <a:gd name="T56" fmla="*/ 1367 w 2226"/>
              <a:gd name="T57" fmla="*/ 3222 h 3570"/>
              <a:gd name="T58" fmla="*/ 1245 w 2226"/>
              <a:gd name="T59" fmla="*/ 3396 h 3570"/>
              <a:gd name="T60" fmla="*/ 1156 w 2226"/>
              <a:gd name="T61" fmla="*/ 3514 h 3570"/>
              <a:gd name="T62" fmla="*/ 1115 w 2226"/>
              <a:gd name="T63" fmla="*/ 3568 h 3570"/>
              <a:gd name="T64" fmla="*/ 1097 w 2226"/>
              <a:gd name="T65" fmla="*/ 3549 h 3570"/>
              <a:gd name="T66" fmla="*/ 1031 w 2226"/>
              <a:gd name="T67" fmla="*/ 3462 h 3570"/>
              <a:gd name="T68" fmla="*/ 924 w 2226"/>
              <a:gd name="T69" fmla="*/ 3315 h 3570"/>
              <a:gd name="T70" fmla="*/ 788 w 2226"/>
              <a:gd name="T71" fmla="*/ 3117 h 3570"/>
              <a:gd name="T72" fmla="*/ 636 w 2226"/>
              <a:gd name="T73" fmla="*/ 2875 h 3570"/>
              <a:gd name="T74" fmla="*/ 477 w 2226"/>
              <a:gd name="T75" fmla="*/ 2602 h 3570"/>
              <a:gd name="T76" fmla="*/ 324 w 2226"/>
              <a:gd name="T77" fmla="*/ 2303 h 3570"/>
              <a:gd name="T78" fmla="*/ 189 w 2226"/>
              <a:gd name="T79" fmla="*/ 1988 h 3570"/>
              <a:gd name="T80" fmla="*/ 82 w 2226"/>
              <a:gd name="T81" fmla="*/ 1667 h 3570"/>
              <a:gd name="T82" fmla="*/ 16 w 2226"/>
              <a:gd name="T83" fmla="*/ 1348 h 3570"/>
              <a:gd name="T84" fmla="*/ 3 w 2226"/>
              <a:gd name="T85" fmla="*/ 1029 h 3570"/>
              <a:gd name="T86" fmla="*/ 79 w 2226"/>
              <a:gd name="T87" fmla="*/ 701 h 3570"/>
              <a:gd name="T88" fmla="*/ 244 w 2226"/>
              <a:gd name="T89" fmla="*/ 418 h 3570"/>
              <a:gd name="T90" fmla="*/ 483 w 2226"/>
              <a:gd name="T91" fmla="*/ 196 h 3570"/>
              <a:gd name="T92" fmla="*/ 777 w 2226"/>
              <a:gd name="T93" fmla="*/ 52 h 3570"/>
              <a:gd name="T94" fmla="*/ 1113 w 2226"/>
              <a:gd name="T95" fmla="*/ 0 h 3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26" h="3570">
                <a:moveTo>
                  <a:pt x="1113" y="527"/>
                </a:moveTo>
                <a:lnTo>
                  <a:pt x="1051" y="530"/>
                </a:lnTo>
                <a:lnTo>
                  <a:pt x="992" y="539"/>
                </a:lnTo>
                <a:lnTo>
                  <a:pt x="934" y="554"/>
                </a:lnTo>
                <a:lnTo>
                  <a:pt x="879" y="574"/>
                </a:lnTo>
                <a:lnTo>
                  <a:pt x="827" y="599"/>
                </a:lnTo>
                <a:lnTo>
                  <a:pt x="777" y="630"/>
                </a:lnTo>
                <a:lnTo>
                  <a:pt x="731" y="664"/>
                </a:lnTo>
                <a:lnTo>
                  <a:pt x="688" y="703"/>
                </a:lnTo>
                <a:lnTo>
                  <a:pt x="649" y="745"/>
                </a:lnTo>
                <a:lnTo>
                  <a:pt x="614" y="792"/>
                </a:lnTo>
                <a:lnTo>
                  <a:pt x="584" y="842"/>
                </a:lnTo>
                <a:lnTo>
                  <a:pt x="559" y="895"/>
                </a:lnTo>
                <a:lnTo>
                  <a:pt x="539" y="950"/>
                </a:lnTo>
                <a:lnTo>
                  <a:pt x="524" y="1007"/>
                </a:lnTo>
                <a:lnTo>
                  <a:pt x="515" y="1068"/>
                </a:lnTo>
                <a:lnTo>
                  <a:pt x="512" y="1129"/>
                </a:lnTo>
                <a:lnTo>
                  <a:pt x="515" y="1190"/>
                </a:lnTo>
                <a:lnTo>
                  <a:pt x="524" y="1251"/>
                </a:lnTo>
                <a:lnTo>
                  <a:pt x="539" y="1308"/>
                </a:lnTo>
                <a:lnTo>
                  <a:pt x="559" y="1363"/>
                </a:lnTo>
                <a:lnTo>
                  <a:pt x="584" y="1416"/>
                </a:lnTo>
                <a:lnTo>
                  <a:pt x="614" y="1466"/>
                </a:lnTo>
                <a:lnTo>
                  <a:pt x="649" y="1512"/>
                </a:lnTo>
                <a:lnTo>
                  <a:pt x="688" y="1555"/>
                </a:lnTo>
                <a:lnTo>
                  <a:pt x="731" y="1594"/>
                </a:lnTo>
                <a:lnTo>
                  <a:pt x="777" y="1628"/>
                </a:lnTo>
                <a:lnTo>
                  <a:pt x="827" y="1658"/>
                </a:lnTo>
                <a:lnTo>
                  <a:pt x="879" y="1684"/>
                </a:lnTo>
                <a:lnTo>
                  <a:pt x="934" y="1704"/>
                </a:lnTo>
                <a:lnTo>
                  <a:pt x="992" y="1719"/>
                </a:lnTo>
                <a:lnTo>
                  <a:pt x="1051" y="1729"/>
                </a:lnTo>
                <a:lnTo>
                  <a:pt x="1113" y="1731"/>
                </a:lnTo>
                <a:lnTo>
                  <a:pt x="1175" y="1729"/>
                </a:lnTo>
                <a:lnTo>
                  <a:pt x="1234" y="1719"/>
                </a:lnTo>
                <a:lnTo>
                  <a:pt x="1292" y="1704"/>
                </a:lnTo>
                <a:lnTo>
                  <a:pt x="1347" y="1684"/>
                </a:lnTo>
                <a:lnTo>
                  <a:pt x="1399" y="1658"/>
                </a:lnTo>
                <a:lnTo>
                  <a:pt x="1449" y="1628"/>
                </a:lnTo>
                <a:lnTo>
                  <a:pt x="1495" y="1594"/>
                </a:lnTo>
                <a:lnTo>
                  <a:pt x="1538" y="1555"/>
                </a:lnTo>
                <a:lnTo>
                  <a:pt x="1577" y="1512"/>
                </a:lnTo>
                <a:lnTo>
                  <a:pt x="1612" y="1466"/>
                </a:lnTo>
                <a:lnTo>
                  <a:pt x="1642" y="1416"/>
                </a:lnTo>
                <a:lnTo>
                  <a:pt x="1667" y="1363"/>
                </a:lnTo>
                <a:lnTo>
                  <a:pt x="1687" y="1308"/>
                </a:lnTo>
                <a:lnTo>
                  <a:pt x="1702" y="1251"/>
                </a:lnTo>
                <a:lnTo>
                  <a:pt x="1711" y="1190"/>
                </a:lnTo>
                <a:lnTo>
                  <a:pt x="1714" y="1129"/>
                </a:lnTo>
                <a:lnTo>
                  <a:pt x="1711" y="1068"/>
                </a:lnTo>
                <a:lnTo>
                  <a:pt x="1702" y="1007"/>
                </a:lnTo>
                <a:lnTo>
                  <a:pt x="1687" y="950"/>
                </a:lnTo>
                <a:lnTo>
                  <a:pt x="1667" y="895"/>
                </a:lnTo>
                <a:lnTo>
                  <a:pt x="1642" y="842"/>
                </a:lnTo>
                <a:lnTo>
                  <a:pt x="1612" y="792"/>
                </a:lnTo>
                <a:lnTo>
                  <a:pt x="1577" y="745"/>
                </a:lnTo>
                <a:lnTo>
                  <a:pt x="1538" y="703"/>
                </a:lnTo>
                <a:lnTo>
                  <a:pt x="1495" y="664"/>
                </a:lnTo>
                <a:lnTo>
                  <a:pt x="1449" y="630"/>
                </a:lnTo>
                <a:lnTo>
                  <a:pt x="1399" y="599"/>
                </a:lnTo>
                <a:lnTo>
                  <a:pt x="1347" y="574"/>
                </a:lnTo>
                <a:lnTo>
                  <a:pt x="1292" y="554"/>
                </a:lnTo>
                <a:lnTo>
                  <a:pt x="1234" y="539"/>
                </a:lnTo>
                <a:lnTo>
                  <a:pt x="1175" y="530"/>
                </a:lnTo>
                <a:lnTo>
                  <a:pt x="1113" y="527"/>
                </a:lnTo>
                <a:close/>
                <a:moveTo>
                  <a:pt x="1113" y="0"/>
                </a:moveTo>
                <a:lnTo>
                  <a:pt x="1200" y="3"/>
                </a:lnTo>
                <a:lnTo>
                  <a:pt x="1286" y="13"/>
                </a:lnTo>
                <a:lnTo>
                  <a:pt x="1368" y="29"/>
                </a:lnTo>
                <a:lnTo>
                  <a:pt x="1449" y="52"/>
                </a:lnTo>
                <a:lnTo>
                  <a:pt x="1528" y="80"/>
                </a:lnTo>
                <a:lnTo>
                  <a:pt x="1603" y="114"/>
                </a:lnTo>
                <a:lnTo>
                  <a:pt x="1675" y="153"/>
                </a:lnTo>
                <a:lnTo>
                  <a:pt x="1743" y="196"/>
                </a:lnTo>
                <a:lnTo>
                  <a:pt x="1809" y="246"/>
                </a:lnTo>
                <a:lnTo>
                  <a:pt x="1871" y="299"/>
                </a:lnTo>
                <a:lnTo>
                  <a:pt x="1928" y="356"/>
                </a:lnTo>
                <a:lnTo>
                  <a:pt x="1982" y="418"/>
                </a:lnTo>
                <a:lnTo>
                  <a:pt x="2031" y="484"/>
                </a:lnTo>
                <a:lnTo>
                  <a:pt x="2074" y="553"/>
                </a:lnTo>
                <a:lnTo>
                  <a:pt x="2113" y="625"/>
                </a:lnTo>
                <a:lnTo>
                  <a:pt x="2147" y="701"/>
                </a:lnTo>
                <a:lnTo>
                  <a:pt x="2174" y="779"/>
                </a:lnTo>
                <a:lnTo>
                  <a:pt x="2197" y="860"/>
                </a:lnTo>
                <a:lnTo>
                  <a:pt x="2213" y="943"/>
                </a:lnTo>
                <a:lnTo>
                  <a:pt x="2223" y="1029"/>
                </a:lnTo>
                <a:lnTo>
                  <a:pt x="2226" y="1115"/>
                </a:lnTo>
                <a:lnTo>
                  <a:pt x="2225" y="1192"/>
                </a:lnTo>
                <a:lnTo>
                  <a:pt x="2218" y="1270"/>
                </a:lnTo>
                <a:lnTo>
                  <a:pt x="2210" y="1348"/>
                </a:lnTo>
                <a:lnTo>
                  <a:pt x="2198" y="1427"/>
                </a:lnTo>
                <a:lnTo>
                  <a:pt x="2183" y="1507"/>
                </a:lnTo>
                <a:lnTo>
                  <a:pt x="2164" y="1587"/>
                </a:lnTo>
                <a:lnTo>
                  <a:pt x="2144" y="1667"/>
                </a:lnTo>
                <a:lnTo>
                  <a:pt x="2120" y="1748"/>
                </a:lnTo>
                <a:lnTo>
                  <a:pt x="2094" y="1828"/>
                </a:lnTo>
                <a:lnTo>
                  <a:pt x="2067" y="1908"/>
                </a:lnTo>
                <a:lnTo>
                  <a:pt x="2037" y="1988"/>
                </a:lnTo>
                <a:lnTo>
                  <a:pt x="2006" y="2068"/>
                </a:lnTo>
                <a:lnTo>
                  <a:pt x="1972" y="2147"/>
                </a:lnTo>
                <a:lnTo>
                  <a:pt x="1938" y="2225"/>
                </a:lnTo>
                <a:lnTo>
                  <a:pt x="1902" y="2303"/>
                </a:lnTo>
                <a:lnTo>
                  <a:pt x="1864" y="2379"/>
                </a:lnTo>
                <a:lnTo>
                  <a:pt x="1827" y="2455"/>
                </a:lnTo>
                <a:lnTo>
                  <a:pt x="1788" y="2529"/>
                </a:lnTo>
                <a:lnTo>
                  <a:pt x="1749" y="2602"/>
                </a:lnTo>
                <a:lnTo>
                  <a:pt x="1709" y="2673"/>
                </a:lnTo>
                <a:lnTo>
                  <a:pt x="1670" y="2742"/>
                </a:lnTo>
                <a:lnTo>
                  <a:pt x="1630" y="2809"/>
                </a:lnTo>
                <a:lnTo>
                  <a:pt x="1590" y="2875"/>
                </a:lnTo>
                <a:lnTo>
                  <a:pt x="1551" y="2939"/>
                </a:lnTo>
                <a:lnTo>
                  <a:pt x="1512" y="3001"/>
                </a:lnTo>
                <a:lnTo>
                  <a:pt x="1475" y="3060"/>
                </a:lnTo>
                <a:lnTo>
                  <a:pt x="1438" y="3117"/>
                </a:lnTo>
                <a:lnTo>
                  <a:pt x="1401" y="3171"/>
                </a:lnTo>
                <a:lnTo>
                  <a:pt x="1367" y="3222"/>
                </a:lnTo>
                <a:lnTo>
                  <a:pt x="1333" y="3269"/>
                </a:lnTo>
                <a:lnTo>
                  <a:pt x="1302" y="3315"/>
                </a:lnTo>
                <a:lnTo>
                  <a:pt x="1273" y="3357"/>
                </a:lnTo>
                <a:lnTo>
                  <a:pt x="1245" y="3396"/>
                </a:lnTo>
                <a:lnTo>
                  <a:pt x="1219" y="3430"/>
                </a:lnTo>
                <a:lnTo>
                  <a:pt x="1195" y="3462"/>
                </a:lnTo>
                <a:lnTo>
                  <a:pt x="1175" y="3490"/>
                </a:lnTo>
                <a:lnTo>
                  <a:pt x="1156" y="3514"/>
                </a:lnTo>
                <a:lnTo>
                  <a:pt x="1141" y="3533"/>
                </a:lnTo>
                <a:lnTo>
                  <a:pt x="1129" y="3549"/>
                </a:lnTo>
                <a:lnTo>
                  <a:pt x="1121" y="3560"/>
                </a:lnTo>
                <a:lnTo>
                  <a:pt x="1115" y="3568"/>
                </a:lnTo>
                <a:lnTo>
                  <a:pt x="1113" y="3570"/>
                </a:lnTo>
                <a:lnTo>
                  <a:pt x="1111" y="3568"/>
                </a:lnTo>
                <a:lnTo>
                  <a:pt x="1105" y="3560"/>
                </a:lnTo>
                <a:lnTo>
                  <a:pt x="1097" y="3549"/>
                </a:lnTo>
                <a:lnTo>
                  <a:pt x="1085" y="3533"/>
                </a:lnTo>
                <a:lnTo>
                  <a:pt x="1070" y="3514"/>
                </a:lnTo>
                <a:lnTo>
                  <a:pt x="1051" y="3490"/>
                </a:lnTo>
                <a:lnTo>
                  <a:pt x="1031" y="3462"/>
                </a:lnTo>
                <a:lnTo>
                  <a:pt x="1007" y="3430"/>
                </a:lnTo>
                <a:lnTo>
                  <a:pt x="981" y="3396"/>
                </a:lnTo>
                <a:lnTo>
                  <a:pt x="953" y="3357"/>
                </a:lnTo>
                <a:lnTo>
                  <a:pt x="924" y="3315"/>
                </a:lnTo>
                <a:lnTo>
                  <a:pt x="893" y="3269"/>
                </a:lnTo>
                <a:lnTo>
                  <a:pt x="859" y="3222"/>
                </a:lnTo>
                <a:lnTo>
                  <a:pt x="825" y="3171"/>
                </a:lnTo>
                <a:lnTo>
                  <a:pt x="788" y="3117"/>
                </a:lnTo>
                <a:lnTo>
                  <a:pt x="751" y="3060"/>
                </a:lnTo>
                <a:lnTo>
                  <a:pt x="714" y="3001"/>
                </a:lnTo>
                <a:lnTo>
                  <a:pt x="675" y="2939"/>
                </a:lnTo>
                <a:lnTo>
                  <a:pt x="636" y="2875"/>
                </a:lnTo>
                <a:lnTo>
                  <a:pt x="596" y="2809"/>
                </a:lnTo>
                <a:lnTo>
                  <a:pt x="556" y="2742"/>
                </a:lnTo>
                <a:lnTo>
                  <a:pt x="517" y="2673"/>
                </a:lnTo>
                <a:lnTo>
                  <a:pt x="477" y="2602"/>
                </a:lnTo>
                <a:lnTo>
                  <a:pt x="438" y="2529"/>
                </a:lnTo>
                <a:lnTo>
                  <a:pt x="399" y="2455"/>
                </a:lnTo>
                <a:lnTo>
                  <a:pt x="362" y="2379"/>
                </a:lnTo>
                <a:lnTo>
                  <a:pt x="324" y="2303"/>
                </a:lnTo>
                <a:lnTo>
                  <a:pt x="288" y="2225"/>
                </a:lnTo>
                <a:lnTo>
                  <a:pt x="254" y="2147"/>
                </a:lnTo>
                <a:lnTo>
                  <a:pt x="220" y="2068"/>
                </a:lnTo>
                <a:lnTo>
                  <a:pt x="189" y="1988"/>
                </a:lnTo>
                <a:lnTo>
                  <a:pt x="159" y="1908"/>
                </a:lnTo>
                <a:lnTo>
                  <a:pt x="132" y="1828"/>
                </a:lnTo>
                <a:lnTo>
                  <a:pt x="106" y="1748"/>
                </a:lnTo>
                <a:lnTo>
                  <a:pt x="82" y="1667"/>
                </a:lnTo>
                <a:lnTo>
                  <a:pt x="62" y="1587"/>
                </a:lnTo>
                <a:lnTo>
                  <a:pt x="43" y="1507"/>
                </a:lnTo>
                <a:lnTo>
                  <a:pt x="28" y="1427"/>
                </a:lnTo>
                <a:lnTo>
                  <a:pt x="16" y="1348"/>
                </a:lnTo>
                <a:lnTo>
                  <a:pt x="8" y="1270"/>
                </a:lnTo>
                <a:lnTo>
                  <a:pt x="1" y="1192"/>
                </a:lnTo>
                <a:lnTo>
                  <a:pt x="0" y="1115"/>
                </a:lnTo>
                <a:lnTo>
                  <a:pt x="3" y="1029"/>
                </a:lnTo>
                <a:lnTo>
                  <a:pt x="13" y="943"/>
                </a:lnTo>
                <a:lnTo>
                  <a:pt x="29" y="860"/>
                </a:lnTo>
                <a:lnTo>
                  <a:pt x="52" y="779"/>
                </a:lnTo>
                <a:lnTo>
                  <a:pt x="79" y="701"/>
                </a:lnTo>
                <a:lnTo>
                  <a:pt x="113" y="625"/>
                </a:lnTo>
                <a:lnTo>
                  <a:pt x="152" y="553"/>
                </a:lnTo>
                <a:lnTo>
                  <a:pt x="195" y="484"/>
                </a:lnTo>
                <a:lnTo>
                  <a:pt x="244" y="418"/>
                </a:lnTo>
                <a:lnTo>
                  <a:pt x="298" y="356"/>
                </a:lnTo>
                <a:lnTo>
                  <a:pt x="355" y="299"/>
                </a:lnTo>
                <a:lnTo>
                  <a:pt x="417" y="246"/>
                </a:lnTo>
                <a:lnTo>
                  <a:pt x="483" y="196"/>
                </a:lnTo>
                <a:lnTo>
                  <a:pt x="551" y="153"/>
                </a:lnTo>
                <a:lnTo>
                  <a:pt x="623" y="114"/>
                </a:lnTo>
                <a:lnTo>
                  <a:pt x="698" y="80"/>
                </a:lnTo>
                <a:lnTo>
                  <a:pt x="777" y="52"/>
                </a:lnTo>
                <a:lnTo>
                  <a:pt x="858" y="29"/>
                </a:lnTo>
                <a:lnTo>
                  <a:pt x="940" y="13"/>
                </a:lnTo>
                <a:lnTo>
                  <a:pt x="1026" y="3"/>
                </a:lnTo>
                <a:lnTo>
                  <a:pt x="1113" y="0"/>
                </a:lnTo>
                <a:close/>
              </a:path>
            </a:pathLst>
          </a:custGeom>
          <a:noFill/>
          <a:ln w="0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1"/>
          <p:cNvSpPr>
            <a:spLocks/>
          </p:cNvSpPr>
          <p:nvPr/>
        </p:nvSpPr>
        <p:spPr bwMode="auto">
          <a:xfrm>
            <a:off x="5428006" y="2787043"/>
            <a:ext cx="305604" cy="321420"/>
          </a:xfrm>
          <a:custGeom>
            <a:avLst/>
            <a:gdLst>
              <a:gd name="T0" fmla="*/ 800 w 3699"/>
              <a:gd name="T1" fmla="*/ 7 h 3699"/>
              <a:gd name="T2" fmla="*/ 867 w 3699"/>
              <a:gd name="T3" fmla="*/ 50 h 3699"/>
              <a:gd name="T4" fmla="*/ 1328 w 3699"/>
              <a:gd name="T5" fmla="*/ 897 h 3699"/>
              <a:gd name="T6" fmla="*/ 1352 w 3699"/>
              <a:gd name="T7" fmla="*/ 998 h 3699"/>
              <a:gd name="T8" fmla="*/ 1322 w 3699"/>
              <a:gd name="T9" fmla="*/ 1103 h 3699"/>
              <a:gd name="T10" fmla="*/ 1089 w 3699"/>
              <a:gd name="T11" fmla="*/ 1351 h 3699"/>
              <a:gd name="T12" fmla="*/ 1071 w 3699"/>
              <a:gd name="T13" fmla="*/ 1393 h 3699"/>
              <a:gd name="T14" fmla="*/ 1094 w 3699"/>
              <a:gd name="T15" fmla="*/ 1494 h 3699"/>
              <a:gd name="T16" fmla="*/ 1161 w 3699"/>
              <a:gd name="T17" fmla="*/ 1634 h 3699"/>
              <a:gd name="T18" fmla="*/ 1247 w 3699"/>
              <a:gd name="T19" fmla="*/ 1771 h 3699"/>
              <a:gd name="T20" fmla="*/ 1358 w 3699"/>
              <a:gd name="T21" fmla="*/ 1919 h 3699"/>
              <a:gd name="T22" fmla="*/ 1505 w 3699"/>
              <a:gd name="T23" fmla="*/ 2077 h 3699"/>
              <a:gd name="T24" fmla="*/ 1676 w 3699"/>
              <a:gd name="T25" fmla="*/ 2246 h 3699"/>
              <a:gd name="T26" fmla="*/ 1829 w 3699"/>
              <a:gd name="T27" fmla="*/ 2380 h 3699"/>
              <a:gd name="T28" fmla="*/ 1978 w 3699"/>
              <a:gd name="T29" fmla="*/ 2487 h 3699"/>
              <a:gd name="T30" fmla="*/ 2105 w 3699"/>
              <a:gd name="T31" fmla="*/ 2562 h 3699"/>
              <a:gd name="T32" fmla="*/ 2200 w 3699"/>
              <a:gd name="T33" fmla="*/ 2605 h 3699"/>
              <a:gd name="T34" fmla="*/ 2295 w 3699"/>
              <a:gd name="T35" fmla="*/ 2629 h 3699"/>
              <a:gd name="T36" fmla="*/ 2336 w 3699"/>
              <a:gd name="T37" fmla="*/ 2616 h 3699"/>
              <a:gd name="T38" fmla="*/ 2598 w 3699"/>
              <a:gd name="T39" fmla="*/ 2360 h 3699"/>
              <a:gd name="T40" fmla="*/ 2697 w 3699"/>
              <a:gd name="T41" fmla="*/ 2322 h 3699"/>
              <a:gd name="T42" fmla="*/ 2793 w 3699"/>
              <a:gd name="T43" fmla="*/ 2325 h 3699"/>
              <a:gd name="T44" fmla="*/ 2843 w 3699"/>
              <a:gd name="T45" fmla="*/ 2343 h 3699"/>
              <a:gd name="T46" fmla="*/ 3654 w 3699"/>
              <a:gd name="T47" fmla="*/ 2835 h 3699"/>
              <a:gd name="T48" fmla="*/ 3696 w 3699"/>
              <a:gd name="T49" fmla="*/ 2919 h 3699"/>
              <a:gd name="T50" fmla="*/ 3683 w 3699"/>
              <a:gd name="T51" fmla="*/ 3019 h 3699"/>
              <a:gd name="T52" fmla="*/ 3121 w 3699"/>
              <a:gd name="T53" fmla="*/ 3593 h 3699"/>
              <a:gd name="T54" fmla="*/ 3030 w 3699"/>
              <a:gd name="T55" fmla="*/ 3660 h 3699"/>
              <a:gd name="T56" fmla="*/ 2917 w 3699"/>
              <a:gd name="T57" fmla="*/ 3695 h 3699"/>
              <a:gd name="T58" fmla="*/ 2871 w 3699"/>
              <a:gd name="T59" fmla="*/ 3698 h 3699"/>
              <a:gd name="T60" fmla="*/ 2783 w 3699"/>
              <a:gd name="T61" fmla="*/ 3696 h 3699"/>
              <a:gd name="T62" fmla="*/ 2655 w 3699"/>
              <a:gd name="T63" fmla="*/ 3681 h 3699"/>
              <a:gd name="T64" fmla="*/ 2483 w 3699"/>
              <a:gd name="T65" fmla="*/ 3648 h 3699"/>
              <a:gd name="T66" fmla="*/ 2273 w 3699"/>
              <a:gd name="T67" fmla="*/ 3580 h 3699"/>
              <a:gd name="T68" fmla="*/ 2052 w 3699"/>
              <a:gd name="T69" fmla="*/ 3483 h 3699"/>
              <a:gd name="T70" fmla="*/ 1818 w 3699"/>
              <a:gd name="T71" fmla="*/ 3355 h 3699"/>
              <a:gd name="T72" fmla="*/ 1561 w 3699"/>
              <a:gd name="T73" fmla="*/ 3188 h 3699"/>
              <a:gd name="T74" fmla="*/ 1286 w 3699"/>
              <a:gd name="T75" fmla="*/ 2971 h 3699"/>
              <a:gd name="T76" fmla="*/ 999 w 3699"/>
              <a:gd name="T77" fmla="*/ 2700 h 3699"/>
              <a:gd name="T78" fmla="*/ 748 w 3699"/>
              <a:gd name="T79" fmla="*/ 2435 h 3699"/>
              <a:gd name="T80" fmla="*/ 544 w 3699"/>
              <a:gd name="T81" fmla="*/ 2182 h 3699"/>
              <a:gd name="T82" fmla="*/ 354 w 3699"/>
              <a:gd name="T83" fmla="*/ 1900 h 3699"/>
              <a:gd name="T84" fmla="*/ 213 w 3699"/>
              <a:gd name="T85" fmla="*/ 1644 h 3699"/>
              <a:gd name="T86" fmla="*/ 115 w 3699"/>
              <a:gd name="T87" fmla="*/ 1416 h 3699"/>
              <a:gd name="T88" fmla="*/ 52 w 3699"/>
              <a:gd name="T89" fmla="*/ 1216 h 3699"/>
              <a:gd name="T90" fmla="*/ 16 w 3699"/>
              <a:gd name="T91" fmla="*/ 1052 h 3699"/>
              <a:gd name="T92" fmla="*/ 1 w 3699"/>
              <a:gd name="T93" fmla="*/ 923 h 3699"/>
              <a:gd name="T94" fmla="*/ 2 w 3699"/>
              <a:gd name="T95" fmla="*/ 827 h 3699"/>
              <a:gd name="T96" fmla="*/ 4 w 3699"/>
              <a:gd name="T97" fmla="*/ 780 h 3699"/>
              <a:gd name="T98" fmla="*/ 39 w 3699"/>
              <a:gd name="T99" fmla="*/ 668 h 3699"/>
              <a:gd name="T100" fmla="*/ 106 w 3699"/>
              <a:gd name="T101" fmla="*/ 576 h 3699"/>
              <a:gd name="T102" fmla="*/ 686 w 3699"/>
              <a:gd name="T103" fmla="*/ 13 h 3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699" h="3699">
                <a:moveTo>
                  <a:pt x="752" y="0"/>
                </a:moveTo>
                <a:lnTo>
                  <a:pt x="777" y="1"/>
                </a:lnTo>
                <a:lnTo>
                  <a:pt x="800" y="7"/>
                </a:lnTo>
                <a:lnTo>
                  <a:pt x="822" y="16"/>
                </a:lnTo>
                <a:lnTo>
                  <a:pt x="842" y="29"/>
                </a:lnTo>
                <a:lnTo>
                  <a:pt x="867" y="50"/>
                </a:lnTo>
                <a:lnTo>
                  <a:pt x="890" y="74"/>
                </a:lnTo>
                <a:lnTo>
                  <a:pt x="909" y="101"/>
                </a:lnTo>
                <a:lnTo>
                  <a:pt x="1328" y="897"/>
                </a:lnTo>
                <a:lnTo>
                  <a:pt x="1342" y="929"/>
                </a:lnTo>
                <a:lnTo>
                  <a:pt x="1351" y="963"/>
                </a:lnTo>
                <a:lnTo>
                  <a:pt x="1352" y="998"/>
                </a:lnTo>
                <a:lnTo>
                  <a:pt x="1347" y="1034"/>
                </a:lnTo>
                <a:lnTo>
                  <a:pt x="1337" y="1070"/>
                </a:lnTo>
                <a:lnTo>
                  <a:pt x="1322" y="1103"/>
                </a:lnTo>
                <a:lnTo>
                  <a:pt x="1303" y="1133"/>
                </a:lnTo>
                <a:lnTo>
                  <a:pt x="1281" y="1160"/>
                </a:lnTo>
                <a:lnTo>
                  <a:pt x="1089" y="1351"/>
                </a:lnTo>
                <a:lnTo>
                  <a:pt x="1082" y="1362"/>
                </a:lnTo>
                <a:lnTo>
                  <a:pt x="1075" y="1377"/>
                </a:lnTo>
                <a:lnTo>
                  <a:pt x="1071" y="1393"/>
                </a:lnTo>
                <a:lnTo>
                  <a:pt x="1069" y="1407"/>
                </a:lnTo>
                <a:lnTo>
                  <a:pt x="1080" y="1449"/>
                </a:lnTo>
                <a:lnTo>
                  <a:pt x="1094" y="1494"/>
                </a:lnTo>
                <a:lnTo>
                  <a:pt x="1114" y="1543"/>
                </a:lnTo>
                <a:lnTo>
                  <a:pt x="1139" y="1595"/>
                </a:lnTo>
                <a:lnTo>
                  <a:pt x="1161" y="1634"/>
                </a:lnTo>
                <a:lnTo>
                  <a:pt x="1185" y="1677"/>
                </a:lnTo>
                <a:lnTo>
                  <a:pt x="1215" y="1722"/>
                </a:lnTo>
                <a:lnTo>
                  <a:pt x="1247" y="1771"/>
                </a:lnTo>
                <a:lnTo>
                  <a:pt x="1284" y="1824"/>
                </a:lnTo>
                <a:lnTo>
                  <a:pt x="1319" y="1870"/>
                </a:lnTo>
                <a:lnTo>
                  <a:pt x="1358" y="1919"/>
                </a:lnTo>
                <a:lnTo>
                  <a:pt x="1403" y="1969"/>
                </a:lnTo>
                <a:lnTo>
                  <a:pt x="1452" y="2022"/>
                </a:lnTo>
                <a:lnTo>
                  <a:pt x="1505" y="2077"/>
                </a:lnTo>
                <a:lnTo>
                  <a:pt x="1562" y="2136"/>
                </a:lnTo>
                <a:lnTo>
                  <a:pt x="1620" y="2193"/>
                </a:lnTo>
                <a:lnTo>
                  <a:pt x="1676" y="2246"/>
                </a:lnTo>
                <a:lnTo>
                  <a:pt x="1728" y="2296"/>
                </a:lnTo>
                <a:lnTo>
                  <a:pt x="1780" y="2340"/>
                </a:lnTo>
                <a:lnTo>
                  <a:pt x="1829" y="2380"/>
                </a:lnTo>
                <a:lnTo>
                  <a:pt x="1876" y="2416"/>
                </a:lnTo>
                <a:lnTo>
                  <a:pt x="1929" y="2453"/>
                </a:lnTo>
                <a:lnTo>
                  <a:pt x="1978" y="2487"/>
                </a:lnTo>
                <a:lnTo>
                  <a:pt x="2024" y="2516"/>
                </a:lnTo>
                <a:lnTo>
                  <a:pt x="2066" y="2541"/>
                </a:lnTo>
                <a:lnTo>
                  <a:pt x="2105" y="2562"/>
                </a:lnTo>
                <a:lnTo>
                  <a:pt x="2140" y="2579"/>
                </a:lnTo>
                <a:lnTo>
                  <a:pt x="2171" y="2594"/>
                </a:lnTo>
                <a:lnTo>
                  <a:pt x="2200" y="2605"/>
                </a:lnTo>
                <a:lnTo>
                  <a:pt x="2224" y="2614"/>
                </a:lnTo>
                <a:lnTo>
                  <a:pt x="2246" y="2620"/>
                </a:lnTo>
                <a:lnTo>
                  <a:pt x="2295" y="2629"/>
                </a:lnTo>
                <a:lnTo>
                  <a:pt x="2305" y="2628"/>
                </a:lnTo>
                <a:lnTo>
                  <a:pt x="2320" y="2623"/>
                </a:lnTo>
                <a:lnTo>
                  <a:pt x="2336" y="2616"/>
                </a:lnTo>
                <a:lnTo>
                  <a:pt x="2346" y="2610"/>
                </a:lnTo>
                <a:lnTo>
                  <a:pt x="2568" y="2382"/>
                </a:lnTo>
                <a:lnTo>
                  <a:pt x="2598" y="2360"/>
                </a:lnTo>
                <a:lnTo>
                  <a:pt x="2629" y="2342"/>
                </a:lnTo>
                <a:lnTo>
                  <a:pt x="2662" y="2329"/>
                </a:lnTo>
                <a:lnTo>
                  <a:pt x="2697" y="2322"/>
                </a:lnTo>
                <a:lnTo>
                  <a:pt x="2734" y="2319"/>
                </a:lnTo>
                <a:lnTo>
                  <a:pt x="2765" y="2320"/>
                </a:lnTo>
                <a:lnTo>
                  <a:pt x="2793" y="2325"/>
                </a:lnTo>
                <a:lnTo>
                  <a:pt x="2818" y="2333"/>
                </a:lnTo>
                <a:lnTo>
                  <a:pt x="2839" y="2343"/>
                </a:lnTo>
                <a:lnTo>
                  <a:pt x="2843" y="2343"/>
                </a:lnTo>
                <a:lnTo>
                  <a:pt x="3599" y="2790"/>
                </a:lnTo>
                <a:lnTo>
                  <a:pt x="3629" y="2811"/>
                </a:lnTo>
                <a:lnTo>
                  <a:pt x="3654" y="2835"/>
                </a:lnTo>
                <a:lnTo>
                  <a:pt x="3674" y="2861"/>
                </a:lnTo>
                <a:lnTo>
                  <a:pt x="3687" y="2889"/>
                </a:lnTo>
                <a:lnTo>
                  <a:pt x="3696" y="2919"/>
                </a:lnTo>
                <a:lnTo>
                  <a:pt x="3699" y="2954"/>
                </a:lnTo>
                <a:lnTo>
                  <a:pt x="3693" y="2988"/>
                </a:lnTo>
                <a:lnTo>
                  <a:pt x="3683" y="3019"/>
                </a:lnTo>
                <a:lnTo>
                  <a:pt x="3665" y="3049"/>
                </a:lnTo>
                <a:lnTo>
                  <a:pt x="3641" y="3076"/>
                </a:lnTo>
                <a:lnTo>
                  <a:pt x="3121" y="3593"/>
                </a:lnTo>
                <a:lnTo>
                  <a:pt x="3095" y="3618"/>
                </a:lnTo>
                <a:lnTo>
                  <a:pt x="3064" y="3641"/>
                </a:lnTo>
                <a:lnTo>
                  <a:pt x="3030" y="3660"/>
                </a:lnTo>
                <a:lnTo>
                  <a:pt x="2991" y="3675"/>
                </a:lnTo>
                <a:lnTo>
                  <a:pt x="2954" y="3688"/>
                </a:lnTo>
                <a:lnTo>
                  <a:pt x="2917" y="3695"/>
                </a:lnTo>
                <a:lnTo>
                  <a:pt x="2909" y="3696"/>
                </a:lnTo>
                <a:lnTo>
                  <a:pt x="2893" y="3697"/>
                </a:lnTo>
                <a:lnTo>
                  <a:pt x="2871" y="3698"/>
                </a:lnTo>
                <a:lnTo>
                  <a:pt x="2843" y="3699"/>
                </a:lnTo>
                <a:lnTo>
                  <a:pt x="2816" y="3698"/>
                </a:lnTo>
                <a:lnTo>
                  <a:pt x="2783" y="3696"/>
                </a:lnTo>
                <a:lnTo>
                  <a:pt x="2746" y="3692"/>
                </a:lnTo>
                <a:lnTo>
                  <a:pt x="2703" y="3688"/>
                </a:lnTo>
                <a:lnTo>
                  <a:pt x="2655" y="3681"/>
                </a:lnTo>
                <a:lnTo>
                  <a:pt x="2602" y="3673"/>
                </a:lnTo>
                <a:lnTo>
                  <a:pt x="2545" y="3663"/>
                </a:lnTo>
                <a:lnTo>
                  <a:pt x="2483" y="3648"/>
                </a:lnTo>
                <a:lnTo>
                  <a:pt x="2417" y="3629"/>
                </a:lnTo>
                <a:lnTo>
                  <a:pt x="2347" y="3607"/>
                </a:lnTo>
                <a:lnTo>
                  <a:pt x="2273" y="3580"/>
                </a:lnTo>
                <a:lnTo>
                  <a:pt x="2195" y="3548"/>
                </a:lnTo>
                <a:lnTo>
                  <a:pt x="2124" y="3518"/>
                </a:lnTo>
                <a:lnTo>
                  <a:pt x="2052" y="3483"/>
                </a:lnTo>
                <a:lnTo>
                  <a:pt x="1977" y="3444"/>
                </a:lnTo>
                <a:lnTo>
                  <a:pt x="1898" y="3401"/>
                </a:lnTo>
                <a:lnTo>
                  <a:pt x="1818" y="3355"/>
                </a:lnTo>
                <a:lnTo>
                  <a:pt x="1735" y="3303"/>
                </a:lnTo>
                <a:lnTo>
                  <a:pt x="1649" y="3248"/>
                </a:lnTo>
                <a:lnTo>
                  <a:pt x="1561" y="3188"/>
                </a:lnTo>
                <a:lnTo>
                  <a:pt x="1471" y="3122"/>
                </a:lnTo>
                <a:lnTo>
                  <a:pt x="1380" y="3050"/>
                </a:lnTo>
                <a:lnTo>
                  <a:pt x="1286" y="2971"/>
                </a:lnTo>
                <a:lnTo>
                  <a:pt x="1192" y="2887"/>
                </a:lnTo>
                <a:lnTo>
                  <a:pt x="1096" y="2797"/>
                </a:lnTo>
                <a:lnTo>
                  <a:pt x="999" y="2700"/>
                </a:lnTo>
                <a:lnTo>
                  <a:pt x="910" y="2610"/>
                </a:lnTo>
                <a:lnTo>
                  <a:pt x="827" y="2522"/>
                </a:lnTo>
                <a:lnTo>
                  <a:pt x="748" y="2435"/>
                </a:lnTo>
                <a:lnTo>
                  <a:pt x="675" y="2350"/>
                </a:lnTo>
                <a:lnTo>
                  <a:pt x="607" y="2265"/>
                </a:lnTo>
                <a:lnTo>
                  <a:pt x="544" y="2182"/>
                </a:lnTo>
                <a:lnTo>
                  <a:pt x="476" y="2085"/>
                </a:lnTo>
                <a:lnTo>
                  <a:pt x="412" y="1991"/>
                </a:lnTo>
                <a:lnTo>
                  <a:pt x="354" y="1900"/>
                </a:lnTo>
                <a:lnTo>
                  <a:pt x="301" y="1812"/>
                </a:lnTo>
                <a:lnTo>
                  <a:pt x="254" y="1726"/>
                </a:lnTo>
                <a:lnTo>
                  <a:pt x="213" y="1644"/>
                </a:lnTo>
                <a:lnTo>
                  <a:pt x="175" y="1564"/>
                </a:lnTo>
                <a:lnTo>
                  <a:pt x="143" y="1489"/>
                </a:lnTo>
                <a:lnTo>
                  <a:pt x="115" y="1416"/>
                </a:lnTo>
                <a:lnTo>
                  <a:pt x="90" y="1346"/>
                </a:lnTo>
                <a:lnTo>
                  <a:pt x="70" y="1279"/>
                </a:lnTo>
                <a:lnTo>
                  <a:pt x="52" y="1216"/>
                </a:lnTo>
                <a:lnTo>
                  <a:pt x="37" y="1158"/>
                </a:lnTo>
                <a:lnTo>
                  <a:pt x="25" y="1103"/>
                </a:lnTo>
                <a:lnTo>
                  <a:pt x="16" y="1052"/>
                </a:lnTo>
                <a:lnTo>
                  <a:pt x="9" y="1005"/>
                </a:lnTo>
                <a:lnTo>
                  <a:pt x="3" y="962"/>
                </a:lnTo>
                <a:lnTo>
                  <a:pt x="1" y="923"/>
                </a:lnTo>
                <a:lnTo>
                  <a:pt x="0" y="888"/>
                </a:lnTo>
                <a:lnTo>
                  <a:pt x="0" y="857"/>
                </a:lnTo>
                <a:lnTo>
                  <a:pt x="2" y="827"/>
                </a:lnTo>
                <a:lnTo>
                  <a:pt x="3" y="803"/>
                </a:lnTo>
                <a:lnTo>
                  <a:pt x="3" y="788"/>
                </a:lnTo>
                <a:lnTo>
                  <a:pt x="4" y="780"/>
                </a:lnTo>
                <a:lnTo>
                  <a:pt x="11" y="743"/>
                </a:lnTo>
                <a:lnTo>
                  <a:pt x="24" y="705"/>
                </a:lnTo>
                <a:lnTo>
                  <a:pt x="39" y="668"/>
                </a:lnTo>
                <a:lnTo>
                  <a:pt x="58" y="632"/>
                </a:lnTo>
                <a:lnTo>
                  <a:pt x="81" y="602"/>
                </a:lnTo>
                <a:lnTo>
                  <a:pt x="106" y="576"/>
                </a:lnTo>
                <a:lnTo>
                  <a:pt x="626" y="55"/>
                </a:lnTo>
                <a:lnTo>
                  <a:pt x="656" y="30"/>
                </a:lnTo>
                <a:lnTo>
                  <a:pt x="686" y="13"/>
                </a:lnTo>
                <a:lnTo>
                  <a:pt x="717" y="3"/>
                </a:lnTo>
                <a:lnTo>
                  <a:pt x="752" y="0"/>
                </a:lnTo>
                <a:close/>
              </a:path>
            </a:pathLst>
          </a:custGeom>
          <a:noFill/>
          <a:ln w="0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260769" y="3505003"/>
            <a:ext cx="640080" cy="639487"/>
            <a:chOff x="5260769" y="3505003"/>
            <a:chExt cx="640080" cy="639487"/>
          </a:xfrm>
        </p:grpSpPr>
        <p:sp>
          <p:nvSpPr>
            <p:cNvPr id="15" name="Oval 14"/>
            <p:cNvSpPr/>
            <p:nvPr/>
          </p:nvSpPr>
          <p:spPr>
            <a:xfrm>
              <a:off x="5260769" y="3505003"/>
              <a:ext cx="640080" cy="639487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14"/>
            <p:cNvGrpSpPr>
              <a:grpSpLocks noChangeAspect="1"/>
            </p:cNvGrpSpPr>
            <p:nvPr/>
          </p:nvGrpSpPr>
          <p:grpSpPr bwMode="auto">
            <a:xfrm>
              <a:off x="5410962" y="3701162"/>
              <a:ext cx="339692" cy="247167"/>
              <a:chOff x="2661" y="1301"/>
              <a:chExt cx="2357" cy="1715"/>
            </a:xfrm>
            <a:noFill/>
          </p:grpSpPr>
          <p:sp>
            <p:nvSpPr>
              <p:cNvPr id="32" name="Freeform 16"/>
              <p:cNvSpPr>
                <a:spLocks noEditPoints="1"/>
              </p:cNvSpPr>
              <p:nvPr/>
            </p:nvSpPr>
            <p:spPr bwMode="auto">
              <a:xfrm>
                <a:off x="2661" y="1301"/>
                <a:ext cx="2357" cy="1715"/>
              </a:xfrm>
              <a:custGeom>
                <a:avLst/>
                <a:gdLst>
                  <a:gd name="T0" fmla="*/ 320 w 4715"/>
                  <a:gd name="T1" fmla="*/ 319 h 3430"/>
                  <a:gd name="T2" fmla="*/ 320 w 4715"/>
                  <a:gd name="T3" fmla="*/ 3110 h 3430"/>
                  <a:gd name="T4" fmla="*/ 4394 w 4715"/>
                  <a:gd name="T5" fmla="*/ 3110 h 3430"/>
                  <a:gd name="T6" fmla="*/ 4394 w 4715"/>
                  <a:gd name="T7" fmla="*/ 319 h 3430"/>
                  <a:gd name="T8" fmla="*/ 320 w 4715"/>
                  <a:gd name="T9" fmla="*/ 319 h 3430"/>
                  <a:gd name="T10" fmla="*/ 160 w 4715"/>
                  <a:gd name="T11" fmla="*/ 0 h 3430"/>
                  <a:gd name="T12" fmla="*/ 4555 w 4715"/>
                  <a:gd name="T13" fmla="*/ 0 h 3430"/>
                  <a:gd name="T14" fmla="*/ 4592 w 4715"/>
                  <a:gd name="T15" fmla="*/ 4 h 3430"/>
                  <a:gd name="T16" fmla="*/ 4625 w 4715"/>
                  <a:gd name="T17" fmla="*/ 16 h 3430"/>
                  <a:gd name="T18" fmla="*/ 4655 w 4715"/>
                  <a:gd name="T19" fmla="*/ 34 h 3430"/>
                  <a:gd name="T20" fmla="*/ 4679 w 4715"/>
                  <a:gd name="T21" fmla="*/ 60 h 3430"/>
                  <a:gd name="T22" fmla="*/ 4697 w 4715"/>
                  <a:gd name="T23" fmla="*/ 89 h 3430"/>
                  <a:gd name="T24" fmla="*/ 4710 w 4715"/>
                  <a:gd name="T25" fmla="*/ 123 h 3430"/>
                  <a:gd name="T26" fmla="*/ 4715 w 4715"/>
                  <a:gd name="T27" fmla="*/ 160 h 3430"/>
                  <a:gd name="T28" fmla="*/ 4715 w 4715"/>
                  <a:gd name="T29" fmla="*/ 3270 h 3430"/>
                  <a:gd name="T30" fmla="*/ 4710 w 4715"/>
                  <a:gd name="T31" fmla="*/ 3307 h 3430"/>
                  <a:gd name="T32" fmla="*/ 4697 w 4715"/>
                  <a:gd name="T33" fmla="*/ 3340 h 3430"/>
                  <a:gd name="T34" fmla="*/ 4679 w 4715"/>
                  <a:gd name="T35" fmla="*/ 3370 h 3430"/>
                  <a:gd name="T36" fmla="*/ 4655 w 4715"/>
                  <a:gd name="T37" fmla="*/ 3395 h 3430"/>
                  <a:gd name="T38" fmla="*/ 4625 w 4715"/>
                  <a:gd name="T39" fmla="*/ 3415 h 3430"/>
                  <a:gd name="T40" fmla="*/ 4592 w 4715"/>
                  <a:gd name="T41" fmla="*/ 3426 h 3430"/>
                  <a:gd name="T42" fmla="*/ 4555 w 4715"/>
                  <a:gd name="T43" fmla="*/ 3430 h 3430"/>
                  <a:gd name="T44" fmla="*/ 160 w 4715"/>
                  <a:gd name="T45" fmla="*/ 3430 h 3430"/>
                  <a:gd name="T46" fmla="*/ 123 w 4715"/>
                  <a:gd name="T47" fmla="*/ 3426 h 3430"/>
                  <a:gd name="T48" fmla="*/ 90 w 4715"/>
                  <a:gd name="T49" fmla="*/ 3415 h 3430"/>
                  <a:gd name="T50" fmla="*/ 60 w 4715"/>
                  <a:gd name="T51" fmla="*/ 3395 h 3430"/>
                  <a:gd name="T52" fmla="*/ 36 w 4715"/>
                  <a:gd name="T53" fmla="*/ 3370 h 3430"/>
                  <a:gd name="T54" fmla="*/ 16 w 4715"/>
                  <a:gd name="T55" fmla="*/ 3340 h 3430"/>
                  <a:gd name="T56" fmla="*/ 4 w 4715"/>
                  <a:gd name="T57" fmla="*/ 3307 h 3430"/>
                  <a:gd name="T58" fmla="*/ 0 w 4715"/>
                  <a:gd name="T59" fmla="*/ 3270 h 3430"/>
                  <a:gd name="T60" fmla="*/ 0 w 4715"/>
                  <a:gd name="T61" fmla="*/ 160 h 3430"/>
                  <a:gd name="T62" fmla="*/ 4 w 4715"/>
                  <a:gd name="T63" fmla="*/ 123 h 3430"/>
                  <a:gd name="T64" fmla="*/ 16 w 4715"/>
                  <a:gd name="T65" fmla="*/ 89 h 3430"/>
                  <a:gd name="T66" fmla="*/ 36 w 4715"/>
                  <a:gd name="T67" fmla="*/ 60 h 3430"/>
                  <a:gd name="T68" fmla="*/ 60 w 4715"/>
                  <a:gd name="T69" fmla="*/ 34 h 3430"/>
                  <a:gd name="T70" fmla="*/ 90 w 4715"/>
                  <a:gd name="T71" fmla="*/ 16 h 3430"/>
                  <a:gd name="T72" fmla="*/ 123 w 4715"/>
                  <a:gd name="T73" fmla="*/ 4 h 3430"/>
                  <a:gd name="T74" fmla="*/ 160 w 4715"/>
                  <a:gd name="T75" fmla="*/ 0 h 3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15" h="3430">
                    <a:moveTo>
                      <a:pt x="320" y="319"/>
                    </a:moveTo>
                    <a:lnTo>
                      <a:pt x="320" y="3110"/>
                    </a:lnTo>
                    <a:lnTo>
                      <a:pt x="4394" y="3110"/>
                    </a:lnTo>
                    <a:lnTo>
                      <a:pt x="4394" y="319"/>
                    </a:lnTo>
                    <a:lnTo>
                      <a:pt x="320" y="319"/>
                    </a:lnTo>
                    <a:close/>
                    <a:moveTo>
                      <a:pt x="160" y="0"/>
                    </a:moveTo>
                    <a:lnTo>
                      <a:pt x="4555" y="0"/>
                    </a:lnTo>
                    <a:lnTo>
                      <a:pt x="4592" y="4"/>
                    </a:lnTo>
                    <a:lnTo>
                      <a:pt x="4625" y="16"/>
                    </a:lnTo>
                    <a:lnTo>
                      <a:pt x="4655" y="34"/>
                    </a:lnTo>
                    <a:lnTo>
                      <a:pt x="4679" y="60"/>
                    </a:lnTo>
                    <a:lnTo>
                      <a:pt x="4697" y="89"/>
                    </a:lnTo>
                    <a:lnTo>
                      <a:pt x="4710" y="123"/>
                    </a:lnTo>
                    <a:lnTo>
                      <a:pt x="4715" y="160"/>
                    </a:lnTo>
                    <a:lnTo>
                      <a:pt x="4715" y="3270"/>
                    </a:lnTo>
                    <a:lnTo>
                      <a:pt x="4710" y="3307"/>
                    </a:lnTo>
                    <a:lnTo>
                      <a:pt x="4697" y="3340"/>
                    </a:lnTo>
                    <a:lnTo>
                      <a:pt x="4679" y="3370"/>
                    </a:lnTo>
                    <a:lnTo>
                      <a:pt x="4655" y="3395"/>
                    </a:lnTo>
                    <a:lnTo>
                      <a:pt x="4625" y="3415"/>
                    </a:lnTo>
                    <a:lnTo>
                      <a:pt x="4592" y="3426"/>
                    </a:lnTo>
                    <a:lnTo>
                      <a:pt x="4555" y="3430"/>
                    </a:lnTo>
                    <a:lnTo>
                      <a:pt x="160" y="3430"/>
                    </a:lnTo>
                    <a:lnTo>
                      <a:pt x="123" y="3426"/>
                    </a:lnTo>
                    <a:lnTo>
                      <a:pt x="90" y="3415"/>
                    </a:lnTo>
                    <a:lnTo>
                      <a:pt x="60" y="3395"/>
                    </a:lnTo>
                    <a:lnTo>
                      <a:pt x="36" y="3370"/>
                    </a:lnTo>
                    <a:lnTo>
                      <a:pt x="16" y="3340"/>
                    </a:lnTo>
                    <a:lnTo>
                      <a:pt x="4" y="3307"/>
                    </a:lnTo>
                    <a:lnTo>
                      <a:pt x="0" y="3270"/>
                    </a:lnTo>
                    <a:lnTo>
                      <a:pt x="0" y="160"/>
                    </a:lnTo>
                    <a:lnTo>
                      <a:pt x="4" y="123"/>
                    </a:lnTo>
                    <a:lnTo>
                      <a:pt x="16" y="89"/>
                    </a:lnTo>
                    <a:lnTo>
                      <a:pt x="36" y="60"/>
                    </a:lnTo>
                    <a:lnTo>
                      <a:pt x="60" y="34"/>
                    </a:lnTo>
                    <a:lnTo>
                      <a:pt x="90" y="16"/>
                    </a:lnTo>
                    <a:lnTo>
                      <a:pt x="123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2993" y="1689"/>
                <a:ext cx="1694" cy="634"/>
              </a:xfrm>
              <a:custGeom>
                <a:avLst/>
                <a:gdLst>
                  <a:gd name="T0" fmla="*/ 3236 w 3388"/>
                  <a:gd name="T1" fmla="*/ 0 h 1267"/>
                  <a:gd name="T2" fmla="*/ 3266 w 3388"/>
                  <a:gd name="T3" fmla="*/ 4 h 1267"/>
                  <a:gd name="T4" fmla="*/ 3296 w 3388"/>
                  <a:gd name="T5" fmla="*/ 14 h 1267"/>
                  <a:gd name="T6" fmla="*/ 3321 w 3388"/>
                  <a:gd name="T7" fmla="*/ 30 h 1267"/>
                  <a:gd name="T8" fmla="*/ 3346 w 3388"/>
                  <a:gd name="T9" fmla="*/ 50 h 1267"/>
                  <a:gd name="T10" fmla="*/ 3366 w 3388"/>
                  <a:gd name="T11" fmla="*/ 76 h 1267"/>
                  <a:gd name="T12" fmla="*/ 3378 w 3388"/>
                  <a:gd name="T13" fmla="*/ 106 h 1267"/>
                  <a:gd name="T14" fmla="*/ 3387 w 3388"/>
                  <a:gd name="T15" fmla="*/ 136 h 1267"/>
                  <a:gd name="T16" fmla="*/ 3388 w 3388"/>
                  <a:gd name="T17" fmla="*/ 167 h 1267"/>
                  <a:gd name="T18" fmla="*/ 3384 w 3388"/>
                  <a:gd name="T19" fmla="*/ 197 h 1267"/>
                  <a:gd name="T20" fmla="*/ 3374 w 3388"/>
                  <a:gd name="T21" fmla="*/ 226 h 1267"/>
                  <a:gd name="T22" fmla="*/ 3358 w 3388"/>
                  <a:gd name="T23" fmla="*/ 253 h 1267"/>
                  <a:gd name="T24" fmla="*/ 3338 w 3388"/>
                  <a:gd name="T25" fmla="*/ 277 h 1267"/>
                  <a:gd name="T26" fmla="*/ 3313 w 3388"/>
                  <a:gd name="T27" fmla="*/ 296 h 1267"/>
                  <a:gd name="T28" fmla="*/ 1778 w 3388"/>
                  <a:gd name="T29" fmla="*/ 1243 h 1267"/>
                  <a:gd name="T30" fmla="*/ 1751 w 3388"/>
                  <a:gd name="T31" fmla="*/ 1256 h 1267"/>
                  <a:gd name="T32" fmla="*/ 1724 w 3388"/>
                  <a:gd name="T33" fmla="*/ 1264 h 1267"/>
                  <a:gd name="T34" fmla="*/ 1694 w 3388"/>
                  <a:gd name="T35" fmla="*/ 1267 h 1267"/>
                  <a:gd name="T36" fmla="*/ 1665 w 3388"/>
                  <a:gd name="T37" fmla="*/ 1264 h 1267"/>
                  <a:gd name="T38" fmla="*/ 1636 w 3388"/>
                  <a:gd name="T39" fmla="*/ 1256 h 1267"/>
                  <a:gd name="T40" fmla="*/ 1611 w 3388"/>
                  <a:gd name="T41" fmla="*/ 1243 h 1267"/>
                  <a:gd name="T42" fmla="*/ 76 w 3388"/>
                  <a:gd name="T43" fmla="*/ 296 h 1267"/>
                  <a:gd name="T44" fmla="*/ 50 w 3388"/>
                  <a:gd name="T45" fmla="*/ 277 h 1267"/>
                  <a:gd name="T46" fmla="*/ 29 w 3388"/>
                  <a:gd name="T47" fmla="*/ 253 h 1267"/>
                  <a:gd name="T48" fmla="*/ 14 w 3388"/>
                  <a:gd name="T49" fmla="*/ 226 h 1267"/>
                  <a:gd name="T50" fmla="*/ 4 w 3388"/>
                  <a:gd name="T51" fmla="*/ 197 h 1267"/>
                  <a:gd name="T52" fmla="*/ 0 w 3388"/>
                  <a:gd name="T53" fmla="*/ 167 h 1267"/>
                  <a:gd name="T54" fmla="*/ 2 w 3388"/>
                  <a:gd name="T55" fmla="*/ 136 h 1267"/>
                  <a:gd name="T56" fmla="*/ 9 w 3388"/>
                  <a:gd name="T57" fmla="*/ 106 h 1267"/>
                  <a:gd name="T58" fmla="*/ 23 w 3388"/>
                  <a:gd name="T59" fmla="*/ 76 h 1267"/>
                  <a:gd name="T60" fmla="*/ 43 w 3388"/>
                  <a:gd name="T61" fmla="*/ 50 h 1267"/>
                  <a:gd name="T62" fmla="*/ 67 w 3388"/>
                  <a:gd name="T63" fmla="*/ 30 h 1267"/>
                  <a:gd name="T64" fmla="*/ 93 w 3388"/>
                  <a:gd name="T65" fmla="*/ 14 h 1267"/>
                  <a:gd name="T66" fmla="*/ 123 w 3388"/>
                  <a:gd name="T67" fmla="*/ 4 h 1267"/>
                  <a:gd name="T68" fmla="*/ 153 w 3388"/>
                  <a:gd name="T69" fmla="*/ 0 h 1267"/>
                  <a:gd name="T70" fmla="*/ 184 w 3388"/>
                  <a:gd name="T71" fmla="*/ 3 h 1267"/>
                  <a:gd name="T72" fmla="*/ 214 w 3388"/>
                  <a:gd name="T73" fmla="*/ 10 h 1267"/>
                  <a:gd name="T74" fmla="*/ 243 w 3388"/>
                  <a:gd name="T75" fmla="*/ 24 h 1267"/>
                  <a:gd name="T76" fmla="*/ 1694 w 3388"/>
                  <a:gd name="T77" fmla="*/ 918 h 1267"/>
                  <a:gd name="T78" fmla="*/ 3146 w 3388"/>
                  <a:gd name="T79" fmla="*/ 24 h 1267"/>
                  <a:gd name="T80" fmla="*/ 3174 w 3388"/>
                  <a:gd name="T81" fmla="*/ 10 h 1267"/>
                  <a:gd name="T82" fmla="*/ 3204 w 3388"/>
                  <a:gd name="T83" fmla="*/ 3 h 1267"/>
                  <a:gd name="T84" fmla="*/ 3236 w 3388"/>
                  <a:gd name="T85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88" h="1267">
                    <a:moveTo>
                      <a:pt x="3236" y="0"/>
                    </a:moveTo>
                    <a:lnTo>
                      <a:pt x="3266" y="4"/>
                    </a:lnTo>
                    <a:lnTo>
                      <a:pt x="3296" y="14"/>
                    </a:lnTo>
                    <a:lnTo>
                      <a:pt x="3321" y="30"/>
                    </a:lnTo>
                    <a:lnTo>
                      <a:pt x="3346" y="50"/>
                    </a:lnTo>
                    <a:lnTo>
                      <a:pt x="3366" y="76"/>
                    </a:lnTo>
                    <a:lnTo>
                      <a:pt x="3378" y="106"/>
                    </a:lnTo>
                    <a:lnTo>
                      <a:pt x="3387" y="136"/>
                    </a:lnTo>
                    <a:lnTo>
                      <a:pt x="3388" y="167"/>
                    </a:lnTo>
                    <a:lnTo>
                      <a:pt x="3384" y="197"/>
                    </a:lnTo>
                    <a:lnTo>
                      <a:pt x="3374" y="226"/>
                    </a:lnTo>
                    <a:lnTo>
                      <a:pt x="3358" y="253"/>
                    </a:lnTo>
                    <a:lnTo>
                      <a:pt x="3338" y="277"/>
                    </a:lnTo>
                    <a:lnTo>
                      <a:pt x="3313" y="296"/>
                    </a:lnTo>
                    <a:lnTo>
                      <a:pt x="1778" y="1243"/>
                    </a:lnTo>
                    <a:lnTo>
                      <a:pt x="1751" y="1256"/>
                    </a:lnTo>
                    <a:lnTo>
                      <a:pt x="1724" y="1264"/>
                    </a:lnTo>
                    <a:lnTo>
                      <a:pt x="1694" y="1267"/>
                    </a:lnTo>
                    <a:lnTo>
                      <a:pt x="1665" y="1264"/>
                    </a:lnTo>
                    <a:lnTo>
                      <a:pt x="1636" y="1256"/>
                    </a:lnTo>
                    <a:lnTo>
                      <a:pt x="1611" y="1243"/>
                    </a:lnTo>
                    <a:lnTo>
                      <a:pt x="76" y="296"/>
                    </a:lnTo>
                    <a:lnTo>
                      <a:pt x="50" y="277"/>
                    </a:lnTo>
                    <a:lnTo>
                      <a:pt x="29" y="253"/>
                    </a:lnTo>
                    <a:lnTo>
                      <a:pt x="14" y="226"/>
                    </a:lnTo>
                    <a:lnTo>
                      <a:pt x="4" y="197"/>
                    </a:lnTo>
                    <a:lnTo>
                      <a:pt x="0" y="167"/>
                    </a:lnTo>
                    <a:lnTo>
                      <a:pt x="2" y="136"/>
                    </a:lnTo>
                    <a:lnTo>
                      <a:pt x="9" y="106"/>
                    </a:lnTo>
                    <a:lnTo>
                      <a:pt x="23" y="76"/>
                    </a:lnTo>
                    <a:lnTo>
                      <a:pt x="43" y="50"/>
                    </a:lnTo>
                    <a:lnTo>
                      <a:pt x="67" y="30"/>
                    </a:lnTo>
                    <a:lnTo>
                      <a:pt x="93" y="14"/>
                    </a:lnTo>
                    <a:lnTo>
                      <a:pt x="123" y="4"/>
                    </a:lnTo>
                    <a:lnTo>
                      <a:pt x="153" y="0"/>
                    </a:lnTo>
                    <a:lnTo>
                      <a:pt x="184" y="3"/>
                    </a:lnTo>
                    <a:lnTo>
                      <a:pt x="214" y="10"/>
                    </a:lnTo>
                    <a:lnTo>
                      <a:pt x="243" y="24"/>
                    </a:lnTo>
                    <a:lnTo>
                      <a:pt x="1694" y="918"/>
                    </a:lnTo>
                    <a:lnTo>
                      <a:pt x="3146" y="24"/>
                    </a:lnTo>
                    <a:lnTo>
                      <a:pt x="3174" y="10"/>
                    </a:lnTo>
                    <a:lnTo>
                      <a:pt x="3204" y="3"/>
                    </a:lnTo>
                    <a:lnTo>
                      <a:pt x="3236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260769" y="5258988"/>
            <a:ext cx="640080" cy="639487"/>
            <a:chOff x="5260769" y="5258988"/>
            <a:chExt cx="640080" cy="639487"/>
          </a:xfrm>
        </p:grpSpPr>
        <p:sp>
          <p:nvSpPr>
            <p:cNvPr id="17" name="Oval 16"/>
            <p:cNvSpPr/>
            <p:nvPr/>
          </p:nvSpPr>
          <p:spPr>
            <a:xfrm>
              <a:off x="5260769" y="5258988"/>
              <a:ext cx="640080" cy="639487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20"/>
            <p:cNvGrpSpPr>
              <a:grpSpLocks noChangeAspect="1"/>
            </p:cNvGrpSpPr>
            <p:nvPr/>
          </p:nvGrpSpPr>
          <p:grpSpPr bwMode="auto">
            <a:xfrm>
              <a:off x="5384733" y="5439240"/>
              <a:ext cx="415380" cy="270076"/>
              <a:chOff x="3902" y="2761"/>
              <a:chExt cx="789" cy="513"/>
            </a:xfrm>
            <a:noFill/>
          </p:grpSpPr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3902" y="3121"/>
                <a:ext cx="644" cy="153"/>
              </a:xfrm>
              <a:custGeom>
                <a:avLst/>
                <a:gdLst>
                  <a:gd name="T0" fmla="*/ 282 w 3219"/>
                  <a:gd name="T1" fmla="*/ 383 h 764"/>
                  <a:gd name="T2" fmla="*/ 314 w 3219"/>
                  <a:gd name="T3" fmla="*/ 545 h 764"/>
                  <a:gd name="T4" fmla="*/ 330 w 3219"/>
                  <a:gd name="T5" fmla="*/ 522 h 764"/>
                  <a:gd name="T6" fmla="*/ 356 w 3219"/>
                  <a:gd name="T7" fmla="*/ 383 h 764"/>
                  <a:gd name="T8" fmla="*/ 445 w 3219"/>
                  <a:gd name="T9" fmla="*/ 0 h 764"/>
                  <a:gd name="T10" fmla="*/ 713 w 3219"/>
                  <a:gd name="T11" fmla="*/ 337 h 764"/>
                  <a:gd name="T12" fmla="*/ 744 w 3219"/>
                  <a:gd name="T13" fmla="*/ 492 h 764"/>
                  <a:gd name="T14" fmla="*/ 758 w 3219"/>
                  <a:gd name="T15" fmla="*/ 585 h 764"/>
                  <a:gd name="T16" fmla="*/ 775 w 3219"/>
                  <a:gd name="T17" fmla="*/ 485 h 764"/>
                  <a:gd name="T18" fmla="*/ 881 w 3219"/>
                  <a:gd name="T19" fmla="*/ 0 h 764"/>
                  <a:gd name="T20" fmla="*/ 1365 w 3219"/>
                  <a:gd name="T21" fmla="*/ 443 h 764"/>
                  <a:gd name="T22" fmla="*/ 1390 w 3219"/>
                  <a:gd name="T23" fmla="*/ 585 h 764"/>
                  <a:gd name="T24" fmla="*/ 1407 w 3219"/>
                  <a:gd name="T25" fmla="*/ 483 h 764"/>
                  <a:gd name="T26" fmla="*/ 1437 w 3219"/>
                  <a:gd name="T27" fmla="*/ 332 h 764"/>
                  <a:gd name="T28" fmla="*/ 1707 w 3219"/>
                  <a:gd name="T29" fmla="*/ 0 h 764"/>
                  <a:gd name="T30" fmla="*/ 1794 w 3219"/>
                  <a:gd name="T31" fmla="*/ 391 h 764"/>
                  <a:gd name="T32" fmla="*/ 1820 w 3219"/>
                  <a:gd name="T33" fmla="*/ 529 h 764"/>
                  <a:gd name="T34" fmla="*/ 1832 w 3219"/>
                  <a:gd name="T35" fmla="*/ 559 h 764"/>
                  <a:gd name="T36" fmla="*/ 1854 w 3219"/>
                  <a:gd name="T37" fmla="*/ 438 h 764"/>
                  <a:gd name="T38" fmla="*/ 2338 w 3219"/>
                  <a:gd name="T39" fmla="*/ 0 h 764"/>
                  <a:gd name="T40" fmla="*/ 2445 w 3219"/>
                  <a:gd name="T41" fmla="*/ 497 h 764"/>
                  <a:gd name="T42" fmla="*/ 2464 w 3219"/>
                  <a:gd name="T43" fmla="*/ 555 h 764"/>
                  <a:gd name="T44" fmla="*/ 2485 w 3219"/>
                  <a:gd name="T45" fmla="*/ 440 h 764"/>
                  <a:gd name="T46" fmla="*/ 2517 w 3219"/>
                  <a:gd name="T47" fmla="*/ 289 h 764"/>
                  <a:gd name="T48" fmla="*/ 2841 w 3219"/>
                  <a:gd name="T49" fmla="*/ 289 h 764"/>
                  <a:gd name="T50" fmla="*/ 2875 w 3219"/>
                  <a:gd name="T51" fmla="*/ 450 h 764"/>
                  <a:gd name="T52" fmla="*/ 2894 w 3219"/>
                  <a:gd name="T53" fmla="*/ 560 h 764"/>
                  <a:gd name="T54" fmla="*/ 2907 w 3219"/>
                  <a:gd name="T55" fmla="*/ 525 h 764"/>
                  <a:gd name="T56" fmla="*/ 2935 w 3219"/>
                  <a:gd name="T57" fmla="*/ 384 h 764"/>
                  <a:gd name="T58" fmla="*/ 3031 w 3219"/>
                  <a:gd name="T59" fmla="*/ 764 h 764"/>
                  <a:gd name="T60" fmla="*/ 2710 w 3219"/>
                  <a:gd name="T61" fmla="*/ 417 h 764"/>
                  <a:gd name="T62" fmla="*/ 2697 w 3219"/>
                  <a:gd name="T63" fmla="*/ 348 h 764"/>
                  <a:gd name="T64" fmla="*/ 2680 w 3219"/>
                  <a:gd name="T65" fmla="*/ 243 h 764"/>
                  <a:gd name="T66" fmla="*/ 2667 w 3219"/>
                  <a:gd name="T67" fmla="*/ 329 h 764"/>
                  <a:gd name="T68" fmla="*/ 2645 w 3219"/>
                  <a:gd name="T69" fmla="*/ 433 h 764"/>
                  <a:gd name="T70" fmla="*/ 2629 w 3219"/>
                  <a:gd name="T71" fmla="*/ 510 h 764"/>
                  <a:gd name="T72" fmla="*/ 2600 w 3219"/>
                  <a:gd name="T73" fmla="*/ 643 h 764"/>
                  <a:gd name="T74" fmla="*/ 2329 w 3219"/>
                  <a:gd name="T75" fmla="*/ 764 h 764"/>
                  <a:gd name="T76" fmla="*/ 1718 w 3219"/>
                  <a:gd name="T77" fmla="*/ 764 h 764"/>
                  <a:gd name="T78" fmla="*/ 1637 w 3219"/>
                  <a:gd name="T79" fmla="*/ 399 h 764"/>
                  <a:gd name="T80" fmla="*/ 1620 w 3219"/>
                  <a:gd name="T81" fmla="*/ 308 h 764"/>
                  <a:gd name="T82" fmla="*/ 1607 w 3219"/>
                  <a:gd name="T83" fmla="*/ 269 h 764"/>
                  <a:gd name="T84" fmla="*/ 1588 w 3219"/>
                  <a:gd name="T85" fmla="*/ 377 h 764"/>
                  <a:gd name="T86" fmla="*/ 1572 w 3219"/>
                  <a:gd name="T87" fmla="*/ 452 h 764"/>
                  <a:gd name="T88" fmla="*/ 1551 w 3219"/>
                  <a:gd name="T89" fmla="*/ 548 h 764"/>
                  <a:gd name="T90" fmla="*/ 1517 w 3219"/>
                  <a:gd name="T91" fmla="*/ 701 h 764"/>
                  <a:gd name="T92" fmla="*/ 1074 w 3219"/>
                  <a:gd name="T93" fmla="*/ 20 h 764"/>
                  <a:gd name="T94" fmla="*/ 575 w 3219"/>
                  <a:gd name="T95" fmla="*/ 431 h 764"/>
                  <a:gd name="T96" fmla="*/ 563 w 3219"/>
                  <a:gd name="T97" fmla="*/ 377 h 764"/>
                  <a:gd name="T98" fmla="*/ 546 w 3219"/>
                  <a:gd name="T99" fmla="*/ 273 h 764"/>
                  <a:gd name="T100" fmla="*/ 534 w 3219"/>
                  <a:gd name="T101" fmla="*/ 296 h 764"/>
                  <a:gd name="T102" fmla="*/ 509 w 3219"/>
                  <a:gd name="T103" fmla="*/ 421 h 764"/>
                  <a:gd name="T104" fmla="*/ 497 w 3219"/>
                  <a:gd name="T105" fmla="*/ 477 h 764"/>
                  <a:gd name="T106" fmla="*/ 472 w 3219"/>
                  <a:gd name="T107" fmla="*/ 593 h 764"/>
                  <a:gd name="T108" fmla="*/ 433 w 3219"/>
                  <a:gd name="T109" fmla="*/ 764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19" h="764">
                    <a:moveTo>
                      <a:pt x="0" y="0"/>
                    </a:moveTo>
                    <a:lnTo>
                      <a:pt x="199" y="0"/>
                    </a:lnTo>
                    <a:lnTo>
                      <a:pt x="282" y="383"/>
                    </a:lnTo>
                    <a:lnTo>
                      <a:pt x="295" y="443"/>
                    </a:lnTo>
                    <a:lnTo>
                      <a:pt x="306" y="497"/>
                    </a:lnTo>
                    <a:lnTo>
                      <a:pt x="314" y="545"/>
                    </a:lnTo>
                    <a:lnTo>
                      <a:pt x="320" y="585"/>
                    </a:lnTo>
                    <a:lnTo>
                      <a:pt x="325" y="555"/>
                    </a:lnTo>
                    <a:lnTo>
                      <a:pt x="330" y="522"/>
                    </a:lnTo>
                    <a:lnTo>
                      <a:pt x="337" y="483"/>
                    </a:lnTo>
                    <a:lnTo>
                      <a:pt x="346" y="440"/>
                    </a:lnTo>
                    <a:lnTo>
                      <a:pt x="356" y="383"/>
                    </a:lnTo>
                    <a:lnTo>
                      <a:pt x="367" y="332"/>
                    </a:lnTo>
                    <a:lnTo>
                      <a:pt x="378" y="289"/>
                    </a:lnTo>
                    <a:lnTo>
                      <a:pt x="445" y="0"/>
                    </a:lnTo>
                    <a:lnTo>
                      <a:pt x="636" y="0"/>
                    </a:lnTo>
                    <a:lnTo>
                      <a:pt x="702" y="289"/>
                    </a:lnTo>
                    <a:lnTo>
                      <a:pt x="713" y="337"/>
                    </a:lnTo>
                    <a:lnTo>
                      <a:pt x="725" y="391"/>
                    </a:lnTo>
                    <a:lnTo>
                      <a:pt x="736" y="450"/>
                    </a:lnTo>
                    <a:lnTo>
                      <a:pt x="744" y="492"/>
                    </a:lnTo>
                    <a:lnTo>
                      <a:pt x="750" y="529"/>
                    </a:lnTo>
                    <a:lnTo>
                      <a:pt x="755" y="560"/>
                    </a:lnTo>
                    <a:lnTo>
                      <a:pt x="758" y="585"/>
                    </a:lnTo>
                    <a:lnTo>
                      <a:pt x="762" y="559"/>
                    </a:lnTo>
                    <a:lnTo>
                      <a:pt x="768" y="525"/>
                    </a:lnTo>
                    <a:lnTo>
                      <a:pt x="775" y="485"/>
                    </a:lnTo>
                    <a:lnTo>
                      <a:pt x="785" y="438"/>
                    </a:lnTo>
                    <a:lnTo>
                      <a:pt x="796" y="384"/>
                    </a:lnTo>
                    <a:lnTo>
                      <a:pt x="881" y="0"/>
                    </a:lnTo>
                    <a:lnTo>
                      <a:pt x="1269" y="0"/>
                    </a:lnTo>
                    <a:lnTo>
                      <a:pt x="1351" y="383"/>
                    </a:lnTo>
                    <a:lnTo>
                      <a:pt x="1365" y="443"/>
                    </a:lnTo>
                    <a:lnTo>
                      <a:pt x="1375" y="497"/>
                    </a:lnTo>
                    <a:lnTo>
                      <a:pt x="1384" y="545"/>
                    </a:lnTo>
                    <a:lnTo>
                      <a:pt x="1390" y="585"/>
                    </a:lnTo>
                    <a:lnTo>
                      <a:pt x="1395" y="555"/>
                    </a:lnTo>
                    <a:lnTo>
                      <a:pt x="1399" y="522"/>
                    </a:lnTo>
                    <a:lnTo>
                      <a:pt x="1407" y="483"/>
                    </a:lnTo>
                    <a:lnTo>
                      <a:pt x="1415" y="440"/>
                    </a:lnTo>
                    <a:lnTo>
                      <a:pt x="1426" y="383"/>
                    </a:lnTo>
                    <a:lnTo>
                      <a:pt x="1437" y="332"/>
                    </a:lnTo>
                    <a:lnTo>
                      <a:pt x="1447" y="289"/>
                    </a:lnTo>
                    <a:lnTo>
                      <a:pt x="1515" y="0"/>
                    </a:lnTo>
                    <a:lnTo>
                      <a:pt x="1707" y="0"/>
                    </a:lnTo>
                    <a:lnTo>
                      <a:pt x="1772" y="289"/>
                    </a:lnTo>
                    <a:lnTo>
                      <a:pt x="1782" y="337"/>
                    </a:lnTo>
                    <a:lnTo>
                      <a:pt x="1794" y="391"/>
                    </a:lnTo>
                    <a:lnTo>
                      <a:pt x="1805" y="450"/>
                    </a:lnTo>
                    <a:lnTo>
                      <a:pt x="1814" y="492"/>
                    </a:lnTo>
                    <a:lnTo>
                      <a:pt x="1820" y="529"/>
                    </a:lnTo>
                    <a:lnTo>
                      <a:pt x="1824" y="560"/>
                    </a:lnTo>
                    <a:lnTo>
                      <a:pt x="1828" y="585"/>
                    </a:lnTo>
                    <a:lnTo>
                      <a:pt x="1832" y="559"/>
                    </a:lnTo>
                    <a:lnTo>
                      <a:pt x="1838" y="525"/>
                    </a:lnTo>
                    <a:lnTo>
                      <a:pt x="1845" y="485"/>
                    </a:lnTo>
                    <a:lnTo>
                      <a:pt x="1854" y="438"/>
                    </a:lnTo>
                    <a:lnTo>
                      <a:pt x="1865" y="384"/>
                    </a:lnTo>
                    <a:lnTo>
                      <a:pt x="1950" y="0"/>
                    </a:lnTo>
                    <a:lnTo>
                      <a:pt x="2338" y="0"/>
                    </a:lnTo>
                    <a:lnTo>
                      <a:pt x="2421" y="383"/>
                    </a:lnTo>
                    <a:lnTo>
                      <a:pt x="2434" y="443"/>
                    </a:lnTo>
                    <a:lnTo>
                      <a:pt x="2445" y="497"/>
                    </a:lnTo>
                    <a:lnTo>
                      <a:pt x="2453" y="545"/>
                    </a:lnTo>
                    <a:lnTo>
                      <a:pt x="2459" y="585"/>
                    </a:lnTo>
                    <a:lnTo>
                      <a:pt x="2464" y="555"/>
                    </a:lnTo>
                    <a:lnTo>
                      <a:pt x="2469" y="522"/>
                    </a:lnTo>
                    <a:lnTo>
                      <a:pt x="2476" y="483"/>
                    </a:lnTo>
                    <a:lnTo>
                      <a:pt x="2485" y="440"/>
                    </a:lnTo>
                    <a:lnTo>
                      <a:pt x="2495" y="383"/>
                    </a:lnTo>
                    <a:lnTo>
                      <a:pt x="2506" y="332"/>
                    </a:lnTo>
                    <a:lnTo>
                      <a:pt x="2517" y="289"/>
                    </a:lnTo>
                    <a:lnTo>
                      <a:pt x="2584" y="0"/>
                    </a:lnTo>
                    <a:lnTo>
                      <a:pt x="2776" y="0"/>
                    </a:lnTo>
                    <a:lnTo>
                      <a:pt x="2841" y="289"/>
                    </a:lnTo>
                    <a:lnTo>
                      <a:pt x="2852" y="337"/>
                    </a:lnTo>
                    <a:lnTo>
                      <a:pt x="2864" y="391"/>
                    </a:lnTo>
                    <a:lnTo>
                      <a:pt x="2875" y="450"/>
                    </a:lnTo>
                    <a:lnTo>
                      <a:pt x="2883" y="492"/>
                    </a:lnTo>
                    <a:lnTo>
                      <a:pt x="2889" y="529"/>
                    </a:lnTo>
                    <a:lnTo>
                      <a:pt x="2894" y="560"/>
                    </a:lnTo>
                    <a:lnTo>
                      <a:pt x="2897" y="585"/>
                    </a:lnTo>
                    <a:lnTo>
                      <a:pt x="2902" y="559"/>
                    </a:lnTo>
                    <a:lnTo>
                      <a:pt x="2907" y="525"/>
                    </a:lnTo>
                    <a:lnTo>
                      <a:pt x="2914" y="485"/>
                    </a:lnTo>
                    <a:lnTo>
                      <a:pt x="2924" y="438"/>
                    </a:lnTo>
                    <a:lnTo>
                      <a:pt x="2935" y="384"/>
                    </a:lnTo>
                    <a:lnTo>
                      <a:pt x="3020" y="0"/>
                    </a:lnTo>
                    <a:lnTo>
                      <a:pt x="3219" y="0"/>
                    </a:lnTo>
                    <a:lnTo>
                      <a:pt x="3031" y="764"/>
                    </a:lnTo>
                    <a:lnTo>
                      <a:pt x="2787" y="764"/>
                    </a:lnTo>
                    <a:lnTo>
                      <a:pt x="2714" y="431"/>
                    </a:lnTo>
                    <a:lnTo>
                      <a:pt x="2710" y="417"/>
                    </a:lnTo>
                    <a:lnTo>
                      <a:pt x="2707" y="399"/>
                    </a:lnTo>
                    <a:lnTo>
                      <a:pt x="2702" y="377"/>
                    </a:lnTo>
                    <a:lnTo>
                      <a:pt x="2697" y="348"/>
                    </a:lnTo>
                    <a:lnTo>
                      <a:pt x="2690" y="308"/>
                    </a:lnTo>
                    <a:lnTo>
                      <a:pt x="2685" y="273"/>
                    </a:lnTo>
                    <a:lnTo>
                      <a:pt x="2680" y="243"/>
                    </a:lnTo>
                    <a:lnTo>
                      <a:pt x="2678" y="269"/>
                    </a:lnTo>
                    <a:lnTo>
                      <a:pt x="2673" y="296"/>
                    </a:lnTo>
                    <a:lnTo>
                      <a:pt x="2667" y="329"/>
                    </a:lnTo>
                    <a:lnTo>
                      <a:pt x="2657" y="377"/>
                    </a:lnTo>
                    <a:lnTo>
                      <a:pt x="2649" y="421"/>
                    </a:lnTo>
                    <a:lnTo>
                      <a:pt x="2645" y="433"/>
                    </a:lnTo>
                    <a:lnTo>
                      <a:pt x="2642" y="452"/>
                    </a:lnTo>
                    <a:lnTo>
                      <a:pt x="2636" y="477"/>
                    </a:lnTo>
                    <a:lnTo>
                      <a:pt x="2629" y="510"/>
                    </a:lnTo>
                    <a:lnTo>
                      <a:pt x="2620" y="548"/>
                    </a:lnTo>
                    <a:lnTo>
                      <a:pt x="2611" y="593"/>
                    </a:lnTo>
                    <a:lnTo>
                      <a:pt x="2600" y="643"/>
                    </a:lnTo>
                    <a:lnTo>
                      <a:pt x="2587" y="701"/>
                    </a:lnTo>
                    <a:lnTo>
                      <a:pt x="2572" y="764"/>
                    </a:lnTo>
                    <a:lnTo>
                      <a:pt x="2329" y="764"/>
                    </a:lnTo>
                    <a:lnTo>
                      <a:pt x="2144" y="20"/>
                    </a:lnTo>
                    <a:lnTo>
                      <a:pt x="1961" y="764"/>
                    </a:lnTo>
                    <a:lnTo>
                      <a:pt x="1718" y="764"/>
                    </a:lnTo>
                    <a:lnTo>
                      <a:pt x="1644" y="431"/>
                    </a:lnTo>
                    <a:lnTo>
                      <a:pt x="1641" y="417"/>
                    </a:lnTo>
                    <a:lnTo>
                      <a:pt x="1637" y="399"/>
                    </a:lnTo>
                    <a:lnTo>
                      <a:pt x="1632" y="377"/>
                    </a:lnTo>
                    <a:lnTo>
                      <a:pt x="1627" y="348"/>
                    </a:lnTo>
                    <a:lnTo>
                      <a:pt x="1620" y="308"/>
                    </a:lnTo>
                    <a:lnTo>
                      <a:pt x="1615" y="273"/>
                    </a:lnTo>
                    <a:lnTo>
                      <a:pt x="1611" y="243"/>
                    </a:lnTo>
                    <a:lnTo>
                      <a:pt x="1607" y="269"/>
                    </a:lnTo>
                    <a:lnTo>
                      <a:pt x="1603" y="296"/>
                    </a:lnTo>
                    <a:lnTo>
                      <a:pt x="1597" y="329"/>
                    </a:lnTo>
                    <a:lnTo>
                      <a:pt x="1588" y="377"/>
                    </a:lnTo>
                    <a:lnTo>
                      <a:pt x="1579" y="421"/>
                    </a:lnTo>
                    <a:lnTo>
                      <a:pt x="1576" y="433"/>
                    </a:lnTo>
                    <a:lnTo>
                      <a:pt x="1572" y="452"/>
                    </a:lnTo>
                    <a:lnTo>
                      <a:pt x="1566" y="477"/>
                    </a:lnTo>
                    <a:lnTo>
                      <a:pt x="1559" y="510"/>
                    </a:lnTo>
                    <a:lnTo>
                      <a:pt x="1551" y="548"/>
                    </a:lnTo>
                    <a:lnTo>
                      <a:pt x="1541" y="593"/>
                    </a:lnTo>
                    <a:lnTo>
                      <a:pt x="1529" y="643"/>
                    </a:lnTo>
                    <a:lnTo>
                      <a:pt x="1517" y="701"/>
                    </a:lnTo>
                    <a:lnTo>
                      <a:pt x="1503" y="764"/>
                    </a:lnTo>
                    <a:lnTo>
                      <a:pt x="1259" y="764"/>
                    </a:lnTo>
                    <a:lnTo>
                      <a:pt x="1074" y="20"/>
                    </a:lnTo>
                    <a:lnTo>
                      <a:pt x="892" y="764"/>
                    </a:lnTo>
                    <a:lnTo>
                      <a:pt x="648" y="764"/>
                    </a:lnTo>
                    <a:lnTo>
                      <a:pt x="575" y="431"/>
                    </a:lnTo>
                    <a:lnTo>
                      <a:pt x="571" y="417"/>
                    </a:lnTo>
                    <a:lnTo>
                      <a:pt x="568" y="399"/>
                    </a:lnTo>
                    <a:lnTo>
                      <a:pt x="563" y="377"/>
                    </a:lnTo>
                    <a:lnTo>
                      <a:pt x="558" y="348"/>
                    </a:lnTo>
                    <a:lnTo>
                      <a:pt x="551" y="308"/>
                    </a:lnTo>
                    <a:lnTo>
                      <a:pt x="546" y="273"/>
                    </a:lnTo>
                    <a:lnTo>
                      <a:pt x="541" y="243"/>
                    </a:lnTo>
                    <a:lnTo>
                      <a:pt x="538" y="269"/>
                    </a:lnTo>
                    <a:lnTo>
                      <a:pt x="534" y="296"/>
                    </a:lnTo>
                    <a:lnTo>
                      <a:pt x="528" y="329"/>
                    </a:lnTo>
                    <a:lnTo>
                      <a:pt x="518" y="377"/>
                    </a:lnTo>
                    <a:lnTo>
                      <a:pt x="509" y="421"/>
                    </a:lnTo>
                    <a:lnTo>
                      <a:pt x="506" y="433"/>
                    </a:lnTo>
                    <a:lnTo>
                      <a:pt x="503" y="452"/>
                    </a:lnTo>
                    <a:lnTo>
                      <a:pt x="497" y="477"/>
                    </a:lnTo>
                    <a:lnTo>
                      <a:pt x="490" y="510"/>
                    </a:lnTo>
                    <a:lnTo>
                      <a:pt x="481" y="548"/>
                    </a:lnTo>
                    <a:lnTo>
                      <a:pt x="472" y="593"/>
                    </a:lnTo>
                    <a:lnTo>
                      <a:pt x="460" y="643"/>
                    </a:lnTo>
                    <a:lnTo>
                      <a:pt x="448" y="701"/>
                    </a:lnTo>
                    <a:lnTo>
                      <a:pt x="433" y="764"/>
                    </a:lnTo>
                    <a:lnTo>
                      <a:pt x="189" y="76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3"/>
              <p:cNvSpPr>
                <a:spLocks/>
              </p:cNvSpPr>
              <p:nvPr/>
            </p:nvSpPr>
            <p:spPr bwMode="auto">
              <a:xfrm>
                <a:off x="4439" y="2761"/>
                <a:ext cx="118" cy="118"/>
              </a:xfrm>
              <a:custGeom>
                <a:avLst/>
                <a:gdLst>
                  <a:gd name="T0" fmla="*/ 295 w 592"/>
                  <a:gd name="T1" fmla="*/ 0 h 592"/>
                  <a:gd name="T2" fmla="*/ 295 w 592"/>
                  <a:gd name="T3" fmla="*/ 0 h 592"/>
                  <a:gd name="T4" fmla="*/ 340 w 592"/>
                  <a:gd name="T5" fmla="*/ 3 h 592"/>
                  <a:gd name="T6" fmla="*/ 382 w 592"/>
                  <a:gd name="T7" fmla="*/ 13 h 592"/>
                  <a:gd name="T8" fmla="*/ 421 w 592"/>
                  <a:gd name="T9" fmla="*/ 27 h 592"/>
                  <a:gd name="T10" fmla="*/ 457 w 592"/>
                  <a:gd name="T11" fmla="*/ 48 h 592"/>
                  <a:gd name="T12" fmla="*/ 490 w 592"/>
                  <a:gd name="T13" fmla="*/ 73 h 592"/>
                  <a:gd name="T14" fmla="*/ 520 w 592"/>
                  <a:gd name="T15" fmla="*/ 102 h 592"/>
                  <a:gd name="T16" fmla="*/ 545 w 592"/>
                  <a:gd name="T17" fmla="*/ 135 h 592"/>
                  <a:gd name="T18" fmla="*/ 564 w 592"/>
                  <a:gd name="T19" fmla="*/ 171 h 592"/>
                  <a:gd name="T20" fmla="*/ 580 w 592"/>
                  <a:gd name="T21" fmla="*/ 211 h 592"/>
                  <a:gd name="T22" fmla="*/ 589 w 592"/>
                  <a:gd name="T23" fmla="*/ 253 h 592"/>
                  <a:gd name="T24" fmla="*/ 592 w 592"/>
                  <a:gd name="T25" fmla="*/ 296 h 592"/>
                  <a:gd name="T26" fmla="*/ 589 w 592"/>
                  <a:gd name="T27" fmla="*/ 339 h 592"/>
                  <a:gd name="T28" fmla="*/ 580 w 592"/>
                  <a:gd name="T29" fmla="*/ 381 h 592"/>
                  <a:gd name="T30" fmla="*/ 564 w 592"/>
                  <a:gd name="T31" fmla="*/ 421 h 592"/>
                  <a:gd name="T32" fmla="*/ 545 w 592"/>
                  <a:gd name="T33" fmla="*/ 457 h 592"/>
                  <a:gd name="T34" fmla="*/ 520 w 592"/>
                  <a:gd name="T35" fmla="*/ 490 h 592"/>
                  <a:gd name="T36" fmla="*/ 490 w 592"/>
                  <a:gd name="T37" fmla="*/ 519 h 592"/>
                  <a:gd name="T38" fmla="*/ 457 w 592"/>
                  <a:gd name="T39" fmla="*/ 544 h 592"/>
                  <a:gd name="T40" fmla="*/ 421 w 592"/>
                  <a:gd name="T41" fmla="*/ 565 h 592"/>
                  <a:gd name="T42" fmla="*/ 382 w 592"/>
                  <a:gd name="T43" fmla="*/ 579 h 592"/>
                  <a:gd name="T44" fmla="*/ 340 w 592"/>
                  <a:gd name="T45" fmla="*/ 589 h 592"/>
                  <a:gd name="T46" fmla="*/ 295 w 592"/>
                  <a:gd name="T47" fmla="*/ 592 h 592"/>
                  <a:gd name="T48" fmla="*/ 252 w 592"/>
                  <a:gd name="T49" fmla="*/ 589 h 592"/>
                  <a:gd name="T50" fmla="*/ 210 w 592"/>
                  <a:gd name="T51" fmla="*/ 579 h 592"/>
                  <a:gd name="T52" fmla="*/ 170 w 592"/>
                  <a:gd name="T53" fmla="*/ 565 h 592"/>
                  <a:gd name="T54" fmla="*/ 134 w 592"/>
                  <a:gd name="T55" fmla="*/ 544 h 592"/>
                  <a:gd name="T56" fmla="*/ 101 w 592"/>
                  <a:gd name="T57" fmla="*/ 519 h 592"/>
                  <a:gd name="T58" fmla="*/ 72 w 592"/>
                  <a:gd name="T59" fmla="*/ 490 h 592"/>
                  <a:gd name="T60" fmla="*/ 47 w 592"/>
                  <a:gd name="T61" fmla="*/ 457 h 592"/>
                  <a:gd name="T62" fmla="*/ 28 w 592"/>
                  <a:gd name="T63" fmla="*/ 421 h 592"/>
                  <a:gd name="T64" fmla="*/ 12 w 592"/>
                  <a:gd name="T65" fmla="*/ 381 h 592"/>
                  <a:gd name="T66" fmla="*/ 2 w 592"/>
                  <a:gd name="T67" fmla="*/ 339 h 592"/>
                  <a:gd name="T68" fmla="*/ 0 w 592"/>
                  <a:gd name="T69" fmla="*/ 296 h 592"/>
                  <a:gd name="T70" fmla="*/ 2 w 592"/>
                  <a:gd name="T71" fmla="*/ 253 h 592"/>
                  <a:gd name="T72" fmla="*/ 12 w 592"/>
                  <a:gd name="T73" fmla="*/ 211 h 592"/>
                  <a:gd name="T74" fmla="*/ 28 w 592"/>
                  <a:gd name="T75" fmla="*/ 171 h 592"/>
                  <a:gd name="T76" fmla="*/ 47 w 592"/>
                  <a:gd name="T77" fmla="*/ 135 h 592"/>
                  <a:gd name="T78" fmla="*/ 72 w 592"/>
                  <a:gd name="T79" fmla="*/ 102 h 592"/>
                  <a:gd name="T80" fmla="*/ 101 w 592"/>
                  <a:gd name="T81" fmla="*/ 73 h 592"/>
                  <a:gd name="T82" fmla="*/ 134 w 592"/>
                  <a:gd name="T83" fmla="*/ 48 h 592"/>
                  <a:gd name="T84" fmla="*/ 170 w 592"/>
                  <a:gd name="T85" fmla="*/ 27 h 592"/>
                  <a:gd name="T86" fmla="*/ 210 w 592"/>
                  <a:gd name="T87" fmla="*/ 13 h 592"/>
                  <a:gd name="T88" fmla="*/ 252 w 592"/>
                  <a:gd name="T89" fmla="*/ 3 h 592"/>
                  <a:gd name="T90" fmla="*/ 295 w 592"/>
                  <a:gd name="T91" fmla="*/ 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92" h="592">
                    <a:moveTo>
                      <a:pt x="295" y="0"/>
                    </a:moveTo>
                    <a:lnTo>
                      <a:pt x="295" y="0"/>
                    </a:lnTo>
                    <a:lnTo>
                      <a:pt x="340" y="3"/>
                    </a:lnTo>
                    <a:lnTo>
                      <a:pt x="382" y="13"/>
                    </a:lnTo>
                    <a:lnTo>
                      <a:pt x="421" y="27"/>
                    </a:lnTo>
                    <a:lnTo>
                      <a:pt x="457" y="48"/>
                    </a:lnTo>
                    <a:lnTo>
                      <a:pt x="490" y="73"/>
                    </a:lnTo>
                    <a:lnTo>
                      <a:pt x="520" y="102"/>
                    </a:lnTo>
                    <a:lnTo>
                      <a:pt x="545" y="135"/>
                    </a:lnTo>
                    <a:lnTo>
                      <a:pt x="564" y="171"/>
                    </a:lnTo>
                    <a:lnTo>
                      <a:pt x="580" y="211"/>
                    </a:lnTo>
                    <a:lnTo>
                      <a:pt x="589" y="253"/>
                    </a:lnTo>
                    <a:lnTo>
                      <a:pt x="592" y="296"/>
                    </a:lnTo>
                    <a:lnTo>
                      <a:pt x="589" y="339"/>
                    </a:lnTo>
                    <a:lnTo>
                      <a:pt x="580" y="381"/>
                    </a:lnTo>
                    <a:lnTo>
                      <a:pt x="564" y="421"/>
                    </a:lnTo>
                    <a:lnTo>
                      <a:pt x="545" y="457"/>
                    </a:lnTo>
                    <a:lnTo>
                      <a:pt x="520" y="490"/>
                    </a:lnTo>
                    <a:lnTo>
                      <a:pt x="490" y="519"/>
                    </a:lnTo>
                    <a:lnTo>
                      <a:pt x="457" y="544"/>
                    </a:lnTo>
                    <a:lnTo>
                      <a:pt x="421" y="565"/>
                    </a:lnTo>
                    <a:lnTo>
                      <a:pt x="382" y="579"/>
                    </a:lnTo>
                    <a:lnTo>
                      <a:pt x="340" y="589"/>
                    </a:lnTo>
                    <a:lnTo>
                      <a:pt x="295" y="592"/>
                    </a:lnTo>
                    <a:lnTo>
                      <a:pt x="252" y="589"/>
                    </a:lnTo>
                    <a:lnTo>
                      <a:pt x="210" y="579"/>
                    </a:lnTo>
                    <a:lnTo>
                      <a:pt x="170" y="565"/>
                    </a:lnTo>
                    <a:lnTo>
                      <a:pt x="134" y="544"/>
                    </a:lnTo>
                    <a:lnTo>
                      <a:pt x="101" y="519"/>
                    </a:lnTo>
                    <a:lnTo>
                      <a:pt x="72" y="490"/>
                    </a:lnTo>
                    <a:lnTo>
                      <a:pt x="47" y="457"/>
                    </a:lnTo>
                    <a:lnTo>
                      <a:pt x="28" y="421"/>
                    </a:lnTo>
                    <a:lnTo>
                      <a:pt x="12" y="381"/>
                    </a:lnTo>
                    <a:lnTo>
                      <a:pt x="2" y="339"/>
                    </a:lnTo>
                    <a:lnTo>
                      <a:pt x="0" y="296"/>
                    </a:lnTo>
                    <a:lnTo>
                      <a:pt x="2" y="253"/>
                    </a:lnTo>
                    <a:lnTo>
                      <a:pt x="12" y="211"/>
                    </a:lnTo>
                    <a:lnTo>
                      <a:pt x="28" y="171"/>
                    </a:lnTo>
                    <a:lnTo>
                      <a:pt x="47" y="135"/>
                    </a:lnTo>
                    <a:lnTo>
                      <a:pt x="72" y="102"/>
                    </a:lnTo>
                    <a:lnTo>
                      <a:pt x="101" y="73"/>
                    </a:lnTo>
                    <a:lnTo>
                      <a:pt x="134" y="48"/>
                    </a:lnTo>
                    <a:lnTo>
                      <a:pt x="170" y="27"/>
                    </a:lnTo>
                    <a:lnTo>
                      <a:pt x="210" y="13"/>
                    </a:lnTo>
                    <a:lnTo>
                      <a:pt x="252" y="3"/>
                    </a:lnTo>
                    <a:lnTo>
                      <a:pt x="29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4"/>
              <p:cNvSpPr>
                <a:spLocks/>
              </p:cNvSpPr>
              <p:nvPr/>
            </p:nvSpPr>
            <p:spPr bwMode="auto">
              <a:xfrm>
                <a:off x="4430" y="2881"/>
                <a:ext cx="261" cy="382"/>
              </a:xfrm>
              <a:custGeom>
                <a:avLst/>
                <a:gdLst>
                  <a:gd name="T0" fmla="*/ 306 w 1302"/>
                  <a:gd name="T1" fmla="*/ 2 h 1910"/>
                  <a:gd name="T2" fmla="*/ 336 w 1302"/>
                  <a:gd name="T3" fmla="*/ 8 h 1910"/>
                  <a:gd name="T4" fmla="*/ 398 w 1302"/>
                  <a:gd name="T5" fmla="*/ 30 h 1910"/>
                  <a:gd name="T6" fmla="*/ 479 w 1302"/>
                  <a:gd name="T7" fmla="*/ 85 h 1910"/>
                  <a:gd name="T8" fmla="*/ 533 w 1302"/>
                  <a:gd name="T9" fmla="*/ 168 h 1910"/>
                  <a:gd name="T10" fmla="*/ 544 w 1302"/>
                  <a:gd name="T11" fmla="*/ 240 h 1910"/>
                  <a:gd name="T12" fmla="*/ 544 w 1302"/>
                  <a:gd name="T13" fmla="*/ 292 h 1910"/>
                  <a:gd name="T14" fmla="*/ 547 w 1302"/>
                  <a:gd name="T15" fmla="*/ 377 h 1910"/>
                  <a:gd name="T16" fmla="*/ 563 w 1302"/>
                  <a:gd name="T17" fmla="*/ 467 h 1910"/>
                  <a:gd name="T18" fmla="*/ 598 w 1302"/>
                  <a:gd name="T19" fmla="*/ 529 h 1910"/>
                  <a:gd name="T20" fmla="*/ 614 w 1302"/>
                  <a:gd name="T21" fmla="*/ 547 h 1910"/>
                  <a:gd name="T22" fmla="*/ 650 w 1302"/>
                  <a:gd name="T23" fmla="*/ 564 h 1910"/>
                  <a:gd name="T24" fmla="*/ 722 w 1302"/>
                  <a:gd name="T25" fmla="*/ 572 h 1910"/>
                  <a:gd name="T26" fmla="*/ 823 w 1302"/>
                  <a:gd name="T27" fmla="*/ 570 h 1910"/>
                  <a:gd name="T28" fmla="*/ 883 w 1302"/>
                  <a:gd name="T29" fmla="*/ 601 h 1910"/>
                  <a:gd name="T30" fmla="*/ 912 w 1302"/>
                  <a:gd name="T31" fmla="*/ 665 h 1910"/>
                  <a:gd name="T32" fmla="*/ 890 w 1302"/>
                  <a:gd name="T33" fmla="*/ 737 h 1910"/>
                  <a:gd name="T34" fmla="*/ 1210 w 1302"/>
                  <a:gd name="T35" fmla="*/ 187 h 1910"/>
                  <a:gd name="T36" fmla="*/ 1253 w 1302"/>
                  <a:gd name="T37" fmla="*/ 168 h 1910"/>
                  <a:gd name="T38" fmla="*/ 1294 w 1302"/>
                  <a:gd name="T39" fmla="*/ 192 h 1910"/>
                  <a:gd name="T40" fmla="*/ 1299 w 1302"/>
                  <a:gd name="T41" fmla="*/ 239 h 1910"/>
                  <a:gd name="T42" fmla="*/ 1060 w 1302"/>
                  <a:gd name="T43" fmla="*/ 832 h 1910"/>
                  <a:gd name="T44" fmla="*/ 682 w 1302"/>
                  <a:gd name="T45" fmla="*/ 841 h 1910"/>
                  <a:gd name="T46" fmla="*/ 640 w 1302"/>
                  <a:gd name="T47" fmla="*/ 820 h 1910"/>
                  <a:gd name="T48" fmla="*/ 630 w 1302"/>
                  <a:gd name="T49" fmla="*/ 780 h 1910"/>
                  <a:gd name="T50" fmla="*/ 571 w 1302"/>
                  <a:gd name="T51" fmla="*/ 757 h 1910"/>
                  <a:gd name="T52" fmla="*/ 780 w 1302"/>
                  <a:gd name="T53" fmla="*/ 846 h 1910"/>
                  <a:gd name="T54" fmla="*/ 835 w 1302"/>
                  <a:gd name="T55" fmla="*/ 858 h 1910"/>
                  <a:gd name="T56" fmla="*/ 896 w 1302"/>
                  <a:gd name="T57" fmla="*/ 913 h 1910"/>
                  <a:gd name="T58" fmla="*/ 1007 w 1302"/>
                  <a:gd name="T59" fmla="*/ 1758 h 1910"/>
                  <a:gd name="T60" fmla="*/ 993 w 1302"/>
                  <a:gd name="T61" fmla="*/ 1836 h 1910"/>
                  <a:gd name="T62" fmla="*/ 938 w 1302"/>
                  <a:gd name="T63" fmla="*/ 1892 h 1910"/>
                  <a:gd name="T64" fmla="*/ 880 w 1302"/>
                  <a:gd name="T65" fmla="*/ 1909 h 1910"/>
                  <a:gd name="T66" fmla="*/ 817 w 1302"/>
                  <a:gd name="T67" fmla="*/ 1898 h 1910"/>
                  <a:gd name="T68" fmla="*/ 755 w 1302"/>
                  <a:gd name="T69" fmla="*/ 1844 h 1910"/>
                  <a:gd name="T70" fmla="*/ 659 w 1302"/>
                  <a:gd name="T71" fmla="*/ 1118 h 1910"/>
                  <a:gd name="T72" fmla="*/ 240 w 1302"/>
                  <a:gd name="T73" fmla="*/ 1117 h 1910"/>
                  <a:gd name="T74" fmla="*/ 144 w 1302"/>
                  <a:gd name="T75" fmla="*/ 1092 h 1910"/>
                  <a:gd name="T76" fmla="*/ 63 w 1302"/>
                  <a:gd name="T77" fmla="*/ 1037 h 1910"/>
                  <a:gd name="T78" fmla="*/ 12 w 1302"/>
                  <a:gd name="T79" fmla="*/ 956 h 1910"/>
                  <a:gd name="T80" fmla="*/ 0 w 1302"/>
                  <a:gd name="T81" fmla="*/ 235 h 1910"/>
                  <a:gd name="T82" fmla="*/ 26 w 1302"/>
                  <a:gd name="T83" fmla="*/ 138 h 1910"/>
                  <a:gd name="T84" fmla="*/ 91 w 1302"/>
                  <a:gd name="T85" fmla="*/ 64 h 1910"/>
                  <a:gd name="T86" fmla="*/ 176 w 1302"/>
                  <a:gd name="T87" fmla="*/ 17 h 1910"/>
                  <a:gd name="T88" fmla="*/ 210 w 1302"/>
                  <a:gd name="T89" fmla="*/ 7 h 1910"/>
                  <a:gd name="T90" fmla="*/ 242 w 1302"/>
                  <a:gd name="T91" fmla="*/ 2 h 1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02" h="1910">
                    <a:moveTo>
                      <a:pt x="275" y="0"/>
                    </a:moveTo>
                    <a:lnTo>
                      <a:pt x="290" y="0"/>
                    </a:lnTo>
                    <a:lnTo>
                      <a:pt x="306" y="2"/>
                    </a:lnTo>
                    <a:lnTo>
                      <a:pt x="319" y="4"/>
                    </a:lnTo>
                    <a:lnTo>
                      <a:pt x="330" y="6"/>
                    </a:lnTo>
                    <a:lnTo>
                      <a:pt x="336" y="8"/>
                    </a:lnTo>
                    <a:lnTo>
                      <a:pt x="338" y="8"/>
                    </a:lnTo>
                    <a:lnTo>
                      <a:pt x="368" y="18"/>
                    </a:lnTo>
                    <a:lnTo>
                      <a:pt x="398" y="30"/>
                    </a:lnTo>
                    <a:lnTo>
                      <a:pt x="427" y="46"/>
                    </a:lnTo>
                    <a:lnTo>
                      <a:pt x="454" y="64"/>
                    </a:lnTo>
                    <a:lnTo>
                      <a:pt x="479" y="85"/>
                    </a:lnTo>
                    <a:lnTo>
                      <a:pt x="500" y="110"/>
                    </a:lnTo>
                    <a:lnTo>
                      <a:pt x="518" y="138"/>
                    </a:lnTo>
                    <a:lnTo>
                      <a:pt x="533" y="168"/>
                    </a:lnTo>
                    <a:lnTo>
                      <a:pt x="541" y="200"/>
                    </a:lnTo>
                    <a:lnTo>
                      <a:pt x="545" y="235"/>
                    </a:lnTo>
                    <a:lnTo>
                      <a:pt x="544" y="240"/>
                    </a:lnTo>
                    <a:lnTo>
                      <a:pt x="544" y="251"/>
                    </a:lnTo>
                    <a:lnTo>
                      <a:pt x="544" y="269"/>
                    </a:lnTo>
                    <a:lnTo>
                      <a:pt x="544" y="292"/>
                    </a:lnTo>
                    <a:lnTo>
                      <a:pt x="544" y="318"/>
                    </a:lnTo>
                    <a:lnTo>
                      <a:pt x="545" y="347"/>
                    </a:lnTo>
                    <a:lnTo>
                      <a:pt x="547" y="377"/>
                    </a:lnTo>
                    <a:lnTo>
                      <a:pt x="551" y="408"/>
                    </a:lnTo>
                    <a:lnTo>
                      <a:pt x="556" y="438"/>
                    </a:lnTo>
                    <a:lnTo>
                      <a:pt x="563" y="467"/>
                    </a:lnTo>
                    <a:lnTo>
                      <a:pt x="572" y="492"/>
                    </a:lnTo>
                    <a:lnTo>
                      <a:pt x="584" y="514"/>
                    </a:lnTo>
                    <a:lnTo>
                      <a:pt x="598" y="529"/>
                    </a:lnTo>
                    <a:lnTo>
                      <a:pt x="602" y="534"/>
                    </a:lnTo>
                    <a:lnTo>
                      <a:pt x="607" y="540"/>
                    </a:lnTo>
                    <a:lnTo>
                      <a:pt x="614" y="547"/>
                    </a:lnTo>
                    <a:lnTo>
                      <a:pt x="623" y="553"/>
                    </a:lnTo>
                    <a:lnTo>
                      <a:pt x="635" y="558"/>
                    </a:lnTo>
                    <a:lnTo>
                      <a:pt x="650" y="564"/>
                    </a:lnTo>
                    <a:lnTo>
                      <a:pt x="670" y="568"/>
                    </a:lnTo>
                    <a:lnTo>
                      <a:pt x="694" y="571"/>
                    </a:lnTo>
                    <a:lnTo>
                      <a:pt x="722" y="572"/>
                    </a:lnTo>
                    <a:lnTo>
                      <a:pt x="757" y="571"/>
                    </a:lnTo>
                    <a:lnTo>
                      <a:pt x="799" y="569"/>
                    </a:lnTo>
                    <a:lnTo>
                      <a:pt x="823" y="570"/>
                    </a:lnTo>
                    <a:lnTo>
                      <a:pt x="845" y="576"/>
                    </a:lnTo>
                    <a:lnTo>
                      <a:pt x="865" y="587"/>
                    </a:lnTo>
                    <a:lnTo>
                      <a:pt x="883" y="601"/>
                    </a:lnTo>
                    <a:lnTo>
                      <a:pt x="898" y="619"/>
                    </a:lnTo>
                    <a:lnTo>
                      <a:pt x="907" y="641"/>
                    </a:lnTo>
                    <a:lnTo>
                      <a:pt x="912" y="665"/>
                    </a:lnTo>
                    <a:lnTo>
                      <a:pt x="911" y="691"/>
                    </a:lnTo>
                    <a:lnTo>
                      <a:pt x="904" y="715"/>
                    </a:lnTo>
                    <a:lnTo>
                      <a:pt x="890" y="737"/>
                    </a:lnTo>
                    <a:lnTo>
                      <a:pt x="995" y="737"/>
                    </a:lnTo>
                    <a:lnTo>
                      <a:pt x="1201" y="202"/>
                    </a:lnTo>
                    <a:lnTo>
                      <a:pt x="1210" y="187"/>
                    </a:lnTo>
                    <a:lnTo>
                      <a:pt x="1222" y="176"/>
                    </a:lnTo>
                    <a:lnTo>
                      <a:pt x="1236" y="169"/>
                    </a:lnTo>
                    <a:lnTo>
                      <a:pt x="1253" y="168"/>
                    </a:lnTo>
                    <a:lnTo>
                      <a:pt x="1269" y="172"/>
                    </a:lnTo>
                    <a:lnTo>
                      <a:pt x="1283" y="180"/>
                    </a:lnTo>
                    <a:lnTo>
                      <a:pt x="1294" y="192"/>
                    </a:lnTo>
                    <a:lnTo>
                      <a:pt x="1301" y="206"/>
                    </a:lnTo>
                    <a:lnTo>
                      <a:pt x="1302" y="222"/>
                    </a:lnTo>
                    <a:lnTo>
                      <a:pt x="1299" y="239"/>
                    </a:lnTo>
                    <a:lnTo>
                      <a:pt x="1079" y="808"/>
                    </a:lnTo>
                    <a:lnTo>
                      <a:pt x="1072" y="821"/>
                    </a:lnTo>
                    <a:lnTo>
                      <a:pt x="1060" y="832"/>
                    </a:lnTo>
                    <a:lnTo>
                      <a:pt x="1047" y="839"/>
                    </a:lnTo>
                    <a:lnTo>
                      <a:pt x="1031" y="841"/>
                    </a:lnTo>
                    <a:lnTo>
                      <a:pt x="682" y="841"/>
                    </a:lnTo>
                    <a:lnTo>
                      <a:pt x="665" y="839"/>
                    </a:lnTo>
                    <a:lnTo>
                      <a:pt x="652" y="830"/>
                    </a:lnTo>
                    <a:lnTo>
                      <a:pt x="640" y="820"/>
                    </a:lnTo>
                    <a:lnTo>
                      <a:pt x="632" y="805"/>
                    </a:lnTo>
                    <a:lnTo>
                      <a:pt x="630" y="788"/>
                    </a:lnTo>
                    <a:lnTo>
                      <a:pt x="630" y="780"/>
                    </a:lnTo>
                    <a:lnTo>
                      <a:pt x="632" y="773"/>
                    </a:lnTo>
                    <a:lnTo>
                      <a:pt x="601" y="766"/>
                    </a:lnTo>
                    <a:lnTo>
                      <a:pt x="571" y="757"/>
                    </a:lnTo>
                    <a:lnTo>
                      <a:pt x="545" y="746"/>
                    </a:lnTo>
                    <a:lnTo>
                      <a:pt x="545" y="846"/>
                    </a:lnTo>
                    <a:lnTo>
                      <a:pt x="780" y="846"/>
                    </a:lnTo>
                    <a:lnTo>
                      <a:pt x="780" y="846"/>
                    </a:lnTo>
                    <a:lnTo>
                      <a:pt x="809" y="850"/>
                    </a:lnTo>
                    <a:lnTo>
                      <a:pt x="835" y="858"/>
                    </a:lnTo>
                    <a:lnTo>
                      <a:pt x="859" y="872"/>
                    </a:lnTo>
                    <a:lnTo>
                      <a:pt x="881" y="890"/>
                    </a:lnTo>
                    <a:lnTo>
                      <a:pt x="896" y="913"/>
                    </a:lnTo>
                    <a:lnTo>
                      <a:pt x="908" y="938"/>
                    </a:lnTo>
                    <a:lnTo>
                      <a:pt x="916" y="967"/>
                    </a:lnTo>
                    <a:lnTo>
                      <a:pt x="1007" y="1758"/>
                    </a:lnTo>
                    <a:lnTo>
                      <a:pt x="1007" y="1786"/>
                    </a:lnTo>
                    <a:lnTo>
                      <a:pt x="1002" y="1812"/>
                    </a:lnTo>
                    <a:lnTo>
                      <a:pt x="993" y="1836"/>
                    </a:lnTo>
                    <a:lnTo>
                      <a:pt x="978" y="1859"/>
                    </a:lnTo>
                    <a:lnTo>
                      <a:pt x="960" y="1877"/>
                    </a:lnTo>
                    <a:lnTo>
                      <a:pt x="938" y="1892"/>
                    </a:lnTo>
                    <a:lnTo>
                      <a:pt x="914" y="1903"/>
                    </a:lnTo>
                    <a:lnTo>
                      <a:pt x="888" y="1909"/>
                    </a:lnTo>
                    <a:lnTo>
                      <a:pt x="880" y="1909"/>
                    </a:lnTo>
                    <a:lnTo>
                      <a:pt x="871" y="1910"/>
                    </a:lnTo>
                    <a:lnTo>
                      <a:pt x="844" y="1907"/>
                    </a:lnTo>
                    <a:lnTo>
                      <a:pt x="817" y="1898"/>
                    </a:lnTo>
                    <a:lnTo>
                      <a:pt x="792" y="1884"/>
                    </a:lnTo>
                    <a:lnTo>
                      <a:pt x="772" y="1866"/>
                    </a:lnTo>
                    <a:lnTo>
                      <a:pt x="755" y="1844"/>
                    </a:lnTo>
                    <a:lnTo>
                      <a:pt x="743" y="1818"/>
                    </a:lnTo>
                    <a:lnTo>
                      <a:pt x="737" y="1789"/>
                    </a:lnTo>
                    <a:lnTo>
                      <a:pt x="659" y="1118"/>
                    </a:lnTo>
                    <a:lnTo>
                      <a:pt x="294" y="1118"/>
                    </a:lnTo>
                    <a:lnTo>
                      <a:pt x="272" y="1120"/>
                    </a:lnTo>
                    <a:lnTo>
                      <a:pt x="240" y="1117"/>
                    </a:lnTo>
                    <a:lnTo>
                      <a:pt x="206" y="1112"/>
                    </a:lnTo>
                    <a:lnTo>
                      <a:pt x="175" y="1104"/>
                    </a:lnTo>
                    <a:lnTo>
                      <a:pt x="144" y="1092"/>
                    </a:lnTo>
                    <a:lnTo>
                      <a:pt x="115" y="1076"/>
                    </a:lnTo>
                    <a:lnTo>
                      <a:pt x="87" y="1058"/>
                    </a:lnTo>
                    <a:lnTo>
                      <a:pt x="63" y="1037"/>
                    </a:lnTo>
                    <a:lnTo>
                      <a:pt x="42" y="1013"/>
                    </a:lnTo>
                    <a:lnTo>
                      <a:pt x="25" y="985"/>
                    </a:lnTo>
                    <a:lnTo>
                      <a:pt x="12" y="956"/>
                    </a:lnTo>
                    <a:lnTo>
                      <a:pt x="3" y="924"/>
                    </a:lnTo>
                    <a:lnTo>
                      <a:pt x="1" y="889"/>
                    </a:lnTo>
                    <a:lnTo>
                      <a:pt x="0" y="235"/>
                    </a:lnTo>
                    <a:lnTo>
                      <a:pt x="3" y="200"/>
                    </a:lnTo>
                    <a:lnTo>
                      <a:pt x="12" y="168"/>
                    </a:lnTo>
                    <a:lnTo>
                      <a:pt x="26" y="138"/>
                    </a:lnTo>
                    <a:lnTo>
                      <a:pt x="44" y="110"/>
                    </a:lnTo>
                    <a:lnTo>
                      <a:pt x="66" y="85"/>
                    </a:lnTo>
                    <a:lnTo>
                      <a:pt x="91" y="64"/>
                    </a:lnTo>
                    <a:lnTo>
                      <a:pt x="117" y="46"/>
                    </a:lnTo>
                    <a:lnTo>
                      <a:pt x="146" y="30"/>
                    </a:lnTo>
                    <a:lnTo>
                      <a:pt x="176" y="17"/>
                    </a:lnTo>
                    <a:lnTo>
                      <a:pt x="206" y="8"/>
                    </a:lnTo>
                    <a:lnTo>
                      <a:pt x="207" y="8"/>
                    </a:lnTo>
                    <a:lnTo>
                      <a:pt x="210" y="7"/>
                    </a:lnTo>
                    <a:lnTo>
                      <a:pt x="217" y="6"/>
                    </a:lnTo>
                    <a:lnTo>
                      <a:pt x="229" y="5"/>
                    </a:lnTo>
                    <a:lnTo>
                      <a:pt x="242" y="2"/>
                    </a:lnTo>
                    <a:lnTo>
                      <a:pt x="258" y="1"/>
                    </a:lnTo>
                    <a:lnTo>
                      <a:pt x="27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3" name="Rectangle 42"/>
          <p:cNvSpPr/>
          <p:nvPr/>
        </p:nvSpPr>
        <p:spPr>
          <a:xfrm>
            <a:off x="6039587" y="2707526"/>
            <a:ext cx="2814452" cy="480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+00-123-456-7890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039587" y="3584518"/>
            <a:ext cx="3365670" cy="480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companymail@domain.com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039587" y="4458351"/>
            <a:ext cx="2814452" cy="480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 line goes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39587" y="5332184"/>
            <a:ext cx="2814452" cy="480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www.company.com</a:t>
            </a:r>
          </a:p>
        </p:txBody>
      </p:sp>
    </p:spTree>
    <p:extLst>
      <p:ext uri="{BB962C8B-B14F-4D97-AF65-F5344CB8AC3E}">
        <p14:creationId xmlns:p14="http://schemas.microsoft.com/office/powerpoint/2010/main" val="141035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64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554" y="4645671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898" y="4032333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32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529" y="720401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673" y="5335466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375" y="4845389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383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13" y="1848111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79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985" y="2010113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046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0133" y="885446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348" y="2750931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424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048B87-77FE-408D-B0A5-74E7184AFD6A}"/>
              </a:ext>
            </a:extLst>
          </p:cNvPr>
          <p:cNvGrpSpPr/>
          <p:nvPr/>
        </p:nvGrpSpPr>
        <p:grpSpPr>
          <a:xfrm>
            <a:off x="1389035" y="1109115"/>
            <a:ext cx="3300679" cy="1870022"/>
            <a:chOff x="6063973" y="1839600"/>
            <a:chExt cx="5759774" cy="3275707"/>
          </a:xfrm>
        </p:grpSpPr>
        <p:grpSp>
          <p:nvGrpSpPr>
            <p:cNvPr id="232" name="Group 4">
              <a:extLst>
                <a:ext uri="{FF2B5EF4-FFF2-40B4-BE49-F238E27FC236}">
                  <a16:creationId xmlns:a16="http://schemas.microsoft.com/office/drawing/2014/main" id="{A1FB2516-1DFF-4E24-BDAE-5DA32FF963D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063973" y="2247439"/>
              <a:ext cx="5759774" cy="2867868"/>
              <a:chOff x="-237" y="72"/>
              <a:chExt cx="6230" cy="3102"/>
            </a:xfrm>
            <a:solidFill>
              <a:sysClr val="windowText" lastClr="000000">
                <a:alpha val="15000"/>
              </a:sysClr>
            </a:solidFill>
          </p:grpSpPr>
          <p:sp>
            <p:nvSpPr>
              <p:cNvPr id="233" name="Freeform 5">
                <a:extLst>
                  <a:ext uri="{FF2B5EF4-FFF2-40B4-BE49-F238E27FC236}">
                    <a16:creationId xmlns:a16="http://schemas.microsoft.com/office/drawing/2014/main" id="{568B6ECC-8845-44CB-B224-39B8DB050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292"/>
                <a:ext cx="147" cy="285"/>
              </a:xfrm>
              <a:custGeom>
                <a:avLst/>
                <a:gdLst>
                  <a:gd name="T0" fmla="*/ 69 w 83"/>
                  <a:gd name="T1" fmla="*/ 0 h 161"/>
                  <a:gd name="T2" fmla="*/ 32 w 83"/>
                  <a:gd name="T3" fmla="*/ 38 h 161"/>
                  <a:gd name="T4" fmla="*/ 19 w 83"/>
                  <a:gd name="T5" fmla="*/ 89 h 161"/>
                  <a:gd name="T6" fmla="*/ 52 w 83"/>
                  <a:gd name="T7" fmla="*/ 123 h 161"/>
                  <a:gd name="T8" fmla="*/ 78 w 83"/>
                  <a:gd name="T9" fmla="*/ 36 h 161"/>
                  <a:gd name="T10" fmla="*/ 83 w 83"/>
                  <a:gd name="T11" fmla="*/ 38 h 161"/>
                  <a:gd name="T12" fmla="*/ 69 w 83"/>
                  <a:gd name="T13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61">
                    <a:moveTo>
                      <a:pt x="69" y="0"/>
                    </a:moveTo>
                    <a:cubicBezTo>
                      <a:pt x="68" y="18"/>
                      <a:pt x="47" y="32"/>
                      <a:pt x="32" y="38"/>
                    </a:cubicBezTo>
                    <a:cubicBezTo>
                      <a:pt x="11" y="47"/>
                      <a:pt x="30" y="72"/>
                      <a:pt x="19" y="89"/>
                    </a:cubicBezTo>
                    <a:cubicBezTo>
                      <a:pt x="0" y="101"/>
                      <a:pt x="24" y="161"/>
                      <a:pt x="52" y="123"/>
                    </a:cubicBezTo>
                    <a:cubicBezTo>
                      <a:pt x="67" y="103"/>
                      <a:pt x="78" y="61"/>
                      <a:pt x="78" y="36"/>
                    </a:cubicBezTo>
                    <a:cubicBezTo>
                      <a:pt x="79" y="37"/>
                      <a:pt x="81" y="37"/>
                      <a:pt x="83" y="38"/>
                    </a:cubicBezTo>
                    <a:cubicBezTo>
                      <a:pt x="83" y="25"/>
                      <a:pt x="81" y="7"/>
                      <a:pt x="69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34" name="Freeform 6">
                <a:extLst>
                  <a:ext uri="{FF2B5EF4-FFF2-40B4-BE49-F238E27FC236}">
                    <a16:creationId xmlns:a16="http://schemas.microsoft.com/office/drawing/2014/main" id="{ED47A7A8-44E1-4FC1-9238-C43B89823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1903"/>
                <a:ext cx="37" cy="78"/>
              </a:xfrm>
              <a:custGeom>
                <a:avLst/>
                <a:gdLst>
                  <a:gd name="T0" fmla="*/ 3 w 21"/>
                  <a:gd name="T1" fmla="*/ 31 h 44"/>
                  <a:gd name="T2" fmla="*/ 21 w 21"/>
                  <a:gd name="T3" fmla="*/ 23 h 44"/>
                  <a:gd name="T4" fmla="*/ 7 w 21"/>
                  <a:gd name="T5" fmla="*/ 0 h 44"/>
                  <a:gd name="T6" fmla="*/ 3 w 21"/>
                  <a:gd name="T7" fmla="*/ 3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4">
                    <a:moveTo>
                      <a:pt x="3" y="31"/>
                    </a:moveTo>
                    <a:cubicBezTo>
                      <a:pt x="7" y="44"/>
                      <a:pt x="20" y="32"/>
                      <a:pt x="21" y="23"/>
                    </a:cubicBezTo>
                    <a:cubicBezTo>
                      <a:pt x="19" y="14"/>
                      <a:pt x="13" y="6"/>
                      <a:pt x="7" y="0"/>
                    </a:cubicBezTo>
                    <a:cubicBezTo>
                      <a:pt x="5" y="9"/>
                      <a:pt x="0" y="22"/>
                      <a:pt x="3" y="3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35" name="Freeform 7">
                <a:extLst>
                  <a:ext uri="{FF2B5EF4-FFF2-40B4-BE49-F238E27FC236}">
                    <a16:creationId xmlns:a16="http://schemas.microsoft.com/office/drawing/2014/main" id="{52A46394-198B-4EE0-9EAA-A067B6F1C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1974"/>
                <a:ext cx="223" cy="201"/>
              </a:xfrm>
              <a:custGeom>
                <a:avLst/>
                <a:gdLst>
                  <a:gd name="T0" fmla="*/ 83 w 126"/>
                  <a:gd name="T1" fmla="*/ 58 h 113"/>
                  <a:gd name="T2" fmla="*/ 48 w 126"/>
                  <a:gd name="T3" fmla="*/ 27 h 113"/>
                  <a:gd name="T4" fmla="*/ 29 w 126"/>
                  <a:gd name="T5" fmla="*/ 8 h 113"/>
                  <a:gd name="T6" fmla="*/ 0 w 126"/>
                  <a:gd name="T7" fmla="*/ 0 h 113"/>
                  <a:gd name="T8" fmla="*/ 26 w 126"/>
                  <a:gd name="T9" fmla="*/ 32 h 113"/>
                  <a:gd name="T10" fmla="*/ 47 w 126"/>
                  <a:gd name="T11" fmla="*/ 58 h 113"/>
                  <a:gd name="T12" fmla="*/ 94 w 126"/>
                  <a:gd name="T13" fmla="*/ 113 h 113"/>
                  <a:gd name="T14" fmla="*/ 83 w 126"/>
                  <a:gd name="T15" fmla="*/ 5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13">
                    <a:moveTo>
                      <a:pt x="83" y="58"/>
                    </a:moveTo>
                    <a:cubicBezTo>
                      <a:pt x="76" y="47"/>
                      <a:pt x="63" y="39"/>
                      <a:pt x="48" y="27"/>
                    </a:cubicBezTo>
                    <a:cubicBezTo>
                      <a:pt x="43" y="22"/>
                      <a:pt x="34" y="11"/>
                      <a:pt x="29" y="8"/>
                    </a:cubicBezTo>
                    <a:cubicBezTo>
                      <a:pt x="19" y="3"/>
                      <a:pt x="10" y="4"/>
                      <a:pt x="0" y="0"/>
                    </a:cubicBezTo>
                    <a:cubicBezTo>
                      <a:pt x="2" y="10"/>
                      <a:pt x="18" y="27"/>
                      <a:pt x="26" y="32"/>
                    </a:cubicBezTo>
                    <a:cubicBezTo>
                      <a:pt x="37" y="39"/>
                      <a:pt x="38" y="52"/>
                      <a:pt x="47" y="58"/>
                    </a:cubicBezTo>
                    <a:cubicBezTo>
                      <a:pt x="55" y="69"/>
                      <a:pt x="78" y="113"/>
                      <a:pt x="94" y="113"/>
                    </a:cubicBezTo>
                    <a:cubicBezTo>
                      <a:pt x="126" y="113"/>
                      <a:pt x="88" y="65"/>
                      <a:pt x="83" y="5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36" name="Freeform 8">
                <a:extLst>
                  <a:ext uri="{FF2B5EF4-FFF2-40B4-BE49-F238E27FC236}">
                    <a16:creationId xmlns:a16="http://schemas.microsoft.com/office/drawing/2014/main" id="{6F31458E-DCA6-4DF7-B947-A25D6CA08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2" y="1949"/>
                <a:ext cx="179" cy="210"/>
              </a:xfrm>
              <a:custGeom>
                <a:avLst/>
                <a:gdLst>
                  <a:gd name="T0" fmla="*/ 18 w 101"/>
                  <a:gd name="T1" fmla="*/ 97 h 118"/>
                  <a:gd name="T2" fmla="*/ 30 w 101"/>
                  <a:gd name="T3" fmla="*/ 102 h 118"/>
                  <a:gd name="T4" fmla="*/ 75 w 101"/>
                  <a:gd name="T5" fmla="*/ 96 h 118"/>
                  <a:gd name="T6" fmla="*/ 99 w 101"/>
                  <a:gd name="T7" fmla="*/ 57 h 118"/>
                  <a:gd name="T8" fmla="*/ 101 w 101"/>
                  <a:gd name="T9" fmla="*/ 18 h 118"/>
                  <a:gd name="T10" fmla="*/ 81 w 101"/>
                  <a:gd name="T11" fmla="*/ 0 h 118"/>
                  <a:gd name="T12" fmla="*/ 51 w 101"/>
                  <a:gd name="T13" fmla="*/ 25 h 118"/>
                  <a:gd name="T14" fmla="*/ 18 w 101"/>
                  <a:gd name="T15" fmla="*/ 55 h 118"/>
                  <a:gd name="T16" fmla="*/ 11 w 101"/>
                  <a:gd name="T17" fmla="*/ 78 h 118"/>
                  <a:gd name="T18" fmla="*/ 18 w 101"/>
                  <a:gd name="T19" fmla="*/ 9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118">
                    <a:moveTo>
                      <a:pt x="18" y="97"/>
                    </a:moveTo>
                    <a:cubicBezTo>
                      <a:pt x="27" y="100"/>
                      <a:pt x="26" y="95"/>
                      <a:pt x="30" y="102"/>
                    </a:cubicBezTo>
                    <a:cubicBezTo>
                      <a:pt x="47" y="100"/>
                      <a:pt x="68" y="118"/>
                      <a:pt x="75" y="96"/>
                    </a:cubicBezTo>
                    <a:cubicBezTo>
                      <a:pt x="79" y="84"/>
                      <a:pt x="82" y="60"/>
                      <a:pt x="99" y="57"/>
                    </a:cubicBezTo>
                    <a:cubicBezTo>
                      <a:pt x="73" y="42"/>
                      <a:pt x="89" y="28"/>
                      <a:pt x="101" y="18"/>
                    </a:cubicBezTo>
                    <a:cubicBezTo>
                      <a:pt x="93" y="14"/>
                      <a:pt x="85" y="8"/>
                      <a:pt x="81" y="0"/>
                    </a:cubicBezTo>
                    <a:cubicBezTo>
                      <a:pt x="70" y="6"/>
                      <a:pt x="61" y="18"/>
                      <a:pt x="51" y="25"/>
                    </a:cubicBezTo>
                    <a:cubicBezTo>
                      <a:pt x="39" y="34"/>
                      <a:pt x="30" y="47"/>
                      <a:pt x="18" y="55"/>
                    </a:cubicBezTo>
                    <a:cubicBezTo>
                      <a:pt x="0" y="66"/>
                      <a:pt x="2" y="59"/>
                      <a:pt x="11" y="78"/>
                    </a:cubicBezTo>
                    <a:cubicBezTo>
                      <a:pt x="14" y="84"/>
                      <a:pt x="11" y="94"/>
                      <a:pt x="18" y="9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0" name="Freeform 9">
                <a:extLst>
                  <a:ext uri="{FF2B5EF4-FFF2-40B4-BE49-F238E27FC236}">
                    <a16:creationId xmlns:a16="http://schemas.microsoft.com/office/drawing/2014/main" id="{F59DD473-0F33-4740-BA5F-1874643C4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2034"/>
                <a:ext cx="112" cy="137"/>
              </a:xfrm>
              <a:custGeom>
                <a:avLst/>
                <a:gdLst>
                  <a:gd name="T0" fmla="*/ 29 w 63"/>
                  <a:gd name="T1" fmla="*/ 17 h 77"/>
                  <a:gd name="T2" fmla="*/ 63 w 63"/>
                  <a:gd name="T3" fmla="*/ 4 h 77"/>
                  <a:gd name="T4" fmla="*/ 11 w 63"/>
                  <a:gd name="T5" fmla="*/ 20 h 77"/>
                  <a:gd name="T6" fmla="*/ 13 w 63"/>
                  <a:gd name="T7" fmla="*/ 77 h 77"/>
                  <a:gd name="T8" fmla="*/ 23 w 63"/>
                  <a:gd name="T9" fmla="*/ 48 h 77"/>
                  <a:gd name="T10" fmla="*/ 27 w 63"/>
                  <a:gd name="T11" fmla="*/ 69 h 77"/>
                  <a:gd name="T12" fmla="*/ 27 w 63"/>
                  <a:gd name="T13" fmla="*/ 39 h 77"/>
                  <a:gd name="T14" fmla="*/ 45 w 63"/>
                  <a:gd name="T15" fmla="*/ 26 h 77"/>
                  <a:gd name="T16" fmla="*/ 25 w 63"/>
                  <a:gd name="T17" fmla="*/ 31 h 77"/>
                  <a:gd name="T18" fmla="*/ 29 w 63"/>
                  <a:gd name="T19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7">
                    <a:moveTo>
                      <a:pt x="29" y="17"/>
                    </a:moveTo>
                    <a:cubicBezTo>
                      <a:pt x="43" y="15"/>
                      <a:pt x="59" y="23"/>
                      <a:pt x="63" y="4"/>
                    </a:cubicBezTo>
                    <a:cubicBezTo>
                      <a:pt x="45" y="21"/>
                      <a:pt x="27" y="0"/>
                      <a:pt x="11" y="20"/>
                    </a:cubicBezTo>
                    <a:cubicBezTo>
                      <a:pt x="0" y="35"/>
                      <a:pt x="0" y="66"/>
                      <a:pt x="13" y="77"/>
                    </a:cubicBezTo>
                    <a:cubicBezTo>
                      <a:pt x="21" y="67"/>
                      <a:pt x="10" y="51"/>
                      <a:pt x="23" y="48"/>
                    </a:cubicBezTo>
                    <a:cubicBezTo>
                      <a:pt x="22" y="55"/>
                      <a:pt x="24" y="63"/>
                      <a:pt x="27" y="69"/>
                    </a:cubicBezTo>
                    <a:cubicBezTo>
                      <a:pt x="46" y="67"/>
                      <a:pt x="33" y="50"/>
                      <a:pt x="27" y="39"/>
                    </a:cubicBezTo>
                    <a:cubicBezTo>
                      <a:pt x="35" y="36"/>
                      <a:pt x="42" y="33"/>
                      <a:pt x="45" y="26"/>
                    </a:cubicBezTo>
                    <a:cubicBezTo>
                      <a:pt x="40" y="27"/>
                      <a:pt x="27" y="31"/>
                      <a:pt x="25" y="31"/>
                    </a:cubicBezTo>
                    <a:cubicBezTo>
                      <a:pt x="12" y="36"/>
                      <a:pt x="12" y="19"/>
                      <a:pt x="29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1" name="Freeform 10">
                <a:extLst>
                  <a:ext uri="{FF2B5EF4-FFF2-40B4-BE49-F238E27FC236}">
                    <a16:creationId xmlns:a16="http://schemas.microsoft.com/office/drawing/2014/main" id="{CF377867-2667-45D6-8320-A142C79B1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2162"/>
                <a:ext cx="179" cy="62"/>
              </a:xfrm>
              <a:custGeom>
                <a:avLst/>
                <a:gdLst>
                  <a:gd name="T0" fmla="*/ 101 w 101"/>
                  <a:gd name="T1" fmla="*/ 31 h 35"/>
                  <a:gd name="T2" fmla="*/ 69 w 101"/>
                  <a:gd name="T3" fmla="*/ 20 h 35"/>
                  <a:gd name="T4" fmla="*/ 76 w 101"/>
                  <a:gd name="T5" fmla="*/ 18 h 35"/>
                  <a:gd name="T6" fmla="*/ 58 w 101"/>
                  <a:gd name="T7" fmla="*/ 14 h 35"/>
                  <a:gd name="T8" fmla="*/ 35 w 101"/>
                  <a:gd name="T9" fmla="*/ 16 h 35"/>
                  <a:gd name="T10" fmla="*/ 0 w 101"/>
                  <a:gd name="T11" fmla="*/ 15 h 35"/>
                  <a:gd name="T12" fmla="*/ 97 w 101"/>
                  <a:gd name="T13" fmla="*/ 35 h 35"/>
                  <a:gd name="T14" fmla="*/ 101 w 101"/>
                  <a:gd name="T15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35">
                    <a:moveTo>
                      <a:pt x="101" y="31"/>
                    </a:moveTo>
                    <a:cubicBezTo>
                      <a:pt x="90" y="27"/>
                      <a:pt x="80" y="25"/>
                      <a:pt x="69" y="20"/>
                    </a:cubicBezTo>
                    <a:cubicBezTo>
                      <a:pt x="72" y="19"/>
                      <a:pt x="74" y="19"/>
                      <a:pt x="76" y="18"/>
                    </a:cubicBezTo>
                    <a:cubicBezTo>
                      <a:pt x="70" y="19"/>
                      <a:pt x="64" y="17"/>
                      <a:pt x="58" y="14"/>
                    </a:cubicBezTo>
                    <a:cubicBezTo>
                      <a:pt x="51" y="12"/>
                      <a:pt x="42" y="16"/>
                      <a:pt x="35" y="16"/>
                    </a:cubicBezTo>
                    <a:cubicBezTo>
                      <a:pt x="19" y="14"/>
                      <a:pt x="14" y="0"/>
                      <a:pt x="0" y="15"/>
                    </a:cubicBezTo>
                    <a:cubicBezTo>
                      <a:pt x="26" y="31"/>
                      <a:pt x="72" y="33"/>
                      <a:pt x="97" y="35"/>
                    </a:cubicBezTo>
                    <a:cubicBezTo>
                      <a:pt x="98" y="34"/>
                      <a:pt x="99" y="33"/>
                      <a:pt x="101" y="3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2" name="Freeform 11">
                <a:extLst>
                  <a:ext uri="{FF2B5EF4-FFF2-40B4-BE49-F238E27FC236}">
                    <a16:creationId xmlns:a16="http://schemas.microsoft.com/office/drawing/2014/main" id="{D757638A-E6E4-40F3-A92E-E343257FB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8" y="2194"/>
                <a:ext cx="11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3" name="Freeform 12">
                <a:extLst>
                  <a:ext uri="{FF2B5EF4-FFF2-40B4-BE49-F238E27FC236}">
                    <a16:creationId xmlns:a16="http://schemas.microsoft.com/office/drawing/2014/main" id="{BB8D9449-E360-4994-A609-E759F9583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215"/>
                <a:ext cx="54" cy="15"/>
              </a:xfrm>
              <a:custGeom>
                <a:avLst/>
                <a:gdLst>
                  <a:gd name="T0" fmla="*/ 20 w 30"/>
                  <a:gd name="T1" fmla="*/ 7 h 8"/>
                  <a:gd name="T2" fmla="*/ 30 w 30"/>
                  <a:gd name="T3" fmla="*/ 0 h 8"/>
                  <a:gd name="T4" fmla="*/ 0 w 30"/>
                  <a:gd name="T5" fmla="*/ 4 h 8"/>
                  <a:gd name="T6" fmla="*/ 20 w 30"/>
                  <a:gd name="T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8">
                    <a:moveTo>
                      <a:pt x="20" y="7"/>
                    </a:moveTo>
                    <a:cubicBezTo>
                      <a:pt x="23" y="5"/>
                      <a:pt x="27" y="3"/>
                      <a:pt x="30" y="0"/>
                    </a:cubicBezTo>
                    <a:cubicBezTo>
                      <a:pt x="19" y="6"/>
                      <a:pt x="10" y="0"/>
                      <a:pt x="0" y="4"/>
                    </a:cubicBezTo>
                    <a:cubicBezTo>
                      <a:pt x="6" y="7"/>
                      <a:pt x="13" y="8"/>
                      <a:pt x="20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4" name="Freeform 13">
                <a:extLst>
                  <a:ext uri="{FF2B5EF4-FFF2-40B4-BE49-F238E27FC236}">
                    <a16:creationId xmlns:a16="http://schemas.microsoft.com/office/drawing/2014/main" id="{2B95BAAD-9193-473F-8639-91271B679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2" y="2214"/>
                <a:ext cx="37" cy="16"/>
              </a:xfrm>
              <a:custGeom>
                <a:avLst/>
                <a:gdLst>
                  <a:gd name="T0" fmla="*/ 0 w 21"/>
                  <a:gd name="T1" fmla="*/ 7 h 9"/>
                  <a:gd name="T2" fmla="*/ 21 w 21"/>
                  <a:gd name="T3" fmla="*/ 8 h 9"/>
                  <a:gd name="T4" fmla="*/ 0 w 21"/>
                  <a:gd name="T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9">
                    <a:moveTo>
                      <a:pt x="0" y="7"/>
                    </a:moveTo>
                    <a:cubicBezTo>
                      <a:pt x="7" y="9"/>
                      <a:pt x="13" y="8"/>
                      <a:pt x="21" y="8"/>
                    </a:cubicBezTo>
                    <a:cubicBezTo>
                      <a:pt x="17" y="0"/>
                      <a:pt x="9" y="4"/>
                      <a:pt x="0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5" name="Freeform 14">
                <a:extLst>
                  <a:ext uri="{FF2B5EF4-FFF2-40B4-BE49-F238E27FC236}">
                    <a16:creationId xmlns:a16="http://schemas.microsoft.com/office/drawing/2014/main" id="{7DA741BA-39A9-40CF-A579-DBABA4F25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231"/>
                <a:ext cx="29" cy="23"/>
              </a:xfrm>
              <a:custGeom>
                <a:avLst/>
                <a:gdLst>
                  <a:gd name="T0" fmla="*/ 0 w 16"/>
                  <a:gd name="T1" fmla="*/ 4 h 13"/>
                  <a:gd name="T2" fmla="*/ 11 w 16"/>
                  <a:gd name="T3" fmla="*/ 13 h 13"/>
                  <a:gd name="T4" fmla="*/ 0 w 16"/>
                  <a:gd name="T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3">
                    <a:moveTo>
                      <a:pt x="0" y="4"/>
                    </a:moveTo>
                    <a:cubicBezTo>
                      <a:pt x="7" y="5"/>
                      <a:pt x="7" y="10"/>
                      <a:pt x="11" y="13"/>
                    </a:cubicBezTo>
                    <a:cubicBezTo>
                      <a:pt x="16" y="6"/>
                      <a:pt x="10" y="0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6" name="Freeform 15">
                <a:extLst>
                  <a:ext uri="{FF2B5EF4-FFF2-40B4-BE49-F238E27FC236}">
                    <a16:creationId xmlns:a16="http://schemas.microsoft.com/office/drawing/2014/main" id="{957551F4-470E-478A-B8F0-DE2ECA283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6" y="2217"/>
                <a:ext cx="13" cy="11"/>
              </a:xfrm>
              <a:custGeom>
                <a:avLst/>
                <a:gdLst>
                  <a:gd name="T0" fmla="*/ 4 w 7"/>
                  <a:gd name="T1" fmla="*/ 6 h 6"/>
                  <a:gd name="T2" fmla="*/ 7 w 7"/>
                  <a:gd name="T3" fmla="*/ 3 h 6"/>
                  <a:gd name="T4" fmla="*/ 1 w 7"/>
                  <a:gd name="T5" fmla="*/ 0 h 6"/>
                  <a:gd name="T6" fmla="*/ 4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cubicBezTo>
                      <a:pt x="5" y="5"/>
                      <a:pt x="6" y="4"/>
                      <a:pt x="7" y="3"/>
                    </a:cubicBezTo>
                    <a:cubicBezTo>
                      <a:pt x="5" y="1"/>
                      <a:pt x="2" y="1"/>
                      <a:pt x="1" y="0"/>
                    </a:cubicBezTo>
                    <a:cubicBezTo>
                      <a:pt x="2" y="2"/>
                      <a:pt x="0" y="4"/>
                      <a:pt x="4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7" name="Freeform 16">
                <a:extLst>
                  <a:ext uri="{FF2B5EF4-FFF2-40B4-BE49-F238E27FC236}">
                    <a16:creationId xmlns:a16="http://schemas.microsoft.com/office/drawing/2014/main" id="{F37A67E5-27BD-467E-B37A-357E680B7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6" y="2219"/>
                <a:ext cx="65" cy="35"/>
              </a:xfrm>
              <a:custGeom>
                <a:avLst/>
                <a:gdLst>
                  <a:gd name="T0" fmla="*/ 16 w 37"/>
                  <a:gd name="T1" fmla="*/ 10 h 20"/>
                  <a:gd name="T2" fmla="*/ 37 w 37"/>
                  <a:gd name="T3" fmla="*/ 2 h 20"/>
                  <a:gd name="T4" fmla="*/ 4 w 37"/>
                  <a:gd name="T5" fmla="*/ 20 h 20"/>
                  <a:gd name="T6" fmla="*/ 16 w 37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0">
                    <a:moveTo>
                      <a:pt x="16" y="10"/>
                    </a:moveTo>
                    <a:cubicBezTo>
                      <a:pt x="24" y="10"/>
                      <a:pt x="31" y="7"/>
                      <a:pt x="37" y="2"/>
                    </a:cubicBezTo>
                    <a:cubicBezTo>
                      <a:pt x="25" y="0"/>
                      <a:pt x="0" y="7"/>
                      <a:pt x="4" y="20"/>
                    </a:cubicBezTo>
                    <a:cubicBezTo>
                      <a:pt x="11" y="19"/>
                      <a:pt x="14" y="15"/>
                      <a:pt x="16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8" name="Freeform 17">
                <a:extLst>
                  <a:ext uri="{FF2B5EF4-FFF2-40B4-BE49-F238E27FC236}">
                    <a16:creationId xmlns:a16="http://schemas.microsoft.com/office/drawing/2014/main" id="{6D956FA8-6033-4226-8C21-6E6D80945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2" y="2169"/>
                <a:ext cx="9" cy="25"/>
              </a:xfrm>
              <a:custGeom>
                <a:avLst/>
                <a:gdLst>
                  <a:gd name="T0" fmla="*/ 5 w 5"/>
                  <a:gd name="T1" fmla="*/ 0 h 14"/>
                  <a:gd name="T2" fmla="*/ 2 w 5"/>
                  <a:gd name="T3" fmla="*/ 14 h 14"/>
                  <a:gd name="T4" fmla="*/ 5 w 5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4">
                    <a:moveTo>
                      <a:pt x="5" y="0"/>
                    </a:moveTo>
                    <a:cubicBezTo>
                      <a:pt x="3" y="5"/>
                      <a:pt x="0" y="9"/>
                      <a:pt x="2" y="14"/>
                    </a:cubicBezTo>
                    <a:cubicBezTo>
                      <a:pt x="5" y="9"/>
                      <a:pt x="5" y="4"/>
                      <a:pt x="5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A2EC79BE-7D74-4448-995F-4A2F57BA6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2" y="2128"/>
                <a:ext cx="17" cy="13"/>
              </a:xfrm>
              <a:custGeom>
                <a:avLst/>
                <a:gdLst>
                  <a:gd name="T0" fmla="*/ 7 w 10"/>
                  <a:gd name="T1" fmla="*/ 7 h 7"/>
                  <a:gd name="T2" fmla="*/ 10 w 10"/>
                  <a:gd name="T3" fmla="*/ 2 h 7"/>
                  <a:gd name="T4" fmla="*/ 0 w 10"/>
                  <a:gd name="T5" fmla="*/ 0 h 7"/>
                  <a:gd name="T6" fmla="*/ 7 w 1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7">
                    <a:moveTo>
                      <a:pt x="7" y="7"/>
                    </a:moveTo>
                    <a:cubicBezTo>
                      <a:pt x="8" y="5"/>
                      <a:pt x="9" y="4"/>
                      <a:pt x="10" y="2"/>
                    </a:cubicBezTo>
                    <a:cubicBezTo>
                      <a:pt x="7" y="2"/>
                      <a:pt x="4" y="1"/>
                      <a:pt x="0" y="0"/>
                    </a:cubicBezTo>
                    <a:cubicBezTo>
                      <a:pt x="2" y="2"/>
                      <a:pt x="5" y="5"/>
                      <a:pt x="7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0" name="Freeform 19">
                <a:extLst>
                  <a:ext uri="{FF2B5EF4-FFF2-40B4-BE49-F238E27FC236}">
                    <a16:creationId xmlns:a16="http://schemas.microsoft.com/office/drawing/2014/main" id="{683F45E2-668B-4C15-BC8D-F9D987B1B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" y="2121"/>
                <a:ext cx="51" cy="15"/>
              </a:xfrm>
              <a:custGeom>
                <a:avLst/>
                <a:gdLst>
                  <a:gd name="T0" fmla="*/ 0 w 29"/>
                  <a:gd name="T1" fmla="*/ 4 h 8"/>
                  <a:gd name="T2" fmla="*/ 29 w 29"/>
                  <a:gd name="T3" fmla="*/ 8 h 8"/>
                  <a:gd name="T4" fmla="*/ 25 w 29"/>
                  <a:gd name="T5" fmla="*/ 2 h 8"/>
                  <a:gd name="T6" fmla="*/ 0 w 29"/>
                  <a:gd name="T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8">
                    <a:moveTo>
                      <a:pt x="0" y="4"/>
                    </a:moveTo>
                    <a:cubicBezTo>
                      <a:pt x="10" y="5"/>
                      <a:pt x="20" y="7"/>
                      <a:pt x="29" y="8"/>
                    </a:cubicBezTo>
                    <a:cubicBezTo>
                      <a:pt x="27" y="6"/>
                      <a:pt x="26" y="4"/>
                      <a:pt x="25" y="2"/>
                    </a:cubicBezTo>
                    <a:cubicBezTo>
                      <a:pt x="16" y="1"/>
                      <a:pt x="7" y="0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1" name="Freeform 20">
                <a:extLst>
                  <a:ext uri="{FF2B5EF4-FFF2-40B4-BE49-F238E27FC236}">
                    <a16:creationId xmlns:a16="http://schemas.microsoft.com/office/drawing/2014/main" id="{83AA48D6-9D51-459E-AC68-D913DE4FB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2" y="2070"/>
                <a:ext cx="7" cy="11"/>
              </a:xfrm>
              <a:custGeom>
                <a:avLst/>
                <a:gdLst>
                  <a:gd name="T0" fmla="*/ 4 w 4"/>
                  <a:gd name="T1" fmla="*/ 6 h 6"/>
                  <a:gd name="T2" fmla="*/ 1 w 4"/>
                  <a:gd name="T3" fmla="*/ 0 h 6"/>
                  <a:gd name="T4" fmla="*/ 0 w 4"/>
                  <a:gd name="T5" fmla="*/ 0 h 6"/>
                  <a:gd name="T6" fmla="*/ 4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cubicBezTo>
                      <a:pt x="3" y="4"/>
                      <a:pt x="2" y="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2" y="2"/>
                      <a:pt x="3" y="4"/>
                      <a:pt x="4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2" name="Freeform 21">
                <a:extLst>
                  <a:ext uri="{FF2B5EF4-FFF2-40B4-BE49-F238E27FC236}">
                    <a16:creationId xmlns:a16="http://schemas.microsoft.com/office/drawing/2014/main" id="{9F279EEF-6B70-4D83-9470-400DD8B7B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031"/>
                <a:ext cx="21" cy="39"/>
              </a:xfrm>
              <a:custGeom>
                <a:avLst/>
                <a:gdLst>
                  <a:gd name="T0" fmla="*/ 3 w 12"/>
                  <a:gd name="T1" fmla="*/ 0 h 22"/>
                  <a:gd name="T2" fmla="*/ 4 w 12"/>
                  <a:gd name="T3" fmla="*/ 22 h 22"/>
                  <a:gd name="T4" fmla="*/ 11 w 12"/>
                  <a:gd name="T5" fmla="*/ 19 h 22"/>
                  <a:gd name="T6" fmla="*/ 3 w 12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2">
                    <a:moveTo>
                      <a:pt x="3" y="0"/>
                    </a:moveTo>
                    <a:cubicBezTo>
                      <a:pt x="0" y="8"/>
                      <a:pt x="1" y="15"/>
                      <a:pt x="4" y="22"/>
                    </a:cubicBezTo>
                    <a:cubicBezTo>
                      <a:pt x="5" y="21"/>
                      <a:pt x="7" y="18"/>
                      <a:pt x="11" y="19"/>
                    </a:cubicBezTo>
                    <a:cubicBezTo>
                      <a:pt x="12" y="12"/>
                      <a:pt x="11" y="6"/>
                      <a:pt x="3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3" name="Freeform 22">
                <a:extLst>
                  <a:ext uri="{FF2B5EF4-FFF2-40B4-BE49-F238E27FC236}">
                    <a16:creationId xmlns:a16="http://schemas.microsoft.com/office/drawing/2014/main" id="{BFBB89BF-18DD-4FDE-8885-60F94264F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" y="2144"/>
                <a:ext cx="80" cy="41"/>
              </a:xfrm>
              <a:custGeom>
                <a:avLst/>
                <a:gdLst>
                  <a:gd name="T0" fmla="*/ 0 w 45"/>
                  <a:gd name="T1" fmla="*/ 14 h 23"/>
                  <a:gd name="T2" fmla="*/ 10 w 45"/>
                  <a:gd name="T3" fmla="*/ 21 h 23"/>
                  <a:gd name="T4" fmla="*/ 36 w 45"/>
                  <a:gd name="T5" fmla="*/ 0 h 23"/>
                  <a:gd name="T6" fmla="*/ 0 w 45"/>
                  <a:gd name="T7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0" y="14"/>
                    </a:moveTo>
                    <a:cubicBezTo>
                      <a:pt x="4" y="16"/>
                      <a:pt x="7" y="19"/>
                      <a:pt x="10" y="21"/>
                    </a:cubicBezTo>
                    <a:cubicBezTo>
                      <a:pt x="14" y="23"/>
                      <a:pt x="45" y="17"/>
                      <a:pt x="36" y="0"/>
                    </a:cubicBezTo>
                    <a:cubicBezTo>
                      <a:pt x="30" y="13"/>
                      <a:pt x="13" y="14"/>
                      <a:pt x="0" y="1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4" name="Freeform 23">
                <a:extLst>
                  <a:ext uri="{FF2B5EF4-FFF2-40B4-BE49-F238E27FC236}">
                    <a16:creationId xmlns:a16="http://schemas.microsoft.com/office/drawing/2014/main" id="{FA3B91AC-CBE0-42BD-9E55-363A5F8D4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2073"/>
                <a:ext cx="355" cy="217"/>
              </a:xfrm>
              <a:custGeom>
                <a:avLst/>
                <a:gdLst>
                  <a:gd name="T0" fmla="*/ 74 w 200"/>
                  <a:gd name="T1" fmla="*/ 14 h 122"/>
                  <a:gd name="T2" fmla="*/ 47 w 200"/>
                  <a:gd name="T3" fmla="*/ 31 h 122"/>
                  <a:gd name="T4" fmla="*/ 27 w 200"/>
                  <a:gd name="T5" fmla="*/ 5 h 122"/>
                  <a:gd name="T6" fmla="*/ 0 w 200"/>
                  <a:gd name="T7" fmla="*/ 10 h 122"/>
                  <a:gd name="T8" fmla="*/ 30 w 200"/>
                  <a:gd name="T9" fmla="*/ 21 h 122"/>
                  <a:gd name="T10" fmla="*/ 13 w 200"/>
                  <a:gd name="T11" fmla="*/ 27 h 122"/>
                  <a:gd name="T12" fmla="*/ 29 w 200"/>
                  <a:gd name="T13" fmla="*/ 34 h 122"/>
                  <a:gd name="T14" fmla="*/ 71 w 200"/>
                  <a:gd name="T15" fmla="*/ 79 h 122"/>
                  <a:gd name="T16" fmla="*/ 102 w 200"/>
                  <a:gd name="T17" fmla="*/ 87 h 122"/>
                  <a:gd name="T18" fmla="*/ 123 w 200"/>
                  <a:gd name="T19" fmla="*/ 90 h 122"/>
                  <a:gd name="T20" fmla="*/ 133 w 200"/>
                  <a:gd name="T21" fmla="*/ 75 h 122"/>
                  <a:gd name="T22" fmla="*/ 200 w 200"/>
                  <a:gd name="T23" fmla="*/ 99 h 122"/>
                  <a:gd name="T24" fmla="*/ 163 w 200"/>
                  <a:gd name="T25" fmla="*/ 68 h 122"/>
                  <a:gd name="T26" fmla="*/ 100 w 200"/>
                  <a:gd name="T27" fmla="*/ 23 h 122"/>
                  <a:gd name="T28" fmla="*/ 74 w 200"/>
                  <a:gd name="T29" fmla="*/ 1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0" h="122">
                    <a:moveTo>
                      <a:pt x="74" y="14"/>
                    </a:moveTo>
                    <a:cubicBezTo>
                      <a:pt x="66" y="10"/>
                      <a:pt x="53" y="31"/>
                      <a:pt x="47" y="31"/>
                    </a:cubicBezTo>
                    <a:cubicBezTo>
                      <a:pt x="33" y="29"/>
                      <a:pt x="36" y="10"/>
                      <a:pt x="27" y="5"/>
                    </a:cubicBezTo>
                    <a:cubicBezTo>
                      <a:pt x="17" y="0"/>
                      <a:pt x="8" y="4"/>
                      <a:pt x="0" y="10"/>
                    </a:cubicBezTo>
                    <a:cubicBezTo>
                      <a:pt x="9" y="18"/>
                      <a:pt x="18" y="25"/>
                      <a:pt x="30" y="21"/>
                    </a:cubicBezTo>
                    <a:cubicBezTo>
                      <a:pt x="24" y="23"/>
                      <a:pt x="19" y="26"/>
                      <a:pt x="13" y="27"/>
                    </a:cubicBezTo>
                    <a:cubicBezTo>
                      <a:pt x="17" y="35"/>
                      <a:pt x="22" y="43"/>
                      <a:pt x="29" y="34"/>
                    </a:cubicBezTo>
                    <a:cubicBezTo>
                      <a:pt x="33" y="40"/>
                      <a:pt x="105" y="61"/>
                      <a:pt x="71" y="79"/>
                    </a:cubicBezTo>
                    <a:cubicBezTo>
                      <a:pt x="81" y="82"/>
                      <a:pt x="93" y="85"/>
                      <a:pt x="102" y="87"/>
                    </a:cubicBezTo>
                    <a:cubicBezTo>
                      <a:pt x="109" y="89"/>
                      <a:pt x="115" y="92"/>
                      <a:pt x="123" y="90"/>
                    </a:cubicBezTo>
                    <a:cubicBezTo>
                      <a:pt x="126" y="89"/>
                      <a:pt x="126" y="77"/>
                      <a:pt x="133" y="75"/>
                    </a:cubicBezTo>
                    <a:cubicBezTo>
                      <a:pt x="151" y="69"/>
                      <a:pt x="185" y="122"/>
                      <a:pt x="200" y="99"/>
                    </a:cubicBezTo>
                    <a:cubicBezTo>
                      <a:pt x="182" y="95"/>
                      <a:pt x="175" y="81"/>
                      <a:pt x="163" y="68"/>
                    </a:cubicBezTo>
                    <a:cubicBezTo>
                      <a:pt x="183" y="53"/>
                      <a:pt x="111" y="31"/>
                      <a:pt x="100" y="23"/>
                    </a:cubicBezTo>
                    <a:cubicBezTo>
                      <a:pt x="99" y="24"/>
                      <a:pt x="83" y="18"/>
                      <a:pt x="74" y="1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5" name="Freeform 24">
                <a:extLst>
                  <a:ext uri="{FF2B5EF4-FFF2-40B4-BE49-F238E27FC236}">
                    <a16:creationId xmlns:a16="http://schemas.microsoft.com/office/drawing/2014/main" id="{64196544-1A9C-4067-B677-F00C36CE7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116"/>
                <a:ext cx="36" cy="36"/>
              </a:xfrm>
              <a:custGeom>
                <a:avLst/>
                <a:gdLst>
                  <a:gd name="T0" fmla="*/ 0 w 20"/>
                  <a:gd name="T1" fmla="*/ 0 h 20"/>
                  <a:gd name="T2" fmla="*/ 18 w 20"/>
                  <a:gd name="T3" fmla="*/ 20 h 20"/>
                  <a:gd name="T4" fmla="*/ 0 w 2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0">
                    <a:moveTo>
                      <a:pt x="0" y="0"/>
                    </a:moveTo>
                    <a:cubicBezTo>
                      <a:pt x="8" y="5"/>
                      <a:pt x="15" y="12"/>
                      <a:pt x="18" y="20"/>
                    </a:cubicBezTo>
                    <a:cubicBezTo>
                      <a:pt x="20" y="14"/>
                      <a:pt x="9" y="5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6" name="Freeform 25">
                <a:extLst>
                  <a:ext uri="{FF2B5EF4-FFF2-40B4-BE49-F238E27FC236}">
                    <a16:creationId xmlns:a16="http://schemas.microsoft.com/office/drawing/2014/main" id="{5A1F2BF0-DC41-4264-971B-0C8E13B41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2169"/>
                <a:ext cx="18" cy="23"/>
              </a:xfrm>
              <a:custGeom>
                <a:avLst/>
                <a:gdLst>
                  <a:gd name="T0" fmla="*/ 5 w 10"/>
                  <a:gd name="T1" fmla="*/ 7 h 13"/>
                  <a:gd name="T2" fmla="*/ 7 w 10"/>
                  <a:gd name="T3" fmla="*/ 13 h 13"/>
                  <a:gd name="T4" fmla="*/ 10 w 10"/>
                  <a:gd name="T5" fmla="*/ 10 h 13"/>
                  <a:gd name="T6" fmla="*/ 0 w 10"/>
                  <a:gd name="T7" fmla="*/ 0 h 13"/>
                  <a:gd name="T8" fmla="*/ 5 w 10"/>
                  <a:gd name="T9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5" y="7"/>
                    </a:moveTo>
                    <a:cubicBezTo>
                      <a:pt x="6" y="9"/>
                      <a:pt x="5" y="11"/>
                      <a:pt x="7" y="13"/>
                    </a:cubicBezTo>
                    <a:cubicBezTo>
                      <a:pt x="8" y="12"/>
                      <a:pt x="9" y="11"/>
                      <a:pt x="10" y="10"/>
                    </a:cubicBezTo>
                    <a:cubicBezTo>
                      <a:pt x="7" y="6"/>
                      <a:pt x="3" y="3"/>
                      <a:pt x="0" y="0"/>
                    </a:cubicBezTo>
                    <a:cubicBezTo>
                      <a:pt x="2" y="2"/>
                      <a:pt x="3" y="5"/>
                      <a:pt x="5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7" name="Freeform 26">
                <a:extLst>
                  <a:ext uri="{FF2B5EF4-FFF2-40B4-BE49-F238E27FC236}">
                    <a16:creationId xmlns:a16="http://schemas.microsoft.com/office/drawing/2014/main" id="{2BCA78D2-E2CE-4C5B-8CF3-EF40DD911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8" y="2260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8" name="Freeform 27">
                <a:extLst>
                  <a:ext uri="{FF2B5EF4-FFF2-40B4-BE49-F238E27FC236}">
                    <a16:creationId xmlns:a16="http://schemas.microsoft.com/office/drawing/2014/main" id="{A657321A-DE28-4581-B1C7-86E415AC3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8" y="22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59" name="Freeform 28">
                <a:extLst>
                  <a:ext uri="{FF2B5EF4-FFF2-40B4-BE49-F238E27FC236}">
                    <a16:creationId xmlns:a16="http://schemas.microsoft.com/office/drawing/2014/main" id="{73AAE066-CCAA-4DA2-A029-CB72768B9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9" y="2251"/>
                <a:ext cx="9" cy="9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5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3" y="4"/>
                      <a:pt x="2" y="2"/>
                      <a:pt x="0" y="0"/>
                    </a:cubicBezTo>
                    <a:cubicBezTo>
                      <a:pt x="1" y="1"/>
                      <a:pt x="4" y="4"/>
                      <a:pt x="5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0" name="Freeform 29">
                <a:extLst>
                  <a:ext uri="{FF2B5EF4-FFF2-40B4-BE49-F238E27FC236}">
                    <a16:creationId xmlns:a16="http://schemas.microsoft.com/office/drawing/2014/main" id="{ADF13994-5B22-48BD-B094-4F677A2B1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2242"/>
                <a:ext cx="20" cy="7"/>
              </a:xfrm>
              <a:custGeom>
                <a:avLst/>
                <a:gdLst>
                  <a:gd name="T0" fmla="*/ 11 w 11"/>
                  <a:gd name="T1" fmla="*/ 4 h 4"/>
                  <a:gd name="T2" fmla="*/ 0 w 11"/>
                  <a:gd name="T3" fmla="*/ 0 h 4"/>
                  <a:gd name="T4" fmla="*/ 11 w 11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4">
                    <a:moveTo>
                      <a:pt x="11" y="4"/>
                    </a:moveTo>
                    <a:cubicBezTo>
                      <a:pt x="7" y="3"/>
                      <a:pt x="3" y="1"/>
                      <a:pt x="0" y="0"/>
                    </a:cubicBezTo>
                    <a:cubicBezTo>
                      <a:pt x="3" y="2"/>
                      <a:pt x="8" y="3"/>
                      <a:pt x="11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1" name="Freeform 30">
                <a:extLst>
                  <a:ext uri="{FF2B5EF4-FFF2-40B4-BE49-F238E27FC236}">
                    <a16:creationId xmlns:a16="http://schemas.microsoft.com/office/drawing/2014/main" id="{C80A1831-8A44-4409-A522-0FB8AFE08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2217"/>
                <a:ext cx="18" cy="20"/>
              </a:xfrm>
              <a:custGeom>
                <a:avLst/>
                <a:gdLst>
                  <a:gd name="T0" fmla="*/ 0 w 10"/>
                  <a:gd name="T1" fmla="*/ 0 h 11"/>
                  <a:gd name="T2" fmla="*/ 10 w 10"/>
                  <a:gd name="T3" fmla="*/ 11 h 11"/>
                  <a:gd name="T4" fmla="*/ 0 w 10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0" y="0"/>
                    </a:moveTo>
                    <a:cubicBezTo>
                      <a:pt x="3" y="6"/>
                      <a:pt x="6" y="7"/>
                      <a:pt x="10" y="11"/>
                    </a:cubicBezTo>
                    <a:cubicBezTo>
                      <a:pt x="7" y="7"/>
                      <a:pt x="5" y="3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2" name="Freeform 31">
                <a:extLst>
                  <a:ext uri="{FF2B5EF4-FFF2-40B4-BE49-F238E27FC236}">
                    <a16:creationId xmlns:a16="http://schemas.microsoft.com/office/drawing/2014/main" id="{7073B281-3D0F-4BC0-B53E-2C1E1537D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0" y="2203"/>
                <a:ext cx="22" cy="12"/>
              </a:xfrm>
              <a:custGeom>
                <a:avLst/>
                <a:gdLst>
                  <a:gd name="T0" fmla="*/ 12 w 12"/>
                  <a:gd name="T1" fmla="*/ 7 h 7"/>
                  <a:gd name="T2" fmla="*/ 0 w 12"/>
                  <a:gd name="T3" fmla="*/ 0 h 7"/>
                  <a:gd name="T4" fmla="*/ 12 w 12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7">
                    <a:moveTo>
                      <a:pt x="12" y="7"/>
                    </a:moveTo>
                    <a:cubicBezTo>
                      <a:pt x="8" y="4"/>
                      <a:pt x="4" y="2"/>
                      <a:pt x="0" y="0"/>
                    </a:cubicBezTo>
                    <a:cubicBezTo>
                      <a:pt x="1" y="1"/>
                      <a:pt x="6" y="7"/>
                      <a:pt x="12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3" name="Freeform 32">
                <a:extLst>
                  <a:ext uri="{FF2B5EF4-FFF2-40B4-BE49-F238E27FC236}">
                    <a16:creationId xmlns:a16="http://schemas.microsoft.com/office/drawing/2014/main" id="{C19551D1-C4C7-4698-B201-E6999FC3D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" y="2187"/>
                <a:ext cx="14" cy="9"/>
              </a:xfrm>
              <a:custGeom>
                <a:avLst/>
                <a:gdLst>
                  <a:gd name="T0" fmla="*/ 8 w 8"/>
                  <a:gd name="T1" fmla="*/ 5 h 5"/>
                  <a:gd name="T2" fmla="*/ 0 w 8"/>
                  <a:gd name="T3" fmla="*/ 0 h 5"/>
                  <a:gd name="T4" fmla="*/ 8 w 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cubicBezTo>
                      <a:pt x="5" y="3"/>
                      <a:pt x="3" y="2"/>
                      <a:pt x="0" y="0"/>
                    </a:cubicBezTo>
                    <a:cubicBezTo>
                      <a:pt x="1" y="1"/>
                      <a:pt x="2" y="4"/>
                      <a:pt x="8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4" name="Freeform 33">
                <a:extLst>
                  <a:ext uri="{FF2B5EF4-FFF2-40B4-BE49-F238E27FC236}">
                    <a16:creationId xmlns:a16="http://schemas.microsoft.com/office/drawing/2014/main" id="{017515B9-3235-47B6-9064-B93C6138B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813"/>
                <a:ext cx="76" cy="91"/>
              </a:xfrm>
              <a:custGeom>
                <a:avLst/>
                <a:gdLst>
                  <a:gd name="T0" fmla="*/ 19 w 43"/>
                  <a:gd name="T1" fmla="*/ 11 h 51"/>
                  <a:gd name="T2" fmla="*/ 0 w 43"/>
                  <a:gd name="T3" fmla="*/ 11 h 51"/>
                  <a:gd name="T4" fmla="*/ 26 w 43"/>
                  <a:gd name="T5" fmla="*/ 41 h 51"/>
                  <a:gd name="T6" fmla="*/ 19 w 43"/>
                  <a:gd name="T7" fmla="*/ 1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51">
                    <a:moveTo>
                      <a:pt x="19" y="11"/>
                    </a:moveTo>
                    <a:cubicBezTo>
                      <a:pt x="13" y="9"/>
                      <a:pt x="6" y="9"/>
                      <a:pt x="0" y="11"/>
                    </a:cubicBezTo>
                    <a:cubicBezTo>
                      <a:pt x="2" y="21"/>
                      <a:pt x="13" y="51"/>
                      <a:pt x="26" y="41"/>
                    </a:cubicBezTo>
                    <a:cubicBezTo>
                      <a:pt x="40" y="30"/>
                      <a:pt x="43" y="0"/>
                      <a:pt x="19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5" name="Freeform 34">
                <a:extLst>
                  <a:ext uri="{FF2B5EF4-FFF2-40B4-BE49-F238E27FC236}">
                    <a16:creationId xmlns:a16="http://schemas.microsoft.com/office/drawing/2014/main" id="{BA7770D8-DDD3-4B67-82FB-5DEE932D3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2810"/>
                <a:ext cx="13" cy="11"/>
              </a:xfrm>
              <a:custGeom>
                <a:avLst/>
                <a:gdLst>
                  <a:gd name="T0" fmla="*/ 6 w 7"/>
                  <a:gd name="T1" fmla="*/ 6 h 6"/>
                  <a:gd name="T2" fmla="*/ 7 w 7"/>
                  <a:gd name="T3" fmla="*/ 0 h 6"/>
                  <a:gd name="T4" fmla="*/ 6 w 7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6" y="6"/>
                    </a:moveTo>
                    <a:cubicBezTo>
                      <a:pt x="7" y="4"/>
                      <a:pt x="7" y="2"/>
                      <a:pt x="7" y="0"/>
                    </a:cubicBezTo>
                    <a:cubicBezTo>
                      <a:pt x="5" y="3"/>
                      <a:pt x="0" y="0"/>
                      <a:pt x="6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6" name="Freeform 35">
                <a:extLst>
                  <a:ext uri="{FF2B5EF4-FFF2-40B4-BE49-F238E27FC236}">
                    <a16:creationId xmlns:a16="http://schemas.microsoft.com/office/drawing/2014/main" id="{B41A4809-EAE2-42C3-8FFA-C5C0E1A27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" y="2274"/>
                <a:ext cx="25" cy="9"/>
              </a:xfrm>
              <a:custGeom>
                <a:avLst/>
                <a:gdLst>
                  <a:gd name="T0" fmla="*/ 14 w 14"/>
                  <a:gd name="T1" fmla="*/ 5 h 5"/>
                  <a:gd name="T2" fmla="*/ 14 w 14"/>
                  <a:gd name="T3" fmla="*/ 0 h 5"/>
                  <a:gd name="T4" fmla="*/ 0 w 14"/>
                  <a:gd name="T5" fmla="*/ 1 h 5"/>
                  <a:gd name="T6" fmla="*/ 14 w 14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5">
                    <a:moveTo>
                      <a:pt x="14" y="5"/>
                    </a:moveTo>
                    <a:cubicBezTo>
                      <a:pt x="14" y="3"/>
                      <a:pt x="14" y="1"/>
                      <a:pt x="14" y="0"/>
                    </a:cubicBezTo>
                    <a:cubicBezTo>
                      <a:pt x="9" y="0"/>
                      <a:pt x="5" y="0"/>
                      <a:pt x="0" y="1"/>
                    </a:cubicBezTo>
                    <a:cubicBezTo>
                      <a:pt x="4" y="4"/>
                      <a:pt x="9" y="4"/>
                      <a:pt x="14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7" name="Freeform 36">
                <a:extLst>
                  <a:ext uri="{FF2B5EF4-FFF2-40B4-BE49-F238E27FC236}">
                    <a16:creationId xmlns:a16="http://schemas.microsoft.com/office/drawing/2014/main" id="{29B9EAF8-A3C1-4B57-89A2-AC24BD435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2263"/>
                <a:ext cx="712" cy="549"/>
              </a:xfrm>
              <a:custGeom>
                <a:avLst/>
                <a:gdLst>
                  <a:gd name="T0" fmla="*/ 376 w 402"/>
                  <a:gd name="T1" fmla="*/ 131 h 309"/>
                  <a:gd name="T2" fmla="*/ 371 w 402"/>
                  <a:gd name="T3" fmla="*/ 118 h 309"/>
                  <a:gd name="T4" fmla="*/ 360 w 402"/>
                  <a:gd name="T5" fmla="*/ 114 h 309"/>
                  <a:gd name="T6" fmla="*/ 346 w 402"/>
                  <a:gd name="T7" fmla="*/ 93 h 309"/>
                  <a:gd name="T8" fmla="*/ 329 w 402"/>
                  <a:gd name="T9" fmla="*/ 78 h 309"/>
                  <a:gd name="T10" fmla="*/ 307 w 402"/>
                  <a:gd name="T11" fmla="*/ 37 h 309"/>
                  <a:gd name="T12" fmla="*/ 293 w 402"/>
                  <a:gd name="T13" fmla="*/ 0 h 309"/>
                  <a:gd name="T14" fmla="*/ 265 w 402"/>
                  <a:gd name="T15" fmla="*/ 70 h 309"/>
                  <a:gd name="T16" fmla="*/ 234 w 402"/>
                  <a:gd name="T17" fmla="*/ 19 h 309"/>
                  <a:gd name="T18" fmla="*/ 187 w 402"/>
                  <a:gd name="T19" fmla="*/ 5 h 309"/>
                  <a:gd name="T20" fmla="*/ 193 w 402"/>
                  <a:gd name="T21" fmla="*/ 13 h 309"/>
                  <a:gd name="T22" fmla="*/ 161 w 402"/>
                  <a:gd name="T23" fmla="*/ 44 h 309"/>
                  <a:gd name="T24" fmla="*/ 148 w 402"/>
                  <a:gd name="T25" fmla="*/ 45 h 309"/>
                  <a:gd name="T26" fmla="*/ 112 w 402"/>
                  <a:gd name="T27" fmla="*/ 59 h 309"/>
                  <a:gd name="T28" fmla="*/ 105 w 402"/>
                  <a:gd name="T29" fmla="*/ 56 h 309"/>
                  <a:gd name="T30" fmla="*/ 101 w 402"/>
                  <a:gd name="T31" fmla="*/ 66 h 309"/>
                  <a:gd name="T32" fmla="*/ 96 w 402"/>
                  <a:gd name="T33" fmla="*/ 59 h 309"/>
                  <a:gd name="T34" fmla="*/ 50 w 402"/>
                  <a:gd name="T35" fmla="*/ 97 h 309"/>
                  <a:gd name="T36" fmla="*/ 9 w 402"/>
                  <a:gd name="T37" fmla="*/ 114 h 309"/>
                  <a:gd name="T38" fmla="*/ 9 w 402"/>
                  <a:gd name="T39" fmla="*/ 160 h 309"/>
                  <a:gd name="T40" fmla="*/ 6 w 402"/>
                  <a:gd name="T41" fmla="*/ 156 h 309"/>
                  <a:gd name="T42" fmla="*/ 27 w 402"/>
                  <a:gd name="T43" fmla="*/ 223 h 309"/>
                  <a:gd name="T44" fmla="*/ 38 w 402"/>
                  <a:gd name="T45" fmla="*/ 254 h 309"/>
                  <a:gd name="T46" fmla="*/ 75 w 402"/>
                  <a:gd name="T47" fmla="*/ 244 h 309"/>
                  <a:gd name="T48" fmla="*/ 158 w 402"/>
                  <a:gd name="T49" fmla="*/ 218 h 309"/>
                  <a:gd name="T50" fmla="*/ 222 w 402"/>
                  <a:gd name="T51" fmla="*/ 253 h 309"/>
                  <a:gd name="T52" fmla="*/ 244 w 402"/>
                  <a:gd name="T53" fmla="*/ 230 h 309"/>
                  <a:gd name="T54" fmla="*/ 234 w 402"/>
                  <a:gd name="T55" fmla="*/ 254 h 309"/>
                  <a:gd name="T56" fmla="*/ 238 w 402"/>
                  <a:gd name="T57" fmla="*/ 257 h 309"/>
                  <a:gd name="T58" fmla="*/ 247 w 402"/>
                  <a:gd name="T59" fmla="*/ 246 h 309"/>
                  <a:gd name="T60" fmla="*/ 249 w 402"/>
                  <a:gd name="T61" fmla="*/ 260 h 309"/>
                  <a:gd name="T62" fmla="*/ 260 w 402"/>
                  <a:gd name="T63" fmla="*/ 259 h 309"/>
                  <a:gd name="T64" fmla="*/ 310 w 402"/>
                  <a:gd name="T65" fmla="*/ 292 h 309"/>
                  <a:gd name="T66" fmla="*/ 329 w 402"/>
                  <a:gd name="T67" fmla="*/ 299 h 309"/>
                  <a:gd name="T68" fmla="*/ 339 w 402"/>
                  <a:gd name="T69" fmla="*/ 290 h 309"/>
                  <a:gd name="T70" fmla="*/ 366 w 402"/>
                  <a:gd name="T71" fmla="*/ 275 h 309"/>
                  <a:gd name="T72" fmla="*/ 394 w 402"/>
                  <a:gd name="T73" fmla="*/ 213 h 309"/>
                  <a:gd name="T74" fmla="*/ 390 w 402"/>
                  <a:gd name="T75" fmla="*/ 146 h 309"/>
                  <a:gd name="T76" fmla="*/ 376 w 402"/>
                  <a:gd name="T77" fmla="*/ 13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02" h="309">
                    <a:moveTo>
                      <a:pt x="376" y="131"/>
                    </a:moveTo>
                    <a:cubicBezTo>
                      <a:pt x="372" y="127"/>
                      <a:pt x="374" y="122"/>
                      <a:pt x="371" y="118"/>
                    </a:cubicBezTo>
                    <a:cubicBezTo>
                      <a:pt x="369" y="115"/>
                      <a:pt x="362" y="117"/>
                      <a:pt x="360" y="114"/>
                    </a:cubicBezTo>
                    <a:cubicBezTo>
                      <a:pt x="354" y="107"/>
                      <a:pt x="352" y="100"/>
                      <a:pt x="346" y="93"/>
                    </a:cubicBezTo>
                    <a:cubicBezTo>
                      <a:pt x="340" y="87"/>
                      <a:pt x="332" y="87"/>
                      <a:pt x="329" y="78"/>
                    </a:cubicBezTo>
                    <a:cubicBezTo>
                      <a:pt x="324" y="64"/>
                      <a:pt x="322" y="42"/>
                      <a:pt x="307" y="37"/>
                    </a:cubicBezTo>
                    <a:cubicBezTo>
                      <a:pt x="300" y="34"/>
                      <a:pt x="295" y="8"/>
                      <a:pt x="293" y="0"/>
                    </a:cubicBezTo>
                    <a:cubicBezTo>
                      <a:pt x="282" y="7"/>
                      <a:pt x="284" y="81"/>
                      <a:pt x="265" y="70"/>
                    </a:cubicBezTo>
                    <a:cubicBezTo>
                      <a:pt x="247" y="59"/>
                      <a:pt x="202" y="42"/>
                      <a:pt x="234" y="19"/>
                    </a:cubicBezTo>
                    <a:cubicBezTo>
                      <a:pt x="229" y="12"/>
                      <a:pt x="199" y="10"/>
                      <a:pt x="187" y="5"/>
                    </a:cubicBezTo>
                    <a:cubicBezTo>
                      <a:pt x="189" y="8"/>
                      <a:pt x="191" y="11"/>
                      <a:pt x="193" y="13"/>
                    </a:cubicBezTo>
                    <a:cubicBezTo>
                      <a:pt x="174" y="18"/>
                      <a:pt x="163" y="22"/>
                      <a:pt x="161" y="44"/>
                    </a:cubicBezTo>
                    <a:cubicBezTo>
                      <a:pt x="159" y="44"/>
                      <a:pt x="150" y="45"/>
                      <a:pt x="148" y="45"/>
                    </a:cubicBezTo>
                    <a:cubicBezTo>
                      <a:pt x="144" y="17"/>
                      <a:pt x="116" y="44"/>
                      <a:pt x="112" y="59"/>
                    </a:cubicBezTo>
                    <a:cubicBezTo>
                      <a:pt x="110" y="58"/>
                      <a:pt x="107" y="57"/>
                      <a:pt x="105" y="56"/>
                    </a:cubicBezTo>
                    <a:cubicBezTo>
                      <a:pt x="104" y="59"/>
                      <a:pt x="102" y="63"/>
                      <a:pt x="101" y="66"/>
                    </a:cubicBezTo>
                    <a:cubicBezTo>
                      <a:pt x="99" y="64"/>
                      <a:pt x="98" y="62"/>
                      <a:pt x="96" y="59"/>
                    </a:cubicBezTo>
                    <a:cubicBezTo>
                      <a:pt x="86" y="85"/>
                      <a:pt x="77" y="89"/>
                      <a:pt x="50" y="97"/>
                    </a:cubicBezTo>
                    <a:cubicBezTo>
                      <a:pt x="39" y="100"/>
                      <a:pt x="14" y="116"/>
                      <a:pt x="9" y="114"/>
                    </a:cubicBezTo>
                    <a:cubicBezTo>
                      <a:pt x="0" y="128"/>
                      <a:pt x="7" y="145"/>
                      <a:pt x="9" y="160"/>
                    </a:cubicBezTo>
                    <a:cubicBezTo>
                      <a:pt x="8" y="159"/>
                      <a:pt x="7" y="157"/>
                      <a:pt x="6" y="156"/>
                    </a:cubicBezTo>
                    <a:cubicBezTo>
                      <a:pt x="3" y="175"/>
                      <a:pt x="24" y="203"/>
                      <a:pt x="27" y="223"/>
                    </a:cubicBezTo>
                    <a:cubicBezTo>
                      <a:pt x="30" y="239"/>
                      <a:pt x="11" y="249"/>
                      <a:pt x="38" y="254"/>
                    </a:cubicBezTo>
                    <a:cubicBezTo>
                      <a:pt x="52" y="256"/>
                      <a:pt x="62" y="248"/>
                      <a:pt x="75" y="244"/>
                    </a:cubicBezTo>
                    <a:cubicBezTo>
                      <a:pt x="103" y="237"/>
                      <a:pt x="129" y="232"/>
                      <a:pt x="158" y="218"/>
                    </a:cubicBezTo>
                    <a:cubicBezTo>
                      <a:pt x="189" y="203"/>
                      <a:pt x="209" y="232"/>
                      <a:pt x="222" y="253"/>
                    </a:cubicBezTo>
                    <a:cubicBezTo>
                      <a:pt x="233" y="248"/>
                      <a:pt x="237" y="238"/>
                      <a:pt x="244" y="230"/>
                    </a:cubicBezTo>
                    <a:cubicBezTo>
                      <a:pt x="245" y="239"/>
                      <a:pt x="242" y="248"/>
                      <a:pt x="234" y="254"/>
                    </a:cubicBezTo>
                    <a:cubicBezTo>
                      <a:pt x="235" y="255"/>
                      <a:pt x="237" y="256"/>
                      <a:pt x="238" y="257"/>
                    </a:cubicBezTo>
                    <a:cubicBezTo>
                      <a:pt x="241" y="252"/>
                      <a:pt x="246" y="252"/>
                      <a:pt x="247" y="246"/>
                    </a:cubicBezTo>
                    <a:cubicBezTo>
                      <a:pt x="247" y="251"/>
                      <a:pt x="250" y="254"/>
                      <a:pt x="249" y="260"/>
                    </a:cubicBezTo>
                    <a:cubicBezTo>
                      <a:pt x="252" y="259"/>
                      <a:pt x="256" y="261"/>
                      <a:pt x="260" y="259"/>
                    </a:cubicBezTo>
                    <a:cubicBezTo>
                      <a:pt x="268" y="280"/>
                      <a:pt x="282" y="309"/>
                      <a:pt x="310" y="292"/>
                    </a:cubicBezTo>
                    <a:cubicBezTo>
                      <a:pt x="315" y="289"/>
                      <a:pt x="323" y="296"/>
                      <a:pt x="329" y="299"/>
                    </a:cubicBezTo>
                    <a:cubicBezTo>
                      <a:pt x="333" y="301"/>
                      <a:pt x="334" y="293"/>
                      <a:pt x="339" y="290"/>
                    </a:cubicBezTo>
                    <a:cubicBezTo>
                      <a:pt x="349" y="285"/>
                      <a:pt x="360" y="284"/>
                      <a:pt x="366" y="275"/>
                    </a:cubicBezTo>
                    <a:cubicBezTo>
                      <a:pt x="368" y="251"/>
                      <a:pt x="386" y="234"/>
                      <a:pt x="394" y="213"/>
                    </a:cubicBezTo>
                    <a:cubicBezTo>
                      <a:pt x="401" y="194"/>
                      <a:pt x="402" y="164"/>
                      <a:pt x="390" y="146"/>
                    </a:cubicBezTo>
                    <a:cubicBezTo>
                      <a:pt x="388" y="142"/>
                      <a:pt x="381" y="136"/>
                      <a:pt x="376" y="13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8" name="Freeform 37">
                <a:extLst>
                  <a:ext uri="{FF2B5EF4-FFF2-40B4-BE49-F238E27FC236}">
                    <a16:creationId xmlns:a16="http://schemas.microsoft.com/office/drawing/2014/main" id="{9B255520-C279-43D4-99B4-FBC72AEC3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6" y="2961"/>
                <a:ext cx="13" cy="10"/>
              </a:xfrm>
              <a:custGeom>
                <a:avLst/>
                <a:gdLst>
                  <a:gd name="T0" fmla="*/ 0 w 7"/>
                  <a:gd name="T1" fmla="*/ 6 h 6"/>
                  <a:gd name="T2" fmla="*/ 7 w 7"/>
                  <a:gd name="T3" fmla="*/ 0 h 6"/>
                  <a:gd name="T4" fmla="*/ 0 w 7"/>
                  <a:gd name="T5" fmla="*/ 0 h 6"/>
                  <a:gd name="T6" fmla="*/ 0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cubicBezTo>
                      <a:pt x="2" y="4"/>
                      <a:pt x="4" y="2"/>
                      <a:pt x="7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69" name="Freeform 38">
                <a:extLst>
                  <a:ext uri="{FF2B5EF4-FFF2-40B4-BE49-F238E27FC236}">
                    <a16:creationId xmlns:a16="http://schemas.microsoft.com/office/drawing/2014/main" id="{ADA0AEA0-7530-4B51-A013-092386674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2828"/>
                <a:ext cx="172" cy="136"/>
              </a:xfrm>
              <a:custGeom>
                <a:avLst/>
                <a:gdLst>
                  <a:gd name="T0" fmla="*/ 75 w 97"/>
                  <a:gd name="T1" fmla="*/ 8 h 77"/>
                  <a:gd name="T2" fmla="*/ 70 w 97"/>
                  <a:gd name="T3" fmla="*/ 0 h 77"/>
                  <a:gd name="T4" fmla="*/ 55 w 97"/>
                  <a:gd name="T5" fmla="*/ 20 h 77"/>
                  <a:gd name="T6" fmla="*/ 16 w 97"/>
                  <a:gd name="T7" fmla="*/ 53 h 77"/>
                  <a:gd name="T8" fmla="*/ 42 w 97"/>
                  <a:gd name="T9" fmla="*/ 71 h 77"/>
                  <a:gd name="T10" fmla="*/ 55 w 97"/>
                  <a:gd name="T11" fmla="*/ 50 h 77"/>
                  <a:gd name="T12" fmla="*/ 71 w 97"/>
                  <a:gd name="T13" fmla="*/ 34 h 77"/>
                  <a:gd name="T14" fmla="*/ 75 w 97"/>
                  <a:gd name="T15" fmla="*/ 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77">
                    <a:moveTo>
                      <a:pt x="75" y="8"/>
                    </a:moveTo>
                    <a:cubicBezTo>
                      <a:pt x="74" y="5"/>
                      <a:pt x="72" y="3"/>
                      <a:pt x="70" y="0"/>
                    </a:cubicBezTo>
                    <a:cubicBezTo>
                      <a:pt x="64" y="6"/>
                      <a:pt x="60" y="14"/>
                      <a:pt x="55" y="20"/>
                    </a:cubicBezTo>
                    <a:cubicBezTo>
                      <a:pt x="45" y="35"/>
                      <a:pt x="28" y="41"/>
                      <a:pt x="16" y="53"/>
                    </a:cubicBezTo>
                    <a:cubicBezTo>
                      <a:pt x="0" y="68"/>
                      <a:pt x="31" y="77"/>
                      <a:pt x="42" y="71"/>
                    </a:cubicBezTo>
                    <a:cubicBezTo>
                      <a:pt x="50" y="66"/>
                      <a:pt x="49" y="56"/>
                      <a:pt x="55" y="50"/>
                    </a:cubicBezTo>
                    <a:cubicBezTo>
                      <a:pt x="60" y="45"/>
                      <a:pt x="71" y="38"/>
                      <a:pt x="71" y="34"/>
                    </a:cubicBezTo>
                    <a:cubicBezTo>
                      <a:pt x="71" y="28"/>
                      <a:pt x="97" y="0"/>
                      <a:pt x="75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0" name="Freeform 39">
                <a:extLst>
                  <a:ext uri="{FF2B5EF4-FFF2-40B4-BE49-F238E27FC236}">
                    <a16:creationId xmlns:a16="http://schemas.microsoft.com/office/drawing/2014/main" id="{BC1B4BF5-DA3C-4C0E-A51E-A8C0391F3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" y="2702"/>
                <a:ext cx="109" cy="149"/>
              </a:xfrm>
              <a:custGeom>
                <a:avLst/>
                <a:gdLst>
                  <a:gd name="T0" fmla="*/ 29 w 61"/>
                  <a:gd name="T1" fmla="*/ 25 h 84"/>
                  <a:gd name="T2" fmla="*/ 0 w 61"/>
                  <a:gd name="T3" fmla="*/ 0 h 84"/>
                  <a:gd name="T4" fmla="*/ 18 w 61"/>
                  <a:gd name="T5" fmla="*/ 31 h 84"/>
                  <a:gd name="T6" fmla="*/ 10 w 61"/>
                  <a:gd name="T7" fmla="*/ 56 h 84"/>
                  <a:gd name="T8" fmla="*/ 28 w 61"/>
                  <a:gd name="T9" fmla="*/ 79 h 84"/>
                  <a:gd name="T10" fmla="*/ 44 w 61"/>
                  <a:gd name="T11" fmla="*/ 56 h 84"/>
                  <a:gd name="T12" fmla="*/ 55 w 61"/>
                  <a:gd name="T13" fmla="*/ 37 h 84"/>
                  <a:gd name="T14" fmla="*/ 29 w 61"/>
                  <a:gd name="T15" fmla="*/ 2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84">
                    <a:moveTo>
                      <a:pt x="29" y="25"/>
                    </a:moveTo>
                    <a:cubicBezTo>
                      <a:pt x="20" y="32"/>
                      <a:pt x="11" y="7"/>
                      <a:pt x="0" y="0"/>
                    </a:cubicBezTo>
                    <a:cubicBezTo>
                      <a:pt x="3" y="14"/>
                      <a:pt x="15" y="18"/>
                      <a:pt x="18" y="31"/>
                    </a:cubicBezTo>
                    <a:cubicBezTo>
                      <a:pt x="20" y="35"/>
                      <a:pt x="18" y="49"/>
                      <a:pt x="10" y="56"/>
                    </a:cubicBezTo>
                    <a:cubicBezTo>
                      <a:pt x="23" y="62"/>
                      <a:pt x="18" y="84"/>
                      <a:pt x="28" y="79"/>
                    </a:cubicBezTo>
                    <a:cubicBezTo>
                      <a:pt x="37" y="74"/>
                      <a:pt x="38" y="60"/>
                      <a:pt x="44" y="56"/>
                    </a:cubicBezTo>
                    <a:cubicBezTo>
                      <a:pt x="46" y="55"/>
                      <a:pt x="61" y="41"/>
                      <a:pt x="55" y="37"/>
                    </a:cubicBezTo>
                    <a:cubicBezTo>
                      <a:pt x="47" y="31"/>
                      <a:pt x="30" y="47"/>
                      <a:pt x="29" y="2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1" name="Freeform 40">
                <a:extLst>
                  <a:ext uri="{FF2B5EF4-FFF2-40B4-BE49-F238E27FC236}">
                    <a16:creationId xmlns:a16="http://schemas.microsoft.com/office/drawing/2014/main" id="{89082CFB-B5B9-4BCC-A31E-E84F09EB9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" y="2380"/>
                <a:ext cx="26" cy="16"/>
              </a:xfrm>
              <a:custGeom>
                <a:avLst/>
                <a:gdLst>
                  <a:gd name="T0" fmla="*/ 7 w 15"/>
                  <a:gd name="T1" fmla="*/ 0 h 9"/>
                  <a:gd name="T2" fmla="*/ 0 w 15"/>
                  <a:gd name="T3" fmla="*/ 6 h 9"/>
                  <a:gd name="T4" fmla="*/ 7 w 15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7" y="0"/>
                    </a:moveTo>
                    <a:cubicBezTo>
                      <a:pt x="5" y="2"/>
                      <a:pt x="2" y="4"/>
                      <a:pt x="0" y="6"/>
                    </a:cubicBezTo>
                    <a:cubicBezTo>
                      <a:pt x="9" y="9"/>
                      <a:pt x="15" y="8"/>
                      <a:pt x="7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2" name="Freeform 41">
                <a:extLst>
                  <a:ext uri="{FF2B5EF4-FFF2-40B4-BE49-F238E27FC236}">
                    <a16:creationId xmlns:a16="http://schemas.microsoft.com/office/drawing/2014/main" id="{C2F90811-8099-4618-A8C4-1D70FBBDC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363"/>
                <a:ext cx="19" cy="12"/>
              </a:xfrm>
              <a:custGeom>
                <a:avLst/>
                <a:gdLst>
                  <a:gd name="T0" fmla="*/ 2 w 11"/>
                  <a:gd name="T1" fmla="*/ 7 h 7"/>
                  <a:gd name="T2" fmla="*/ 11 w 11"/>
                  <a:gd name="T3" fmla="*/ 0 h 7"/>
                  <a:gd name="T4" fmla="*/ 0 w 11"/>
                  <a:gd name="T5" fmla="*/ 4 h 7"/>
                  <a:gd name="T6" fmla="*/ 2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2" y="7"/>
                    </a:moveTo>
                    <a:cubicBezTo>
                      <a:pt x="8" y="6"/>
                      <a:pt x="9" y="1"/>
                      <a:pt x="11" y="0"/>
                    </a:cubicBezTo>
                    <a:cubicBezTo>
                      <a:pt x="7" y="1"/>
                      <a:pt x="4" y="3"/>
                      <a:pt x="0" y="4"/>
                    </a:cubicBezTo>
                    <a:cubicBezTo>
                      <a:pt x="1" y="5"/>
                      <a:pt x="2" y="6"/>
                      <a:pt x="2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3" name="Freeform 42">
                <a:extLst>
                  <a:ext uri="{FF2B5EF4-FFF2-40B4-BE49-F238E27FC236}">
                    <a16:creationId xmlns:a16="http://schemas.microsoft.com/office/drawing/2014/main" id="{A3958001-E3EE-41EC-808E-B75027A5A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0" y="19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4" name="Freeform 43">
                <a:extLst>
                  <a:ext uri="{FF2B5EF4-FFF2-40B4-BE49-F238E27FC236}">
                    <a16:creationId xmlns:a16="http://schemas.microsoft.com/office/drawing/2014/main" id="{AA689A2B-89EE-41BD-BE25-88CEE9BC9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1901"/>
                <a:ext cx="94" cy="75"/>
              </a:xfrm>
              <a:custGeom>
                <a:avLst/>
                <a:gdLst>
                  <a:gd name="T0" fmla="*/ 38 w 53"/>
                  <a:gd name="T1" fmla="*/ 0 h 42"/>
                  <a:gd name="T2" fmla="*/ 8 w 53"/>
                  <a:gd name="T3" fmla="*/ 35 h 42"/>
                  <a:gd name="T4" fmla="*/ 14 w 53"/>
                  <a:gd name="T5" fmla="*/ 22 h 42"/>
                  <a:gd name="T6" fmla="*/ 38 w 53"/>
                  <a:gd name="T7" fmla="*/ 42 h 42"/>
                  <a:gd name="T8" fmla="*/ 43 w 53"/>
                  <a:gd name="T9" fmla="*/ 30 h 42"/>
                  <a:gd name="T10" fmla="*/ 46 w 53"/>
                  <a:gd name="T11" fmla="*/ 36 h 42"/>
                  <a:gd name="T12" fmla="*/ 38 w 5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2">
                    <a:moveTo>
                      <a:pt x="38" y="0"/>
                    </a:moveTo>
                    <a:cubicBezTo>
                      <a:pt x="34" y="24"/>
                      <a:pt x="0" y="4"/>
                      <a:pt x="8" y="35"/>
                    </a:cubicBezTo>
                    <a:cubicBezTo>
                      <a:pt x="9" y="31"/>
                      <a:pt x="12" y="27"/>
                      <a:pt x="14" y="22"/>
                    </a:cubicBezTo>
                    <a:cubicBezTo>
                      <a:pt x="31" y="22"/>
                      <a:pt x="20" y="36"/>
                      <a:pt x="38" y="42"/>
                    </a:cubicBezTo>
                    <a:cubicBezTo>
                      <a:pt x="38" y="35"/>
                      <a:pt x="38" y="29"/>
                      <a:pt x="43" y="30"/>
                    </a:cubicBezTo>
                    <a:cubicBezTo>
                      <a:pt x="41" y="25"/>
                      <a:pt x="46" y="35"/>
                      <a:pt x="46" y="36"/>
                    </a:cubicBezTo>
                    <a:cubicBezTo>
                      <a:pt x="53" y="25"/>
                      <a:pt x="48" y="7"/>
                      <a:pt x="38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5" name="Freeform 44">
                <a:extLst>
                  <a:ext uri="{FF2B5EF4-FFF2-40B4-BE49-F238E27FC236}">
                    <a16:creationId xmlns:a16="http://schemas.microsoft.com/office/drawing/2014/main" id="{334DD261-0F51-4B9C-B3A8-509EF3B8B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882"/>
                <a:ext cx="36" cy="41"/>
              </a:xfrm>
              <a:custGeom>
                <a:avLst/>
                <a:gdLst>
                  <a:gd name="T0" fmla="*/ 1 w 20"/>
                  <a:gd name="T1" fmla="*/ 23 h 23"/>
                  <a:gd name="T2" fmla="*/ 18 w 20"/>
                  <a:gd name="T3" fmla="*/ 0 h 23"/>
                  <a:gd name="T4" fmla="*/ 1 w 20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3">
                    <a:moveTo>
                      <a:pt x="1" y="23"/>
                    </a:moveTo>
                    <a:cubicBezTo>
                      <a:pt x="10" y="16"/>
                      <a:pt x="20" y="8"/>
                      <a:pt x="18" y="0"/>
                    </a:cubicBezTo>
                    <a:cubicBezTo>
                      <a:pt x="14" y="9"/>
                      <a:pt x="0" y="17"/>
                      <a:pt x="1" y="2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6" name="Freeform 45">
                <a:extLst>
                  <a:ext uri="{FF2B5EF4-FFF2-40B4-BE49-F238E27FC236}">
                    <a16:creationId xmlns:a16="http://schemas.microsoft.com/office/drawing/2014/main" id="{8B013DB3-5F56-425F-8E48-5A454300B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1749"/>
                <a:ext cx="74" cy="106"/>
              </a:xfrm>
              <a:custGeom>
                <a:avLst/>
                <a:gdLst>
                  <a:gd name="T0" fmla="*/ 13 w 42"/>
                  <a:gd name="T1" fmla="*/ 38 h 60"/>
                  <a:gd name="T2" fmla="*/ 29 w 42"/>
                  <a:gd name="T3" fmla="*/ 54 h 60"/>
                  <a:gd name="T4" fmla="*/ 29 w 42"/>
                  <a:gd name="T5" fmla="*/ 48 h 60"/>
                  <a:gd name="T6" fmla="*/ 42 w 42"/>
                  <a:gd name="T7" fmla="*/ 60 h 60"/>
                  <a:gd name="T8" fmla="*/ 37 w 42"/>
                  <a:gd name="T9" fmla="*/ 52 h 60"/>
                  <a:gd name="T10" fmla="*/ 39 w 42"/>
                  <a:gd name="T11" fmla="*/ 48 h 60"/>
                  <a:gd name="T12" fmla="*/ 24 w 42"/>
                  <a:gd name="T13" fmla="*/ 47 h 60"/>
                  <a:gd name="T14" fmla="*/ 17 w 42"/>
                  <a:gd name="T15" fmla="*/ 2 h 60"/>
                  <a:gd name="T16" fmla="*/ 8 w 42"/>
                  <a:gd name="T17" fmla="*/ 0 h 60"/>
                  <a:gd name="T18" fmla="*/ 4 w 42"/>
                  <a:gd name="T19" fmla="*/ 24 h 60"/>
                  <a:gd name="T20" fmla="*/ 13 w 42"/>
                  <a:gd name="T21" fmla="*/ 3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60">
                    <a:moveTo>
                      <a:pt x="13" y="38"/>
                    </a:moveTo>
                    <a:cubicBezTo>
                      <a:pt x="10" y="49"/>
                      <a:pt x="20" y="48"/>
                      <a:pt x="29" y="54"/>
                    </a:cubicBezTo>
                    <a:cubicBezTo>
                      <a:pt x="29" y="52"/>
                      <a:pt x="29" y="50"/>
                      <a:pt x="29" y="48"/>
                    </a:cubicBezTo>
                    <a:cubicBezTo>
                      <a:pt x="33" y="53"/>
                      <a:pt x="38" y="55"/>
                      <a:pt x="42" y="60"/>
                    </a:cubicBezTo>
                    <a:cubicBezTo>
                      <a:pt x="41" y="53"/>
                      <a:pt x="41" y="56"/>
                      <a:pt x="37" y="52"/>
                    </a:cubicBezTo>
                    <a:cubicBezTo>
                      <a:pt x="38" y="51"/>
                      <a:pt x="38" y="50"/>
                      <a:pt x="39" y="48"/>
                    </a:cubicBezTo>
                    <a:cubicBezTo>
                      <a:pt x="33" y="46"/>
                      <a:pt x="28" y="45"/>
                      <a:pt x="24" y="47"/>
                    </a:cubicBezTo>
                    <a:cubicBezTo>
                      <a:pt x="10" y="35"/>
                      <a:pt x="26" y="18"/>
                      <a:pt x="17" y="2"/>
                    </a:cubicBezTo>
                    <a:cubicBezTo>
                      <a:pt x="16" y="2"/>
                      <a:pt x="10" y="0"/>
                      <a:pt x="8" y="0"/>
                    </a:cubicBezTo>
                    <a:cubicBezTo>
                      <a:pt x="4" y="8"/>
                      <a:pt x="5" y="15"/>
                      <a:pt x="4" y="24"/>
                    </a:cubicBezTo>
                    <a:cubicBezTo>
                      <a:pt x="0" y="34"/>
                      <a:pt x="4" y="40"/>
                      <a:pt x="13" y="3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7" name="Freeform 46">
                <a:extLst>
                  <a:ext uri="{FF2B5EF4-FFF2-40B4-BE49-F238E27FC236}">
                    <a16:creationId xmlns:a16="http://schemas.microsoft.com/office/drawing/2014/main" id="{F89E2FB5-D325-40BA-8F7D-6B3CACD42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3" y="1853"/>
                <a:ext cx="25" cy="45"/>
              </a:xfrm>
              <a:custGeom>
                <a:avLst/>
                <a:gdLst>
                  <a:gd name="T0" fmla="*/ 0 w 14"/>
                  <a:gd name="T1" fmla="*/ 3 h 25"/>
                  <a:gd name="T2" fmla="*/ 7 w 14"/>
                  <a:gd name="T3" fmla="*/ 11 h 25"/>
                  <a:gd name="T4" fmla="*/ 1 w 14"/>
                  <a:gd name="T5" fmla="*/ 13 h 25"/>
                  <a:gd name="T6" fmla="*/ 7 w 14"/>
                  <a:gd name="T7" fmla="*/ 25 h 25"/>
                  <a:gd name="T8" fmla="*/ 10 w 14"/>
                  <a:gd name="T9" fmla="*/ 25 h 25"/>
                  <a:gd name="T10" fmla="*/ 12 w 14"/>
                  <a:gd name="T11" fmla="*/ 17 h 25"/>
                  <a:gd name="T12" fmla="*/ 0 w 14"/>
                  <a:gd name="T13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5">
                    <a:moveTo>
                      <a:pt x="0" y="3"/>
                    </a:moveTo>
                    <a:cubicBezTo>
                      <a:pt x="2" y="6"/>
                      <a:pt x="4" y="9"/>
                      <a:pt x="7" y="11"/>
                    </a:cubicBezTo>
                    <a:cubicBezTo>
                      <a:pt x="6" y="12"/>
                      <a:pt x="2" y="13"/>
                      <a:pt x="1" y="13"/>
                    </a:cubicBezTo>
                    <a:cubicBezTo>
                      <a:pt x="3" y="16"/>
                      <a:pt x="5" y="22"/>
                      <a:pt x="7" y="25"/>
                    </a:cubicBezTo>
                    <a:cubicBezTo>
                      <a:pt x="8" y="25"/>
                      <a:pt x="9" y="25"/>
                      <a:pt x="10" y="25"/>
                    </a:cubicBezTo>
                    <a:cubicBezTo>
                      <a:pt x="6" y="17"/>
                      <a:pt x="12" y="19"/>
                      <a:pt x="12" y="17"/>
                    </a:cubicBezTo>
                    <a:cubicBezTo>
                      <a:pt x="14" y="8"/>
                      <a:pt x="10" y="0"/>
                      <a:pt x="0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8" name="Freeform 47">
                <a:extLst>
                  <a:ext uri="{FF2B5EF4-FFF2-40B4-BE49-F238E27FC236}">
                    <a16:creationId xmlns:a16="http://schemas.microsoft.com/office/drawing/2014/main" id="{D351230E-432A-44C7-B849-E789D70E0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2" y="1868"/>
                <a:ext cx="23" cy="26"/>
              </a:xfrm>
              <a:custGeom>
                <a:avLst/>
                <a:gdLst>
                  <a:gd name="T0" fmla="*/ 3 w 13"/>
                  <a:gd name="T1" fmla="*/ 15 h 15"/>
                  <a:gd name="T2" fmla="*/ 13 w 13"/>
                  <a:gd name="T3" fmla="*/ 5 h 15"/>
                  <a:gd name="T4" fmla="*/ 4 w 13"/>
                  <a:gd name="T5" fmla="*/ 0 h 15"/>
                  <a:gd name="T6" fmla="*/ 6 w 13"/>
                  <a:gd name="T7" fmla="*/ 1 h 15"/>
                  <a:gd name="T8" fmla="*/ 3 w 13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3" y="15"/>
                    </a:moveTo>
                    <a:cubicBezTo>
                      <a:pt x="8" y="12"/>
                      <a:pt x="10" y="10"/>
                      <a:pt x="13" y="5"/>
                    </a:cubicBezTo>
                    <a:cubicBezTo>
                      <a:pt x="10" y="4"/>
                      <a:pt x="7" y="2"/>
                      <a:pt x="4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3"/>
                      <a:pt x="0" y="6"/>
                      <a:pt x="3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79" name="Freeform 48">
                <a:extLst>
                  <a:ext uri="{FF2B5EF4-FFF2-40B4-BE49-F238E27FC236}">
                    <a16:creationId xmlns:a16="http://schemas.microsoft.com/office/drawing/2014/main" id="{9A028CD4-43E8-4D6C-9B84-5E6A7734E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885"/>
                <a:ext cx="27" cy="32"/>
              </a:xfrm>
              <a:custGeom>
                <a:avLst/>
                <a:gdLst>
                  <a:gd name="T0" fmla="*/ 10 w 15"/>
                  <a:gd name="T1" fmla="*/ 3 h 18"/>
                  <a:gd name="T2" fmla="*/ 6 w 15"/>
                  <a:gd name="T3" fmla="*/ 0 h 18"/>
                  <a:gd name="T4" fmla="*/ 0 w 15"/>
                  <a:gd name="T5" fmla="*/ 10 h 18"/>
                  <a:gd name="T6" fmla="*/ 6 w 15"/>
                  <a:gd name="T7" fmla="*/ 18 h 18"/>
                  <a:gd name="T8" fmla="*/ 9 w 15"/>
                  <a:gd name="T9" fmla="*/ 10 h 18"/>
                  <a:gd name="T10" fmla="*/ 9 w 15"/>
                  <a:gd name="T11" fmla="*/ 11 h 18"/>
                  <a:gd name="T12" fmla="*/ 15 w 15"/>
                  <a:gd name="T13" fmla="*/ 0 h 18"/>
                  <a:gd name="T14" fmla="*/ 10 w 15"/>
                  <a:gd name="T15" fmla="*/ 6 h 18"/>
                  <a:gd name="T16" fmla="*/ 10 w 15"/>
                  <a:gd name="T17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8">
                    <a:moveTo>
                      <a:pt x="10" y="3"/>
                    </a:moveTo>
                    <a:cubicBezTo>
                      <a:pt x="9" y="2"/>
                      <a:pt x="7" y="1"/>
                      <a:pt x="6" y="0"/>
                    </a:cubicBezTo>
                    <a:cubicBezTo>
                      <a:pt x="5" y="1"/>
                      <a:pt x="0" y="8"/>
                      <a:pt x="0" y="10"/>
                    </a:cubicBezTo>
                    <a:cubicBezTo>
                      <a:pt x="2" y="13"/>
                      <a:pt x="4" y="15"/>
                      <a:pt x="6" y="18"/>
                    </a:cubicBezTo>
                    <a:cubicBezTo>
                      <a:pt x="7" y="16"/>
                      <a:pt x="8" y="13"/>
                      <a:pt x="9" y="10"/>
                    </a:cubicBezTo>
                    <a:cubicBezTo>
                      <a:pt x="9" y="10"/>
                      <a:pt x="9" y="11"/>
                      <a:pt x="9" y="11"/>
                    </a:cubicBezTo>
                    <a:cubicBezTo>
                      <a:pt x="12" y="9"/>
                      <a:pt x="13" y="4"/>
                      <a:pt x="15" y="0"/>
                    </a:cubicBezTo>
                    <a:cubicBezTo>
                      <a:pt x="14" y="1"/>
                      <a:pt x="11" y="3"/>
                      <a:pt x="10" y="6"/>
                    </a:cubicBezTo>
                    <a:cubicBezTo>
                      <a:pt x="10" y="5"/>
                      <a:pt x="10" y="4"/>
                      <a:pt x="10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0" name="Freeform 49">
                <a:extLst>
                  <a:ext uri="{FF2B5EF4-FFF2-40B4-BE49-F238E27FC236}">
                    <a16:creationId xmlns:a16="http://schemas.microsoft.com/office/drawing/2014/main" id="{EC3EF0E2-612B-4CC5-8A9C-68A03065E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9" y="1898"/>
                <a:ext cx="13" cy="12"/>
              </a:xfrm>
              <a:custGeom>
                <a:avLst/>
                <a:gdLst>
                  <a:gd name="T0" fmla="*/ 7 w 7"/>
                  <a:gd name="T1" fmla="*/ 1 h 7"/>
                  <a:gd name="T2" fmla="*/ 0 w 7"/>
                  <a:gd name="T3" fmla="*/ 5 h 7"/>
                  <a:gd name="T4" fmla="*/ 7 w 7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1"/>
                    </a:moveTo>
                    <a:cubicBezTo>
                      <a:pt x="4" y="2"/>
                      <a:pt x="1" y="0"/>
                      <a:pt x="0" y="5"/>
                    </a:cubicBezTo>
                    <a:cubicBezTo>
                      <a:pt x="4" y="7"/>
                      <a:pt x="3" y="3"/>
                      <a:pt x="7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1" name="Freeform 50">
                <a:extLst>
                  <a:ext uri="{FF2B5EF4-FFF2-40B4-BE49-F238E27FC236}">
                    <a16:creationId xmlns:a16="http://schemas.microsoft.com/office/drawing/2014/main" id="{AAD51246-095A-4F74-B2AA-C8D0E1A15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1848"/>
                <a:ext cx="14" cy="21"/>
              </a:xfrm>
              <a:custGeom>
                <a:avLst/>
                <a:gdLst>
                  <a:gd name="T0" fmla="*/ 0 w 8"/>
                  <a:gd name="T1" fmla="*/ 9 h 12"/>
                  <a:gd name="T2" fmla="*/ 8 w 8"/>
                  <a:gd name="T3" fmla="*/ 12 h 12"/>
                  <a:gd name="T4" fmla="*/ 0 w 8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9"/>
                    </a:moveTo>
                    <a:cubicBezTo>
                      <a:pt x="4" y="10"/>
                      <a:pt x="5" y="8"/>
                      <a:pt x="8" y="12"/>
                    </a:cubicBezTo>
                    <a:cubicBezTo>
                      <a:pt x="2" y="0"/>
                      <a:pt x="4" y="6"/>
                      <a:pt x="0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2" name="Freeform 51">
                <a:extLst>
                  <a:ext uri="{FF2B5EF4-FFF2-40B4-BE49-F238E27FC236}">
                    <a16:creationId xmlns:a16="http://schemas.microsoft.com/office/drawing/2014/main" id="{57C20929-ADB3-4DA1-9526-18A404553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1839"/>
                <a:ext cx="18" cy="20"/>
              </a:xfrm>
              <a:custGeom>
                <a:avLst/>
                <a:gdLst>
                  <a:gd name="T0" fmla="*/ 0 w 10"/>
                  <a:gd name="T1" fmla="*/ 0 h 11"/>
                  <a:gd name="T2" fmla="*/ 9 w 10"/>
                  <a:gd name="T3" fmla="*/ 11 h 11"/>
                  <a:gd name="T4" fmla="*/ 0 w 10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0" y="0"/>
                    </a:moveTo>
                    <a:cubicBezTo>
                      <a:pt x="2" y="4"/>
                      <a:pt x="5" y="8"/>
                      <a:pt x="9" y="11"/>
                    </a:cubicBezTo>
                    <a:cubicBezTo>
                      <a:pt x="8" y="5"/>
                      <a:pt x="10" y="1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3" name="Freeform 52">
                <a:extLst>
                  <a:ext uri="{FF2B5EF4-FFF2-40B4-BE49-F238E27FC236}">
                    <a16:creationId xmlns:a16="http://schemas.microsoft.com/office/drawing/2014/main" id="{9309687D-A90D-4B1A-8462-2DB813702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1607"/>
                <a:ext cx="39" cy="55"/>
              </a:xfrm>
              <a:custGeom>
                <a:avLst/>
                <a:gdLst>
                  <a:gd name="T0" fmla="*/ 16 w 22"/>
                  <a:gd name="T1" fmla="*/ 0 h 31"/>
                  <a:gd name="T2" fmla="*/ 9 w 22"/>
                  <a:gd name="T3" fmla="*/ 31 h 31"/>
                  <a:gd name="T4" fmla="*/ 16 w 22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1">
                    <a:moveTo>
                      <a:pt x="16" y="0"/>
                    </a:moveTo>
                    <a:cubicBezTo>
                      <a:pt x="5" y="7"/>
                      <a:pt x="0" y="20"/>
                      <a:pt x="9" y="31"/>
                    </a:cubicBezTo>
                    <a:cubicBezTo>
                      <a:pt x="18" y="24"/>
                      <a:pt x="22" y="10"/>
                      <a:pt x="16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4" name="Freeform 53">
                <a:extLst>
                  <a:ext uri="{FF2B5EF4-FFF2-40B4-BE49-F238E27FC236}">
                    <a16:creationId xmlns:a16="http://schemas.microsoft.com/office/drawing/2014/main" id="{1C1DC7B6-9C5D-4B1D-AB96-6DCC59C6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1674"/>
                <a:ext cx="82" cy="96"/>
              </a:xfrm>
              <a:custGeom>
                <a:avLst/>
                <a:gdLst>
                  <a:gd name="T0" fmla="*/ 0 w 46"/>
                  <a:gd name="T1" fmla="*/ 24 h 54"/>
                  <a:gd name="T2" fmla="*/ 0 w 46"/>
                  <a:gd name="T3" fmla="*/ 2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6" h="54">
                    <a:moveTo>
                      <a:pt x="0" y="24"/>
                    </a:moveTo>
                    <a:cubicBezTo>
                      <a:pt x="2" y="54"/>
                      <a:pt x="46" y="0"/>
                      <a:pt x="0" y="2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5" name="Freeform 54">
                <a:extLst>
                  <a:ext uri="{FF2B5EF4-FFF2-40B4-BE49-F238E27FC236}">
                    <a16:creationId xmlns:a16="http://schemas.microsoft.com/office/drawing/2014/main" id="{BB927581-3B9E-4303-9D06-2F4458819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084"/>
                <a:ext cx="28" cy="28"/>
              </a:xfrm>
              <a:custGeom>
                <a:avLst/>
                <a:gdLst>
                  <a:gd name="T0" fmla="*/ 9 w 16"/>
                  <a:gd name="T1" fmla="*/ 14 h 16"/>
                  <a:gd name="T2" fmla="*/ 16 w 16"/>
                  <a:gd name="T3" fmla="*/ 16 h 16"/>
                  <a:gd name="T4" fmla="*/ 7 w 16"/>
                  <a:gd name="T5" fmla="*/ 0 h 16"/>
                  <a:gd name="T6" fmla="*/ 0 w 16"/>
                  <a:gd name="T7" fmla="*/ 5 h 16"/>
                  <a:gd name="T8" fmla="*/ 9 w 16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4"/>
                    </a:moveTo>
                    <a:cubicBezTo>
                      <a:pt x="12" y="14"/>
                      <a:pt x="13" y="16"/>
                      <a:pt x="16" y="16"/>
                    </a:cubicBezTo>
                    <a:cubicBezTo>
                      <a:pt x="14" y="11"/>
                      <a:pt x="10" y="4"/>
                      <a:pt x="7" y="0"/>
                    </a:cubicBezTo>
                    <a:cubicBezTo>
                      <a:pt x="5" y="2"/>
                      <a:pt x="2" y="3"/>
                      <a:pt x="0" y="5"/>
                    </a:cubicBezTo>
                    <a:cubicBezTo>
                      <a:pt x="6" y="7"/>
                      <a:pt x="6" y="11"/>
                      <a:pt x="9" y="1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6" name="Freeform 55">
                <a:extLst>
                  <a:ext uri="{FF2B5EF4-FFF2-40B4-BE49-F238E27FC236}">
                    <a16:creationId xmlns:a16="http://schemas.microsoft.com/office/drawing/2014/main" id="{35B251F6-1440-4186-9A8E-05510A008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2105"/>
                <a:ext cx="11" cy="11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6 h 6"/>
                  <a:gd name="T4" fmla="*/ 6 w 6"/>
                  <a:gd name="T5" fmla="*/ 2 h 6"/>
                  <a:gd name="T6" fmla="*/ 0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0" y="0"/>
                      <a:pt x="2" y="5"/>
                      <a:pt x="3" y="6"/>
                    </a:cubicBezTo>
                    <a:cubicBezTo>
                      <a:pt x="4" y="4"/>
                      <a:pt x="5" y="3"/>
                      <a:pt x="6" y="2"/>
                    </a:cubicBezTo>
                    <a:cubicBezTo>
                      <a:pt x="4" y="0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7" name="Freeform 56">
                <a:extLst>
                  <a:ext uri="{FF2B5EF4-FFF2-40B4-BE49-F238E27FC236}">
                    <a16:creationId xmlns:a16="http://schemas.microsoft.com/office/drawing/2014/main" id="{2EAA7B22-5E84-447A-8293-63F86ADB6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1" y="2079"/>
                <a:ext cx="11" cy="16"/>
              </a:xfrm>
              <a:custGeom>
                <a:avLst/>
                <a:gdLst>
                  <a:gd name="T0" fmla="*/ 0 w 6"/>
                  <a:gd name="T1" fmla="*/ 0 h 9"/>
                  <a:gd name="T2" fmla="*/ 6 w 6"/>
                  <a:gd name="T3" fmla="*/ 9 h 9"/>
                  <a:gd name="T4" fmla="*/ 2 w 6"/>
                  <a:gd name="T5" fmla="*/ 0 h 9"/>
                  <a:gd name="T6" fmla="*/ 0 w 6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9">
                    <a:moveTo>
                      <a:pt x="0" y="0"/>
                    </a:moveTo>
                    <a:cubicBezTo>
                      <a:pt x="2" y="3"/>
                      <a:pt x="4" y="6"/>
                      <a:pt x="6" y="9"/>
                    </a:cubicBezTo>
                    <a:cubicBezTo>
                      <a:pt x="5" y="6"/>
                      <a:pt x="3" y="3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8" name="Freeform 57">
                <a:extLst>
                  <a:ext uri="{FF2B5EF4-FFF2-40B4-BE49-F238E27FC236}">
                    <a16:creationId xmlns:a16="http://schemas.microsoft.com/office/drawing/2014/main" id="{1B4F231E-90F6-4029-BA9C-7C2D98CA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20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89" name="Freeform 58">
                <a:extLst>
                  <a:ext uri="{FF2B5EF4-FFF2-40B4-BE49-F238E27FC236}">
                    <a16:creationId xmlns:a16="http://schemas.microsoft.com/office/drawing/2014/main" id="{5AD61E8A-3A4B-4F73-8A9C-143B06441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207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0" name="Freeform 59">
                <a:extLst>
                  <a:ext uri="{FF2B5EF4-FFF2-40B4-BE49-F238E27FC236}">
                    <a16:creationId xmlns:a16="http://schemas.microsoft.com/office/drawing/2014/main" id="{6D5CE422-AF48-4205-80AE-701353C6E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20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1" name="Freeform 60">
                <a:extLst>
                  <a:ext uri="{FF2B5EF4-FFF2-40B4-BE49-F238E27FC236}">
                    <a16:creationId xmlns:a16="http://schemas.microsoft.com/office/drawing/2014/main" id="{105C9799-93ED-48E8-9280-631DDC0AD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2" y="2040"/>
                <a:ext cx="9" cy="16"/>
              </a:xfrm>
              <a:custGeom>
                <a:avLst/>
                <a:gdLst>
                  <a:gd name="T0" fmla="*/ 5 w 5"/>
                  <a:gd name="T1" fmla="*/ 9 h 9"/>
                  <a:gd name="T2" fmla="*/ 0 w 5"/>
                  <a:gd name="T3" fmla="*/ 1 h 9"/>
                  <a:gd name="T4" fmla="*/ 5 w 5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cubicBezTo>
                      <a:pt x="4" y="6"/>
                      <a:pt x="2" y="3"/>
                      <a:pt x="0" y="1"/>
                    </a:cubicBezTo>
                    <a:cubicBezTo>
                      <a:pt x="0" y="0"/>
                      <a:pt x="2" y="7"/>
                      <a:pt x="5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2" name="Freeform 61">
                <a:extLst>
                  <a:ext uri="{FF2B5EF4-FFF2-40B4-BE49-F238E27FC236}">
                    <a16:creationId xmlns:a16="http://schemas.microsoft.com/office/drawing/2014/main" id="{C9D105D2-71B1-4359-B1A7-F65D411DC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8" y="1433"/>
                <a:ext cx="60" cy="62"/>
              </a:xfrm>
              <a:custGeom>
                <a:avLst/>
                <a:gdLst>
                  <a:gd name="T0" fmla="*/ 13 w 34"/>
                  <a:gd name="T1" fmla="*/ 14 h 35"/>
                  <a:gd name="T2" fmla="*/ 15 w 34"/>
                  <a:gd name="T3" fmla="*/ 23 h 35"/>
                  <a:gd name="T4" fmla="*/ 17 w 34"/>
                  <a:gd name="T5" fmla="*/ 35 h 35"/>
                  <a:gd name="T6" fmla="*/ 25 w 34"/>
                  <a:gd name="T7" fmla="*/ 9 h 35"/>
                  <a:gd name="T8" fmla="*/ 13 w 34"/>
                  <a:gd name="T9" fmla="*/ 1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5">
                    <a:moveTo>
                      <a:pt x="13" y="14"/>
                    </a:moveTo>
                    <a:cubicBezTo>
                      <a:pt x="16" y="17"/>
                      <a:pt x="16" y="19"/>
                      <a:pt x="15" y="23"/>
                    </a:cubicBezTo>
                    <a:cubicBezTo>
                      <a:pt x="13" y="30"/>
                      <a:pt x="13" y="33"/>
                      <a:pt x="17" y="35"/>
                    </a:cubicBezTo>
                    <a:cubicBezTo>
                      <a:pt x="22" y="29"/>
                      <a:pt x="34" y="14"/>
                      <a:pt x="25" y="9"/>
                    </a:cubicBezTo>
                    <a:cubicBezTo>
                      <a:pt x="12" y="0"/>
                      <a:pt x="0" y="23"/>
                      <a:pt x="13" y="1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3" name="Freeform 62">
                <a:extLst>
                  <a:ext uri="{FF2B5EF4-FFF2-40B4-BE49-F238E27FC236}">
                    <a16:creationId xmlns:a16="http://schemas.microsoft.com/office/drawing/2014/main" id="{15B6F168-F518-4BFF-9C69-0C293B5E1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" y="1419"/>
                <a:ext cx="64" cy="44"/>
              </a:xfrm>
              <a:custGeom>
                <a:avLst/>
                <a:gdLst>
                  <a:gd name="T0" fmla="*/ 26 w 36"/>
                  <a:gd name="T1" fmla="*/ 19 h 25"/>
                  <a:gd name="T2" fmla="*/ 12 w 36"/>
                  <a:gd name="T3" fmla="*/ 25 h 25"/>
                  <a:gd name="T4" fmla="*/ 26 w 36"/>
                  <a:gd name="T5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5">
                    <a:moveTo>
                      <a:pt x="26" y="19"/>
                    </a:moveTo>
                    <a:cubicBezTo>
                      <a:pt x="36" y="0"/>
                      <a:pt x="0" y="9"/>
                      <a:pt x="12" y="25"/>
                    </a:cubicBezTo>
                    <a:cubicBezTo>
                      <a:pt x="17" y="16"/>
                      <a:pt x="20" y="19"/>
                      <a:pt x="26" y="1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4" name="Freeform 63">
                <a:extLst>
                  <a:ext uri="{FF2B5EF4-FFF2-40B4-BE49-F238E27FC236}">
                    <a16:creationId xmlns:a16="http://schemas.microsoft.com/office/drawing/2014/main" id="{666FB5DC-6052-40D9-9965-9DB11C291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0" y="1291"/>
                <a:ext cx="202" cy="158"/>
              </a:xfrm>
              <a:custGeom>
                <a:avLst/>
                <a:gdLst>
                  <a:gd name="T0" fmla="*/ 30 w 114"/>
                  <a:gd name="T1" fmla="*/ 66 h 89"/>
                  <a:gd name="T2" fmla="*/ 0 w 114"/>
                  <a:gd name="T3" fmla="*/ 82 h 89"/>
                  <a:gd name="T4" fmla="*/ 44 w 114"/>
                  <a:gd name="T5" fmla="*/ 86 h 89"/>
                  <a:gd name="T6" fmla="*/ 60 w 114"/>
                  <a:gd name="T7" fmla="*/ 80 h 89"/>
                  <a:gd name="T8" fmla="*/ 59 w 114"/>
                  <a:gd name="T9" fmla="*/ 72 h 89"/>
                  <a:gd name="T10" fmla="*/ 90 w 114"/>
                  <a:gd name="T11" fmla="*/ 67 h 89"/>
                  <a:gd name="T12" fmla="*/ 90 w 114"/>
                  <a:gd name="T13" fmla="*/ 73 h 89"/>
                  <a:gd name="T14" fmla="*/ 101 w 114"/>
                  <a:gd name="T15" fmla="*/ 0 h 89"/>
                  <a:gd name="T16" fmla="*/ 102 w 114"/>
                  <a:gd name="T17" fmla="*/ 3 h 89"/>
                  <a:gd name="T18" fmla="*/ 91 w 114"/>
                  <a:gd name="T19" fmla="*/ 23 h 89"/>
                  <a:gd name="T20" fmla="*/ 63 w 114"/>
                  <a:gd name="T21" fmla="*/ 52 h 89"/>
                  <a:gd name="T22" fmla="*/ 62 w 114"/>
                  <a:gd name="T23" fmla="*/ 46 h 89"/>
                  <a:gd name="T24" fmla="*/ 30 w 114"/>
                  <a:gd name="T25" fmla="*/ 6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4" h="89">
                    <a:moveTo>
                      <a:pt x="30" y="66"/>
                    </a:moveTo>
                    <a:cubicBezTo>
                      <a:pt x="16" y="65"/>
                      <a:pt x="11" y="76"/>
                      <a:pt x="0" y="82"/>
                    </a:cubicBezTo>
                    <a:cubicBezTo>
                      <a:pt x="12" y="84"/>
                      <a:pt x="48" y="65"/>
                      <a:pt x="44" y="86"/>
                    </a:cubicBezTo>
                    <a:cubicBezTo>
                      <a:pt x="50" y="89"/>
                      <a:pt x="55" y="85"/>
                      <a:pt x="60" y="80"/>
                    </a:cubicBezTo>
                    <a:cubicBezTo>
                      <a:pt x="58" y="76"/>
                      <a:pt x="59" y="75"/>
                      <a:pt x="59" y="72"/>
                    </a:cubicBezTo>
                    <a:cubicBezTo>
                      <a:pt x="68" y="81"/>
                      <a:pt x="83" y="75"/>
                      <a:pt x="90" y="67"/>
                    </a:cubicBezTo>
                    <a:cubicBezTo>
                      <a:pt x="90" y="69"/>
                      <a:pt x="90" y="71"/>
                      <a:pt x="90" y="73"/>
                    </a:cubicBezTo>
                    <a:cubicBezTo>
                      <a:pt x="104" y="63"/>
                      <a:pt x="114" y="12"/>
                      <a:pt x="101" y="0"/>
                    </a:cubicBezTo>
                    <a:cubicBezTo>
                      <a:pt x="101" y="0"/>
                      <a:pt x="102" y="3"/>
                      <a:pt x="102" y="3"/>
                    </a:cubicBezTo>
                    <a:cubicBezTo>
                      <a:pt x="90" y="2"/>
                      <a:pt x="92" y="15"/>
                      <a:pt x="91" y="23"/>
                    </a:cubicBezTo>
                    <a:cubicBezTo>
                      <a:pt x="88" y="38"/>
                      <a:pt x="76" y="47"/>
                      <a:pt x="63" y="52"/>
                    </a:cubicBezTo>
                    <a:cubicBezTo>
                      <a:pt x="62" y="49"/>
                      <a:pt x="62" y="50"/>
                      <a:pt x="62" y="46"/>
                    </a:cubicBezTo>
                    <a:cubicBezTo>
                      <a:pt x="54" y="62"/>
                      <a:pt x="47" y="66"/>
                      <a:pt x="30" y="6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5" name="Freeform 64">
                <a:extLst>
                  <a:ext uri="{FF2B5EF4-FFF2-40B4-BE49-F238E27FC236}">
                    <a16:creationId xmlns:a16="http://schemas.microsoft.com/office/drawing/2014/main" id="{8E992DEF-8E72-4965-A906-4DC855919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" y="1204"/>
                <a:ext cx="101" cy="83"/>
              </a:xfrm>
              <a:custGeom>
                <a:avLst/>
                <a:gdLst>
                  <a:gd name="T0" fmla="*/ 8 w 57"/>
                  <a:gd name="T1" fmla="*/ 25 h 47"/>
                  <a:gd name="T2" fmla="*/ 2 w 57"/>
                  <a:gd name="T3" fmla="*/ 47 h 47"/>
                  <a:gd name="T4" fmla="*/ 13 w 57"/>
                  <a:gd name="T5" fmla="*/ 42 h 47"/>
                  <a:gd name="T6" fmla="*/ 6 w 57"/>
                  <a:gd name="T7" fmla="*/ 37 h 47"/>
                  <a:gd name="T8" fmla="*/ 30 w 57"/>
                  <a:gd name="T9" fmla="*/ 38 h 47"/>
                  <a:gd name="T10" fmla="*/ 57 w 57"/>
                  <a:gd name="T11" fmla="*/ 25 h 47"/>
                  <a:gd name="T12" fmla="*/ 55 w 57"/>
                  <a:gd name="T13" fmla="*/ 16 h 47"/>
                  <a:gd name="T14" fmla="*/ 21 w 57"/>
                  <a:gd name="T15" fmla="*/ 0 h 47"/>
                  <a:gd name="T16" fmla="*/ 8 w 57"/>
                  <a:gd name="T17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47">
                    <a:moveTo>
                      <a:pt x="8" y="25"/>
                    </a:moveTo>
                    <a:cubicBezTo>
                      <a:pt x="5" y="26"/>
                      <a:pt x="0" y="38"/>
                      <a:pt x="2" y="47"/>
                    </a:cubicBezTo>
                    <a:cubicBezTo>
                      <a:pt x="6" y="47"/>
                      <a:pt x="10" y="45"/>
                      <a:pt x="13" y="42"/>
                    </a:cubicBezTo>
                    <a:cubicBezTo>
                      <a:pt x="10" y="40"/>
                      <a:pt x="8" y="39"/>
                      <a:pt x="6" y="37"/>
                    </a:cubicBezTo>
                    <a:cubicBezTo>
                      <a:pt x="16" y="31"/>
                      <a:pt x="21" y="33"/>
                      <a:pt x="30" y="38"/>
                    </a:cubicBezTo>
                    <a:cubicBezTo>
                      <a:pt x="33" y="40"/>
                      <a:pt x="48" y="26"/>
                      <a:pt x="57" y="25"/>
                    </a:cubicBezTo>
                    <a:cubicBezTo>
                      <a:pt x="56" y="23"/>
                      <a:pt x="55" y="17"/>
                      <a:pt x="55" y="16"/>
                    </a:cubicBezTo>
                    <a:cubicBezTo>
                      <a:pt x="40" y="19"/>
                      <a:pt x="31" y="9"/>
                      <a:pt x="21" y="0"/>
                    </a:cubicBezTo>
                    <a:cubicBezTo>
                      <a:pt x="20" y="9"/>
                      <a:pt x="20" y="22"/>
                      <a:pt x="8" y="2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6" name="Freeform 65">
                <a:extLst>
                  <a:ext uri="{FF2B5EF4-FFF2-40B4-BE49-F238E27FC236}">
                    <a16:creationId xmlns:a16="http://schemas.microsoft.com/office/drawing/2014/main" id="{68569FC7-6A16-4BB7-AD13-1879BD812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1223"/>
                <a:ext cx="12" cy="16"/>
              </a:xfrm>
              <a:custGeom>
                <a:avLst/>
                <a:gdLst>
                  <a:gd name="T0" fmla="*/ 0 w 7"/>
                  <a:gd name="T1" fmla="*/ 9 h 9"/>
                  <a:gd name="T2" fmla="*/ 7 w 7"/>
                  <a:gd name="T3" fmla="*/ 0 h 9"/>
                  <a:gd name="T4" fmla="*/ 0 w 7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0" y="9"/>
                    </a:moveTo>
                    <a:cubicBezTo>
                      <a:pt x="5" y="7"/>
                      <a:pt x="7" y="1"/>
                      <a:pt x="7" y="0"/>
                    </a:cubicBezTo>
                    <a:cubicBezTo>
                      <a:pt x="6" y="1"/>
                      <a:pt x="2" y="5"/>
                      <a:pt x="0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7" name="Freeform 66">
                <a:extLst>
                  <a:ext uri="{FF2B5EF4-FFF2-40B4-BE49-F238E27FC236}">
                    <a16:creationId xmlns:a16="http://schemas.microsoft.com/office/drawing/2014/main" id="{B7491A98-01C8-41D6-B7B7-17D295727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199"/>
                <a:ext cx="23" cy="19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4 h 11"/>
                  <a:gd name="T4" fmla="*/ 0 w 13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4" y="8"/>
                      <a:pt x="9" y="7"/>
                      <a:pt x="13" y="4"/>
                    </a:cubicBezTo>
                    <a:cubicBezTo>
                      <a:pt x="8" y="0"/>
                      <a:pt x="3" y="4"/>
                      <a:pt x="0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8" name="Freeform 67">
                <a:extLst>
                  <a:ext uri="{FF2B5EF4-FFF2-40B4-BE49-F238E27FC236}">
                    <a16:creationId xmlns:a16="http://schemas.microsoft.com/office/drawing/2014/main" id="{3CB0977F-DA2C-4FD3-B40D-CFF6ED6B1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" y="1184"/>
                <a:ext cx="18" cy="15"/>
              </a:xfrm>
              <a:custGeom>
                <a:avLst/>
                <a:gdLst>
                  <a:gd name="T0" fmla="*/ 4 w 10"/>
                  <a:gd name="T1" fmla="*/ 5 h 8"/>
                  <a:gd name="T2" fmla="*/ 10 w 10"/>
                  <a:gd name="T3" fmla="*/ 0 h 8"/>
                  <a:gd name="T4" fmla="*/ 4 w 10"/>
                  <a:gd name="T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4" y="5"/>
                    </a:moveTo>
                    <a:cubicBezTo>
                      <a:pt x="0" y="8"/>
                      <a:pt x="9" y="1"/>
                      <a:pt x="10" y="0"/>
                    </a:cubicBezTo>
                    <a:cubicBezTo>
                      <a:pt x="5" y="0"/>
                      <a:pt x="6" y="3"/>
                      <a:pt x="4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299" name="Freeform 68">
                <a:extLst>
                  <a:ext uri="{FF2B5EF4-FFF2-40B4-BE49-F238E27FC236}">
                    <a16:creationId xmlns:a16="http://schemas.microsoft.com/office/drawing/2014/main" id="{929FE951-C22D-4FA8-8911-3B55572A1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998"/>
                <a:ext cx="50" cy="192"/>
              </a:xfrm>
              <a:custGeom>
                <a:avLst/>
                <a:gdLst>
                  <a:gd name="T0" fmla="*/ 21 w 28"/>
                  <a:gd name="T1" fmla="*/ 65 h 108"/>
                  <a:gd name="T2" fmla="*/ 28 w 28"/>
                  <a:gd name="T3" fmla="*/ 70 h 108"/>
                  <a:gd name="T4" fmla="*/ 9 w 28"/>
                  <a:gd name="T5" fmla="*/ 0 h 108"/>
                  <a:gd name="T6" fmla="*/ 1 w 28"/>
                  <a:gd name="T7" fmla="*/ 24 h 108"/>
                  <a:gd name="T8" fmla="*/ 5 w 28"/>
                  <a:gd name="T9" fmla="*/ 51 h 108"/>
                  <a:gd name="T10" fmla="*/ 4 w 28"/>
                  <a:gd name="T11" fmla="*/ 108 h 108"/>
                  <a:gd name="T12" fmla="*/ 21 w 28"/>
                  <a:gd name="T13" fmla="*/ 103 h 108"/>
                  <a:gd name="T14" fmla="*/ 21 w 28"/>
                  <a:gd name="T15" fmla="*/ 6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08">
                    <a:moveTo>
                      <a:pt x="21" y="65"/>
                    </a:moveTo>
                    <a:cubicBezTo>
                      <a:pt x="23" y="67"/>
                      <a:pt x="26" y="69"/>
                      <a:pt x="28" y="70"/>
                    </a:cubicBezTo>
                    <a:cubicBezTo>
                      <a:pt x="21" y="49"/>
                      <a:pt x="20" y="15"/>
                      <a:pt x="9" y="0"/>
                    </a:cubicBezTo>
                    <a:cubicBezTo>
                      <a:pt x="10" y="10"/>
                      <a:pt x="2" y="14"/>
                      <a:pt x="1" y="24"/>
                    </a:cubicBezTo>
                    <a:cubicBezTo>
                      <a:pt x="0" y="33"/>
                      <a:pt x="5" y="42"/>
                      <a:pt x="5" y="51"/>
                    </a:cubicBezTo>
                    <a:cubicBezTo>
                      <a:pt x="7" y="70"/>
                      <a:pt x="4" y="89"/>
                      <a:pt x="4" y="108"/>
                    </a:cubicBezTo>
                    <a:cubicBezTo>
                      <a:pt x="9" y="100"/>
                      <a:pt x="15" y="98"/>
                      <a:pt x="21" y="103"/>
                    </a:cubicBezTo>
                    <a:cubicBezTo>
                      <a:pt x="11" y="93"/>
                      <a:pt x="4" y="71"/>
                      <a:pt x="21" y="6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0" name="Freeform 69">
                <a:extLst>
                  <a:ext uri="{FF2B5EF4-FFF2-40B4-BE49-F238E27FC236}">
                    <a16:creationId xmlns:a16="http://schemas.microsoft.com/office/drawing/2014/main" id="{7886406F-5720-47B3-B309-84421130F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3" y="547"/>
                <a:ext cx="8" cy="9"/>
              </a:xfrm>
              <a:custGeom>
                <a:avLst/>
                <a:gdLst>
                  <a:gd name="T0" fmla="*/ 3 w 5"/>
                  <a:gd name="T1" fmla="*/ 4 h 5"/>
                  <a:gd name="T2" fmla="*/ 5 w 5"/>
                  <a:gd name="T3" fmla="*/ 5 h 5"/>
                  <a:gd name="T4" fmla="*/ 3 w 5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4" y="4"/>
                      <a:pt x="4" y="4"/>
                      <a:pt x="5" y="5"/>
                    </a:cubicBezTo>
                    <a:cubicBezTo>
                      <a:pt x="5" y="3"/>
                      <a:pt x="0" y="0"/>
                      <a:pt x="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1" name="Freeform 70">
                <a:extLst>
                  <a:ext uri="{FF2B5EF4-FFF2-40B4-BE49-F238E27FC236}">
                    <a16:creationId xmlns:a16="http://schemas.microsoft.com/office/drawing/2014/main" id="{4E1CEAD9-E11E-4508-84DF-617BE812F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316"/>
                <a:ext cx="335" cy="247"/>
              </a:xfrm>
              <a:custGeom>
                <a:avLst/>
                <a:gdLst>
                  <a:gd name="T0" fmla="*/ 25 w 189"/>
                  <a:gd name="T1" fmla="*/ 121 h 139"/>
                  <a:gd name="T2" fmla="*/ 29 w 189"/>
                  <a:gd name="T3" fmla="*/ 130 h 139"/>
                  <a:gd name="T4" fmla="*/ 40 w 189"/>
                  <a:gd name="T5" fmla="*/ 134 h 139"/>
                  <a:gd name="T6" fmla="*/ 68 w 189"/>
                  <a:gd name="T7" fmla="*/ 136 h 139"/>
                  <a:gd name="T8" fmla="*/ 66 w 189"/>
                  <a:gd name="T9" fmla="*/ 134 h 139"/>
                  <a:gd name="T10" fmla="*/ 93 w 189"/>
                  <a:gd name="T11" fmla="*/ 58 h 139"/>
                  <a:gd name="T12" fmla="*/ 134 w 189"/>
                  <a:gd name="T13" fmla="*/ 39 h 139"/>
                  <a:gd name="T14" fmla="*/ 179 w 189"/>
                  <a:gd name="T15" fmla="*/ 21 h 139"/>
                  <a:gd name="T16" fmla="*/ 140 w 189"/>
                  <a:gd name="T17" fmla="*/ 19 h 139"/>
                  <a:gd name="T18" fmla="*/ 94 w 189"/>
                  <a:gd name="T19" fmla="*/ 28 h 139"/>
                  <a:gd name="T20" fmla="*/ 70 w 189"/>
                  <a:gd name="T21" fmla="*/ 42 h 139"/>
                  <a:gd name="T22" fmla="*/ 49 w 189"/>
                  <a:gd name="T23" fmla="*/ 47 h 139"/>
                  <a:gd name="T24" fmla="*/ 35 w 189"/>
                  <a:gd name="T25" fmla="*/ 85 h 139"/>
                  <a:gd name="T26" fmla="*/ 15 w 189"/>
                  <a:gd name="T27" fmla="*/ 103 h 139"/>
                  <a:gd name="T28" fmla="*/ 25 w 189"/>
                  <a:gd name="T29" fmla="*/ 12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9" h="139">
                    <a:moveTo>
                      <a:pt x="25" y="121"/>
                    </a:moveTo>
                    <a:cubicBezTo>
                      <a:pt x="27" y="123"/>
                      <a:pt x="29" y="126"/>
                      <a:pt x="29" y="130"/>
                    </a:cubicBezTo>
                    <a:cubicBezTo>
                      <a:pt x="30" y="137"/>
                      <a:pt x="35" y="130"/>
                      <a:pt x="40" y="134"/>
                    </a:cubicBezTo>
                    <a:cubicBezTo>
                      <a:pt x="44" y="139"/>
                      <a:pt x="61" y="136"/>
                      <a:pt x="68" y="136"/>
                    </a:cubicBezTo>
                    <a:cubicBezTo>
                      <a:pt x="67" y="135"/>
                      <a:pt x="66" y="134"/>
                      <a:pt x="66" y="134"/>
                    </a:cubicBezTo>
                    <a:cubicBezTo>
                      <a:pt x="27" y="105"/>
                      <a:pt x="65" y="78"/>
                      <a:pt x="93" y="58"/>
                    </a:cubicBezTo>
                    <a:cubicBezTo>
                      <a:pt x="107" y="49"/>
                      <a:pt x="117" y="43"/>
                      <a:pt x="134" y="39"/>
                    </a:cubicBezTo>
                    <a:cubicBezTo>
                      <a:pt x="145" y="37"/>
                      <a:pt x="173" y="32"/>
                      <a:pt x="179" y="21"/>
                    </a:cubicBezTo>
                    <a:cubicBezTo>
                      <a:pt x="189" y="0"/>
                      <a:pt x="145" y="17"/>
                      <a:pt x="140" y="19"/>
                    </a:cubicBezTo>
                    <a:cubicBezTo>
                      <a:pt x="122" y="27"/>
                      <a:pt x="111" y="24"/>
                      <a:pt x="94" y="28"/>
                    </a:cubicBezTo>
                    <a:cubicBezTo>
                      <a:pt x="84" y="31"/>
                      <a:pt x="79" y="38"/>
                      <a:pt x="70" y="42"/>
                    </a:cubicBezTo>
                    <a:cubicBezTo>
                      <a:pt x="66" y="44"/>
                      <a:pt x="52" y="45"/>
                      <a:pt x="49" y="47"/>
                    </a:cubicBezTo>
                    <a:cubicBezTo>
                      <a:pt x="44" y="52"/>
                      <a:pt x="30" y="80"/>
                      <a:pt x="35" y="85"/>
                    </a:cubicBezTo>
                    <a:cubicBezTo>
                      <a:pt x="21" y="87"/>
                      <a:pt x="22" y="96"/>
                      <a:pt x="15" y="103"/>
                    </a:cubicBezTo>
                    <a:cubicBezTo>
                      <a:pt x="0" y="120"/>
                      <a:pt x="17" y="115"/>
                      <a:pt x="25" y="12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2" name="Freeform 71">
                <a:extLst>
                  <a:ext uri="{FF2B5EF4-FFF2-40B4-BE49-F238E27FC236}">
                    <a16:creationId xmlns:a16="http://schemas.microsoft.com/office/drawing/2014/main" id="{DC7CC0B0-329A-40FB-8A2A-B75003DD3E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82" y="306"/>
                <a:ext cx="3611" cy="2401"/>
              </a:xfrm>
              <a:custGeom>
                <a:avLst/>
                <a:gdLst>
                  <a:gd name="T0" fmla="*/ 1825 w 2037"/>
                  <a:gd name="T1" fmla="*/ 156 h 1353"/>
                  <a:gd name="T2" fmla="*/ 1655 w 2037"/>
                  <a:gd name="T3" fmla="*/ 121 h 1353"/>
                  <a:gd name="T4" fmla="*/ 1569 w 2037"/>
                  <a:gd name="T5" fmla="*/ 96 h 1353"/>
                  <a:gd name="T6" fmla="*/ 1316 w 2037"/>
                  <a:gd name="T7" fmla="*/ 89 h 1353"/>
                  <a:gd name="T8" fmla="*/ 1188 w 2037"/>
                  <a:gd name="T9" fmla="*/ 5 h 1353"/>
                  <a:gd name="T10" fmla="*/ 964 w 2037"/>
                  <a:gd name="T11" fmla="*/ 109 h 1353"/>
                  <a:gd name="T12" fmla="*/ 881 w 2037"/>
                  <a:gd name="T13" fmla="*/ 134 h 1353"/>
                  <a:gd name="T14" fmla="*/ 844 w 2037"/>
                  <a:gd name="T15" fmla="*/ 175 h 1353"/>
                  <a:gd name="T16" fmla="*/ 677 w 2037"/>
                  <a:gd name="T17" fmla="*/ 176 h 1353"/>
                  <a:gd name="T18" fmla="*/ 531 w 2037"/>
                  <a:gd name="T19" fmla="*/ 249 h 1353"/>
                  <a:gd name="T20" fmla="*/ 489 w 2037"/>
                  <a:gd name="T21" fmla="*/ 157 h 1353"/>
                  <a:gd name="T22" fmla="*/ 386 w 2037"/>
                  <a:gd name="T23" fmla="*/ 140 h 1353"/>
                  <a:gd name="T24" fmla="*/ 344 w 2037"/>
                  <a:gd name="T25" fmla="*/ 164 h 1353"/>
                  <a:gd name="T26" fmla="*/ 221 w 2037"/>
                  <a:gd name="T27" fmla="*/ 321 h 1353"/>
                  <a:gd name="T28" fmla="*/ 350 w 2037"/>
                  <a:gd name="T29" fmla="*/ 319 h 1353"/>
                  <a:gd name="T30" fmla="*/ 456 w 2037"/>
                  <a:gd name="T31" fmla="*/ 312 h 1353"/>
                  <a:gd name="T32" fmla="*/ 384 w 2037"/>
                  <a:gd name="T33" fmla="*/ 345 h 1353"/>
                  <a:gd name="T34" fmla="*/ 293 w 2037"/>
                  <a:gd name="T35" fmla="*/ 380 h 1353"/>
                  <a:gd name="T36" fmla="*/ 249 w 2037"/>
                  <a:gd name="T37" fmla="*/ 371 h 1353"/>
                  <a:gd name="T38" fmla="*/ 159 w 2037"/>
                  <a:gd name="T39" fmla="*/ 464 h 1353"/>
                  <a:gd name="T40" fmla="*/ 105 w 2037"/>
                  <a:gd name="T41" fmla="*/ 534 h 1353"/>
                  <a:gd name="T42" fmla="*/ 181 w 2037"/>
                  <a:gd name="T43" fmla="*/ 562 h 1353"/>
                  <a:gd name="T44" fmla="*/ 315 w 2037"/>
                  <a:gd name="T45" fmla="*/ 568 h 1353"/>
                  <a:gd name="T46" fmla="*/ 312 w 2037"/>
                  <a:gd name="T47" fmla="*/ 550 h 1353"/>
                  <a:gd name="T48" fmla="*/ 397 w 2037"/>
                  <a:gd name="T49" fmla="*/ 608 h 1353"/>
                  <a:gd name="T50" fmla="*/ 403 w 2037"/>
                  <a:gd name="T51" fmla="*/ 575 h 1353"/>
                  <a:gd name="T52" fmla="*/ 522 w 2037"/>
                  <a:gd name="T53" fmla="*/ 508 h 1353"/>
                  <a:gd name="T54" fmla="*/ 579 w 2037"/>
                  <a:gd name="T55" fmla="*/ 556 h 1353"/>
                  <a:gd name="T56" fmla="*/ 479 w 2037"/>
                  <a:gd name="T57" fmla="*/ 613 h 1353"/>
                  <a:gd name="T58" fmla="*/ 437 w 2037"/>
                  <a:gd name="T59" fmla="*/ 673 h 1353"/>
                  <a:gd name="T60" fmla="*/ 296 w 2037"/>
                  <a:gd name="T61" fmla="*/ 649 h 1353"/>
                  <a:gd name="T62" fmla="*/ 109 w 2037"/>
                  <a:gd name="T63" fmla="*/ 628 h 1353"/>
                  <a:gd name="T64" fmla="*/ 18 w 2037"/>
                  <a:gd name="T65" fmla="*/ 747 h 1353"/>
                  <a:gd name="T66" fmla="*/ 54 w 2037"/>
                  <a:gd name="T67" fmla="*/ 925 h 1353"/>
                  <a:gd name="T68" fmla="*/ 258 w 2037"/>
                  <a:gd name="T69" fmla="*/ 947 h 1353"/>
                  <a:gd name="T70" fmla="*/ 289 w 2037"/>
                  <a:gd name="T71" fmla="*/ 1135 h 1353"/>
                  <a:gd name="T72" fmla="*/ 370 w 2037"/>
                  <a:gd name="T73" fmla="*/ 1350 h 1353"/>
                  <a:gd name="T74" fmla="*/ 515 w 2037"/>
                  <a:gd name="T75" fmla="*/ 1239 h 1353"/>
                  <a:gd name="T76" fmla="*/ 551 w 2037"/>
                  <a:gd name="T77" fmla="*/ 1041 h 1353"/>
                  <a:gd name="T78" fmla="*/ 652 w 2037"/>
                  <a:gd name="T79" fmla="*/ 879 h 1353"/>
                  <a:gd name="T80" fmla="*/ 483 w 2037"/>
                  <a:gd name="T81" fmla="*/ 685 h 1353"/>
                  <a:gd name="T82" fmla="*/ 612 w 2037"/>
                  <a:gd name="T83" fmla="*/ 866 h 1353"/>
                  <a:gd name="T84" fmla="*/ 743 w 2037"/>
                  <a:gd name="T85" fmla="*/ 749 h 1353"/>
                  <a:gd name="T86" fmla="*/ 777 w 2037"/>
                  <a:gd name="T87" fmla="*/ 739 h 1353"/>
                  <a:gd name="T88" fmla="*/ 894 w 2037"/>
                  <a:gd name="T89" fmla="*/ 836 h 1353"/>
                  <a:gd name="T90" fmla="*/ 1017 w 2037"/>
                  <a:gd name="T91" fmla="*/ 776 h 1353"/>
                  <a:gd name="T92" fmla="*/ 1151 w 2037"/>
                  <a:gd name="T93" fmla="*/ 852 h 1353"/>
                  <a:gd name="T94" fmla="*/ 1241 w 2037"/>
                  <a:gd name="T95" fmla="*/ 872 h 1353"/>
                  <a:gd name="T96" fmla="*/ 1339 w 2037"/>
                  <a:gd name="T97" fmla="*/ 738 h 1353"/>
                  <a:gd name="T98" fmla="*/ 1341 w 2037"/>
                  <a:gd name="T99" fmla="*/ 628 h 1353"/>
                  <a:gd name="T100" fmla="*/ 1415 w 2037"/>
                  <a:gd name="T101" fmla="*/ 602 h 1353"/>
                  <a:gd name="T102" fmla="*/ 1517 w 2037"/>
                  <a:gd name="T103" fmla="*/ 510 h 1353"/>
                  <a:gd name="T104" fmla="*/ 1528 w 2037"/>
                  <a:gd name="T105" fmla="*/ 359 h 1353"/>
                  <a:gd name="T106" fmla="*/ 1708 w 2037"/>
                  <a:gd name="T107" fmla="*/ 289 h 1353"/>
                  <a:gd name="T108" fmla="*/ 1714 w 2037"/>
                  <a:gd name="T109" fmla="*/ 433 h 1353"/>
                  <a:gd name="T110" fmla="*/ 1813 w 2037"/>
                  <a:gd name="T111" fmla="*/ 309 h 1353"/>
                  <a:gd name="T112" fmla="*/ 1939 w 2037"/>
                  <a:gd name="T113" fmla="*/ 229 h 1353"/>
                  <a:gd name="T114" fmla="*/ 683 w 2037"/>
                  <a:gd name="T115" fmla="*/ 573 h 1353"/>
                  <a:gd name="T116" fmla="*/ 700 w 2037"/>
                  <a:gd name="T117" fmla="*/ 506 h 1353"/>
                  <a:gd name="T118" fmla="*/ 776 w 2037"/>
                  <a:gd name="T119" fmla="*/ 627 h 1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7" h="1353">
                    <a:moveTo>
                      <a:pt x="1961" y="184"/>
                    </a:moveTo>
                    <a:cubicBezTo>
                      <a:pt x="1958" y="168"/>
                      <a:pt x="1948" y="174"/>
                      <a:pt x="1937" y="169"/>
                    </a:cubicBezTo>
                    <a:cubicBezTo>
                      <a:pt x="1933" y="167"/>
                      <a:pt x="1925" y="158"/>
                      <a:pt x="1922" y="157"/>
                    </a:cubicBezTo>
                    <a:cubicBezTo>
                      <a:pt x="1917" y="156"/>
                      <a:pt x="1913" y="161"/>
                      <a:pt x="1907" y="159"/>
                    </a:cubicBezTo>
                    <a:cubicBezTo>
                      <a:pt x="1886" y="152"/>
                      <a:pt x="1868" y="142"/>
                      <a:pt x="1843" y="154"/>
                    </a:cubicBezTo>
                    <a:cubicBezTo>
                      <a:pt x="1857" y="168"/>
                      <a:pt x="1840" y="168"/>
                      <a:pt x="1832" y="166"/>
                    </a:cubicBezTo>
                    <a:cubicBezTo>
                      <a:pt x="1826" y="165"/>
                      <a:pt x="1836" y="155"/>
                      <a:pt x="1825" y="156"/>
                    </a:cubicBezTo>
                    <a:cubicBezTo>
                      <a:pt x="1818" y="157"/>
                      <a:pt x="1813" y="154"/>
                      <a:pt x="1807" y="152"/>
                    </a:cubicBezTo>
                    <a:cubicBezTo>
                      <a:pt x="1799" y="151"/>
                      <a:pt x="1799" y="157"/>
                      <a:pt x="1793" y="157"/>
                    </a:cubicBezTo>
                    <a:cubicBezTo>
                      <a:pt x="1786" y="157"/>
                      <a:pt x="1780" y="153"/>
                      <a:pt x="1775" y="153"/>
                    </a:cubicBezTo>
                    <a:cubicBezTo>
                      <a:pt x="1763" y="153"/>
                      <a:pt x="1752" y="152"/>
                      <a:pt x="1741" y="153"/>
                    </a:cubicBezTo>
                    <a:cubicBezTo>
                      <a:pt x="1742" y="129"/>
                      <a:pt x="1716" y="126"/>
                      <a:pt x="1696" y="129"/>
                    </a:cubicBezTo>
                    <a:cubicBezTo>
                      <a:pt x="1687" y="130"/>
                      <a:pt x="1673" y="133"/>
                      <a:pt x="1665" y="131"/>
                    </a:cubicBezTo>
                    <a:cubicBezTo>
                      <a:pt x="1657" y="128"/>
                      <a:pt x="1660" y="125"/>
                      <a:pt x="1655" y="121"/>
                    </a:cubicBezTo>
                    <a:cubicBezTo>
                      <a:pt x="1654" y="118"/>
                      <a:pt x="1653" y="115"/>
                      <a:pt x="1653" y="112"/>
                    </a:cubicBezTo>
                    <a:cubicBezTo>
                      <a:pt x="1650" y="112"/>
                      <a:pt x="1647" y="112"/>
                      <a:pt x="1644" y="112"/>
                    </a:cubicBezTo>
                    <a:cubicBezTo>
                      <a:pt x="1638" y="108"/>
                      <a:pt x="1624" y="103"/>
                      <a:pt x="1618" y="102"/>
                    </a:cubicBezTo>
                    <a:cubicBezTo>
                      <a:pt x="1611" y="100"/>
                      <a:pt x="1590" y="102"/>
                      <a:pt x="1588" y="100"/>
                    </a:cubicBezTo>
                    <a:cubicBezTo>
                      <a:pt x="1585" y="97"/>
                      <a:pt x="1581" y="96"/>
                      <a:pt x="1578" y="95"/>
                    </a:cubicBezTo>
                    <a:cubicBezTo>
                      <a:pt x="1574" y="80"/>
                      <a:pt x="1555" y="81"/>
                      <a:pt x="1546" y="93"/>
                    </a:cubicBezTo>
                    <a:cubicBezTo>
                      <a:pt x="1553" y="92"/>
                      <a:pt x="1561" y="95"/>
                      <a:pt x="1569" y="96"/>
                    </a:cubicBezTo>
                    <a:cubicBezTo>
                      <a:pt x="1558" y="100"/>
                      <a:pt x="1549" y="113"/>
                      <a:pt x="1543" y="121"/>
                    </a:cubicBezTo>
                    <a:cubicBezTo>
                      <a:pt x="1539" y="126"/>
                      <a:pt x="1493" y="129"/>
                      <a:pt x="1486" y="128"/>
                    </a:cubicBezTo>
                    <a:cubicBezTo>
                      <a:pt x="1475" y="125"/>
                      <a:pt x="1477" y="117"/>
                      <a:pt x="1464" y="119"/>
                    </a:cubicBezTo>
                    <a:cubicBezTo>
                      <a:pt x="1458" y="120"/>
                      <a:pt x="1453" y="136"/>
                      <a:pt x="1443" y="133"/>
                    </a:cubicBezTo>
                    <a:cubicBezTo>
                      <a:pt x="1420" y="125"/>
                      <a:pt x="1449" y="92"/>
                      <a:pt x="1431" y="88"/>
                    </a:cubicBezTo>
                    <a:cubicBezTo>
                      <a:pt x="1417" y="84"/>
                      <a:pt x="1375" y="66"/>
                      <a:pt x="1379" y="96"/>
                    </a:cubicBezTo>
                    <a:cubicBezTo>
                      <a:pt x="1360" y="80"/>
                      <a:pt x="1334" y="103"/>
                      <a:pt x="1316" y="89"/>
                    </a:cubicBezTo>
                    <a:cubicBezTo>
                      <a:pt x="1302" y="79"/>
                      <a:pt x="1263" y="87"/>
                      <a:pt x="1260" y="68"/>
                    </a:cubicBezTo>
                    <a:cubicBezTo>
                      <a:pt x="1251" y="81"/>
                      <a:pt x="1238" y="84"/>
                      <a:pt x="1226" y="93"/>
                    </a:cubicBezTo>
                    <a:cubicBezTo>
                      <a:pt x="1221" y="68"/>
                      <a:pt x="1270" y="68"/>
                      <a:pt x="1281" y="50"/>
                    </a:cubicBezTo>
                    <a:cubicBezTo>
                      <a:pt x="1290" y="35"/>
                      <a:pt x="1282" y="32"/>
                      <a:pt x="1271" y="26"/>
                    </a:cubicBezTo>
                    <a:cubicBezTo>
                      <a:pt x="1260" y="21"/>
                      <a:pt x="1243" y="15"/>
                      <a:pt x="1231" y="21"/>
                    </a:cubicBezTo>
                    <a:cubicBezTo>
                      <a:pt x="1218" y="28"/>
                      <a:pt x="1213" y="6"/>
                      <a:pt x="1204" y="6"/>
                    </a:cubicBezTo>
                    <a:cubicBezTo>
                      <a:pt x="1197" y="7"/>
                      <a:pt x="1195" y="0"/>
                      <a:pt x="1188" y="5"/>
                    </a:cubicBezTo>
                    <a:cubicBezTo>
                      <a:pt x="1183" y="9"/>
                      <a:pt x="1179" y="10"/>
                      <a:pt x="1173" y="11"/>
                    </a:cubicBezTo>
                    <a:cubicBezTo>
                      <a:pt x="1168" y="11"/>
                      <a:pt x="1113" y="59"/>
                      <a:pt x="1114" y="29"/>
                    </a:cubicBezTo>
                    <a:cubicBezTo>
                      <a:pt x="1102" y="40"/>
                      <a:pt x="1081" y="36"/>
                      <a:pt x="1065" y="40"/>
                    </a:cubicBezTo>
                    <a:cubicBezTo>
                      <a:pt x="1057" y="43"/>
                      <a:pt x="1051" y="48"/>
                      <a:pt x="1044" y="49"/>
                    </a:cubicBezTo>
                    <a:cubicBezTo>
                      <a:pt x="1028" y="52"/>
                      <a:pt x="1033" y="54"/>
                      <a:pt x="1024" y="65"/>
                    </a:cubicBezTo>
                    <a:cubicBezTo>
                      <a:pt x="1008" y="83"/>
                      <a:pt x="1002" y="71"/>
                      <a:pt x="982" y="76"/>
                    </a:cubicBezTo>
                    <a:cubicBezTo>
                      <a:pt x="968" y="79"/>
                      <a:pt x="950" y="94"/>
                      <a:pt x="964" y="109"/>
                    </a:cubicBezTo>
                    <a:cubicBezTo>
                      <a:pt x="945" y="121"/>
                      <a:pt x="931" y="93"/>
                      <a:pt x="914" y="122"/>
                    </a:cubicBezTo>
                    <a:cubicBezTo>
                      <a:pt x="912" y="114"/>
                      <a:pt x="910" y="107"/>
                      <a:pt x="906" y="100"/>
                    </a:cubicBezTo>
                    <a:cubicBezTo>
                      <a:pt x="904" y="111"/>
                      <a:pt x="892" y="114"/>
                      <a:pt x="882" y="117"/>
                    </a:cubicBezTo>
                    <a:cubicBezTo>
                      <a:pt x="901" y="126"/>
                      <a:pt x="891" y="133"/>
                      <a:pt x="892" y="149"/>
                    </a:cubicBezTo>
                    <a:cubicBezTo>
                      <a:pt x="893" y="156"/>
                      <a:pt x="906" y="191"/>
                      <a:pt x="886" y="177"/>
                    </a:cubicBezTo>
                    <a:cubicBezTo>
                      <a:pt x="889" y="180"/>
                      <a:pt x="880" y="156"/>
                      <a:pt x="880" y="158"/>
                    </a:cubicBezTo>
                    <a:cubicBezTo>
                      <a:pt x="879" y="149"/>
                      <a:pt x="881" y="142"/>
                      <a:pt x="881" y="134"/>
                    </a:cubicBezTo>
                    <a:cubicBezTo>
                      <a:pt x="880" y="125"/>
                      <a:pt x="872" y="124"/>
                      <a:pt x="875" y="115"/>
                    </a:cubicBezTo>
                    <a:cubicBezTo>
                      <a:pt x="878" y="107"/>
                      <a:pt x="881" y="104"/>
                      <a:pt x="876" y="96"/>
                    </a:cubicBezTo>
                    <a:cubicBezTo>
                      <a:pt x="874" y="98"/>
                      <a:pt x="871" y="99"/>
                      <a:pt x="869" y="100"/>
                    </a:cubicBezTo>
                    <a:cubicBezTo>
                      <a:pt x="866" y="98"/>
                      <a:pt x="863" y="95"/>
                      <a:pt x="860" y="93"/>
                    </a:cubicBezTo>
                    <a:cubicBezTo>
                      <a:pt x="857" y="96"/>
                      <a:pt x="856" y="99"/>
                      <a:pt x="855" y="102"/>
                    </a:cubicBezTo>
                    <a:cubicBezTo>
                      <a:pt x="844" y="104"/>
                      <a:pt x="834" y="105"/>
                      <a:pt x="828" y="119"/>
                    </a:cubicBezTo>
                    <a:cubicBezTo>
                      <a:pt x="815" y="150"/>
                      <a:pt x="835" y="148"/>
                      <a:pt x="844" y="175"/>
                    </a:cubicBezTo>
                    <a:cubicBezTo>
                      <a:pt x="822" y="180"/>
                      <a:pt x="761" y="128"/>
                      <a:pt x="763" y="174"/>
                    </a:cubicBezTo>
                    <a:cubicBezTo>
                      <a:pt x="763" y="187"/>
                      <a:pt x="744" y="171"/>
                      <a:pt x="744" y="171"/>
                    </a:cubicBezTo>
                    <a:cubicBezTo>
                      <a:pt x="736" y="172"/>
                      <a:pt x="727" y="179"/>
                      <a:pt x="722" y="179"/>
                    </a:cubicBezTo>
                    <a:cubicBezTo>
                      <a:pt x="716" y="177"/>
                      <a:pt x="715" y="176"/>
                      <a:pt x="709" y="180"/>
                    </a:cubicBezTo>
                    <a:cubicBezTo>
                      <a:pt x="699" y="186"/>
                      <a:pt x="706" y="176"/>
                      <a:pt x="697" y="175"/>
                    </a:cubicBezTo>
                    <a:cubicBezTo>
                      <a:pt x="692" y="175"/>
                      <a:pt x="692" y="166"/>
                      <a:pt x="686" y="171"/>
                    </a:cubicBezTo>
                    <a:cubicBezTo>
                      <a:pt x="682" y="174"/>
                      <a:pt x="681" y="177"/>
                      <a:pt x="677" y="176"/>
                    </a:cubicBezTo>
                    <a:cubicBezTo>
                      <a:pt x="663" y="173"/>
                      <a:pt x="665" y="182"/>
                      <a:pt x="655" y="188"/>
                    </a:cubicBezTo>
                    <a:cubicBezTo>
                      <a:pt x="657" y="187"/>
                      <a:pt x="627" y="203"/>
                      <a:pt x="632" y="203"/>
                    </a:cubicBezTo>
                    <a:cubicBezTo>
                      <a:pt x="606" y="204"/>
                      <a:pt x="624" y="165"/>
                      <a:pt x="600" y="180"/>
                    </a:cubicBezTo>
                    <a:cubicBezTo>
                      <a:pt x="598" y="182"/>
                      <a:pt x="597" y="201"/>
                      <a:pt x="599" y="205"/>
                    </a:cubicBezTo>
                    <a:cubicBezTo>
                      <a:pt x="605" y="215"/>
                      <a:pt x="586" y="217"/>
                      <a:pt x="580" y="216"/>
                    </a:cubicBezTo>
                    <a:cubicBezTo>
                      <a:pt x="561" y="211"/>
                      <a:pt x="559" y="253"/>
                      <a:pt x="531" y="235"/>
                    </a:cubicBezTo>
                    <a:cubicBezTo>
                      <a:pt x="532" y="239"/>
                      <a:pt x="530" y="244"/>
                      <a:pt x="531" y="249"/>
                    </a:cubicBezTo>
                    <a:cubicBezTo>
                      <a:pt x="507" y="243"/>
                      <a:pt x="520" y="221"/>
                      <a:pt x="503" y="212"/>
                    </a:cubicBezTo>
                    <a:cubicBezTo>
                      <a:pt x="517" y="217"/>
                      <a:pt x="548" y="225"/>
                      <a:pt x="560" y="217"/>
                    </a:cubicBezTo>
                    <a:cubicBezTo>
                      <a:pt x="568" y="211"/>
                      <a:pt x="573" y="204"/>
                      <a:pt x="566" y="196"/>
                    </a:cubicBezTo>
                    <a:cubicBezTo>
                      <a:pt x="563" y="192"/>
                      <a:pt x="560" y="192"/>
                      <a:pt x="556" y="189"/>
                    </a:cubicBezTo>
                    <a:cubicBezTo>
                      <a:pt x="554" y="186"/>
                      <a:pt x="553" y="183"/>
                      <a:pt x="551" y="179"/>
                    </a:cubicBezTo>
                    <a:cubicBezTo>
                      <a:pt x="548" y="181"/>
                      <a:pt x="544" y="182"/>
                      <a:pt x="541" y="183"/>
                    </a:cubicBezTo>
                    <a:cubicBezTo>
                      <a:pt x="525" y="175"/>
                      <a:pt x="505" y="166"/>
                      <a:pt x="489" y="157"/>
                    </a:cubicBezTo>
                    <a:cubicBezTo>
                      <a:pt x="479" y="150"/>
                      <a:pt x="434" y="167"/>
                      <a:pt x="462" y="141"/>
                    </a:cubicBezTo>
                    <a:cubicBezTo>
                      <a:pt x="448" y="142"/>
                      <a:pt x="437" y="126"/>
                      <a:pt x="430" y="145"/>
                    </a:cubicBezTo>
                    <a:cubicBezTo>
                      <a:pt x="430" y="141"/>
                      <a:pt x="429" y="137"/>
                      <a:pt x="429" y="133"/>
                    </a:cubicBezTo>
                    <a:cubicBezTo>
                      <a:pt x="425" y="138"/>
                      <a:pt x="420" y="141"/>
                      <a:pt x="416" y="146"/>
                    </a:cubicBezTo>
                    <a:cubicBezTo>
                      <a:pt x="418" y="143"/>
                      <a:pt x="420" y="139"/>
                      <a:pt x="423" y="136"/>
                    </a:cubicBezTo>
                    <a:cubicBezTo>
                      <a:pt x="415" y="135"/>
                      <a:pt x="410" y="137"/>
                      <a:pt x="404" y="142"/>
                    </a:cubicBezTo>
                    <a:cubicBezTo>
                      <a:pt x="402" y="143"/>
                      <a:pt x="392" y="139"/>
                      <a:pt x="386" y="140"/>
                    </a:cubicBezTo>
                    <a:cubicBezTo>
                      <a:pt x="388" y="141"/>
                      <a:pt x="389" y="142"/>
                      <a:pt x="391" y="144"/>
                    </a:cubicBezTo>
                    <a:cubicBezTo>
                      <a:pt x="384" y="147"/>
                      <a:pt x="383" y="148"/>
                      <a:pt x="377" y="153"/>
                    </a:cubicBezTo>
                    <a:cubicBezTo>
                      <a:pt x="377" y="151"/>
                      <a:pt x="377" y="149"/>
                      <a:pt x="377" y="147"/>
                    </a:cubicBezTo>
                    <a:cubicBezTo>
                      <a:pt x="369" y="152"/>
                      <a:pt x="369" y="148"/>
                      <a:pt x="365" y="156"/>
                    </a:cubicBezTo>
                    <a:cubicBezTo>
                      <a:pt x="365" y="154"/>
                      <a:pt x="365" y="153"/>
                      <a:pt x="365" y="152"/>
                    </a:cubicBezTo>
                    <a:cubicBezTo>
                      <a:pt x="352" y="158"/>
                      <a:pt x="344" y="156"/>
                      <a:pt x="335" y="167"/>
                    </a:cubicBezTo>
                    <a:cubicBezTo>
                      <a:pt x="338" y="166"/>
                      <a:pt x="341" y="165"/>
                      <a:pt x="344" y="164"/>
                    </a:cubicBezTo>
                    <a:cubicBezTo>
                      <a:pt x="341" y="171"/>
                      <a:pt x="335" y="175"/>
                      <a:pt x="329" y="175"/>
                    </a:cubicBezTo>
                    <a:cubicBezTo>
                      <a:pt x="325" y="182"/>
                      <a:pt x="323" y="190"/>
                      <a:pt x="317" y="195"/>
                    </a:cubicBezTo>
                    <a:cubicBezTo>
                      <a:pt x="309" y="201"/>
                      <a:pt x="295" y="204"/>
                      <a:pt x="295" y="215"/>
                    </a:cubicBezTo>
                    <a:cubicBezTo>
                      <a:pt x="295" y="233"/>
                      <a:pt x="268" y="247"/>
                      <a:pt x="255" y="256"/>
                    </a:cubicBezTo>
                    <a:cubicBezTo>
                      <a:pt x="257" y="257"/>
                      <a:pt x="260" y="257"/>
                      <a:pt x="263" y="258"/>
                    </a:cubicBezTo>
                    <a:cubicBezTo>
                      <a:pt x="245" y="260"/>
                      <a:pt x="196" y="302"/>
                      <a:pt x="230" y="312"/>
                    </a:cubicBezTo>
                    <a:cubicBezTo>
                      <a:pt x="227" y="314"/>
                      <a:pt x="224" y="319"/>
                      <a:pt x="221" y="321"/>
                    </a:cubicBezTo>
                    <a:cubicBezTo>
                      <a:pt x="234" y="319"/>
                      <a:pt x="233" y="325"/>
                      <a:pt x="221" y="330"/>
                    </a:cubicBezTo>
                    <a:cubicBezTo>
                      <a:pt x="235" y="342"/>
                      <a:pt x="264" y="337"/>
                      <a:pt x="271" y="319"/>
                    </a:cubicBezTo>
                    <a:cubicBezTo>
                      <a:pt x="274" y="322"/>
                      <a:pt x="276" y="326"/>
                      <a:pt x="279" y="329"/>
                    </a:cubicBezTo>
                    <a:cubicBezTo>
                      <a:pt x="277" y="328"/>
                      <a:pt x="287" y="346"/>
                      <a:pt x="287" y="346"/>
                    </a:cubicBezTo>
                    <a:cubicBezTo>
                      <a:pt x="289" y="361"/>
                      <a:pt x="290" y="368"/>
                      <a:pt x="299" y="383"/>
                    </a:cubicBezTo>
                    <a:cubicBezTo>
                      <a:pt x="319" y="372"/>
                      <a:pt x="329" y="363"/>
                      <a:pt x="330" y="343"/>
                    </a:cubicBezTo>
                    <a:cubicBezTo>
                      <a:pt x="331" y="329"/>
                      <a:pt x="346" y="331"/>
                      <a:pt x="350" y="319"/>
                    </a:cubicBezTo>
                    <a:cubicBezTo>
                      <a:pt x="354" y="306"/>
                      <a:pt x="339" y="305"/>
                      <a:pt x="338" y="294"/>
                    </a:cubicBezTo>
                    <a:cubicBezTo>
                      <a:pt x="336" y="268"/>
                      <a:pt x="358" y="263"/>
                      <a:pt x="375" y="248"/>
                    </a:cubicBezTo>
                    <a:cubicBezTo>
                      <a:pt x="385" y="240"/>
                      <a:pt x="373" y="234"/>
                      <a:pt x="390" y="226"/>
                    </a:cubicBezTo>
                    <a:cubicBezTo>
                      <a:pt x="405" y="220"/>
                      <a:pt x="409" y="221"/>
                      <a:pt x="421" y="233"/>
                    </a:cubicBezTo>
                    <a:cubicBezTo>
                      <a:pt x="407" y="238"/>
                      <a:pt x="353" y="277"/>
                      <a:pt x="381" y="288"/>
                    </a:cubicBezTo>
                    <a:cubicBezTo>
                      <a:pt x="358" y="300"/>
                      <a:pt x="398" y="313"/>
                      <a:pt x="407" y="312"/>
                    </a:cubicBezTo>
                    <a:cubicBezTo>
                      <a:pt x="430" y="310"/>
                      <a:pt x="438" y="293"/>
                      <a:pt x="456" y="312"/>
                    </a:cubicBezTo>
                    <a:cubicBezTo>
                      <a:pt x="438" y="329"/>
                      <a:pt x="410" y="306"/>
                      <a:pt x="397" y="330"/>
                    </a:cubicBezTo>
                    <a:cubicBezTo>
                      <a:pt x="415" y="337"/>
                      <a:pt x="400" y="359"/>
                      <a:pt x="390" y="344"/>
                    </a:cubicBezTo>
                    <a:cubicBezTo>
                      <a:pt x="390" y="342"/>
                      <a:pt x="391" y="341"/>
                      <a:pt x="392" y="340"/>
                    </a:cubicBezTo>
                    <a:cubicBezTo>
                      <a:pt x="392" y="336"/>
                      <a:pt x="397" y="335"/>
                      <a:pt x="391" y="332"/>
                    </a:cubicBezTo>
                    <a:cubicBezTo>
                      <a:pt x="388" y="337"/>
                      <a:pt x="390" y="335"/>
                      <a:pt x="390" y="340"/>
                    </a:cubicBezTo>
                    <a:cubicBezTo>
                      <a:pt x="387" y="341"/>
                      <a:pt x="385" y="342"/>
                      <a:pt x="382" y="342"/>
                    </a:cubicBezTo>
                    <a:cubicBezTo>
                      <a:pt x="383" y="343"/>
                      <a:pt x="384" y="344"/>
                      <a:pt x="384" y="345"/>
                    </a:cubicBezTo>
                    <a:cubicBezTo>
                      <a:pt x="375" y="357"/>
                      <a:pt x="363" y="389"/>
                      <a:pt x="365" y="393"/>
                    </a:cubicBezTo>
                    <a:cubicBezTo>
                      <a:pt x="361" y="393"/>
                      <a:pt x="354" y="394"/>
                      <a:pt x="350" y="393"/>
                    </a:cubicBezTo>
                    <a:cubicBezTo>
                      <a:pt x="351" y="390"/>
                      <a:pt x="353" y="388"/>
                      <a:pt x="354" y="386"/>
                    </a:cubicBezTo>
                    <a:cubicBezTo>
                      <a:pt x="340" y="380"/>
                      <a:pt x="336" y="392"/>
                      <a:pt x="324" y="396"/>
                    </a:cubicBezTo>
                    <a:cubicBezTo>
                      <a:pt x="315" y="399"/>
                      <a:pt x="301" y="400"/>
                      <a:pt x="302" y="391"/>
                    </a:cubicBezTo>
                    <a:cubicBezTo>
                      <a:pt x="297" y="390"/>
                      <a:pt x="292" y="391"/>
                      <a:pt x="287" y="394"/>
                    </a:cubicBezTo>
                    <a:cubicBezTo>
                      <a:pt x="291" y="390"/>
                      <a:pt x="294" y="385"/>
                      <a:pt x="293" y="380"/>
                    </a:cubicBezTo>
                    <a:cubicBezTo>
                      <a:pt x="288" y="368"/>
                      <a:pt x="271" y="383"/>
                      <a:pt x="285" y="390"/>
                    </a:cubicBezTo>
                    <a:cubicBezTo>
                      <a:pt x="284" y="392"/>
                      <a:pt x="282" y="393"/>
                      <a:pt x="281" y="395"/>
                    </a:cubicBezTo>
                    <a:cubicBezTo>
                      <a:pt x="281" y="396"/>
                      <a:pt x="282" y="397"/>
                      <a:pt x="283" y="396"/>
                    </a:cubicBezTo>
                    <a:cubicBezTo>
                      <a:pt x="281" y="398"/>
                      <a:pt x="280" y="399"/>
                      <a:pt x="278" y="400"/>
                    </a:cubicBezTo>
                    <a:cubicBezTo>
                      <a:pt x="268" y="393"/>
                      <a:pt x="255" y="375"/>
                      <a:pt x="276" y="366"/>
                    </a:cubicBezTo>
                    <a:cubicBezTo>
                      <a:pt x="269" y="361"/>
                      <a:pt x="270" y="352"/>
                      <a:pt x="274" y="344"/>
                    </a:cubicBezTo>
                    <a:cubicBezTo>
                      <a:pt x="267" y="352"/>
                      <a:pt x="244" y="357"/>
                      <a:pt x="249" y="371"/>
                    </a:cubicBezTo>
                    <a:cubicBezTo>
                      <a:pt x="251" y="379"/>
                      <a:pt x="252" y="386"/>
                      <a:pt x="254" y="393"/>
                    </a:cubicBezTo>
                    <a:cubicBezTo>
                      <a:pt x="258" y="407"/>
                      <a:pt x="248" y="401"/>
                      <a:pt x="242" y="403"/>
                    </a:cubicBezTo>
                    <a:cubicBezTo>
                      <a:pt x="229" y="409"/>
                      <a:pt x="226" y="408"/>
                      <a:pt x="218" y="417"/>
                    </a:cubicBezTo>
                    <a:cubicBezTo>
                      <a:pt x="207" y="430"/>
                      <a:pt x="209" y="439"/>
                      <a:pt x="187" y="437"/>
                    </a:cubicBezTo>
                    <a:cubicBezTo>
                      <a:pt x="193" y="460"/>
                      <a:pt x="172" y="447"/>
                      <a:pt x="168" y="463"/>
                    </a:cubicBezTo>
                    <a:cubicBezTo>
                      <a:pt x="164" y="459"/>
                      <a:pt x="157" y="458"/>
                      <a:pt x="153" y="454"/>
                    </a:cubicBezTo>
                    <a:cubicBezTo>
                      <a:pt x="155" y="457"/>
                      <a:pt x="155" y="460"/>
                      <a:pt x="159" y="464"/>
                    </a:cubicBezTo>
                    <a:cubicBezTo>
                      <a:pt x="149" y="478"/>
                      <a:pt x="138" y="464"/>
                      <a:pt x="125" y="473"/>
                    </a:cubicBezTo>
                    <a:cubicBezTo>
                      <a:pt x="132" y="479"/>
                      <a:pt x="140" y="485"/>
                      <a:pt x="150" y="485"/>
                    </a:cubicBezTo>
                    <a:cubicBezTo>
                      <a:pt x="155" y="485"/>
                      <a:pt x="162" y="503"/>
                      <a:pt x="164" y="508"/>
                    </a:cubicBezTo>
                    <a:cubicBezTo>
                      <a:pt x="163" y="509"/>
                      <a:pt x="161" y="509"/>
                      <a:pt x="159" y="509"/>
                    </a:cubicBezTo>
                    <a:cubicBezTo>
                      <a:pt x="178" y="525"/>
                      <a:pt x="148" y="534"/>
                      <a:pt x="135" y="531"/>
                    </a:cubicBezTo>
                    <a:cubicBezTo>
                      <a:pt x="129" y="529"/>
                      <a:pt x="123" y="530"/>
                      <a:pt x="117" y="530"/>
                    </a:cubicBezTo>
                    <a:cubicBezTo>
                      <a:pt x="113" y="530"/>
                      <a:pt x="109" y="534"/>
                      <a:pt x="105" y="534"/>
                    </a:cubicBezTo>
                    <a:cubicBezTo>
                      <a:pt x="101" y="534"/>
                      <a:pt x="98" y="527"/>
                      <a:pt x="96" y="527"/>
                    </a:cubicBezTo>
                    <a:cubicBezTo>
                      <a:pt x="89" y="529"/>
                      <a:pt x="77" y="534"/>
                      <a:pt x="81" y="542"/>
                    </a:cubicBezTo>
                    <a:cubicBezTo>
                      <a:pt x="88" y="554"/>
                      <a:pt x="83" y="558"/>
                      <a:pt x="82" y="570"/>
                    </a:cubicBezTo>
                    <a:cubicBezTo>
                      <a:pt x="81" y="584"/>
                      <a:pt x="87" y="597"/>
                      <a:pt x="87" y="611"/>
                    </a:cubicBezTo>
                    <a:cubicBezTo>
                      <a:pt x="103" y="591"/>
                      <a:pt x="110" y="622"/>
                      <a:pt x="121" y="616"/>
                    </a:cubicBezTo>
                    <a:cubicBezTo>
                      <a:pt x="134" y="609"/>
                      <a:pt x="147" y="613"/>
                      <a:pt x="159" y="603"/>
                    </a:cubicBezTo>
                    <a:cubicBezTo>
                      <a:pt x="173" y="590"/>
                      <a:pt x="167" y="573"/>
                      <a:pt x="181" y="562"/>
                    </a:cubicBezTo>
                    <a:cubicBezTo>
                      <a:pt x="187" y="558"/>
                      <a:pt x="198" y="556"/>
                      <a:pt x="202" y="549"/>
                    </a:cubicBezTo>
                    <a:cubicBezTo>
                      <a:pt x="202" y="548"/>
                      <a:pt x="190" y="530"/>
                      <a:pt x="206" y="532"/>
                    </a:cubicBezTo>
                    <a:cubicBezTo>
                      <a:pt x="216" y="534"/>
                      <a:pt x="220" y="537"/>
                      <a:pt x="230" y="534"/>
                    </a:cubicBezTo>
                    <a:cubicBezTo>
                      <a:pt x="238" y="533"/>
                      <a:pt x="242" y="526"/>
                      <a:pt x="247" y="524"/>
                    </a:cubicBezTo>
                    <a:cubicBezTo>
                      <a:pt x="253" y="523"/>
                      <a:pt x="265" y="523"/>
                      <a:pt x="270" y="526"/>
                    </a:cubicBezTo>
                    <a:cubicBezTo>
                      <a:pt x="279" y="529"/>
                      <a:pt x="268" y="540"/>
                      <a:pt x="279" y="546"/>
                    </a:cubicBezTo>
                    <a:cubicBezTo>
                      <a:pt x="292" y="553"/>
                      <a:pt x="308" y="557"/>
                      <a:pt x="315" y="568"/>
                    </a:cubicBezTo>
                    <a:cubicBezTo>
                      <a:pt x="318" y="574"/>
                      <a:pt x="324" y="575"/>
                      <a:pt x="327" y="582"/>
                    </a:cubicBezTo>
                    <a:cubicBezTo>
                      <a:pt x="331" y="588"/>
                      <a:pt x="320" y="589"/>
                      <a:pt x="324" y="598"/>
                    </a:cubicBezTo>
                    <a:cubicBezTo>
                      <a:pt x="337" y="588"/>
                      <a:pt x="327" y="575"/>
                      <a:pt x="338" y="564"/>
                    </a:cubicBezTo>
                    <a:cubicBezTo>
                      <a:pt x="341" y="568"/>
                      <a:pt x="346" y="569"/>
                      <a:pt x="348" y="573"/>
                    </a:cubicBezTo>
                    <a:cubicBezTo>
                      <a:pt x="347" y="560"/>
                      <a:pt x="337" y="558"/>
                      <a:pt x="327" y="554"/>
                    </a:cubicBezTo>
                    <a:cubicBezTo>
                      <a:pt x="322" y="552"/>
                      <a:pt x="334" y="548"/>
                      <a:pt x="323" y="547"/>
                    </a:cubicBezTo>
                    <a:cubicBezTo>
                      <a:pt x="323" y="547"/>
                      <a:pt x="312" y="549"/>
                      <a:pt x="312" y="550"/>
                    </a:cubicBezTo>
                    <a:cubicBezTo>
                      <a:pt x="301" y="541"/>
                      <a:pt x="297" y="521"/>
                      <a:pt x="287" y="510"/>
                    </a:cubicBezTo>
                    <a:cubicBezTo>
                      <a:pt x="294" y="504"/>
                      <a:pt x="317" y="507"/>
                      <a:pt x="318" y="514"/>
                    </a:cubicBezTo>
                    <a:cubicBezTo>
                      <a:pt x="319" y="537"/>
                      <a:pt x="330" y="531"/>
                      <a:pt x="345" y="536"/>
                    </a:cubicBezTo>
                    <a:cubicBezTo>
                      <a:pt x="358" y="540"/>
                      <a:pt x="358" y="559"/>
                      <a:pt x="360" y="569"/>
                    </a:cubicBezTo>
                    <a:cubicBezTo>
                      <a:pt x="362" y="579"/>
                      <a:pt x="371" y="574"/>
                      <a:pt x="374" y="587"/>
                    </a:cubicBezTo>
                    <a:cubicBezTo>
                      <a:pt x="374" y="589"/>
                      <a:pt x="380" y="593"/>
                      <a:pt x="384" y="594"/>
                    </a:cubicBezTo>
                    <a:cubicBezTo>
                      <a:pt x="373" y="605"/>
                      <a:pt x="385" y="611"/>
                      <a:pt x="397" y="608"/>
                    </a:cubicBezTo>
                    <a:cubicBezTo>
                      <a:pt x="394" y="602"/>
                      <a:pt x="394" y="597"/>
                      <a:pt x="391" y="591"/>
                    </a:cubicBezTo>
                    <a:cubicBezTo>
                      <a:pt x="395" y="595"/>
                      <a:pt x="400" y="596"/>
                      <a:pt x="404" y="600"/>
                    </a:cubicBezTo>
                    <a:cubicBezTo>
                      <a:pt x="405" y="598"/>
                      <a:pt x="407" y="594"/>
                      <a:pt x="408" y="593"/>
                    </a:cubicBezTo>
                    <a:cubicBezTo>
                      <a:pt x="402" y="591"/>
                      <a:pt x="397" y="586"/>
                      <a:pt x="391" y="584"/>
                    </a:cubicBezTo>
                    <a:cubicBezTo>
                      <a:pt x="393" y="582"/>
                      <a:pt x="395" y="581"/>
                      <a:pt x="398" y="579"/>
                    </a:cubicBezTo>
                    <a:cubicBezTo>
                      <a:pt x="394" y="577"/>
                      <a:pt x="391" y="575"/>
                      <a:pt x="388" y="573"/>
                    </a:cubicBezTo>
                    <a:cubicBezTo>
                      <a:pt x="393" y="574"/>
                      <a:pt x="398" y="573"/>
                      <a:pt x="403" y="575"/>
                    </a:cubicBezTo>
                    <a:cubicBezTo>
                      <a:pt x="397" y="563"/>
                      <a:pt x="408" y="557"/>
                      <a:pt x="419" y="561"/>
                    </a:cubicBezTo>
                    <a:cubicBezTo>
                      <a:pt x="429" y="564"/>
                      <a:pt x="433" y="558"/>
                      <a:pt x="442" y="561"/>
                    </a:cubicBezTo>
                    <a:cubicBezTo>
                      <a:pt x="454" y="563"/>
                      <a:pt x="446" y="554"/>
                      <a:pt x="443" y="548"/>
                    </a:cubicBezTo>
                    <a:cubicBezTo>
                      <a:pt x="439" y="542"/>
                      <a:pt x="444" y="543"/>
                      <a:pt x="444" y="536"/>
                    </a:cubicBezTo>
                    <a:cubicBezTo>
                      <a:pt x="447" y="534"/>
                      <a:pt x="449" y="532"/>
                      <a:pt x="452" y="530"/>
                    </a:cubicBezTo>
                    <a:cubicBezTo>
                      <a:pt x="450" y="527"/>
                      <a:pt x="449" y="523"/>
                      <a:pt x="448" y="520"/>
                    </a:cubicBezTo>
                    <a:cubicBezTo>
                      <a:pt x="474" y="469"/>
                      <a:pt x="496" y="538"/>
                      <a:pt x="522" y="508"/>
                    </a:cubicBezTo>
                    <a:cubicBezTo>
                      <a:pt x="516" y="506"/>
                      <a:pt x="512" y="503"/>
                      <a:pt x="506" y="502"/>
                    </a:cubicBezTo>
                    <a:cubicBezTo>
                      <a:pt x="515" y="500"/>
                      <a:pt x="518" y="494"/>
                      <a:pt x="526" y="491"/>
                    </a:cubicBezTo>
                    <a:cubicBezTo>
                      <a:pt x="533" y="488"/>
                      <a:pt x="536" y="494"/>
                      <a:pt x="541" y="490"/>
                    </a:cubicBezTo>
                    <a:cubicBezTo>
                      <a:pt x="536" y="497"/>
                      <a:pt x="541" y="504"/>
                      <a:pt x="525" y="508"/>
                    </a:cubicBezTo>
                    <a:cubicBezTo>
                      <a:pt x="542" y="520"/>
                      <a:pt x="559" y="537"/>
                      <a:pt x="578" y="544"/>
                    </a:cubicBezTo>
                    <a:cubicBezTo>
                      <a:pt x="577" y="548"/>
                      <a:pt x="576" y="551"/>
                      <a:pt x="574" y="554"/>
                    </a:cubicBezTo>
                    <a:cubicBezTo>
                      <a:pt x="579" y="555"/>
                      <a:pt x="576" y="551"/>
                      <a:pt x="579" y="556"/>
                    </a:cubicBezTo>
                    <a:cubicBezTo>
                      <a:pt x="565" y="558"/>
                      <a:pt x="551" y="560"/>
                      <a:pt x="536" y="558"/>
                    </a:cubicBezTo>
                    <a:cubicBezTo>
                      <a:pt x="523" y="556"/>
                      <a:pt x="507" y="540"/>
                      <a:pt x="492" y="552"/>
                    </a:cubicBezTo>
                    <a:cubicBezTo>
                      <a:pt x="482" y="559"/>
                      <a:pt x="467" y="556"/>
                      <a:pt x="456" y="560"/>
                    </a:cubicBezTo>
                    <a:cubicBezTo>
                      <a:pt x="448" y="563"/>
                      <a:pt x="425" y="570"/>
                      <a:pt x="422" y="576"/>
                    </a:cubicBezTo>
                    <a:cubicBezTo>
                      <a:pt x="426" y="575"/>
                      <a:pt x="430" y="577"/>
                      <a:pt x="434" y="576"/>
                    </a:cubicBezTo>
                    <a:cubicBezTo>
                      <a:pt x="425" y="590"/>
                      <a:pt x="437" y="603"/>
                      <a:pt x="442" y="607"/>
                    </a:cubicBezTo>
                    <a:cubicBezTo>
                      <a:pt x="448" y="620"/>
                      <a:pt x="466" y="610"/>
                      <a:pt x="479" y="613"/>
                    </a:cubicBezTo>
                    <a:cubicBezTo>
                      <a:pt x="501" y="617"/>
                      <a:pt x="504" y="612"/>
                      <a:pt x="523" y="608"/>
                    </a:cubicBezTo>
                    <a:cubicBezTo>
                      <a:pt x="520" y="616"/>
                      <a:pt x="516" y="624"/>
                      <a:pt x="524" y="630"/>
                    </a:cubicBezTo>
                    <a:cubicBezTo>
                      <a:pt x="506" y="638"/>
                      <a:pt x="517" y="661"/>
                      <a:pt x="507" y="670"/>
                    </a:cubicBezTo>
                    <a:cubicBezTo>
                      <a:pt x="502" y="675"/>
                      <a:pt x="492" y="672"/>
                      <a:pt x="486" y="673"/>
                    </a:cubicBezTo>
                    <a:cubicBezTo>
                      <a:pt x="481" y="673"/>
                      <a:pt x="477" y="672"/>
                      <a:pt x="473" y="671"/>
                    </a:cubicBezTo>
                    <a:cubicBezTo>
                      <a:pt x="464" y="669"/>
                      <a:pt x="467" y="677"/>
                      <a:pt x="461" y="677"/>
                    </a:cubicBezTo>
                    <a:cubicBezTo>
                      <a:pt x="453" y="677"/>
                      <a:pt x="448" y="671"/>
                      <a:pt x="437" y="673"/>
                    </a:cubicBezTo>
                    <a:cubicBezTo>
                      <a:pt x="435" y="674"/>
                      <a:pt x="416" y="667"/>
                      <a:pt x="413" y="666"/>
                    </a:cubicBezTo>
                    <a:cubicBezTo>
                      <a:pt x="402" y="660"/>
                      <a:pt x="390" y="650"/>
                      <a:pt x="383" y="649"/>
                    </a:cubicBezTo>
                    <a:cubicBezTo>
                      <a:pt x="377" y="661"/>
                      <a:pt x="353" y="660"/>
                      <a:pt x="368" y="675"/>
                    </a:cubicBezTo>
                    <a:cubicBezTo>
                      <a:pt x="360" y="678"/>
                      <a:pt x="351" y="682"/>
                      <a:pt x="344" y="676"/>
                    </a:cubicBezTo>
                    <a:cubicBezTo>
                      <a:pt x="339" y="671"/>
                      <a:pt x="338" y="672"/>
                      <a:pt x="332" y="672"/>
                    </a:cubicBezTo>
                    <a:cubicBezTo>
                      <a:pt x="325" y="672"/>
                      <a:pt x="331" y="662"/>
                      <a:pt x="326" y="661"/>
                    </a:cubicBezTo>
                    <a:cubicBezTo>
                      <a:pt x="319" y="657"/>
                      <a:pt x="303" y="649"/>
                      <a:pt x="296" y="649"/>
                    </a:cubicBezTo>
                    <a:cubicBezTo>
                      <a:pt x="283" y="651"/>
                      <a:pt x="282" y="644"/>
                      <a:pt x="272" y="636"/>
                    </a:cubicBezTo>
                    <a:cubicBezTo>
                      <a:pt x="285" y="630"/>
                      <a:pt x="274" y="617"/>
                      <a:pt x="284" y="605"/>
                    </a:cubicBezTo>
                    <a:cubicBezTo>
                      <a:pt x="272" y="609"/>
                      <a:pt x="256" y="604"/>
                      <a:pt x="242" y="605"/>
                    </a:cubicBezTo>
                    <a:cubicBezTo>
                      <a:pt x="227" y="606"/>
                      <a:pt x="211" y="609"/>
                      <a:pt x="196" y="610"/>
                    </a:cubicBezTo>
                    <a:cubicBezTo>
                      <a:pt x="189" y="611"/>
                      <a:pt x="177" y="612"/>
                      <a:pt x="172" y="616"/>
                    </a:cubicBezTo>
                    <a:cubicBezTo>
                      <a:pt x="168" y="621"/>
                      <a:pt x="156" y="631"/>
                      <a:pt x="152" y="628"/>
                    </a:cubicBezTo>
                    <a:cubicBezTo>
                      <a:pt x="136" y="621"/>
                      <a:pt x="120" y="621"/>
                      <a:pt x="109" y="628"/>
                    </a:cubicBezTo>
                    <a:cubicBezTo>
                      <a:pt x="104" y="632"/>
                      <a:pt x="100" y="640"/>
                      <a:pt x="95" y="645"/>
                    </a:cubicBezTo>
                    <a:cubicBezTo>
                      <a:pt x="89" y="650"/>
                      <a:pt x="94" y="653"/>
                      <a:pt x="91" y="658"/>
                    </a:cubicBezTo>
                    <a:cubicBezTo>
                      <a:pt x="88" y="662"/>
                      <a:pt x="83" y="662"/>
                      <a:pt x="79" y="667"/>
                    </a:cubicBezTo>
                    <a:cubicBezTo>
                      <a:pt x="74" y="675"/>
                      <a:pt x="84" y="677"/>
                      <a:pt x="79" y="685"/>
                    </a:cubicBezTo>
                    <a:cubicBezTo>
                      <a:pt x="74" y="694"/>
                      <a:pt x="72" y="698"/>
                      <a:pt x="63" y="702"/>
                    </a:cubicBezTo>
                    <a:cubicBezTo>
                      <a:pt x="47" y="707"/>
                      <a:pt x="38" y="722"/>
                      <a:pt x="29" y="736"/>
                    </a:cubicBezTo>
                    <a:cubicBezTo>
                      <a:pt x="26" y="740"/>
                      <a:pt x="21" y="743"/>
                      <a:pt x="18" y="747"/>
                    </a:cubicBezTo>
                    <a:cubicBezTo>
                      <a:pt x="17" y="749"/>
                      <a:pt x="23" y="756"/>
                      <a:pt x="21" y="758"/>
                    </a:cubicBezTo>
                    <a:cubicBezTo>
                      <a:pt x="17" y="769"/>
                      <a:pt x="6" y="761"/>
                      <a:pt x="12" y="779"/>
                    </a:cubicBezTo>
                    <a:cubicBezTo>
                      <a:pt x="18" y="800"/>
                      <a:pt x="13" y="811"/>
                      <a:pt x="9" y="829"/>
                    </a:cubicBezTo>
                    <a:cubicBezTo>
                      <a:pt x="7" y="838"/>
                      <a:pt x="0" y="862"/>
                      <a:pt x="9" y="869"/>
                    </a:cubicBezTo>
                    <a:cubicBezTo>
                      <a:pt x="14" y="872"/>
                      <a:pt x="24" y="877"/>
                      <a:pt x="28" y="882"/>
                    </a:cubicBezTo>
                    <a:cubicBezTo>
                      <a:pt x="36" y="891"/>
                      <a:pt x="32" y="898"/>
                      <a:pt x="44" y="904"/>
                    </a:cubicBezTo>
                    <a:cubicBezTo>
                      <a:pt x="55" y="910"/>
                      <a:pt x="49" y="918"/>
                      <a:pt x="54" y="925"/>
                    </a:cubicBezTo>
                    <a:cubicBezTo>
                      <a:pt x="58" y="930"/>
                      <a:pt x="74" y="935"/>
                      <a:pt x="79" y="939"/>
                    </a:cubicBezTo>
                    <a:cubicBezTo>
                      <a:pt x="87" y="944"/>
                      <a:pt x="87" y="947"/>
                      <a:pt x="97" y="949"/>
                    </a:cubicBezTo>
                    <a:cubicBezTo>
                      <a:pt x="103" y="950"/>
                      <a:pt x="116" y="942"/>
                      <a:pt x="122" y="942"/>
                    </a:cubicBezTo>
                    <a:cubicBezTo>
                      <a:pt x="129" y="941"/>
                      <a:pt x="138" y="942"/>
                      <a:pt x="145" y="945"/>
                    </a:cubicBezTo>
                    <a:cubicBezTo>
                      <a:pt x="159" y="949"/>
                      <a:pt x="160" y="939"/>
                      <a:pt x="170" y="935"/>
                    </a:cubicBezTo>
                    <a:cubicBezTo>
                      <a:pt x="181" y="931"/>
                      <a:pt x="207" y="926"/>
                      <a:pt x="215" y="936"/>
                    </a:cubicBezTo>
                    <a:cubicBezTo>
                      <a:pt x="223" y="946"/>
                      <a:pt x="246" y="955"/>
                      <a:pt x="258" y="947"/>
                    </a:cubicBezTo>
                    <a:cubicBezTo>
                      <a:pt x="258" y="958"/>
                      <a:pt x="270" y="958"/>
                      <a:pt x="271" y="963"/>
                    </a:cubicBezTo>
                    <a:cubicBezTo>
                      <a:pt x="272" y="967"/>
                      <a:pt x="266" y="982"/>
                      <a:pt x="265" y="985"/>
                    </a:cubicBezTo>
                    <a:cubicBezTo>
                      <a:pt x="262" y="996"/>
                      <a:pt x="258" y="993"/>
                      <a:pt x="262" y="1008"/>
                    </a:cubicBezTo>
                    <a:cubicBezTo>
                      <a:pt x="265" y="1017"/>
                      <a:pt x="275" y="1031"/>
                      <a:pt x="283" y="1035"/>
                    </a:cubicBezTo>
                    <a:cubicBezTo>
                      <a:pt x="284" y="1035"/>
                      <a:pt x="299" y="1080"/>
                      <a:pt x="298" y="1083"/>
                    </a:cubicBezTo>
                    <a:cubicBezTo>
                      <a:pt x="297" y="1093"/>
                      <a:pt x="308" y="1096"/>
                      <a:pt x="308" y="1108"/>
                    </a:cubicBezTo>
                    <a:cubicBezTo>
                      <a:pt x="308" y="1116"/>
                      <a:pt x="294" y="1128"/>
                      <a:pt x="289" y="1135"/>
                    </a:cubicBezTo>
                    <a:cubicBezTo>
                      <a:pt x="282" y="1146"/>
                      <a:pt x="283" y="1179"/>
                      <a:pt x="291" y="1189"/>
                    </a:cubicBezTo>
                    <a:cubicBezTo>
                      <a:pt x="306" y="1207"/>
                      <a:pt x="306" y="1219"/>
                      <a:pt x="309" y="1242"/>
                    </a:cubicBezTo>
                    <a:cubicBezTo>
                      <a:pt x="312" y="1260"/>
                      <a:pt x="324" y="1279"/>
                      <a:pt x="332" y="1295"/>
                    </a:cubicBezTo>
                    <a:cubicBezTo>
                      <a:pt x="335" y="1300"/>
                      <a:pt x="340" y="1296"/>
                      <a:pt x="341" y="1302"/>
                    </a:cubicBezTo>
                    <a:cubicBezTo>
                      <a:pt x="342" y="1309"/>
                      <a:pt x="341" y="1311"/>
                      <a:pt x="345" y="1316"/>
                    </a:cubicBezTo>
                    <a:cubicBezTo>
                      <a:pt x="350" y="1321"/>
                      <a:pt x="350" y="1337"/>
                      <a:pt x="353" y="1345"/>
                    </a:cubicBezTo>
                    <a:cubicBezTo>
                      <a:pt x="356" y="1346"/>
                      <a:pt x="365" y="1353"/>
                      <a:pt x="370" y="1350"/>
                    </a:cubicBezTo>
                    <a:cubicBezTo>
                      <a:pt x="376" y="1346"/>
                      <a:pt x="391" y="1338"/>
                      <a:pt x="397" y="1338"/>
                    </a:cubicBezTo>
                    <a:cubicBezTo>
                      <a:pt x="409" y="1338"/>
                      <a:pt x="407" y="1349"/>
                      <a:pt x="419" y="1342"/>
                    </a:cubicBezTo>
                    <a:cubicBezTo>
                      <a:pt x="427" y="1338"/>
                      <a:pt x="435" y="1340"/>
                      <a:pt x="442" y="1333"/>
                    </a:cubicBezTo>
                    <a:cubicBezTo>
                      <a:pt x="452" y="1321"/>
                      <a:pt x="474" y="1307"/>
                      <a:pt x="476" y="1289"/>
                    </a:cubicBezTo>
                    <a:cubicBezTo>
                      <a:pt x="477" y="1278"/>
                      <a:pt x="492" y="1284"/>
                      <a:pt x="489" y="1268"/>
                    </a:cubicBezTo>
                    <a:cubicBezTo>
                      <a:pt x="487" y="1255"/>
                      <a:pt x="487" y="1259"/>
                      <a:pt x="494" y="1247"/>
                    </a:cubicBezTo>
                    <a:cubicBezTo>
                      <a:pt x="499" y="1238"/>
                      <a:pt x="512" y="1244"/>
                      <a:pt x="515" y="1239"/>
                    </a:cubicBezTo>
                    <a:cubicBezTo>
                      <a:pt x="521" y="1232"/>
                      <a:pt x="517" y="1217"/>
                      <a:pt x="515" y="1209"/>
                    </a:cubicBezTo>
                    <a:cubicBezTo>
                      <a:pt x="513" y="1198"/>
                      <a:pt x="504" y="1198"/>
                      <a:pt x="509" y="1185"/>
                    </a:cubicBezTo>
                    <a:cubicBezTo>
                      <a:pt x="511" y="1180"/>
                      <a:pt x="522" y="1174"/>
                      <a:pt x="528" y="1174"/>
                    </a:cubicBezTo>
                    <a:cubicBezTo>
                      <a:pt x="538" y="1173"/>
                      <a:pt x="565" y="1155"/>
                      <a:pt x="564" y="1142"/>
                    </a:cubicBezTo>
                    <a:cubicBezTo>
                      <a:pt x="563" y="1127"/>
                      <a:pt x="561" y="1106"/>
                      <a:pt x="570" y="1096"/>
                    </a:cubicBezTo>
                    <a:cubicBezTo>
                      <a:pt x="561" y="1089"/>
                      <a:pt x="556" y="1082"/>
                      <a:pt x="553" y="1071"/>
                    </a:cubicBezTo>
                    <a:cubicBezTo>
                      <a:pt x="553" y="1070"/>
                      <a:pt x="551" y="1041"/>
                      <a:pt x="551" y="1041"/>
                    </a:cubicBezTo>
                    <a:cubicBezTo>
                      <a:pt x="555" y="1031"/>
                      <a:pt x="568" y="1036"/>
                      <a:pt x="567" y="1021"/>
                    </a:cubicBezTo>
                    <a:cubicBezTo>
                      <a:pt x="566" y="1009"/>
                      <a:pt x="574" y="1002"/>
                      <a:pt x="583" y="995"/>
                    </a:cubicBezTo>
                    <a:cubicBezTo>
                      <a:pt x="591" y="989"/>
                      <a:pt x="599" y="988"/>
                      <a:pt x="607" y="983"/>
                    </a:cubicBezTo>
                    <a:cubicBezTo>
                      <a:pt x="616" y="977"/>
                      <a:pt x="620" y="965"/>
                      <a:pt x="630" y="961"/>
                    </a:cubicBezTo>
                    <a:cubicBezTo>
                      <a:pt x="638" y="958"/>
                      <a:pt x="640" y="940"/>
                      <a:pt x="645" y="933"/>
                    </a:cubicBezTo>
                    <a:cubicBezTo>
                      <a:pt x="650" y="925"/>
                      <a:pt x="655" y="911"/>
                      <a:pt x="663" y="906"/>
                    </a:cubicBezTo>
                    <a:cubicBezTo>
                      <a:pt x="671" y="902"/>
                      <a:pt x="674" y="852"/>
                      <a:pt x="652" y="879"/>
                    </a:cubicBezTo>
                    <a:cubicBezTo>
                      <a:pt x="649" y="883"/>
                      <a:pt x="603" y="887"/>
                      <a:pt x="597" y="883"/>
                    </a:cubicBezTo>
                    <a:cubicBezTo>
                      <a:pt x="589" y="876"/>
                      <a:pt x="592" y="865"/>
                      <a:pt x="586" y="862"/>
                    </a:cubicBezTo>
                    <a:cubicBezTo>
                      <a:pt x="578" y="860"/>
                      <a:pt x="584" y="856"/>
                      <a:pt x="579" y="851"/>
                    </a:cubicBezTo>
                    <a:cubicBezTo>
                      <a:pt x="574" y="846"/>
                      <a:pt x="568" y="843"/>
                      <a:pt x="564" y="839"/>
                    </a:cubicBezTo>
                    <a:cubicBezTo>
                      <a:pt x="553" y="826"/>
                      <a:pt x="547" y="800"/>
                      <a:pt x="530" y="795"/>
                    </a:cubicBezTo>
                    <a:cubicBezTo>
                      <a:pt x="538" y="786"/>
                      <a:pt x="520" y="753"/>
                      <a:pt x="514" y="741"/>
                    </a:cubicBezTo>
                    <a:cubicBezTo>
                      <a:pt x="506" y="721"/>
                      <a:pt x="490" y="705"/>
                      <a:pt x="483" y="685"/>
                    </a:cubicBezTo>
                    <a:cubicBezTo>
                      <a:pt x="493" y="688"/>
                      <a:pt x="494" y="705"/>
                      <a:pt x="495" y="705"/>
                    </a:cubicBezTo>
                    <a:cubicBezTo>
                      <a:pt x="503" y="708"/>
                      <a:pt x="509" y="698"/>
                      <a:pt x="514" y="691"/>
                    </a:cubicBezTo>
                    <a:cubicBezTo>
                      <a:pt x="508" y="712"/>
                      <a:pt x="541" y="741"/>
                      <a:pt x="548" y="760"/>
                    </a:cubicBezTo>
                    <a:cubicBezTo>
                      <a:pt x="551" y="767"/>
                      <a:pt x="548" y="788"/>
                      <a:pt x="558" y="789"/>
                    </a:cubicBezTo>
                    <a:cubicBezTo>
                      <a:pt x="567" y="789"/>
                      <a:pt x="567" y="789"/>
                      <a:pt x="567" y="798"/>
                    </a:cubicBezTo>
                    <a:cubicBezTo>
                      <a:pt x="568" y="809"/>
                      <a:pt x="577" y="807"/>
                      <a:pt x="581" y="813"/>
                    </a:cubicBezTo>
                    <a:cubicBezTo>
                      <a:pt x="588" y="826"/>
                      <a:pt x="589" y="878"/>
                      <a:pt x="612" y="866"/>
                    </a:cubicBezTo>
                    <a:cubicBezTo>
                      <a:pt x="623" y="860"/>
                      <a:pt x="636" y="859"/>
                      <a:pt x="645" y="854"/>
                    </a:cubicBezTo>
                    <a:cubicBezTo>
                      <a:pt x="652" y="850"/>
                      <a:pt x="649" y="841"/>
                      <a:pt x="659" y="842"/>
                    </a:cubicBezTo>
                    <a:cubicBezTo>
                      <a:pt x="667" y="844"/>
                      <a:pt x="674" y="838"/>
                      <a:pt x="683" y="838"/>
                    </a:cubicBezTo>
                    <a:cubicBezTo>
                      <a:pt x="674" y="818"/>
                      <a:pt x="715" y="821"/>
                      <a:pt x="722" y="809"/>
                    </a:cubicBezTo>
                    <a:cubicBezTo>
                      <a:pt x="730" y="797"/>
                      <a:pt x="769" y="771"/>
                      <a:pt x="750" y="759"/>
                    </a:cubicBezTo>
                    <a:cubicBezTo>
                      <a:pt x="749" y="761"/>
                      <a:pt x="748" y="763"/>
                      <a:pt x="747" y="764"/>
                    </a:cubicBezTo>
                    <a:cubicBezTo>
                      <a:pt x="747" y="759"/>
                      <a:pt x="743" y="754"/>
                      <a:pt x="743" y="749"/>
                    </a:cubicBezTo>
                    <a:cubicBezTo>
                      <a:pt x="729" y="758"/>
                      <a:pt x="717" y="738"/>
                      <a:pt x="717" y="725"/>
                    </a:cubicBezTo>
                    <a:cubicBezTo>
                      <a:pt x="704" y="733"/>
                      <a:pt x="707" y="745"/>
                      <a:pt x="692" y="747"/>
                    </a:cubicBezTo>
                    <a:cubicBezTo>
                      <a:pt x="680" y="749"/>
                      <a:pt x="670" y="742"/>
                      <a:pt x="673" y="730"/>
                    </a:cubicBezTo>
                    <a:cubicBezTo>
                      <a:pt x="651" y="731"/>
                      <a:pt x="636" y="690"/>
                      <a:pt x="648" y="676"/>
                    </a:cubicBezTo>
                    <a:cubicBezTo>
                      <a:pt x="666" y="684"/>
                      <a:pt x="696" y="747"/>
                      <a:pt x="721" y="714"/>
                    </a:cubicBezTo>
                    <a:cubicBezTo>
                      <a:pt x="726" y="732"/>
                      <a:pt x="742" y="736"/>
                      <a:pt x="759" y="735"/>
                    </a:cubicBezTo>
                    <a:cubicBezTo>
                      <a:pt x="766" y="735"/>
                      <a:pt x="771" y="739"/>
                      <a:pt x="777" y="739"/>
                    </a:cubicBezTo>
                    <a:cubicBezTo>
                      <a:pt x="784" y="738"/>
                      <a:pt x="788" y="732"/>
                      <a:pt x="797" y="732"/>
                    </a:cubicBezTo>
                    <a:cubicBezTo>
                      <a:pt x="821" y="732"/>
                      <a:pt x="817" y="735"/>
                      <a:pt x="829" y="752"/>
                    </a:cubicBezTo>
                    <a:cubicBezTo>
                      <a:pt x="834" y="758"/>
                      <a:pt x="865" y="758"/>
                      <a:pt x="847" y="767"/>
                    </a:cubicBezTo>
                    <a:cubicBezTo>
                      <a:pt x="854" y="795"/>
                      <a:pt x="873" y="776"/>
                      <a:pt x="880" y="766"/>
                    </a:cubicBezTo>
                    <a:cubicBezTo>
                      <a:pt x="879" y="775"/>
                      <a:pt x="883" y="772"/>
                      <a:pt x="885" y="781"/>
                    </a:cubicBezTo>
                    <a:cubicBezTo>
                      <a:pt x="885" y="786"/>
                      <a:pt x="880" y="793"/>
                      <a:pt x="880" y="795"/>
                    </a:cubicBezTo>
                    <a:cubicBezTo>
                      <a:pt x="880" y="810"/>
                      <a:pt x="890" y="823"/>
                      <a:pt x="894" y="836"/>
                    </a:cubicBezTo>
                    <a:cubicBezTo>
                      <a:pt x="901" y="860"/>
                      <a:pt x="907" y="895"/>
                      <a:pt x="929" y="907"/>
                    </a:cubicBezTo>
                    <a:cubicBezTo>
                      <a:pt x="933" y="899"/>
                      <a:pt x="944" y="894"/>
                      <a:pt x="951" y="886"/>
                    </a:cubicBezTo>
                    <a:cubicBezTo>
                      <a:pt x="946" y="875"/>
                      <a:pt x="962" y="851"/>
                      <a:pt x="953" y="843"/>
                    </a:cubicBezTo>
                    <a:cubicBezTo>
                      <a:pt x="942" y="833"/>
                      <a:pt x="966" y="833"/>
                      <a:pt x="968" y="829"/>
                    </a:cubicBezTo>
                    <a:cubicBezTo>
                      <a:pt x="972" y="820"/>
                      <a:pt x="978" y="812"/>
                      <a:pt x="985" y="806"/>
                    </a:cubicBezTo>
                    <a:cubicBezTo>
                      <a:pt x="989" y="803"/>
                      <a:pt x="1001" y="797"/>
                      <a:pt x="1005" y="794"/>
                    </a:cubicBezTo>
                    <a:cubicBezTo>
                      <a:pt x="1016" y="789"/>
                      <a:pt x="1011" y="781"/>
                      <a:pt x="1017" y="776"/>
                    </a:cubicBezTo>
                    <a:cubicBezTo>
                      <a:pt x="1031" y="764"/>
                      <a:pt x="1054" y="781"/>
                      <a:pt x="1059" y="760"/>
                    </a:cubicBezTo>
                    <a:cubicBezTo>
                      <a:pt x="1069" y="765"/>
                      <a:pt x="1080" y="781"/>
                      <a:pt x="1087" y="790"/>
                    </a:cubicBezTo>
                    <a:cubicBezTo>
                      <a:pt x="1097" y="805"/>
                      <a:pt x="1091" y="821"/>
                      <a:pt x="1101" y="835"/>
                    </a:cubicBezTo>
                    <a:cubicBezTo>
                      <a:pt x="1108" y="828"/>
                      <a:pt x="1114" y="825"/>
                      <a:pt x="1119" y="817"/>
                    </a:cubicBezTo>
                    <a:cubicBezTo>
                      <a:pt x="1130" y="828"/>
                      <a:pt x="1125" y="836"/>
                      <a:pt x="1128" y="850"/>
                    </a:cubicBezTo>
                    <a:cubicBezTo>
                      <a:pt x="1132" y="863"/>
                      <a:pt x="1143" y="872"/>
                      <a:pt x="1138" y="886"/>
                    </a:cubicBezTo>
                    <a:cubicBezTo>
                      <a:pt x="1149" y="877"/>
                      <a:pt x="1154" y="865"/>
                      <a:pt x="1151" y="852"/>
                    </a:cubicBezTo>
                    <a:cubicBezTo>
                      <a:pt x="1160" y="871"/>
                      <a:pt x="1167" y="859"/>
                      <a:pt x="1180" y="868"/>
                    </a:cubicBezTo>
                    <a:cubicBezTo>
                      <a:pt x="1190" y="875"/>
                      <a:pt x="1188" y="888"/>
                      <a:pt x="1203" y="892"/>
                    </a:cubicBezTo>
                    <a:cubicBezTo>
                      <a:pt x="1196" y="900"/>
                      <a:pt x="1199" y="897"/>
                      <a:pt x="1201" y="907"/>
                    </a:cubicBezTo>
                    <a:cubicBezTo>
                      <a:pt x="1202" y="903"/>
                      <a:pt x="1207" y="893"/>
                      <a:pt x="1210" y="890"/>
                    </a:cubicBezTo>
                    <a:cubicBezTo>
                      <a:pt x="1214" y="888"/>
                      <a:pt x="1217" y="886"/>
                      <a:pt x="1222" y="886"/>
                    </a:cubicBezTo>
                    <a:cubicBezTo>
                      <a:pt x="1231" y="885"/>
                      <a:pt x="1224" y="880"/>
                      <a:pt x="1230" y="875"/>
                    </a:cubicBezTo>
                    <a:cubicBezTo>
                      <a:pt x="1235" y="870"/>
                      <a:pt x="1236" y="881"/>
                      <a:pt x="1241" y="872"/>
                    </a:cubicBezTo>
                    <a:cubicBezTo>
                      <a:pt x="1244" y="867"/>
                      <a:pt x="1242" y="864"/>
                      <a:pt x="1242" y="859"/>
                    </a:cubicBezTo>
                    <a:cubicBezTo>
                      <a:pt x="1244" y="850"/>
                      <a:pt x="1242" y="831"/>
                      <a:pt x="1232" y="830"/>
                    </a:cubicBezTo>
                    <a:cubicBezTo>
                      <a:pt x="1223" y="828"/>
                      <a:pt x="1207" y="805"/>
                      <a:pt x="1208" y="794"/>
                    </a:cubicBezTo>
                    <a:cubicBezTo>
                      <a:pt x="1210" y="779"/>
                      <a:pt x="1248" y="758"/>
                      <a:pt x="1248" y="780"/>
                    </a:cubicBezTo>
                    <a:cubicBezTo>
                      <a:pt x="1260" y="771"/>
                      <a:pt x="1283" y="772"/>
                      <a:pt x="1286" y="755"/>
                    </a:cubicBezTo>
                    <a:cubicBezTo>
                      <a:pt x="1297" y="771"/>
                      <a:pt x="1309" y="753"/>
                      <a:pt x="1318" y="746"/>
                    </a:cubicBezTo>
                    <a:cubicBezTo>
                      <a:pt x="1324" y="741"/>
                      <a:pt x="1333" y="743"/>
                      <a:pt x="1339" y="738"/>
                    </a:cubicBezTo>
                    <a:cubicBezTo>
                      <a:pt x="1340" y="737"/>
                      <a:pt x="1335" y="729"/>
                      <a:pt x="1336" y="727"/>
                    </a:cubicBezTo>
                    <a:cubicBezTo>
                      <a:pt x="1339" y="722"/>
                      <a:pt x="1344" y="723"/>
                      <a:pt x="1346" y="718"/>
                    </a:cubicBezTo>
                    <a:cubicBezTo>
                      <a:pt x="1352" y="704"/>
                      <a:pt x="1361" y="698"/>
                      <a:pt x="1362" y="681"/>
                    </a:cubicBezTo>
                    <a:cubicBezTo>
                      <a:pt x="1362" y="678"/>
                      <a:pt x="1364" y="661"/>
                      <a:pt x="1363" y="658"/>
                    </a:cubicBezTo>
                    <a:cubicBezTo>
                      <a:pt x="1361" y="652"/>
                      <a:pt x="1352" y="652"/>
                      <a:pt x="1351" y="643"/>
                    </a:cubicBezTo>
                    <a:cubicBezTo>
                      <a:pt x="1350" y="643"/>
                      <a:pt x="1348" y="644"/>
                      <a:pt x="1346" y="644"/>
                    </a:cubicBezTo>
                    <a:cubicBezTo>
                      <a:pt x="1348" y="635"/>
                      <a:pt x="1349" y="636"/>
                      <a:pt x="1341" y="628"/>
                    </a:cubicBezTo>
                    <a:cubicBezTo>
                      <a:pt x="1352" y="620"/>
                      <a:pt x="1358" y="605"/>
                      <a:pt x="1373" y="603"/>
                    </a:cubicBezTo>
                    <a:cubicBezTo>
                      <a:pt x="1364" y="604"/>
                      <a:pt x="1356" y="601"/>
                      <a:pt x="1352" y="594"/>
                    </a:cubicBezTo>
                    <a:cubicBezTo>
                      <a:pt x="1350" y="617"/>
                      <a:pt x="1326" y="597"/>
                      <a:pt x="1329" y="583"/>
                    </a:cubicBezTo>
                    <a:cubicBezTo>
                      <a:pt x="1330" y="577"/>
                      <a:pt x="1359" y="561"/>
                      <a:pt x="1370" y="569"/>
                    </a:cubicBezTo>
                    <a:cubicBezTo>
                      <a:pt x="1363" y="574"/>
                      <a:pt x="1363" y="576"/>
                      <a:pt x="1359" y="583"/>
                    </a:cubicBezTo>
                    <a:cubicBezTo>
                      <a:pt x="1371" y="578"/>
                      <a:pt x="1388" y="568"/>
                      <a:pt x="1400" y="575"/>
                    </a:cubicBezTo>
                    <a:cubicBezTo>
                      <a:pt x="1387" y="590"/>
                      <a:pt x="1398" y="600"/>
                      <a:pt x="1415" y="602"/>
                    </a:cubicBezTo>
                    <a:cubicBezTo>
                      <a:pt x="1399" y="605"/>
                      <a:pt x="1415" y="622"/>
                      <a:pt x="1409" y="636"/>
                    </a:cubicBezTo>
                    <a:cubicBezTo>
                      <a:pt x="1422" y="629"/>
                      <a:pt x="1439" y="630"/>
                      <a:pt x="1442" y="614"/>
                    </a:cubicBezTo>
                    <a:cubicBezTo>
                      <a:pt x="1444" y="594"/>
                      <a:pt x="1422" y="593"/>
                      <a:pt x="1420" y="580"/>
                    </a:cubicBezTo>
                    <a:cubicBezTo>
                      <a:pt x="1418" y="567"/>
                      <a:pt x="1438" y="559"/>
                      <a:pt x="1447" y="553"/>
                    </a:cubicBezTo>
                    <a:cubicBezTo>
                      <a:pt x="1453" y="549"/>
                      <a:pt x="1452" y="539"/>
                      <a:pt x="1460" y="541"/>
                    </a:cubicBezTo>
                    <a:cubicBezTo>
                      <a:pt x="1465" y="542"/>
                      <a:pt x="1476" y="544"/>
                      <a:pt x="1480" y="543"/>
                    </a:cubicBezTo>
                    <a:cubicBezTo>
                      <a:pt x="1496" y="539"/>
                      <a:pt x="1510" y="522"/>
                      <a:pt x="1517" y="510"/>
                    </a:cubicBezTo>
                    <a:cubicBezTo>
                      <a:pt x="1521" y="502"/>
                      <a:pt x="1523" y="495"/>
                      <a:pt x="1527" y="487"/>
                    </a:cubicBezTo>
                    <a:cubicBezTo>
                      <a:pt x="1531" y="480"/>
                      <a:pt x="1539" y="482"/>
                      <a:pt x="1543" y="475"/>
                    </a:cubicBezTo>
                    <a:cubicBezTo>
                      <a:pt x="1548" y="467"/>
                      <a:pt x="1542" y="460"/>
                      <a:pt x="1545" y="451"/>
                    </a:cubicBezTo>
                    <a:cubicBezTo>
                      <a:pt x="1546" y="445"/>
                      <a:pt x="1554" y="437"/>
                      <a:pt x="1554" y="432"/>
                    </a:cubicBezTo>
                    <a:cubicBezTo>
                      <a:pt x="1554" y="421"/>
                      <a:pt x="1565" y="408"/>
                      <a:pt x="1551" y="398"/>
                    </a:cubicBezTo>
                    <a:cubicBezTo>
                      <a:pt x="1540" y="391"/>
                      <a:pt x="1527" y="400"/>
                      <a:pt x="1515" y="391"/>
                    </a:cubicBezTo>
                    <a:cubicBezTo>
                      <a:pt x="1498" y="377"/>
                      <a:pt x="1517" y="366"/>
                      <a:pt x="1528" y="359"/>
                    </a:cubicBezTo>
                    <a:cubicBezTo>
                      <a:pt x="1540" y="350"/>
                      <a:pt x="1547" y="337"/>
                      <a:pt x="1559" y="327"/>
                    </a:cubicBezTo>
                    <a:cubicBezTo>
                      <a:pt x="1566" y="322"/>
                      <a:pt x="1571" y="322"/>
                      <a:pt x="1580" y="321"/>
                    </a:cubicBezTo>
                    <a:cubicBezTo>
                      <a:pt x="1586" y="320"/>
                      <a:pt x="1595" y="323"/>
                      <a:pt x="1599" y="322"/>
                    </a:cubicBezTo>
                    <a:cubicBezTo>
                      <a:pt x="1604" y="321"/>
                      <a:pt x="1611" y="315"/>
                      <a:pt x="1618" y="314"/>
                    </a:cubicBezTo>
                    <a:cubicBezTo>
                      <a:pt x="1624" y="312"/>
                      <a:pt x="1633" y="310"/>
                      <a:pt x="1638" y="312"/>
                    </a:cubicBezTo>
                    <a:cubicBezTo>
                      <a:pt x="1653" y="317"/>
                      <a:pt x="1662" y="324"/>
                      <a:pt x="1679" y="321"/>
                    </a:cubicBezTo>
                    <a:cubicBezTo>
                      <a:pt x="1690" y="320"/>
                      <a:pt x="1700" y="297"/>
                      <a:pt x="1708" y="289"/>
                    </a:cubicBezTo>
                    <a:cubicBezTo>
                      <a:pt x="1713" y="284"/>
                      <a:pt x="1735" y="283"/>
                      <a:pt x="1745" y="285"/>
                    </a:cubicBezTo>
                    <a:cubicBezTo>
                      <a:pt x="1742" y="294"/>
                      <a:pt x="1745" y="292"/>
                      <a:pt x="1747" y="299"/>
                    </a:cubicBezTo>
                    <a:cubicBezTo>
                      <a:pt x="1755" y="290"/>
                      <a:pt x="1784" y="254"/>
                      <a:pt x="1785" y="288"/>
                    </a:cubicBezTo>
                    <a:cubicBezTo>
                      <a:pt x="1777" y="288"/>
                      <a:pt x="1774" y="292"/>
                      <a:pt x="1767" y="296"/>
                    </a:cubicBezTo>
                    <a:cubicBezTo>
                      <a:pt x="1763" y="298"/>
                      <a:pt x="1749" y="306"/>
                      <a:pt x="1749" y="307"/>
                    </a:cubicBezTo>
                    <a:cubicBezTo>
                      <a:pt x="1745" y="323"/>
                      <a:pt x="1723" y="332"/>
                      <a:pt x="1712" y="344"/>
                    </a:cubicBezTo>
                    <a:cubicBezTo>
                      <a:pt x="1696" y="362"/>
                      <a:pt x="1695" y="415"/>
                      <a:pt x="1714" y="433"/>
                    </a:cubicBezTo>
                    <a:cubicBezTo>
                      <a:pt x="1711" y="420"/>
                      <a:pt x="1734" y="392"/>
                      <a:pt x="1744" y="385"/>
                    </a:cubicBezTo>
                    <a:cubicBezTo>
                      <a:pt x="1747" y="383"/>
                      <a:pt x="1754" y="380"/>
                      <a:pt x="1756" y="377"/>
                    </a:cubicBezTo>
                    <a:cubicBezTo>
                      <a:pt x="1755" y="374"/>
                      <a:pt x="1754" y="371"/>
                      <a:pt x="1753" y="368"/>
                    </a:cubicBezTo>
                    <a:cubicBezTo>
                      <a:pt x="1756" y="367"/>
                      <a:pt x="1759" y="366"/>
                      <a:pt x="1763" y="365"/>
                    </a:cubicBezTo>
                    <a:cubicBezTo>
                      <a:pt x="1767" y="352"/>
                      <a:pt x="1762" y="341"/>
                      <a:pt x="1767" y="331"/>
                    </a:cubicBezTo>
                    <a:cubicBezTo>
                      <a:pt x="1772" y="322"/>
                      <a:pt x="1781" y="323"/>
                      <a:pt x="1784" y="310"/>
                    </a:cubicBezTo>
                    <a:cubicBezTo>
                      <a:pt x="1786" y="300"/>
                      <a:pt x="1806" y="307"/>
                      <a:pt x="1813" y="309"/>
                    </a:cubicBezTo>
                    <a:cubicBezTo>
                      <a:pt x="1826" y="312"/>
                      <a:pt x="1827" y="320"/>
                      <a:pt x="1843" y="312"/>
                    </a:cubicBezTo>
                    <a:cubicBezTo>
                      <a:pt x="1848" y="309"/>
                      <a:pt x="1853" y="305"/>
                      <a:pt x="1860" y="303"/>
                    </a:cubicBezTo>
                    <a:cubicBezTo>
                      <a:pt x="1868" y="301"/>
                      <a:pt x="1862" y="296"/>
                      <a:pt x="1868" y="291"/>
                    </a:cubicBezTo>
                    <a:cubicBezTo>
                      <a:pt x="1873" y="287"/>
                      <a:pt x="1889" y="276"/>
                      <a:pt x="1896" y="274"/>
                    </a:cubicBezTo>
                    <a:cubicBezTo>
                      <a:pt x="1905" y="272"/>
                      <a:pt x="1918" y="280"/>
                      <a:pt x="1927" y="272"/>
                    </a:cubicBezTo>
                    <a:cubicBezTo>
                      <a:pt x="1938" y="262"/>
                      <a:pt x="1928" y="261"/>
                      <a:pt x="1922" y="251"/>
                    </a:cubicBezTo>
                    <a:cubicBezTo>
                      <a:pt x="1911" y="234"/>
                      <a:pt x="1933" y="238"/>
                      <a:pt x="1939" y="229"/>
                    </a:cubicBezTo>
                    <a:cubicBezTo>
                      <a:pt x="1948" y="217"/>
                      <a:pt x="1941" y="218"/>
                      <a:pt x="1956" y="220"/>
                    </a:cubicBezTo>
                    <a:cubicBezTo>
                      <a:pt x="1967" y="222"/>
                      <a:pt x="1977" y="232"/>
                      <a:pt x="1988" y="237"/>
                    </a:cubicBezTo>
                    <a:cubicBezTo>
                      <a:pt x="1993" y="238"/>
                      <a:pt x="2011" y="252"/>
                      <a:pt x="2014" y="235"/>
                    </a:cubicBezTo>
                    <a:cubicBezTo>
                      <a:pt x="2015" y="224"/>
                      <a:pt x="2026" y="220"/>
                      <a:pt x="2037" y="218"/>
                    </a:cubicBezTo>
                    <a:cubicBezTo>
                      <a:pt x="2026" y="197"/>
                      <a:pt x="1980" y="188"/>
                      <a:pt x="1961" y="184"/>
                    </a:cubicBezTo>
                    <a:close/>
                    <a:moveTo>
                      <a:pt x="703" y="565"/>
                    </a:moveTo>
                    <a:cubicBezTo>
                      <a:pt x="694" y="563"/>
                      <a:pt x="687" y="566"/>
                      <a:pt x="683" y="573"/>
                    </a:cubicBezTo>
                    <a:cubicBezTo>
                      <a:pt x="706" y="570"/>
                      <a:pt x="706" y="617"/>
                      <a:pt x="678" y="610"/>
                    </a:cubicBezTo>
                    <a:cubicBezTo>
                      <a:pt x="668" y="608"/>
                      <a:pt x="649" y="603"/>
                      <a:pt x="648" y="589"/>
                    </a:cubicBezTo>
                    <a:cubicBezTo>
                      <a:pt x="648" y="582"/>
                      <a:pt x="663" y="568"/>
                      <a:pt x="654" y="565"/>
                    </a:cubicBezTo>
                    <a:cubicBezTo>
                      <a:pt x="638" y="558"/>
                      <a:pt x="643" y="541"/>
                      <a:pt x="639" y="529"/>
                    </a:cubicBezTo>
                    <a:cubicBezTo>
                      <a:pt x="636" y="522"/>
                      <a:pt x="627" y="530"/>
                      <a:pt x="629" y="520"/>
                    </a:cubicBezTo>
                    <a:cubicBezTo>
                      <a:pt x="630" y="508"/>
                      <a:pt x="631" y="510"/>
                      <a:pt x="637" y="502"/>
                    </a:cubicBezTo>
                    <a:cubicBezTo>
                      <a:pt x="655" y="479"/>
                      <a:pt x="682" y="484"/>
                      <a:pt x="700" y="506"/>
                    </a:cubicBezTo>
                    <a:cubicBezTo>
                      <a:pt x="689" y="505"/>
                      <a:pt x="644" y="509"/>
                      <a:pt x="671" y="525"/>
                    </a:cubicBezTo>
                    <a:cubicBezTo>
                      <a:pt x="667" y="537"/>
                      <a:pt x="683" y="542"/>
                      <a:pt x="684" y="557"/>
                    </a:cubicBezTo>
                    <a:cubicBezTo>
                      <a:pt x="693" y="549"/>
                      <a:pt x="704" y="552"/>
                      <a:pt x="703" y="565"/>
                    </a:cubicBezTo>
                    <a:close/>
                    <a:moveTo>
                      <a:pt x="776" y="627"/>
                    </a:moveTo>
                    <a:cubicBezTo>
                      <a:pt x="774" y="624"/>
                      <a:pt x="771" y="622"/>
                      <a:pt x="772" y="617"/>
                    </a:cubicBezTo>
                    <a:cubicBezTo>
                      <a:pt x="776" y="618"/>
                      <a:pt x="779" y="620"/>
                      <a:pt x="783" y="623"/>
                    </a:cubicBezTo>
                    <a:cubicBezTo>
                      <a:pt x="780" y="624"/>
                      <a:pt x="778" y="626"/>
                      <a:pt x="776" y="62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3" name="Freeform 72">
                <a:extLst>
                  <a:ext uri="{FF2B5EF4-FFF2-40B4-BE49-F238E27FC236}">
                    <a16:creationId xmlns:a16="http://schemas.microsoft.com/office/drawing/2014/main" id="{BC36C6D5-EC0C-4167-BC15-B3E482C26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609"/>
                <a:ext cx="5" cy="6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4" name="Freeform 73">
                <a:extLst>
                  <a:ext uri="{FF2B5EF4-FFF2-40B4-BE49-F238E27FC236}">
                    <a16:creationId xmlns:a16="http://schemas.microsoft.com/office/drawing/2014/main" id="{CE28BD36-BC7A-4AE0-B4E4-4A865E95D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1" y="599"/>
                <a:ext cx="34" cy="30"/>
              </a:xfrm>
              <a:custGeom>
                <a:avLst/>
                <a:gdLst>
                  <a:gd name="T0" fmla="*/ 14 w 19"/>
                  <a:gd name="T1" fmla="*/ 0 h 17"/>
                  <a:gd name="T2" fmla="*/ 0 w 19"/>
                  <a:gd name="T3" fmla="*/ 16 h 17"/>
                  <a:gd name="T4" fmla="*/ 19 w 19"/>
                  <a:gd name="T5" fmla="*/ 10 h 17"/>
                  <a:gd name="T6" fmla="*/ 14 w 19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7">
                    <a:moveTo>
                      <a:pt x="14" y="0"/>
                    </a:moveTo>
                    <a:cubicBezTo>
                      <a:pt x="5" y="6"/>
                      <a:pt x="7" y="8"/>
                      <a:pt x="0" y="16"/>
                    </a:cubicBezTo>
                    <a:cubicBezTo>
                      <a:pt x="7" y="17"/>
                      <a:pt x="14" y="15"/>
                      <a:pt x="19" y="10"/>
                    </a:cubicBezTo>
                    <a:cubicBezTo>
                      <a:pt x="15" y="10"/>
                      <a:pt x="12" y="7"/>
                      <a:pt x="14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5" name="Freeform 74">
                <a:extLst>
                  <a:ext uri="{FF2B5EF4-FFF2-40B4-BE49-F238E27FC236}">
                    <a16:creationId xmlns:a16="http://schemas.microsoft.com/office/drawing/2014/main" id="{A533BD4D-A064-4B64-B1A8-83D614DD8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8" y="1878"/>
                <a:ext cx="1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6" name="Freeform 75">
                <a:extLst>
                  <a:ext uri="{FF2B5EF4-FFF2-40B4-BE49-F238E27FC236}">
                    <a16:creationId xmlns:a16="http://schemas.microsoft.com/office/drawing/2014/main" id="{B4E3EAC3-E747-49EB-AF73-9842A0C19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1" y="1882"/>
                <a:ext cx="113" cy="158"/>
              </a:xfrm>
              <a:custGeom>
                <a:avLst/>
                <a:gdLst>
                  <a:gd name="T0" fmla="*/ 0 w 64"/>
                  <a:gd name="T1" fmla="*/ 17 h 89"/>
                  <a:gd name="T2" fmla="*/ 25 w 64"/>
                  <a:gd name="T3" fmla="*/ 53 h 89"/>
                  <a:gd name="T4" fmla="*/ 53 w 64"/>
                  <a:gd name="T5" fmla="*/ 89 h 89"/>
                  <a:gd name="T6" fmla="*/ 56 w 64"/>
                  <a:gd name="T7" fmla="*/ 82 h 89"/>
                  <a:gd name="T8" fmla="*/ 64 w 64"/>
                  <a:gd name="T9" fmla="*/ 86 h 89"/>
                  <a:gd name="T10" fmla="*/ 52 w 64"/>
                  <a:gd name="T11" fmla="*/ 69 h 89"/>
                  <a:gd name="T12" fmla="*/ 53 w 64"/>
                  <a:gd name="T13" fmla="*/ 45 h 89"/>
                  <a:gd name="T14" fmla="*/ 32 w 64"/>
                  <a:gd name="T15" fmla="*/ 34 h 89"/>
                  <a:gd name="T16" fmla="*/ 16 w 64"/>
                  <a:gd name="T17" fmla="*/ 17 h 89"/>
                  <a:gd name="T18" fmla="*/ 20 w 64"/>
                  <a:gd name="T19" fmla="*/ 16 h 89"/>
                  <a:gd name="T20" fmla="*/ 5 w 64"/>
                  <a:gd name="T21" fmla="*/ 0 h 89"/>
                  <a:gd name="T22" fmla="*/ 3 w 64"/>
                  <a:gd name="T23" fmla="*/ 2 h 89"/>
                  <a:gd name="T24" fmla="*/ 0 w 64"/>
                  <a:gd name="T25" fmla="*/ 1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89">
                    <a:moveTo>
                      <a:pt x="0" y="17"/>
                    </a:moveTo>
                    <a:cubicBezTo>
                      <a:pt x="9" y="16"/>
                      <a:pt x="20" y="43"/>
                      <a:pt x="25" y="53"/>
                    </a:cubicBezTo>
                    <a:cubicBezTo>
                      <a:pt x="34" y="73"/>
                      <a:pt x="35" y="76"/>
                      <a:pt x="53" y="89"/>
                    </a:cubicBezTo>
                    <a:cubicBezTo>
                      <a:pt x="54" y="86"/>
                      <a:pt x="55" y="84"/>
                      <a:pt x="56" y="82"/>
                    </a:cubicBezTo>
                    <a:cubicBezTo>
                      <a:pt x="58" y="83"/>
                      <a:pt x="61" y="84"/>
                      <a:pt x="64" y="86"/>
                    </a:cubicBezTo>
                    <a:cubicBezTo>
                      <a:pt x="61" y="82"/>
                      <a:pt x="53" y="73"/>
                      <a:pt x="52" y="69"/>
                    </a:cubicBezTo>
                    <a:cubicBezTo>
                      <a:pt x="51" y="62"/>
                      <a:pt x="56" y="52"/>
                      <a:pt x="53" y="45"/>
                    </a:cubicBezTo>
                    <a:cubicBezTo>
                      <a:pt x="55" y="48"/>
                      <a:pt x="31" y="34"/>
                      <a:pt x="32" y="34"/>
                    </a:cubicBezTo>
                    <a:cubicBezTo>
                      <a:pt x="25" y="32"/>
                      <a:pt x="24" y="21"/>
                      <a:pt x="16" y="17"/>
                    </a:cubicBezTo>
                    <a:cubicBezTo>
                      <a:pt x="17" y="17"/>
                      <a:pt x="19" y="16"/>
                      <a:pt x="20" y="16"/>
                    </a:cubicBezTo>
                    <a:cubicBezTo>
                      <a:pt x="18" y="9"/>
                      <a:pt x="12" y="3"/>
                      <a:pt x="5" y="0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4" y="3"/>
                      <a:pt x="2" y="13"/>
                      <a:pt x="0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7" name="Freeform 76">
                <a:extLst>
                  <a:ext uri="{FF2B5EF4-FFF2-40B4-BE49-F238E27FC236}">
                    <a16:creationId xmlns:a16="http://schemas.microsoft.com/office/drawing/2014/main" id="{51DA4793-7E4D-4D83-865C-217D5B644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" y="1885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8" name="Freeform 77">
                <a:extLst>
                  <a:ext uri="{FF2B5EF4-FFF2-40B4-BE49-F238E27FC236}">
                    <a16:creationId xmlns:a16="http://schemas.microsoft.com/office/drawing/2014/main" id="{7751398C-744E-4F4B-B191-7C0F0401E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5" y="615"/>
                <a:ext cx="2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09" name="Freeform 78">
                <a:extLst>
                  <a:ext uri="{FF2B5EF4-FFF2-40B4-BE49-F238E27FC236}">
                    <a16:creationId xmlns:a16="http://schemas.microsoft.com/office/drawing/2014/main" id="{79BAC9FC-C361-4378-AB59-4D4858F02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513"/>
                <a:ext cx="72" cy="31"/>
              </a:xfrm>
              <a:custGeom>
                <a:avLst/>
                <a:gdLst>
                  <a:gd name="T0" fmla="*/ 41 w 41"/>
                  <a:gd name="T1" fmla="*/ 11 h 17"/>
                  <a:gd name="T2" fmla="*/ 10 w 41"/>
                  <a:gd name="T3" fmla="*/ 17 h 17"/>
                  <a:gd name="T4" fmla="*/ 41 w 41"/>
                  <a:gd name="T5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7">
                    <a:moveTo>
                      <a:pt x="41" y="11"/>
                    </a:moveTo>
                    <a:cubicBezTo>
                      <a:pt x="31" y="0"/>
                      <a:pt x="0" y="2"/>
                      <a:pt x="10" y="17"/>
                    </a:cubicBezTo>
                    <a:cubicBezTo>
                      <a:pt x="20" y="17"/>
                      <a:pt x="31" y="16"/>
                      <a:pt x="41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0" name="Freeform 79">
                <a:extLst>
                  <a:ext uri="{FF2B5EF4-FFF2-40B4-BE49-F238E27FC236}">
                    <a16:creationId xmlns:a16="http://schemas.microsoft.com/office/drawing/2014/main" id="{7B627279-A098-4449-80D7-9318C9C57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565"/>
                <a:ext cx="27" cy="16"/>
              </a:xfrm>
              <a:custGeom>
                <a:avLst/>
                <a:gdLst>
                  <a:gd name="T0" fmla="*/ 0 w 15"/>
                  <a:gd name="T1" fmla="*/ 2 h 9"/>
                  <a:gd name="T2" fmla="*/ 10 w 15"/>
                  <a:gd name="T3" fmla="*/ 9 h 9"/>
                  <a:gd name="T4" fmla="*/ 0 w 15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0" y="2"/>
                    </a:moveTo>
                    <a:cubicBezTo>
                      <a:pt x="3" y="4"/>
                      <a:pt x="6" y="7"/>
                      <a:pt x="10" y="9"/>
                    </a:cubicBezTo>
                    <a:cubicBezTo>
                      <a:pt x="15" y="1"/>
                      <a:pt x="9" y="0"/>
                      <a:pt x="0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1" name="Freeform 80">
                <a:extLst>
                  <a:ext uri="{FF2B5EF4-FFF2-40B4-BE49-F238E27FC236}">
                    <a16:creationId xmlns:a16="http://schemas.microsoft.com/office/drawing/2014/main" id="{1E1373F4-62E2-4875-BEFD-95DD73448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4" y="371"/>
                <a:ext cx="14" cy="16"/>
              </a:xfrm>
              <a:custGeom>
                <a:avLst/>
                <a:gdLst>
                  <a:gd name="T0" fmla="*/ 8 w 8"/>
                  <a:gd name="T1" fmla="*/ 4 h 9"/>
                  <a:gd name="T2" fmla="*/ 4 w 8"/>
                  <a:gd name="T3" fmla="*/ 9 h 9"/>
                  <a:gd name="T4" fmla="*/ 8 w 8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cubicBezTo>
                      <a:pt x="5" y="5"/>
                      <a:pt x="0" y="0"/>
                      <a:pt x="4" y="9"/>
                    </a:cubicBezTo>
                    <a:cubicBezTo>
                      <a:pt x="6" y="6"/>
                      <a:pt x="8" y="4"/>
                      <a:pt x="8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2" name="Freeform 81">
                <a:extLst>
                  <a:ext uri="{FF2B5EF4-FFF2-40B4-BE49-F238E27FC236}">
                    <a16:creationId xmlns:a16="http://schemas.microsoft.com/office/drawing/2014/main" id="{979279E1-88C9-48FD-BBFB-C7E3578D3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" y="414"/>
                <a:ext cx="27" cy="21"/>
              </a:xfrm>
              <a:custGeom>
                <a:avLst/>
                <a:gdLst>
                  <a:gd name="T0" fmla="*/ 0 w 15"/>
                  <a:gd name="T1" fmla="*/ 7 h 12"/>
                  <a:gd name="T2" fmla="*/ 15 w 15"/>
                  <a:gd name="T3" fmla="*/ 9 h 12"/>
                  <a:gd name="T4" fmla="*/ 0 w 15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">
                    <a:moveTo>
                      <a:pt x="0" y="7"/>
                    </a:moveTo>
                    <a:cubicBezTo>
                      <a:pt x="5" y="12"/>
                      <a:pt x="9" y="11"/>
                      <a:pt x="15" y="9"/>
                    </a:cubicBezTo>
                    <a:cubicBezTo>
                      <a:pt x="14" y="8"/>
                      <a:pt x="9" y="0"/>
                      <a:pt x="0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3" name="Freeform 82">
                <a:extLst>
                  <a:ext uri="{FF2B5EF4-FFF2-40B4-BE49-F238E27FC236}">
                    <a16:creationId xmlns:a16="http://schemas.microsoft.com/office/drawing/2014/main" id="{7A7594D9-E9B4-47C2-A316-75E5CD0B9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3" y="4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4" name="Freeform 83">
                <a:extLst>
                  <a:ext uri="{FF2B5EF4-FFF2-40B4-BE49-F238E27FC236}">
                    <a16:creationId xmlns:a16="http://schemas.microsoft.com/office/drawing/2014/main" id="{D5A2C2C7-28CD-4F95-9EB3-CBAC32DC7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9" y="238"/>
                <a:ext cx="128" cy="63"/>
              </a:xfrm>
              <a:custGeom>
                <a:avLst/>
                <a:gdLst>
                  <a:gd name="T0" fmla="*/ 11 w 72"/>
                  <a:gd name="T1" fmla="*/ 35 h 35"/>
                  <a:gd name="T2" fmla="*/ 60 w 72"/>
                  <a:gd name="T3" fmla="*/ 26 h 35"/>
                  <a:gd name="T4" fmla="*/ 40 w 72"/>
                  <a:gd name="T5" fmla="*/ 9 h 35"/>
                  <a:gd name="T6" fmla="*/ 41 w 72"/>
                  <a:gd name="T7" fmla="*/ 1 h 35"/>
                  <a:gd name="T8" fmla="*/ 11 w 72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35">
                    <a:moveTo>
                      <a:pt x="11" y="35"/>
                    </a:moveTo>
                    <a:cubicBezTo>
                      <a:pt x="21" y="31"/>
                      <a:pt x="54" y="32"/>
                      <a:pt x="60" y="26"/>
                    </a:cubicBezTo>
                    <a:cubicBezTo>
                      <a:pt x="72" y="14"/>
                      <a:pt x="51" y="2"/>
                      <a:pt x="40" y="9"/>
                    </a:cubicBezTo>
                    <a:cubicBezTo>
                      <a:pt x="41" y="6"/>
                      <a:pt x="41" y="4"/>
                      <a:pt x="41" y="1"/>
                    </a:cubicBezTo>
                    <a:cubicBezTo>
                      <a:pt x="28" y="0"/>
                      <a:pt x="0" y="25"/>
                      <a:pt x="11" y="3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5" name="Freeform 84">
                <a:extLst>
                  <a:ext uri="{FF2B5EF4-FFF2-40B4-BE49-F238E27FC236}">
                    <a16:creationId xmlns:a16="http://schemas.microsoft.com/office/drawing/2014/main" id="{CFEBFA8F-2A49-472B-8D60-B48CC50C1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212"/>
                <a:ext cx="43" cy="25"/>
              </a:xfrm>
              <a:custGeom>
                <a:avLst/>
                <a:gdLst>
                  <a:gd name="T0" fmla="*/ 10 w 24"/>
                  <a:gd name="T1" fmla="*/ 0 h 14"/>
                  <a:gd name="T2" fmla="*/ 0 w 24"/>
                  <a:gd name="T3" fmla="*/ 3 h 14"/>
                  <a:gd name="T4" fmla="*/ 24 w 24"/>
                  <a:gd name="T5" fmla="*/ 5 h 14"/>
                  <a:gd name="T6" fmla="*/ 10 w 24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4">
                    <a:moveTo>
                      <a:pt x="10" y="0"/>
                    </a:moveTo>
                    <a:cubicBezTo>
                      <a:pt x="7" y="1"/>
                      <a:pt x="4" y="2"/>
                      <a:pt x="0" y="3"/>
                    </a:cubicBezTo>
                    <a:cubicBezTo>
                      <a:pt x="5" y="14"/>
                      <a:pt x="16" y="13"/>
                      <a:pt x="24" y="5"/>
                    </a:cubicBezTo>
                    <a:cubicBezTo>
                      <a:pt x="19" y="3"/>
                      <a:pt x="14" y="0"/>
                      <a:pt x="1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6" name="Freeform 85">
                <a:extLst>
                  <a:ext uri="{FF2B5EF4-FFF2-40B4-BE49-F238E27FC236}">
                    <a16:creationId xmlns:a16="http://schemas.microsoft.com/office/drawing/2014/main" id="{C493F150-9678-4C00-AF83-F34A8B318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5" y="143"/>
                <a:ext cx="179" cy="140"/>
              </a:xfrm>
              <a:custGeom>
                <a:avLst/>
                <a:gdLst>
                  <a:gd name="T0" fmla="*/ 14 w 101"/>
                  <a:gd name="T1" fmla="*/ 52 h 79"/>
                  <a:gd name="T2" fmla="*/ 78 w 101"/>
                  <a:gd name="T3" fmla="*/ 65 h 79"/>
                  <a:gd name="T4" fmla="*/ 72 w 101"/>
                  <a:gd name="T5" fmla="*/ 61 h 79"/>
                  <a:gd name="T6" fmla="*/ 46 w 101"/>
                  <a:gd name="T7" fmla="*/ 40 h 79"/>
                  <a:gd name="T8" fmla="*/ 57 w 101"/>
                  <a:gd name="T9" fmla="*/ 26 h 79"/>
                  <a:gd name="T10" fmla="*/ 0 w 101"/>
                  <a:gd name="T11" fmla="*/ 33 h 79"/>
                  <a:gd name="T12" fmla="*/ 40 w 101"/>
                  <a:gd name="T13" fmla="*/ 41 h 79"/>
                  <a:gd name="T14" fmla="*/ 14 w 101"/>
                  <a:gd name="T15" fmla="*/ 5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79">
                    <a:moveTo>
                      <a:pt x="14" y="52"/>
                    </a:moveTo>
                    <a:cubicBezTo>
                      <a:pt x="28" y="63"/>
                      <a:pt x="63" y="79"/>
                      <a:pt x="78" y="65"/>
                    </a:cubicBezTo>
                    <a:cubicBezTo>
                      <a:pt x="76" y="64"/>
                      <a:pt x="74" y="63"/>
                      <a:pt x="72" y="61"/>
                    </a:cubicBezTo>
                    <a:cubicBezTo>
                      <a:pt x="101" y="48"/>
                      <a:pt x="56" y="40"/>
                      <a:pt x="46" y="40"/>
                    </a:cubicBezTo>
                    <a:cubicBezTo>
                      <a:pt x="50" y="34"/>
                      <a:pt x="54" y="29"/>
                      <a:pt x="57" y="26"/>
                    </a:cubicBezTo>
                    <a:cubicBezTo>
                      <a:pt x="35" y="0"/>
                      <a:pt x="23" y="23"/>
                      <a:pt x="0" y="33"/>
                    </a:cubicBezTo>
                    <a:cubicBezTo>
                      <a:pt x="12" y="40"/>
                      <a:pt x="26" y="41"/>
                      <a:pt x="40" y="41"/>
                    </a:cubicBezTo>
                    <a:cubicBezTo>
                      <a:pt x="31" y="44"/>
                      <a:pt x="22" y="48"/>
                      <a:pt x="14" y="5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7" name="Freeform 86">
                <a:extLst>
                  <a:ext uri="{FF2B5EF4-FFF2-40B4-BE49-F238E27FC236}">
                    <a16:creationId xmlns:a16="http://schemas.microsoft.com/office/drawing/2014/main" id="{58FDE994-5B18-4827-83BD-767CDE3C1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9" y="325"/>
                <a:ext cx="18" cy="18"/>
              </a:xfrm>
              <a:custGeom>
                <a:avLst/>
                <a:gdLst>
                  <a:gd name="T0" fmla="*/ 10 w 10"/>
                  <a:gd name="T1" fmla="*/ 1 h 10"/>
                  <a:gd name="T2" fmla="*/ 0 w 10"/>
                  <a:gd name="T3" fmla="*/ 5 h 10"/>
                  <a:gd name="T4" fmla="*/ 10 w 10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1"/>
                    </a:moveTo>
                    <a:cubicBezTo>
                      <a:pt x="5" y="0"/>
                      <a:pt x="3" y="2"/>
                      <a:pt x="0" y="5"/>
                    </a:cubicBezTo>
                    <a:cubicBezTo>
                      <a:pt x="3" y="4"/>
                      <a:pt x="5" y="10"/>
                      <a:pt x="1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8" name="Freeform 87">
                <a:extLst>
                  <a:ext uri="{FF2B5EF4-FFF2-40B4-BE49-F238E27FC236}">
                    <a16:creationId xmlns:a16="http://schemas.microsoft.com/office/drawing/2014/main" id="{614010DD-073C-45C7-8FF3-356118BB9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7" y="166"/>
                <a:ext cx="25" cy="9"/>
              </a:xfrm>
              <a:custGeom>
                <a:avLst/>
                <a:gdLst>
                  <a:gd name="T0" fmla="*/ 14 w 14"/>
                  <a:gd name="T1" fmla="*/ 4 h 5"/>
                  <a:gd name="T2" fmla="*/ 0 w 14"/>
                  <a:gd name="T3" fmla="*/ 1 h 5"/>
                  <a:gd name="T4" fmla="*/ 14 w 14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">
                    <a:moveTo>
                      <a:pt x="14" y="4"/>
                    </a:moveTo>
                    <a:cubicBezTo>
                      <a:pt x="10" y="3"/>
                      <a:pt x="6" y="0"/>
                      <a:pt x="0" y="1"/>
                    </a:cubicBezTo>
                    <a:cubicBezTo>
                      <a:pt x="5" y="5"/>
                      <a:pt x="8" y="4"/>
                      <a:pt x="14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19" name="Freeform 88">
                <a:extLst>
                  <a:ext uri="{FF2B5EF4-FFF2-40B4-BE49-F238E27FC236}">
                    <a16:creationId xmlns:a16="http://schemas.microsoft.com/office/drawing/2014/main" id="{40DA6B5D-914C-498F-BC22-625FC3DB7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6" y="286"/>
                <a:ext cx="20" cy="15"/>
              </a:xfrm>
              <a:custGeom>
                <a:avLst/>
                <a:gdLst>
                  <a:gd name="T0" fmla="*/ 11 w 11"/>
                  <a:gd name="T1" fmla="*/ 0 h 8"/>
                  <a:gd name="T2" fmla="*/ 0 w 11"/>
                  <a:gd name="T3" fmla="*/ 1 h 8"/>
                  <a:gd name="T4" fmla="*/ 11 w 1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7" y="1"/>
                      <a:pt x="3" y="1"/>
                      <a:pt x="0" y="1"/>
                    </a:cubicBezTo>
                    <a:cubicBezTo>
                      <a:pt x="6" y="8"/>
                      <a:pt x="6" y="2"/>
                      <a:pt x="1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0" name="Freeform 89">
                <a:extLst>
                  <a:ext uri="{FF2B5EF4-FFF2-40B4-BE49-F238E27FC236}">
                    <a16:creationId xmlns:a16="http://schemas.microsoft.com/office/drawing/2014/main" id="{B7698178-B1CA-45DD-9D7A-4D8DF15F3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" y="201"/>
                <a:ext cx="6" cy="9"/>
              </a:xfrm>
              <a:custGeom>
                <a:avLst/>
                <a:gdLst>
                  <a:gd name="T0" fmla="*/ 0 w 3"/>
                  <a:gd name="T1" fmla="*/ 1 h 5"/>
                  <a:gd name="T2" fmla="*/ 3 w 3"/>
                  <a:gd name="T3" fmla="*/ 0 h 5"/>
                  <a:gd name="T4" fmla="*/ 1 w 3"/>
                  <a:gd name="T5" fmla="*/ 1 h 5"/>
                  <a:gd name="T6" fmla="*/ 0 w 3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cubicBezTo>
                      <a:pt x="0" y="5"/>
                      <a:pt x="1" y="1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1" name="Freeform 90">
                <a:extLst>
                  <a:ext uri="{FF2B5EF4-FFF2-40B4-BE49-F238E27FC236}">
                    <a16:creationId xmlns:a16="http://schemas.microsoft.com/office/drawing/2014/main" id="{5FE8039B-AA63-4DB0-9B08-A60FF96AE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9" y="178"/>
                <a:ext cx="122" cy="43"/>
              </a:xfrm>
              <a:custGeom>
                <a:avLst/>
                <a:gdLst>
                  <a:gd name="T0" fmla="*/ 31 w 69"/>
                  <a:gd name="T1" fmla="*/ 10 h 24"/>
                  <a:gd name="T2" fmla="*/ 25 w 69"/>
                  <a:gd name="T3" fmla="*/ 13 h 24"/>
                  <a:gd name="T4" fmla="*/ 32 w 69"/>
                  <a:gd name="T5" fmla="*/ 13 h 24"/>
                  <a:gd name="T6" fmla="*/ 24 w 69"/>
                  <a:gd name="T7" fmla="*/ 16 h 24"/>
                  <a:gd name="T8" fmla="*/ 37 w 69"/>
                  <a:gd name="T9" fmla="*/ 24 h 24"/>
                  <a:gd name="T10" fmla="*/ 57 w 69"/>
                  <a:gd name="T11" fmla="*/ 14 h 24"/>
                  <a:gd name="T12" fmla="*/ 69 w 69"/>
                  <a:gd name="T13" fmla="*/ 7 h 24"/>
                  <a:gd name="T14" fmla="*/ 31 w 69"/>
                  <a:gd name="T15" fmla="*/ 4 h 24"/>
                  <a:gd name="T16" fmla="*/ 0 w 69"/>
                  <a:gd name="T17" fmla="*/ 10 h 24"/>
                  <a:gd name="T18" fmla="*/ 31 w 69"/>
                  <a:gd name="T19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24">
                    <a:moveTo>
                      <a:pt x="31" y="10"/>
                    </a:moveTo>
                    <a:cubicBezTo>
                      <a:pt x="29" y="11"/>
                      <a:pt x="27" y="12"/>
                      <a:pt x="25" y="13"/>
                    </a:cubicBezTo>
                    <a:cubicBezTo>
                      <a:pt x="27" y="13"/>
                      <a:pt x="30" y="13"/>
                      <a:pt x="32" y="13"/>
                    </a:cubicBezTo>
                    <a:cubicBezTo>
                      <a:pt x="29" y="14"/>
                      <a:pt x="27" y="15"/>
                      <a:pt x="24" y="16"/>
                    </a:cubicBezTo>
                    <a:cubicBezTo>
                      <a:pt x="27" y="19"/>
                      <a:pt x="34" y="22"/>
                      <a:pt x="37" y="24"/>
                    </a:cubicBezTo>
                    <a:cubicBezTo>
                      <a:pt x="42" y="17"/>
                      <a:pt x="49" y="14"/>
                      <a:pt x="57" y="14"/>
                    </a:cubicBezTo>
                    <a:cubicBezTo>
                      <a:pt x="59" y="11"/>
                      <a:pt x="67" y="8"/>
                      <a:pt x="69" y="7"/>
                    </a:cubicBezTo>
                    <a:cubicBezTo>
                      <a:pt x="58" y="0"/>
                      <a:pt x="44" y="7"/>
                      <a:pt x="31" y="4"/>
                    </a:cubicBezTo>
                    <a:cubicBezTo>
                      <a:pt x="20" y="2"/>
                      <a:pt x="9" y="3"/>
                      <a:pt x="0" y="10"/>
                    </a:cubicBezTo>
                    <a:cubicBezTo>
                      <a:pt x="11" y="12"/>
                      <a:pt x="20" y="4"/>
                      <a:pt x="31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2" name="Freeform 91">
                <a:extLst>
                  <a:ext uri="{FF2B5EF4-FFF2-40B4-BE49-F238E27FC236}">
                    <a16:creationId xmlns:a16="http://schemas.microsoft.com/office/drawing/2014/main" id="{3FBE127D-32F6-43EB-84D0-157445115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0" y="148"/>
                <a:ext cx="43" cy="39"/>
              </a:xfrm>
              <a:custGeom>
                <a:avLst/>
                <a:gdLst>
                  <a:gd name="T0" fmla="*/ 24 w 24"/>
                  <a:gd name="T1" fmla="*/ 17 h 22"/>
                  <a:gd name="T2" fmla="*/ 0 w 24"/>
                  <a:gd name="T3" fmla="*/ 17 h 22"/>
                  <a:gd name="T4" fmla="*/ 6 w 24"/>
                  <a:gd name="T5" fmla="*/ 22 h 22"/>
                  <a:gd name="T6" fmla="*/ 24 w 24"/>
                  <a:gd name="T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2">
                    <a:moveTo>
                      <a:pt x="24" y="17"/>
                    </a:moveTo>
                    <a:cubicBezTo>
                      <a:pt x="22" y="0"/>
                      <a:pt x="7" y="8"/>
                      <a:pt x="0" y="17"/>
                    </a:cubicBezTo>
                    <a:cubicBezTo>
                      <a:pt x="2" y="18"/>
                      <a:pt x="4" y="20"/>
                      <a:pt x="6" y="22"/>
                    </a:cubicBezTo>
                    <a:cubicBezTo>
                      <a:pt x="12" y="22"/>
                      <a:pt x="18" y="19"/>
                      <a:pt x="24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3" name="Freeform 92">
                <a:extLst>
                  <a:ext uri="{FF2B5EF4-FFF2-40B4-BE49-F238E27FC236}">
                    <a16:creationId xmlns:a16="http://schemas.microsoft.com/office/drawing/2014/main" id="{0189D94E-6D75-498A-A1A1-DF1527BBD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175"/>
                <a:ext cx="45" cy="30"/>
              </a:xfrm>
              <a:custGeom>
                <a:avLst/>
                <a:gdLst>
                  <a:gd name="T0" fmla="*/ 19 w 25"/>
                  <a:gd name="T1" fmla="*/ 15 h 17"/>
                  <a:gd name="T2" fmla="*/ 25 w 25"/>
                  <a:gd name="T3" fmla="*/ 4 h 17"/>
                  <a:gd name="T4" fmla="*/ 14 w 25"/>
                  <a:gd name="T5" fmla="*/ 4 h 17"/>
                  <a:gd name="T6" fmla="*/ 18 w 25"/>
                  <a:gd name="T7" fmla="*/ 2 h 17"/>
                  <a:gd name="T8" fmla="*/ 0 w 25"/>
                  <a:gd name="T9" fmla="*/ 15 h 17"/>
                  <a:gd name="T10" fmla="*/ 19 w 25"/>
                  <a:gd name="T1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7">
                    <a:moveTo>
                      <a:pt x="19" y="15"/>
                    </a:moveTo>
                    <a:cubicBezTo>
                      <a:pt x="20" y="11"/>
                      <a:pt x="23" y="10"/>
                      <a:pt x="25" y="4"/>
                    </a:cubicBezTo>
                    <a:cubicBezTo>
                      <a:pt x="22" y="4"/>
                      <a:pt x="18" y="4"/>
                      <a:pt x="14" y="4"/>
                    </a:cubicBezTo>
                    <a:cubicBezTo>
                      <a:pt x="16" y="3"/>
                      <a:pt x="17" y="3"/>
                      <a:pt x="18" y="2"/>
                    </a:cubicBezTo>
                    <a:cubicBezTo>
                      <a:pt x="8" y="0"/>
                      <a:pt x="3" y="6"/>
                      <a:pt x="0" y="15"/>
                    </a:cubicBezTo>
                    <a:cubicBezTo>
                      <a:pt x="5" y="17"/>
                      <a:pt x="13" y="17"/>
                      <a:pt x="19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4" name="Freeform 93">
                <a:extLst>
                  <a:ext uri="{FF2B5EF4-FFF2-40B4-BE49-F238E27FC236}">
                    <a16:creationId xmlns:a16="http://schemas.microsoft.com/office/drawing/2014/main" id="{52BE42AA-07EF-4BDD-9FCB-F49E1DBBB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" y="198"/>
                <a:ext cx="48" cy="19"/>
              </a:xfrm>
              <a:custGeom>
                <a:avLst/>
                <a:gdLst>
                  <a:gd name="T0" fmla="*/ 0 w 27"/>
                  <a:gd name="T1" fmla="*/ 9 h 11"/>
                  <a:gd name="T2" fmla="*/ 16 w 27"/>
                  <a:gd name="T3" fmla="*/ 11 h 11"/>
                  <a:gd name="T4" fmla="*/ 27 w 27"/>
                  <a:gd name="T5" fmla="*/ 6 h 11"/>
                  <a:gd name="T6" fmla="*/ 0 w 27"/>
                  <a:gd name="T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1">
                    <a:moveTo>
                      <a:pt x="0" y="9"/>
                    </a:moveTo>
                    <a:cubicBezTo>
                      <a:pt x="5" y="9"/>
                      <a:pt x="10" y="11"/>
                      <a:pt x="16" y="11"/>
                    </a:cubicBezTo>
                    <a:cubicBezTo>
                      <a:pt x="20" y="10"/>
                      <a:pt x="23" y="8"/>
                      <a:pt x="27" y="6"/>
                    </a:cubicBezTo>
                    <a:cubicBezTo>
                      <a:pt x="18" y="0"/>
                      <a:pt x="8" y="1"/>
                      <a:pt x="0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5" name="Freeform 94">
                <a:extLst>
                  <a:ext uri="{FF2B5EF4-FFF2-40B4-BE49-F238E27FC236}">
                    <a16:creationId xmlns:a16="http://schemas.microsoft.com/office/drawing/2014/main" id="{60358C6D-8A96-4111-83B4-DDDD20E9A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146"/>
                <a:ext cx="72" cy="52"/>
              </a:xfrm>
              <a:custGeom>
                <a:avLst/>
                <a:gdLst>
                  <a:gd name="T0" fmla="*/ 0 w 41"/>
                  <a:gd name="T1" fmla="*/ 21 h 29"/>
                  <a:gd name="T2" fmla="*/ 31 w 41"/>
                  <a:gd name="T3" fmla="*/ 24 h 29"/>
                  <a:gd name="T4" fmla="*/ 41 w 41"/>
                  <a:gd name="T5" fmla="*/ 22 h 29"/>
                  <a:gd name="T6" fmla="*/ 21 w 41"/>
                  <a:gd name="T7" fmla="*/ 17 h 29"/>
                  <a:gd name="T8" fmla="*/ 39 w 41"/>
                  <a:gd name="T9" fmla="*/ 0 h 29"/>
                  <a:gd name="T10" fmla="*/ 13 w 41"/>
                  <a:gd name="T11" fmla="*/ 17 h 29"/>
                  <a:gd name="T12" fmla="*/ 14 w 41"/>
                  <a:gd name="T13" fmla="*/ 17 h 29"/>
                  <a:gd name="T14" fmla="*/ 0 w 41"/>
                  <a:gd name="T15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9">
                    <a:moveTo>
                      <a:pt x="0" y="21"/>
                    </a:moveTo>
                    <a:cubicBezTo>
                      <a:pt x="9" y="27"/>
                      <a:pt x="20" y="29"/>
                      <a:pt x="31" y="24"/>
                    </a:cubicBezTo>
                    <a:cubicBezTo>
                      <a:pt x="34" y="23"/>
                      <a:pt x="37" y="23"/>
                      <a:pt x="41" y="22"/>
                    </a:cubicBezTo>
                    <a:cubicBezTo>
                      <a:pt x="35" y="20"/>
                      <a:pt x="28" y="18"/>
                      <a:pt x="21" y="17"/>
                    </a:cubicBezTo>
                    <a:cubicBezTo>
                      <a:pt x="30" y="13"/>
                      <a:pt x="39" y="10"/>
                      <a:pt x="39" y="0"/>
                    </a:cubicBezTo>
                    <a:cubicBezTo>
                      <a:pt x="31" y="8"/>
                      <a:pt x="16" y="7"/>
                      <a:pt x="13" y="17"/>
                    </a:cubicBezTo>
                    <a:cubicBezTo>
                      <a:pt x="13" y="17"/>
                      <a:pt x="14" y="17"/>
                      <a:pt x="14" y="17"/>
                    </a:cubicBezTo>
                    <a:cubicBezTo>
                      <a:pt x="9" y="17"/>
                      <a:pt x="4" y="18"/>
                      <a:pt x="0" y="2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6" name="Freeform 95">
                <a:extLst>
                  <a:ext uri="{FF2B5EF4-FFF2-40B4-BE49-F238E27FC236}">
                    <a16:creationId xmlns:a16="http://schemas.microsoft.com/office/drawing/2014/main" id="{07E9B1B3-D7C7-423F-B728-EFC8C839B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6" y="208"/>
                <a:ext cx="243" cy="146"/>
              </a:xfrm>
              <a:custGeom>
                <a:avLst/>
                <a:gdLst>
                  <a:gd name="T0" fmla="*/ 18 w 137"/>
                  <a:gd name="T1" fmla="*/ 40 h 82"/>
                  <a:gd name="T2" fmla="*/ 56 w 137"/>
                  <a:gd name="T3" fmla="*/ 39 h 82"/>
                  <a:gd name="T4" fmla="*/ 29 w 137"/>
                  <a:gd name="T5" fmla="*/ 52 h 82"/>
                  <a:gd name="T6" fmla="*/ 58 w 137"/>
                  <a:gd name="T7" fmla="*/ 58 h 82"/>
                  <a:gd name="T8" fmla="*/ 33 w 137"/>
                  <a:gd name="T9" fmla="*/ 60 h 82"/>
                  <a:gd name="T10" fmla="*/ 60 w 137"/>
                  <a:gd name="T11" fmla="*/ 82 h 82"/>
                  <a:gd name="T12" fmla="*/ 103 w 137"/>
                  <a:gd name="T13" fmla="*/ 41 h 82"/>
                  <a:gd name="T14" fmla="*/ 98 w 137"/>
                  <a:gd name="T15" fmla="*/ 42 h 82"/>
                  <a:gd name="T16" fmla="*/ 100 w 137"/>
                  <a:gd name="T17" fmla="*/ 61 h 82"/>
                  <a:gd name="T18" fmla="*/ 116 w 137"/>
                  <a:gd name="T19" fmla="*/ 62 h 82"/>
                  <a:gd name="T20" fmla="*/ 115 w 137"/>
                  <a:gd name="T21" fmla="*/ 68 h 82"/>
                  <a:gd name="T22" fmla="*/ 137 w 137"/>
                  <a:gd name="T23" fmla="*/ 56 h 82"/>
                  <a:gd name="T24" fmla="*/ 107 w 137"/>
                  <a:gd name="T25" fmla="*/ 39 h 82"/>
                  <a:gd name="T26" fmla="*/ 110 w 137"/>
                  <a:gd name="T27" fmla="*/ 38 h 82"/>
                  <a:gd name="T28" fmla="*/ 75 w 137"/>
                  <a:gd name="T29" fmla="*/ 15 h 82"/>
                  <a:gd name="T30" fmla="*/ 69 w 137"/>
                  <a:gd name="T31" fmla="*/ 20 h 82"/>
                  <a:gd name="T32" fmla="*/ 53 w 137"/>
                  <a:gd name="T33" fmla="*/ 26 h 82"/>
                  <a:gd name="T34" fmla="*/ 34 w 137"/>
                  <a:gd name="T35" fmla="*/ 22 h 82"/>
                  <a:gd name="T36" fmla="*/ 25 w 137"/>
                  <a:gd name="T37" fmla="*/ 17 h 82"/>
                  <a:gd name="T38" fmla="*/ 29 w 137"/>
                  <a:gd name="T39" fmla="*/ 12 h 82"/>
                  <a:gd name="T40" fmla="*/ 0 w 137"/>
                  <a:gd name="T41" fmla="*/ 18 h 82"/>
                  <a:gd name="T42" fmla="*/ 18 w 137"/>
                  <a:gd name="T43" fmla="*/ 4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7" h="82">
                    <a:moveTo>
                      <a:pt x="18" y="40"/>
                    </a:moveTo>
                    <a:cubicBezTo>
                      <a:pt x="30" y="51"/>
                      <a:pt x="41" y="36"/>
                      <a:pt x="56" y="39"/>
                    </a:cubicBezTo>
                    <a:cubicBezTo>
                      <a:pt x="48" y="45"/>
                      <a:pt x="39" y="48"/>
                      <a:pt x="29" y="52"/>
                    </a:cubicBezTo>
                    <a:cubicBezTo>
                      <a:pt x="37" y="60"/>
                      <a:pt x="47" y="55"/>
                      <a:pt x="58" y="58"/>
                    </a:cubicBezTo>
                    <a:cubicBezTo>
                      <a:pt x="50" y="61"/>
                      <a:pt x="41" y="61"/>
                      <a:pt x="33" y="60"/>
                    </a:cubicBezTo>
                    <a:cubicBezTo>
                      <a:pt x="37" y="72"/>
                      <a:pt x="50" y="77"/>
                      <a:pt x="60" y="82"/>
                    </a:cubicBezTo>
                    <a:cubicBezTo>
                      <a:pt x="66" y="69"/>
                      <a:pt x="86" y="26"/>
                      <a:pt x="103" y="41"/>
                    </a:cubicBezTo>
                    <a:cubicBezTo>
                      <a:pt x="101" y="42"/>
                      <a:pt x="100" y="42"/>
                      <a:pt x="98" y="42"/>
                    </a:cubicBezTo>
                    <a:cubicBezTo>
                      <a:pt x="105" y="48"/>
                      <a:pt x="106" y="54"/>
                      <a:pt x="100" y="61"/>
                    </a:cubicBezTo>
                    <a:cubicBezTo>
                      <a:pt x="105" y="60"/>
                      <a:pt x="111" y="63"/>
                      <a:pt x="116" y="62"/>
                    </a:cubicBezTo>
                    <a:cubicBezTo>
                      <a:pt x="115" y="64"/>
                      <a:pt x="115" y="66"/>
                      <a:pt x="115" y="68"/>
                    </a:cubicBezTo>
                    <a:cubicBezTo>
                      <a:pt x="123" y="64"/>
                      <a:pt x="129" y="60"/>
                      <a:pt x="137" y="56"/>
                    </a:cubicBezTo>
                    <a:cubicBezTo>
                      <a:pt x="126" y="47"/>
                      <a:pt x="116" y="44"/>
                      <a:pt x="107" y="39"/>
                    </a:cubicBezTo>
                    <a:cubicBezTo>
                      <a:pt x="108" y="39"/>
                      <a:pt x="109" y="39"/>
                      <a:pt x="110" y="38"/>
                    </a:cubicBezTo>
                    <a:cubicBezTo>
                      <a:pt x="99" y="30"/>
                      <a:pt x="79" y="28"/>
                      <a:pt x="75" y="15"/>
                    </a:cubicBezTo>
                    <a:cubicBezTo>
                      <a:pt x="73" y="17"/>
                      <a:pt x="71" y="18"/>
                      <a:pt x="69" y="20"/>
                    </a:cubicBezTo>
                    <a:cubicBezTo>
                      <a:pt x="72" y="0"/>
                      <a:pt x="39" y="5"/>
                      <a:pt x="53" y="26"/>
                    </a:cubicBezTo>
                    <a:cubicBezTo>
                      <a:pt x="47" y="18"/>
                      <a:pt x="32" y="4"/>
                      <a:pt x="34" y="22"/>
                    </a:cubicBezTo>
                    <a:cubicBezTo>
                      <a:pt x="31" y="20"/>
                      <a:pt x="28" y="18"/>
                      <a:pt x="25" y="17"/>
                    </a:cubicBezTo>
                    <a:cubicBezTo>
                      <a:pt x="26" y="15"/>
                      <a:pt x="28" y="13"/>
                      <a:pt x="29" y="12"/>
                    </a:cubicBezTo>
                    <a:cubicBezTo>
                      <a:pt x="18" y="9"/>
                      <a:pt x="7" y="9"/>
                      <a:pt x="0" y="18"/>
                    </a:cubicBezTo>
                    <a:cubicBezTo>
                      <a:pt x="7" y="24"/>
                      <a:pt x="17" y="38"/>
                      <a:pt x="18" y="4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7" name="Freeform 96">
                <a:extLst>
                  <a:ext uri="{FF2B5EF4-FFF2-40B4-BE49-F238E27FC236}">
                    <a16:creationId xmlns:a16="http://schemas.microsoft.com/office/drawing/2014/main" id="{91D79918-028F-496F-9B70-A4D401D23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198"/>
                <a:ext cx="158" cy="60"/>
              </a:xfrm>
              <a:custGeom>
                <a:avLst/>
                <a:gdLst>
                  <a:gd name="T0" fmla="*/ 33 w 89"/>
                  <a:gd name="T1" fmla="*/ 19 h 34"/>
                  <a:gd name="T2" fmla="*/ 18 w 89"/>
                  <a:gd name="T3" fmla="*/ 21 h 34"/>
                  <a:gd name="T4" fmla="*/ 50 w 89"/>
                  <a:gd name="T5" fmla="*/ 32 h 34"/>
                  <a:gd name="T6" fmla="*/ 89 w 89"/>
                  <a:gd name="T7" fmla="*/ 15 h 34"/>
                  <a:gd name="T8" fmla="*/ 52 w 89"/>
                  <a:gd name="T9" fmla="*/ 9 h 34"/>
                  <a:gd name="T10" fmla="*/ 52 w 89"/>
                  <a:gd name="T11" fmla="*/ 1 h 34"/>
                  <a:gd name="T12" fmla="*/ 16 w 89"/>
                  <a:gd name="T13" fmla="*/ 2 h 34"/>
                  <a:gd name="T14" fmla="*/ 17 w 89"/>
                  <a:gd name="T15" fmla="*/ 5 h 34"/>
                  <a:gd name="T16" fmla="*/ 0 w 89"/>
                  <a:gd name="T17" fmla="*/ 6 h 34"/>
                  <a:gd name="T18" fmla="*/ 33 w 89"/>
                  <a:gd name="T19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34">
                    <a:moveTo>
                      <a:pt x="33" y="19"/>
                    </a:moveTo>
                    <a:cubicBezTo>
                      <a:pt x="28" y="19"/>
                      <a:pt x="22" y="21"/>
                      <a:pt x="18" y="21"/>
                    </a:cubicBezTo>
                    <a:cubicBezTo>
                      <a:pt x="22" y="28"/>
                      <a:pt x="42" y="31"/>
                      <a:pt x="50" y="32"/>
                    </a:cubicBezTo>
                    <a:cubicBezTo>
                      <a:pt x="64" y="34"/>
                      <a:pt x="78" y="22"/>
                      <a:pt x="89" y="15"/>
                    </a:cubicBezTo>
                    <a:cubicBezTo>
                      <a:pt x="80" y="4"/>
                      <a:pt x="64" y="4"/>
                      <a:pt x="52" y="9"/>
                    </a:cubicBezTo>
                    <a:cubicBezTo>
                      <a:pt x="52" y="6"/>
                      <a:pt x="52" y="3"/>
                      <a:pt x="52" y="1"/>
                    </a:cubicBezTo>
                    <a:cubicBezTo>
                      <a:pt x="37" y="12"/>
                      <a:pt x="32" y="0"/>
                      <a:pt x="16" y="2"/>
                    </a:cubicBezTo>
                    <a:cubicBezTo>
                      <a:pt x="16" y="3"/>
                      <a:pt x="17" y="4"/>
                      <a:pt x="17" y="5"/>
                    </a:cubicBezTo>
                    <a:cubicBezTo>
                      <a:pt x="11" y="5"/>
                      <a:pt x="7" y="7"/>
                      <a:pt x="0" y="6"/>
                    </a:cubicBezTo>
                    <a:cubicBezTo>
                      <a:pt x="5" y="23"/>
                      <a:pt x="19" y="17"/>
                      <a:pt x="33" y="1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8" name="Freeform 97">
                <a:extLst>
                  <a:ext uri="{FF2B5EF4-FFF2-40B4-BE49-F238E27FC236}">
                    <a16:creationId xmlns:a16="http://schemas.microsoft.com/office/drawing/2014/main" id="{B35150BB-E725-4AAF-BE92-2AE0B536C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6" y="263"/>
                <a:ext cx="19" cy="27"/>
              </a:xfrm>
              <a:custGeom>
                <a:avLst/>
                <a:gdLst>
                  <a:gd name="T0" fmla="*/ 11 w 11"/>
                  <a:gd name="T1" fmla="*/ 15 h 15"/>
                  <a:gd name="T2" fmla="*/ 0 w 11"/>
                  <a:gd name="T3" fmla="*/ 0 h 15"/>
                  <a:gd name="T4" fmla="*/ 11 w 1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9"/>
                      <a:pt x="4" y="4"/>
                      <a:pt x="0" y="0"/>
                    </a:cubicBezTo>
                    <a:cubicBezTo>
                      <a:pt x="0" y="4"/>
                      <a:pt x="4" y="12"/>
                      <a:pt x="11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29" name="Freeform 98">
                <a:extLst>
                  <a:ext uri="{FF2B5EF4-FFF2-40B4-BE49-F238E27FC236}">
                    <a16:creationId xmlns:a16="http://schemas.microsoft.com/office/drawing/2014/main" id="{EF6094F2-B5D3-45EE-9CD6-E15AB3FCC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978"/>
                <a:ext cx="90" cy="100"/>
              </a:xfrm>
              <a:custGeom>
                <a:avLst/>
                <a:gdLst>
                  <a:gd name="T0" fmla="*/ 9 w 51"/>
                  <a:gd name="T1" fmla="*/ 51 h 56"/>
                  <a:gd name="T2" fmla="*/ 39 w 51"/>
                  <a:gd name="T3" fmla="*/ 38 h 56"/>
                  <a:gd name="T4" fmla="*/ 34 w 51"/>
                  <a:gd name="T5" fmla="*/ 2 h 56"/>
                  <a:gd name="T6" fmla="*/ 9 w 51"/>
                  <a:gd name="T7" fmla="*/ 17 h 56"/>
                  <a:gd name="T8" fmla="*/ 10 w 51"/>
                  <a:gd name="T9" fmla="*/ 32 h 56"/>
                  <a:gd name="T10" fmla="*/ 9 w 51"/>
                  <a:gd name="T11" fmla="*/ 5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56">
                    <a:moveTo>
                      <a:pt x="9" y="51"/>
                    </a:moveTo>
                    <a:cubicBezTo>
                      <a:pt x="14" y="56"/>
                      <a:pt x="39" y="42"/>
                      <a:pt x="39" y="38"/>
                    </a:cubicBezTo>
                    <a:cubicBezTo>
                      <a:pt x="39" y="26"/>
                      <a:pt x="51" y="5"/>
                      <a:pt x="34" y="2"/>
                    </a:cubicBezTo>
                    <a:cubicBezTo>
                      <a:pt x="22" y="0"/>
                      <a:pt x="17" y="13"/>
                      <a:pt x="9" y="17"/>
                    </a:cubicBezTo>
                    <a:cubicBezTo>
                      <a:pt x="7" y="24"/>
                      <a:pt x="14" y="26"/>
                      <a:pt x="10" y="32"/>
                    </a:cubicBezTo>
                    <a:cubicBezTo>
                      <a:pt x="4" y="41"/>
                      <a:pt x="0" y="44"/>
                      <a:pt x="9" y="5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0" name="Freeform 99">
                <a:extLst>
                  <a:ext uri="{FF2B5EF4-FFF2-40B4-BE49-F238E27FC236}">
                    <a16:creationId xmlns:a16="http://schemas.microsoft.com/office/drawing/2014/main" id="{5C27AA26-9274-4CEE-BF78-E257BDC67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904"/>
                <a:ext cx="18" cy="14"/>
              </a:xfrm>
              <a:custGeom>
                <a:avLst/>
                <a:gdLst>
                  <a:gd name="T0" fmla="*/ 10 w 10"/>
                  <a:gd name="T1" fmla="*/ 0 h 8"/>
                  <a:gd name="T2" fmla="*/ 3 w 10"/>
                  <a:gd name="T3" fmla="*/ 8 h 8"/>
                  <a:gd name="T4" fmla="*/ 10 w 10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0" y="1"/>
                      <a:pt x="5" y="5"/>
                      <a:pt x="3" y="8"/>
                    </a:cubicBezTo>
                    <a:cubicBezTo>
                      <a:pt x="5" y="5"/>
                      <a:pt x="8" y="3"/>
                      <a:pt x="1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1" name="Freeform 100">
                <a:extLst>
                  <a:ext uri="{FF2B5EF4-FFF2-40B4-BE49-F238E27FC236}">
                    <a16:creationId xmlns:a16="http://schemas.microsoft.com/office/drawing/2014/main" id="{532CBD5B-6460-48DC-8244-3BF5B42E2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883"/>
                <a:ext cx="150" cy="223"/>
              </a:xfrm>
              <a:custGeom>
                <a:avLst/>
                <a:gdLst>
                  <a:gd name="T0" fmla="*/ 6 w 85"/>
                  <a:gd name="T1" fmla="*/ 37 h 126"/>
                  <a:gd name="T2" fmla="*/ 12 w 85"/>
                  <a:gd name="T3" fmla="*/ 51 h 126"/>
                  <a:gd name="T4" fmla="*/ 12 w 85"/>
                  <a:gd name="T5" fmla="*/ 46 h 126"/>
                  <a:gd name="T6" fmla="*/ 31 w 85"/>
                  <a:gd name="T7" fmla="*/ 63 h 126"/>
                  <a:gd name="T8" fmla="*/ 22 w 85"/>
                  <a:gd name="T9" fmla="*/ 83 h 126"/>
                  <a:gd name="T10" fmla="*/ 15 w 85"/>
                  <a:gd name="T11" fmla="*/ 104 h 126"/>
                  <a:gd name="T12" fmla="*/ 36 w 85"/>
                  <a:gd name="T13" fmla="*/ 105 h 126"/>
                  <a:gd name="T14" fmla="*/ 13 w 85"/>
                  <a:gd name="T15" fmla="*/ 126 h 126"/>
                  <a:gd name="T16" fmla="*/ 41 w 85"/>
                  <a:gd name="T17" fmla="*/ 119 h 126"/>
                  <a:gd name="T18" fmla="*/ 78 w 85"/>
                  <a:gd name="T19" fmla="*/ 109 h 126"/>
                  <a:gd name="T20" fmla="*/ 71 w 85"/>
                  <a:gd name="T21" fmla="*/ 108 h 126"/>
                  <a:gd name="T22" fmla="*/ 70 w 85"/>
                  <a:gd name="T23" fmla="*/ 89 h 126"/>
                  <a:gd name="T24" fmla="*/ 68 w 85"/>
                  <a:gd name="T25" fmla="*/ 90 h 126"/>
                  <a:gd name="T26" fmla="*/ 34 w 85"/>
                  <a:gd name="T27" fmla="*/ 47 h 126"/>
                  <a:gd name="T28" fmla="*/ 46 w 85"/>
                  <a:gd name="T29" fmla="*/ 23 h 126"/>
                  <a:gd name="T30" fmla="*/ 33 w 85"/>
                  <a:gd name="T31" fmla="*/ 11 h 126"/>
                  <a:gd name="T32" fmla="*/ 8 w 85"/>
                  <a:gd name="T33" fmla="*/ 27 h 126"/>
                  <a:gd name="T34" fmla="*/ 0 w 85"/>
                  <a:gd name="T35" fmla="*/ 23 h 126"/>
                  <a:gd name="T36" fmla="*/ 6 w 85"/>
                  <a:gd name="T37" fmla="*/ 3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5" h="126">
                    <a:moveTo>
                      <a:pt x="6" y="37"/>
                    </a:moveTo>
                    <a:cubicBezTo>
                      <a:pt x="10" y="42"/>
                      <a:pt x="12" y="47"/>
                      <a:pt x="12" y="51"/>
                    </a:cubicBezTo>
                    <a:cubicBezTo>
                      <a:pt x="12" y="49"/>
                      <a:pt x="12" y="48"/>
                      <a:pt x="12" y="46"/>
                    </a:cubicBezTo>
                    <a:cubicBezTo>
                      <a:pt x="26" y="50"/>
                      <a:pt x="7" y="70"/>
                      <a:pt x="31" y="63"/>
                    </a:cubicBezTo>
                    <a:cubicBezTo>
                      <a:pt x="36" y="69"/>
                      <a:pt x="41" y="83"/>
                      <a:pt x="22" y="83"/>
                    </a:cubicBezTo>
                    <a:cubicBezTo>
                      <a:pt x="26" y="92"/>
                      <a:pt x="23" y="99"/>
                      <a:pt x="15" y="104"/>
                    </a:cubicBezTo>
                    <a:cubicBezTo>
                      <a:pt x="21" y="106"/>
                      <a:pt x="28" y="107"/>
                      <a:pt x="36" y="105"/>
                    </a:cubicBezTo>
                    <a:cubicBezTo>
                      <a:pt x="30" y="109"/>
                      <a:pt x="17" y="116"/>
                      <a:pt x="13" y="126"/>
                    </a:cubicBezTo>
                    <a:cubicBezTo>
                      <a:pt x="24" y="125"/>
                      <a:pt x="30" y="121"/>
                      <a:pt x="41" y="119"/>
                    </a:cubicBezTo>
                    <a:cubicBezTo>
                      <a:pt x="52" y="118"/>
                      <a:pt x="73" y="119"/>
                      <a:pt x="78" y="109"/>
                    </a:cubicBezTo>
                    <a:cubicBezTo>
                      <a:pt x="76" y="109"/>
                      <a:pt x="73" y="108"/>
                      <a:pt x="71" y="108"/>
                    </a:cubicBezTo>
                    <a:cubicBezTo>
                      <a:pt x="82" y="101"/>
                      <a:pt x="85" y="88"/>
                      <a:pt x="70" y="89"/>
                    </a:cubicBezTo>
                    <a:cubicBezTo>
                      <a:pt x="72" y="85"/>
                      <a:pt x="70" y="88"/>
                      <a:pt x="68" y="90"/>
                    </a:cubicBezTo>
                    <a:cubicBezTo>
                      <a:pt x="70" y="77"/>
                      <a:pt x="47" y="45"/>
                      <a:pt x="34" y="47"/>
                    </a:cubicBezTo>
                    <a:cubicBezTo>
                      <a:pt x="40" y="40"/>
                      <a:pt x="43" y="32"/>
                      <a:pt x="46" y="23"/>
                    </a:cubicBezTo>
                    <a:cubicBezTo>
                      <a:pt x="34" y="23"/>
                      <a:pt x="14" y="25"/>
                      <a:pt x="33" y="11"/>
                    </a:cubicBezTo>
                    <a:cubicBezTo>
                      <a:pt x="20" y="0"/>
                      <a:pt x="10" y="18"/>
                      <a:pt x="8" y="27"/>
                    </a:cubicBezTo>
                    <a:cubicBezTo>
                      <a:pt x="5" y="24"/>
                      <a:pt x="4" y="25"/>
                      <a:pt x="0" y="23"/>
                    </a:cubicBezTo>
                    <a:cubicBezTo>
                      <a:pt x="8" y="30"/>
                      <a:pt x="8" y="29"/>
                      <a:pt x="6" y="3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2" name="Freeform 101">
                <a:extLst>
                  <a:ext uri="{FF2B5EF4-FFF2-40B4-BE49-F238E27FC236}">
                    <a16:creationId xmlns:a16="http://schemas.microsoft.com/office/drawing/2014/main" id="{4A1DF2CF-09A0-4BC6-A5DD-D70E12954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1005"/>
                <a:ext cx="13" cy="9"/>
              </a:xfrm>
              <a:custGeom>
                <a:avLst/>
                <a:gdLst>
                  <a:gd name="T0" fmla="*/ 6 w 7"/>
                  <a:gd name="T1" fmla="*/ 4 h 5"/>
                  <a:gd name="T2" fmla="*/ 5 w 7"/>
                  <a:gd name="T3" fmla="*/ 0 h 5"/>
                  <a:gd name="T4" fmla="*/ 6 w 7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6" y="4"/>
                    </a:moveTo>
                    <a:cubicBezTo>
                      <a:pt x="7" y="2"/>
                      <a:pt x="5" y="0"/>
                      <a:pt x="5" y="0"/>
                    </a:cubicBezTo>
                    <a:cubicBezTo>
                      <a:pt x="5" y="3"/>
                      <a:pt x="0" y="5"/>
                      <a:pt x="6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3" name="Freeform 102">
                <a:extLst>
                  <a:ext uri="{FF2B5EF4-FFF2-40B4-BE49-F238E27FC236}">
                    <a16:creationId xmlns:a16="http://schemas.microsoft.com/office/drawing/2014/main" id="{984793E2-8B18-493C-818A-95927F5F6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680"/>
                <a:ext cx="177" cy="98"/>
              </a:xfrm>
              <a:custGeom>
                <a:avLst/>
                <a:gdLst>
                  <a:gd name="T0" fmla="*/ 100 w 100"/>
                  <a:gd name="T1" fmla="*/ 25 h 55"/>
                  <a:gd name="T2" fmla="*/ 90 w 100"/>
                  <a:gd name="T3" fmla="*/ 4 h 55"/>
                  <a:gd name="T4" fmla="*/ 47 w 100"/>
                  <a:gd name="T5" fmla="*/ 10 h 55"/>
                  <a:gd name="T6" fmla="*/ 30 w 100"/>
                  <a:gd name="T7" fmla="*/ 6 h 55"/>
                  <a:gd name="T8" fmla="*/ 16 w 100"/>
                  <a:gd name="T9" fmla="*/ 1 h 55"/>
                  <a:gd name="T10" fmla="*/ 0 w 100"/>
                  <a:gd name="T11" fmla="*/ 7 h 55"/>
                  <a:gd name="T12" fmla="*/ 19 w 100"/>
                  <a:gd name="T13" fmla="*/ 17 h 55"/>
                  <a:gd name="T14" fmla="*/ 1 w 100"/>
                  <a:gd name="T15" fmla="*/ 20 h 55"/>
                  <a:gd name="T16" fmla="*/ 16 w 100"/>
                  <a:gd name="T17" fmla="*/ 22 h 55"/>
                  <a:gd name="T18" fmla="*/ 11 w 100"/>
                  <a:gd name="T19" fmla="*/ 34 h 55"/>
                  <a:gd name="T20" fmla="*/ 100 w 100"/>
                  <a:gd name="T21" fmla="*/ 2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0" h="55">
                    <a:moveTo>
                      <a:pt x="100" y="25"/>
                    </a:moveTo>
                    <a:cubicBezTo>
                      <a:pt x="96" y="18"/>
                      <a:pt x="88" y="11"/>
                      <a:pt x="90" y="4"/>
                    </a:cubicBezTo>
                    <a:cubicBezTo>
                      <a:pt x="78" y="2"/>
                      <a:pt x="55" y="3"/>
                      <a:pt x="47" y="10"/>
                    </a:cubicBezTo>
                    <a:cubicBezTo>
                      <a:pt x="40" y="8"/>
                      <a:pt x="36" y="9"/>
                      <a:pt x="30" y="6"/>
                    </a:cubicBezTo>
                    <a:cubicBezTo>
                      <a:pt x="23" y="23"/>
                      <a:pt x="22" y="2"/>
                      <a:pt x="16" y="1"/>
                    </a:cubicBezTo>
                    <a:cubicBezTo>
                      <a:pt x="13" y="0"/>
                      <a:pt x="2" y="6"/>
                      <a:pt x="0" y="7"/>
                    </a:cubicBezTo>
                    <a:cubicBezTo>
                      <a:pt x="6" y="11"/>
                      <a:pt x="14" y="14"/>
                      <a:pt x="19" y="17"/>
                    </a:cubicBezTo>
                    <a:cubicBezTo>
                      <a:pt x="13" y="18"/>
                      <a:pt x="7" y="21"/>
                      <a:pt x="1" y="20"/>
                    </a:cubicBezTo>
                    <a:cubicBezTo>
                      <a:pt x="6" y="20"/>
                      <a:pt x="11" y="22"/>
                      <a:pt x="16" y="22"/>
                    </a:cubicBezTo>
                    <a:cubicBezTo>
                      <a:pt x="13" y="26"/>
                      <a:pt x="15" y="30"/>
                      <a:pt x="11" y="34"/>
                    </a:cubicBezTo>
                    <a:cubicBezTo>
                      <a:pt x="43" y="43"/>
                      <a:pt x="73" y="55"/>
                      <a:pt x="100" y="2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4" name="Freeform 103">
                <a:extLst>
                  <a:ext uri="{FF2B5EF4-FFF2-40B4-BE49-F238E27FC236}">
                    <a16:creationId xmlns:a16="http://schemas.microsoft.com/office/drawing/2014/main" id="{B1831A85-05B5-49B0-8D08-176AFDF81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1623"/>
                <a:ext cx="182" cy="101"/>
              </a:xfrm>
              <a:custGeom>
                <a:avLst/>
                <a:gdLst>
                  <a:gd name="T0" fmla="*/ 103 w 103"/>
                  <a:gd name="T1" fmla="*/ 50 h 57"/>
                  <a:gd name="T2" fmla="*/ 0 w 103"/>
                  <a:gd name="T3" fmla="*/ 34 h 57"/>
                  <a:gd name="T4" fmla="*/ 73 w 103"/>
                  <a:gd name="T5" fmla="*/ 46 h 57"/>
                  <a:gd name="T6" fmla="*/ 69 w 103"/>
                  <a:gd name="T7" fmla="*/ 52 h 57"/>
                  <a:gd name="T8" fmla="*/ 103 w 103"/>
                  <a:gd name="T9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57">
                    <a:moveTo>
                      <a:pt x="103" y="50"/>
                    </a:moveTo>
                    <a:cubicBezTo>
                      <a:pt x="84" y="34"/>
                      <a:pt x="19" y="0"/>
                      <a:pt x="0" y="34"/>
                    </a:cubicBezTo>
                    <a:cubicBezTo>
                      <a:pt x="26" y="23"/>
                      <a:pt x="48" y="31"/>
                      <a:pt x="73" y="46"/>
                    </a:cubicBezTo>
                    <a:cubicBezTo>
                      <a:pt x="71" y="48"/>
                      <a:pt x="70" y="50"/>
                      <a:pt x="69" y="52"/>
                    </a:cubicBezTo>
                    <a:cubicBezTo>
                      <a:pt x="81" y="53"/>
                      <a:pt x="92" y="57"/>
                      <a:pt x="103" y="5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5" name="Freeform 104">
                <a:extLst>
                  <a:ext uri="{FF2B5EF4-FFF2-40B4-BE49-F238E27FC236}">
                    <a16:creationId xmlns:a16="http://schemas.microsoft.com/office/drawing/2014/main" id="{9EF493C6-6B91-4618-B43F-F493D56BD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" y="1679"/>
                <a:ext cx="8" cy="11"/>
              </a:xfrm>
              <a:custGeom>
                <a:avLst/>
                <a:gdLst>
                  <a:gd name="T0" fmla="*/ 0 w 5"/>
                  <a:gd name="T1" fmla="*/ 6 h 6"/>
                  <a:gd name="T2" fmla="*/ 5 w 5"/>
                  <a:gd name="T3" fmla="*/ 6 h 6"/>
                  <a:gd name="T4" fmla="*/ 5 w 5"/>
                  <a:gd name="T5" fmla="*/ 0 h 6"/>
                  <a:gd name="T6" fmla="*/ 0 w 5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cubicBezTo>
                      <a:pt x="2" y="6"/>
                      <a:pt x="3" y="6"/>
                      <a:pt x="5" y="6"/>
                    </a:cubicBezTo>
                    <a:cubicBezTo>
                      <a:pt x="5" y="4"/>
                      <a:pt x="5" y="2"/>
                      <a:pt x="5" y="0"/>
                    </a:cubicBezTo>
                    <a:cubicBezTo>
                      <a:pt x="5" y="1"/>
                      <a:pt x="1" y="4"/>
                      <a:pt x="0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6" name="Freeform 105">
                <a:extLst>
                  <a:ext uri="{FF2B5EF4-FFF2-40B4-BE49-F238E27FC236}">
                    <a16:creationId xmlns:a16="http://schemas.microsoft.com/office/drawing/2014/main" id="{F8217383-6533-4638-BDF7-501C000CA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7" y="1742"/>
                <a:ext cx="25" cy="14"/>
              </a:xfrm>
              <a:custGeom>
                <a:avLst/>
                <a:gdLst>
                  <a:gd name="T0" fmla="*/ 13 w 14"/>
                  <a:gd name="T1" fmla="*/ 2 h 8"/>
                  <a:gd name="T2" fmla="*/ 0 w 14"/>
                  <a:gd name="T3" fmla="*/ 2 h 8"/>
                  <a:gd name="T4" fmla="*/ 13 w 14"/>
                  <a:gd name="T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13" y="2"/>
                    </a:moveTo>
                    <a:cubicBezTo>
                      <a:pt x="11" y="1"/>
                      <a:pt x="4" y="0"/>
                      <a:pt x="0" y="2"/>
                    </a:cubicBezTo>
                    <a:cubicBezTo>
                      <a:pt x="7" y="8"/>
                      <a:pt x="14" y="8"/>
                      <a:pt x="1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7" name="Freeform 106">
                <a:extLst>
                  <a:ext uri="{FF2B5EF4-FFF2-40B4-BE49-F238E27FC236}">
                    <a16:creationId xmlns:a16="http://schemas.microsoft.com/office/drawing/2014/main" id="{E1ABFC68-390C-4D37-A997-93EBFB8FB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" y="1738"/>
                <a:ext cx="25" cy="14"/>
              </a:xfrm>
              <a:custGeom>
                <a:avLst/>
                <a:gdLst>
                  <a:gd name="T0" fmla="*/ 0 w 14"/>
                  <a:gd name="T1" fmla="*/ 3 h 8"/>
                  <a:gd name="T2" fmla="*/ 14 w 14"/>
                  <a:gd name="T3" fmla="*/ 5 h 8"/>
                  <a:gd name="T4" fmla="*/ 0 w 14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0" y="3"/>
                    </a:moveTo>
                    <a:cubicBezTo>
                      <a:pt x="6" y="8"/>
                      <a:pt x="9" y="5"/>
                      <a:pt x="14" y="5"/>
                    </a:cubicBezTo>
                    <a:cubicBezTo>
                      <a:pt x="8" y="3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8" name="Freeform 107">
                <a:extLst>
                  <a:ext uri="{FF2B5EF4-FFF2-40B4-BE49-F238E27FC236}">
                    <a16:creationId xmlns:a16="http://schemas.microsoft.com/office/drawing/2014/main" id="{6FE24EB6-B40A-4CF6-9E76-72840B399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" y="1715"/>
                <a:ext cx="105" cy="43"/>
              </a:xfrm>
              <a:custGeom>
                <a:avLst/>
                <a:gdLst>
                  <a:gd name="T0" fmla="*/ 4 w 59"/>
                  <a:gd name="T1" fmla="*/ 20 h 24"/>
                  <a:gd name="T2" fmla="*/ 28 w 59"/>
                  <a:gd name="T3" fmla="*/ 23 h 24"/>
                  <a:gd name="T4" fmla="*/ 59 w 59"/>
                  <a:gd name="T5" fmla="*/ 16 h 24"/>
                  <a:gd name="T6" fmla="*/ 49 w 59"/>
                  <a:gd name="T7" fmla="*/ 8 h 24"/>
                  <a:gd name="T8" fmla="*/ 51 w 59"/>
                  <a:gd name="T9" fmla="*/ 10 h 24"/>
                  <a:gd name="T10" fmla="*/ 10 w 59"/>
                  <a:gd name="T11" fmla="*/ 2 h 24"/>
                  <a:gd name="T12" fmla="*/ 17 w 59"/>
                  <a:gd name="T13" fmla="*/ 13 h 24"/>
                  <a:gd name="T14" fmla="*/ 0 w 59"/>
                  <a:gd name="T15" fmla="*/ 15 h 24"/>
                  <a:gd name="T16" fmla="*/ 4 w 59"/>
                  <a:gd name="T1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24">
                    <a:moveTo>
                      <a:pt x="4" y="20"/>
                    </a:moveTo>
                    <a:cubicBezTo>
                      <a:pt x="12" y="13"/>
                      <a:pt x="21" y="24"/>
                      <a:pt x="28" y="23"/>
                    </a:cubicBezTo>
                    <a:cubicBezTo>
                      <a:pt x="38" y="23"/>
                      <a:pt x="46" y="15"/>
                      <a:pt x="59" y="16"/>
                    </a:cubicBezTo>
                    <a:cubicBezTo>
                      <a:pt x="56" y="13"/>
                      <a:pt x="53" y="10"/>
                      <a:pt x="49" y="8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39" y="0"/>
                      <a:pt x="23" y="0"/>
                      <a:pt x="10" y="2"/>
                    </a:cubicBezTo>
                    <a:cubicBezTo>
                      <a:pt x="15" y="6"/>
                      <a:pt x="14" y="9"/>
                      <a:pt x="17" y="13"/>
                    </a:cubicBezTo>
                    <a:cubicBezTo>
                      <a:pt x="12" y="13"/>
                      <a:pt x="5" y="15"/>
                      <a:pt x="0" y="15"/>
                    </a:cubicBezTo>
                    <a:cubicBezTo>
                      <a:pt x="2" y="17"/>
                      <a:pt x="3" y="19"/>
                      <a:pt x="4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39" name="Freeform 108">
                <a:extLst>
                  <a:ext uri="{FF2B5EF4-FFF2-40B4-BE49-F238E27FC236}">
                    <a16:creationId xmlns:a16="http://schemas.microsoft.com/office/drawing/2014/main" id="{001536B2-649A-4231-BC6D-F24619F26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" y="1878"/>
                <a:ext cx="12" cy="16"/>
              </a:xfrm>
              <a:custGeom>
                <a:avLst/>
                <a:gdLst>
                  <a:gd name="T0" fmla="*/ 0 w 7"/>
                  <a:gd name="T1" fmla="*/ 9 h 9"/>
                  <a:gd name="T2" fmla="*/ 7 w 7"/>
                  <a:gd name="T3" fmla="*/ 4 h 9"/>
                  <a:gd name="T4" fmla="*/ 0 w 7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0" y="9"/>
                    </a:moveTo>
                    <a:cubicBezTo>
                      <a:pt x="4" y="9"/>
                      <a:pt x="4" y="6"/>
                      <a:pt x="7" y="4"/>
                    </a:cubicBezTo>
                    <a:cubicBezTo>
                      <a:pt x="6" y="4"/>
                      <a:pt x="3" y="0"/>
                      <a:pt x="0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0" name="Freeform 109">
                <a:extLst>
                  <a:ext uri="{FF2B5EF4-FFF2-40B4-BE49-F238E27FC236}">
                    <a16:creationId xmlns:a16="http://schemas.microsoft.com/office/drawing/2014/main" id="{E3F81AD9-0AA9-447C-833B-72DB563F4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5" y="3065"/>
                <a:ext cx="28" cy="22"/>
              </a:xfrm>
              <a:custGeom>
                <a:avLst/>
                <a:gdLst>
                  <a:gd name="T0" fmla="*/ 4 w 16"/>
                  <a:gd name="T1" fmla="*/ 4 h 12"/>
                  <a:gd name="T2" fmla="*/ 1 w 16"/>
                  <a:gd name="T3" fmla="*/ 12 h 12"/>
                  <a:gd name="T4" fmla="*/ 16 w 16"/>
                  <a:gd name="T5" fmla="*/ 1 h 12"/>
                  <a:gd name="T6" fmla="*/ 4 w 16"/>
                  <a:gd name="T7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4" y="4"/>
                    </a:moveTo>
                    <a:cubicBezTo>
                      <a:pt x="2" y="7"/>
                      <a:pt x="0" y="8"/>
                      <a:pt x="1" y="12"/>
                    </a:cubicBezTo>
                    <a:cubicBezTo>
                      <a:pt x="7" y="10"/>
                      <a:pt x="14" y="6"/>
                      <a:pt x="16" y="1"/>
                    </a:cubicBezTo>
                    <a:cubicBezTo>
                      <a:pt x="11" y="0"/>
                      <a:pt x="9" y="2"/>
                      <a:pt x="4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1" name="Freeform 110">
                <a:extLst>
                  <a:ext uri="{FF2B5EF4-FFF2-40B4-BE49-F238E27FC236}">
                    <a16:creationId xmlns:a16="http://schemas.microsoft.com/office/drawing/2014/main" id="{BE9C4A98-1EE2-4F3D-B10A-3F80F9820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4" y="3060"/>
                <a:ext cx="26" cy="25"/>
              </a:xfrm>
              <a:custGeom>
                <a:avLst/>
                <a:gdLst>
                  <a:gd name="T0" fmla="*/ 6 w 15"/>
                  <a:gd name="T1" fmla="*/ 6 h 14"/>
                  <a:gd name="T2" fmla="*/ 2 w 15"/>
                  <a:gd name="T3" fmla="*/ 14 h 14"/>
                  <a:gd name="T4" fmla="*/ 15 w 15"/>
                  <a:gd name="T5" fmla="*/ 2 h 14"/>
                  <a:gd name="T6" fmla="*/ 6 w 15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4">
                    <a:moveTo>
                      <a:pt x="6" y="6"/>
                    </a:moveTo>
                    <a:cubicBezTo>
                      <a:pt x="3" y="10"/>
                      <a:pt x="0" y="10"/>
                      <a:pt x="2" y="14"/>
                    </a:cubicBezTo>
                    <a:cubicBezTo>
                      <a:pt x="8" y="11"/>
                      <a:pt x="13" y="7"/>
                      <a:pt x="15" y="2"/>
                    </a:cubicBezTo>
                    <a:cubicBezTo>
                      <a:pt x="3" y="0"/>
                      <a:pt x="7" y="4"/>
                      <a:pt x="6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2" name="Freeform 111">
                <a:extLst>
                  <a:ext uri="{FF2B5EF4-FFF2-40B4-BE49-F238E27FC236}">
                    <a16:creationId xmlns:a16="http://schemas.microsoft.com/office/drawing/2014/main" id="{BE2E1599-07DD-4BC8-9FC8-866151D07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" y="1619"/>
                <a:ext cx="11" cy="14"/>
              </a:xfrm>
              <a:custGeom>
                <a:avLst/>
                <a:gdLst>
                  <a:gd name="T0" fmla="*/ 3 w 6"/>
                  <a:gd name="T1" fmla="*/ 8 h 8"/>
                  <a:gd name="T2" fmla="*/ 1 w 6"/>
                  <a:gd name="T3" fmla="*/ 2 h 8"/>
                  <a:gd name="T4" fmla="*/ 3 w 6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3" y="8"/>
                    </a:moveTo>
                    <a:cubicBezTo>
                      <a:pt x="6" y="5"/>
                      <a:pt x="2" y="5"/>
                      <a:pt x="1" y="2"/>
                    </a:cubicBezTo>
                    <a:cubicBezTo>
                      <a:pt x="0" y="0"/>
                      <a:pt x="2" y="7"/>
                      <a:pt x="3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3" name="Freeform 112">
                <a:extLst>
                  <a:ext uri="{FF2B5EF4-FFF2-40B4-BE49-F238E27FC236}">
                    <a16:creationId xmlns:a16="http://schemas.microsoft.com/office/drawing/2014/main" id="{E5BCF164-245C-4853-A758-336D958FF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" y="1585"/>
                <a:ext cx="16" cy="7"/>
              </a:xfrm>
              <a:custGeom>
                <a:avLst/>
                <a:gdLst>
                  <a:gd name="T0" fmla="*/ 0 w 9"/>
                  <a:gd name="T1" fmla="*/ 4 h 4"/>
                  <a:gd name="T2" fmla="*/ 9 w 9"/>
                  <a:gd name="T3" fmla="*/ 4 h 4"/>
                  <a:gd name="T4" fmla="*/ 0 w 9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cubicBezTo>
                      <a:pt x="3" y="4"/>
                      <a:pt x="6" y="4"/>
                      <a:pt x="9" y="4"/>
                    </a:cubicBezTo>
                    <a:cubicBezTo>
                      <a:pt x="5" y="0"/>
                      <a:pt x="5" y="3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4" name="Freeform 113">
                <a:extLst>
                  <a:ext uri="{FF2B5EF4-FFF2-40B4-BE49-F238E27FC236}">
                    <a16:creationId xmlns:a16="http://schemas.microsoft.com/office/drawing/2014/main" id="{0FA1D16E-B5CA-4336-9B05-C0152453D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1701"/>
                <a:ext cx="13" cy="10"/>
              </a:xfrm>
              <a:custGeom>
                <a:avLst/>
                <a:gdLst>
                  <a:gd name="T0" fmla="*/ 7 w 7"/>
                  <a:gd name="T1" fmla="*/ 0 h 6"/>
                  <a:gd name="T2" fmla="*/ 0 w 7"/>
                  <a:gd name="T3" fmla="*/ 3 h 6"/>
                  <a:gd name="T4" fmla="*/ 7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7" y="0"/>
                    </a:moveTo>
                    <a:cubicBezTo>
                      <a:pt x="4" y="1"/>
                      <a:pt x="2" y="2"/>
                      <a:pt x="0" y="3"/>
                    </a:cubicBezTo>
                    <a:cubicBezTo>
                      <a:pt x="1" y="3"/>
                      <a:pt x="4" y="6"/>
                      <a:pt x="7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5" name="Freeform 114">
                <a:extLst>
                  <a:ext uri="{FF2B5EF4-FFF2-40B4-BE49-F238E27FC236}">
                    <a16:creationId xmlns:a16="http://schemas.microsoft.com/office/drawing/2014/main" id="{918ED213-32CC-4E11-A5E7-7431575B0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" y="922"/>
                <a:ext cx="51" cy="55"/>
              </a:xfrm>
              <a:custGeom>
                <a:avLst/>
                <a:gdLst>
                  <a:gd name="T0" fmla="*/ 24 w 29"/>
                  <a:gd name="T1" fmla="*/ 3 h 31"/>
                  <a:gd name="T2" fmla="*/ 27 w 29"/>
                  <a:gd name="T3" fmla="*/ 31 h 31"/>
                  <a:gd name="T4" fmla="*/ 24 w 29"/>
                  <a:gd name="T5" fmla="*/ 18 h 31"/>
                  <a:gd name="T6" fmla="*/ 24 w 29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1">
                    <a:moveTo>
                      <a:pt x="24" y="3"/>
                    </a:moveTo>
                    <a:cubicBezTo>
                      <a:pt x="0" y="0"/>
                      <a:pt x="24" y="22"/>
                      <a:pt x="27" y="31"/>
                    </a:cubicBezTo>
                    <a:cubicBezTo>
                      <a:pt x="29" y="23"/>
                      <a:pt x="26" y="21"/>
                      <a:pt x="24" y="18"/>
                    </a:cubicBezTo>
                    <a:cubicBezTo>
                      <a:pt x="25" y="14"/>
                      <a:pt x="23" y="8"/>
                      <a:pt x="24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6" name="Freeform 115">
                <a:extLst>
                  <a:ext uri="{FF2B5EF4-FFF2-40B4-BE49-F238E27FC236}">
                    <a16:creationId xmlns:a16="http://schemas.microsoft.com/office/drawing/2014/main" id="{527C55AB-BEA1-4AD8-BD97-C8FBF42EE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" y="434"/>
                <a:ext cx="376" cy="209"/>
              </a:xfrm>
              <a:custGeom>
                <a:avLst/>
                <a:gdLst>
                  <a:gd name="T0" fmla="*/ 212 w 212"/>
                  <a:gd name="T1" fmla="*/ 92 h 118"/>
                  <a:gd name="T2" fmla="*/ 171 w 212"/>
                  <a:gd name="T3" fmla="*/ 54 h 118"/>
                  <a:gd name="T4" fmla="*/ 155 w 212"/>
                  <a:gd name="T5" fmla="*/ 24 h 118"/>
                  <a:gd name="T6" fmla="*/ 137 w 212"/>
                  <a:gd name="T7" fmla="*/ 33 h 118"/>
                  <a:gd name="T8" fmla="*/ 145 w 212"/>
                  <a:gd name="T9" fmla="*/ 57 h 118"/>
                  <a:gd name="T10" fmla="*/ 116 w 212"/>
                  <a:gd name="T11" fmla="*/ 38 h 118"/>
                  <a:gd name="T12" fmla="*/ 117 w 212"/>
                  <a:gd name="T13" fmla="*/ 44 h 118"/>
                  <a:gd name="T14" fmla="*/ 81 w 212"/>
                  <a:gd name="T15" fmla="*/ 42 h 118"/>
                  <a:gd name="T16" fmla="*/ 50 w 212"/>
                  <a:gd name="T17" fmla="*/ 67 h 118"/>
                  <a:gd name="T18" fmla="*/ 40 w 212"/>
                  <a:gd name="T19" fmla="*/ 74 h 118"/>
                  <a:gd name="T20" fmla="*/ 93 w 212"/>
                  <a:gd name="T21" fmla="*/ 84 h 118"/>
                  <a:gd name="T22" fmla="*/ 48 w 212"/>
                  <a:gd name="T23" fmla="*/ 92 h 118"/>
                  <a:gd name="T24" fmla="*/ 86 w 212"/>
                  <a:gd name="T25" fmla="*/ 110 h 118"/>
                  <a:gd name="T26" fmla="*/ 124 w 212"/>
                  <a:gd name="T27" fmla="*/ 113 h 118"/>
                  <a:gd name="T28" fmla="*/ 164 w 212"/>
                  <a:gd name="T29" fmla="*/ 104 h 118"/>
                  <a:gd name="T30" fmla="*/ 202 w 212"/>
                  <a:gd name="T31" fmla="*/ 106 h 118"/>
                  <a:gd name="T32" fmla="*/ 194 w 212"/>
                  <a:gd name="T33" fmla="*/ 98 h 118"/>
                  <a:gd name="T34" fmla="*/ 198 w 212"/>
                  <a:gd name="T35" fmla="*/ 95 h 118"/>
                  <a:gd name="T36" fmla="*/ 212 w 212"/>
                  <a:gd name="T37" fmla="*/ 9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2" h="118">
                    <a:moveTo>
                      <a:pt x="212" y="92"/>
                    </a:moveTo>
                    <a:cubicBezTo>
                      <a:pt x="191" y="80"/>
                      <a:pt x="182" y="76"/>
                      <a:pt x="171" y="54"/>
                    </a:cubicBezTo>
                    <a:cubicBezTo>
                      <a:pt x="165" y="41"/>
                      <a:pt x="183" y="10"/>
                      <a:pt x="155" y="24"/>
                    </a:cubicBezTo>
                    <a:cubicBezTo>
                      <a:pt x="153" y="25"/>
                      <a:pt x="138" y="30"/>
                      <a:pt x="137" y="33"/>
                    </a:cubicBezTo>
                    <a:cubicBezTo>
                      <a:pt x="135" y="40"/>
                      <a:pt x="147" y="52"/>
                      <a:pt x="145" y="57"/>
                    </a:cubicBezTo>
                    <a:cubicBezTo>
                      <a:pt x="143" y="61"/>
                      <a:pt x="127" y="36"/>
                      <a:pt x="116" y="38"/>
                    </a:cubicBezTo>
                    <a:cubicBezTo>
                      <a:pt x="116" y="40"/>
                      <a:pt x="117" y="42"/>
                      <a:pt x="117" y="44"/>
                    </a:cubicBezTo>
                    <a:cubicBezTo>
                      <a:pt x="102" y="51"/>
                      <a:pt x="97" y="26"/>
                      <a:pt x="81" y="42"/>
                    </a:cubicBezTo>
                    <a:cubicBezTo>
                      <a:pt x="77" y="0"/>
                      <a:pt x="0" y="74"/>
                      <a:pt x="50" y="67"/>
                    </a:cubicBezTo>
                    <a:cubicBezTo>
                      <a:pt x="45" y="68"/>
                      <a:pt x="44" y="71"/>
                      <a:pt x="40" y="74"/>
                    </a:cubicBezTo>
                    <a:cubicBezTo>
                      <a:pt x="52" y="88"/>
                      <a:pt x="77" y="76"/>
                      <a:pt x="93" y="84"/>
                    </a:cubicBezTo>
                    <a:cubicBezTo>
                      <a:pt x="78" y="84"/>
                      <a:pt x="61" y="83"/>
                      <a:pt x="48" y="92"/>
                    </a:cubicBezTo>
                    <a:cubicBezTo>
                      <a:pt x="58" y="108"/>
                      <a:pt x="77" y="98"/>
                      <a:pt x="86" y="110"/>
                    </a:cubicBezTo>
                    <a:cubicBezTo>
                      <a:pt x="92" y="118"/>
                      <a:pt x="116" y="117"/>
                      <a:pt x="124" y="113"/>
                    </a:cubicBezTo>
                    <a:cubicBezTo>
                      <a:pt x="137" y="108"/>
                      <a:pt x="152" y="103"/>
                      <a:pt x="164" y="104"/>
                    </a:cubicBezTo>
                    <a:cubicBezTo>
                      <a:pt x="179" y="106"/>
                      <a:pt x="187" y="118"/>
                      <a:pt x="202" y="106"/>
                    </a:cubicBezTo>
                    <a:cubicBezTo>
                      <a:pt x="199" y="103"/>
                      <a:pt x="198" y="100"/>
                      <a:pt x="194" y="98"/>
                    </a:cubicBezTo>
                    <a:cubicBezTo>
                      <a:pt x="196" y="97"/>
                      <a:pt x="197" y="96"/>
                      <a:pt x="198" y="95"/>
                    </a:cubicBezTo>
                    <a:cubicBezTo>
                      <a:pt x="204" y="95"/>
                      <a:pt x="208" y="95"/>
                      <a:pt x="212" y="9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7" name="Freeform 116">
                <a:extLst>
                  <a:ext uri="{FF2B5EF4-FFF2-40B4-BE49-F238E27FC236}">
                    <a16:creationId xmlns:a16="http://schemas.microsoft.com/office/drawing/2014/main" id="{E513CF1F-A0FC-408D-AC1B-E42A55BEE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" y="441"/>
                <a:ext cx="177" cy="131"/>
              </a:xfrm>
              <a:custGeom>
                <a:avLst/>
                <a:gdLst>
                  <a:gd name="T0" fmla="*/ 20 w 100"/>
                  <a:gd name="T1" fmla="*/ 64 h 74"/>
                  <a:gd name="T2" fmla="*/ 58 w 100"/>
                  <a:gd name="T3" fmla="*/ 44 h 74"/>
                  <a:gd name="T4" fmla="*/ 100 w 100"/>
                  <a:gd name="T5" fmla="*/ 23 h 74"/>
                  <a:gd name="T6" fmla="*/ 10 w 100"/>
                  <a:gd name="T7" fmla="*/ 4 h 74"/>
                  <a:gd name="T8" fmla="*/ 2 w 100"/>
                  <a:gd name="T9" fmla="*/ 41 h 74"/>
                  <a:gd name="T10" fmla="*/ 20 w 100"/>
                  <a:gd name="T11" fmla="*/ 6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74">
                    <a:moveTo>
                      <a:pt x="20" y="64"/>
                    </a:moveTo>
                    <a:cubicBezTo>
                      <a:pt x="36" y="74"/>
                      <a:pt x="50" y="55"/>
                      <a:pt x="58" y="44"/>
                    </a:cubicBezTo>
                    <a:cubicBezTo>
                      <a:pt x="70" y="30"/>
                      <a:pt x="85" y="31"/>
                      <a:pt x="100" y="23"/>
                    </a:cubicBezTo>
                    <a:cubicBezTo>
                      <a:pt x="88" y="1"/>
                      <a:pt x="32" y="0"/>
                      <a:pt x="10" y="4"/>
                    </a:cubicBezTo>
                    <a:cubicBezTo>
                      <a:pt x="24" y="23"/>
                      <a:pt x="3" y="26"/>
                      <a:pt x="2" y="41"/>
                    </a:cubicBezTo>
                    <a:cubicBezTo>
                      <a:pt x="0" y="58"/>
                      <a:pt x="10" y="50"/>
                      <a:pt x="20" y="6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8" name="Freeform 117">
                <a:extLst>
                  <a:ext uri="{FF2B5EF4-FFF2-40B4-BE49-F238E27FC236}">
                    <a16:creationId xmlns:a16="http://schemas.microsoft.com/office/drawing/2014/main" id="{8548A508-411F-43FD-B010-1E96C0C61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" y="350"/>
                <a:ext cx="249" cy="108"/>
              </a:xfrm>
              <a:custGeom>
                <a:avLst/>
                <a:gdLst>
                  <a:gd name="T0" fmla="*/ 22 w 140"/>
                  <a:gd name="T1" fmla="*/ 21 h 61"/>
                  <a:gd name="T2" fmla="*/ 29 w 140"/>
                  <a:gd name="T3" fmla="*/ 23 h 61"/>
                  <a:gd name="T4" fmla="*/ 18 w 140"/>
                  <a:gd name="T5" fmla="*/ 22 h 61"/>
                  <a:gd name="T6" fmla="*/ 22 w 140"/>
                  <a:gd name="T7" fmla="*/ 28 h 61"/>
                  <a:gd name="T8" fmla="*/ 45 w 140"/>
                  <a:gd name="T9" fmla="*/ 38 h 61"/>
                  <a:gd name="T10" fmla="*/ 51 w 140"/>
                  <a:gd name="T11" fmla="*/ 46 h 61"/>
                  <a:gd name="T12" fmla="*/ 42 w 140"/>
                  <a:gd name="T13" fmla="*/ 50 h 61"/>
                  <a:gd name="T14" fmla="*/ 51 w 140"/>
                  <a:gd name="T15" fmla="*/ 55 h 61"/>
                  <a:gd name="T16" fmla="*/ 127 w 140"/>
                  <a:gd name="T17" fmla="*/ 38 h 61"/>
                  <a:gd name="T18" fmla="*/ 103 w 140"/>
                  <a:gd name="T19" fmla="*/ 16 h 61"/>
                  <a:gd name="T20" fmla="*/ 81 w 140"/>
                  <a:gd name="T21" fmla="*/ 16 h 61"/>
                  <a:gd name="T22" fmla="*/ 87 w 140"/>
                  <a:gd name="T23" fmla="*/ 26 h 61"/>
                  <a:gd name="T24" fmla="*/ 93 w 140"/>
                  <a:gd name="T25" fmla="*/ 28 h 61"/>
                  <a:gd name="T26" fmla="*/ 28 w 140"/>
                  <a:gd name="T27" fmla="*/ 14 h 61"/>
                  <a:gd name="T28" fmla="*/ 38 w 140"/>
                  <a:gd name="T29" fmla="*/ 18 h 61"/>
                  <a:gd name="T30" fmla="*/ 22 w 140"/>
                  <a:gd name="T31" fmla="*/ 2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0" h="61">
                    <a:moveTo>
                      <a:pt x="22" y="21"/>
                    </a:moveTo>
                    <a:cubicBezTo>
                      <a:pt x="25" y="22"/>
                      <a:pt x="27" y="23"/>
                      <a:pt x="29" y="23"/>
                    </a:cubicBezTo>
                    <a:cubicBezTo>
                      <a:pt x="26" y="23"/>
                      <a:pt x="22" y="23"/>
                      <a:pt x="18" y="22"/>
                    </a:cubicBezTo>
                    <a:cubicBezTo>
                      <a:pt x="19" y="25"/>
                      <a:pt x="20" y="27"/>
                      <a:pt x="22" y="28"/>
                    </a:cubicBezTo>
                    <a:cubicBezTo>
                      <a:pt x="0" y="26"/>
                      <a:pt x="25" y="61"/>
                      <a:pt x="45" y="38"/>
                    </a:cubicBezTo>
                    <a:cubicBezTo>
                      <a:pt x="47" y="41"/>
                      <a:pt x="49" y="43"/>
                      <a:pt x="51" y="46"/>
                    </a:cubicBezTo>
                    <a:cubicBezTo>
                      <a:pt x="48" y="47"/>
                      <a:pt x="45" y="49"/>
                      <a:pt x="42" y="50"/>
                    </a:cubicBezTo>
                    <a:cubicBezTo>
                      <a:pt x="45" y="52"/>
                      <a:pt x="48" y="53"/>
                      <a:pt x="51" y="55"/>
                    </a:cubicBezTo>
                    <a:cubicBezTo>
                      <a:pt x="64" y="55"/>
                      <a:pt x="121" y="47"/>
                      <a:pt x="127" y="38"/>
                    </a:cubicBezTo>
                    <a:cubicBezTo>
                      <a:pt x="140" y="16"/>
                      <a:pt x="109" y="28"/>
                      <a:pt x="103" y="16"/>
                    </a:cubicBezTo>
                    <a:cubicBezTo>
                      <a:pt x="97" y="5"/>
                      <a:pt x="89" y="0"/>
                      <a:pt x="81" y="16"/>
                    </a:cubicBezTo>
                    <a:cubicBezTo>
                      <a:pt x="90" y="22"/>
                      <a:pt x="90" y="20"/>
                      <a:pt x="87" y="26"/>
                    </a:cubicBezTo>
                    <a:cubicBezTo>
                      <a:pt x="89" y="27"/>
                      <a:pt x="91" y="27"/>
                      <a:pt x="93" y="28"/>
                    </a:cubicBezTo>
                    <a:cubicBezTo>
                      <a:pt x="77" y="40"/>
                      <a:pt x="46" y="13"/>
                      <a:pt x="28" y="14"/>
                    </a:cubicBezTo>
                    <a:cubicBezTo>
                      <a:pt x="31" y="15"/>
                      <a:pt x="35" y="17"/>
                      <a:pt x="38" y="18"/>
                    </a:cubicBezTo>
                    <a:cubicBezTo>
                      <a:pt x="31" y="17"/>
                      <a:pt x="29" y="20"/>
                      <a:pt x="22" y="2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49" name="Freeform 118">
                <a:extLst>
                  <a:ext uri="{FF2B5EF4-FFF2-40B4-BE49-F238E27FC236}">
                    <a16:creationId xmlns:a16="http://schemas.microsoft.com/office/drawing/2014/main" id="{D12D6C29-D820-41C8-86DF-4D12D534D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" y="389"/>
                <a:ext cx="28" cy="23"/>
              </a:xfrm>
              <a:custGeom>
                <a:avLst/>
                <a:gdLst>
                  <a:gd name="T0" fmla="*/ 5 w 16"/>
                  <a:gd name="T1" fmla="*/ 13 h 13"/>
                  <a:gd name="T2" fmla="*/ 16 w 16"/>
                  <a:gd name="T3" fmla="*/ 0 h 13"/>
                  <a:gd name="T4" fmla="*/ 0 w 16"/>
                  <a:gd name="T5" fmla="*/ 8 h 13"/>
                  <a:gd name="T6" fmla="*/ 5 w 16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3">
                    <a:moveTo>
                      <a:pt x="5" y="13"/>
                    </a:moveTo>
                    <a:cubicBezTo>
                      <a:pt x="11" y="9"/>
                      <a:pt x="14" y="7"/>
                      <a:pt x="16" y="0"/>
                    </a:cubicBezTo>
                    <a:cubicBezTo>
                      <a:pt x="8" y="1"/>
                      <a:pt x="5" y="3"/>
                      <a:pt x="0" y="8"/>
                    </a:cubicBezTo>
                    <a:cubicBezTo>
                      <a:pt x="2" y="10"/>
                      <a:pt x="3" y="11"/>
                      <a:pt x="5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0" name="Freeform 119">
                <a:extLst>
                  <a:ext uri="{FF2B5EF4-FFF2-40B4-BE49-F238E27FC236}">
                    <a16:creationId xmlns:a16="http://schemas.microsoft.com/office/drawing/2014/main" id="{7D16D983-C75C-43EB-A758-712268878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" y="359"/>
                <a:ext cx="22" cy="9"/>
              </a:xfrm>
              <a:custGeom>
                <a:avLst/>
                <a:gdLst>
                  <a:gd name="T0" fmla="*/ 0 w 12"/>
                  <a:gd name="T1" fmla="*/ 0 h 5"/>
                  <a:gd name="T2" fmla="*/ 5 w 12"/>
                  <a:gd name="T3" fmla="*/ 5 h 5"/>
                  <a:gd name="T4" fmla="*/ 12 w 12"/>
                  <a:gd name="T5" fmla="*/ 5 h 5"/>
                  <a:gd name="T6" fmla="*/ 12 w 12"/>
                  <a:gd name="T7" fmla="*/ 0 h 5"/>
                  <a:gd name="T8" fmla="*/ 0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0"/>
                    </a:moveTo>
                    <a:cubicBezTo>
                      <a:pt x="2" y="2"/>
                      <a:pt x="3" y="3"/>
                      <a:pt x="5" y="5"/>
                    </a:cubicBezTo>
                    <a:cubicBezTo>
                      <a:pt x="7" y="5"/>
                      <a:pt x="10" y="5"/>
                      <a:pt x="12" y="5"/>
                    </a:cubicBezTo>
                    <a:cubicBezTo>
                      <a:pt x="12" y="3"/>
                      <a:pt x="12" y="2"/>
                      <a:pt x="12" y="0"/>
                    </a:cubicBezTo>
                    <a:cubicBezTo>
                      <a:pt x="9" y="0"/>
                      <a:pt x="4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1" name="Freeform 120">
                <a:extLst>
                  <a:ext uri="{FF2B5EF4-FFF2-40B4-BE49-F238E27FC236}">
                    <a16:creationId xmlns:a16="http://schemas.microsoft.com/office/drawing/2014/main" id="{7ADFA862-10A2-4E8A-954E-6E382AA22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" y="329"/>
                <a:ext cx="133" cy="76"/>
              </a:xfrm>
              <a:custGeom>
                <a:avLst/>
                <a:gdLst>
                  <a:gd name="T0" fmla="*/ 25 w 75"/>
                  <a:gd name="T1" fmla="*/ 34 h 43"/>
                  <a:gd name="T2" fmla="*/ 31 w 75"/>
                  <a:gd name="T3" fmla="*/ 40 h 43"/>
                  <a:gd name="T4" fmla="*/ 38 w 75"/>
                  <a:gd name="T5" fmla="*/ 32 h 43"/>
                  <a:gd name="T6" fmla="*/ 50 w 75"/>
                  <a:gd name="T7" fmla="*/ 21 h 43"/>
                  <a:gd name="T8" fmla="*/ 75 w 75"/>
                  <a:gd name="T9" fmla="*/ 8 h 43"/>
                  <a:gd name="T10" fmla="*/ 14 w 75"/>
                  <a:gd name="T11" fmla="*/ 26 h 43"/>
                  <a:gd name="T12" fmla="*/ 25 w 75"/>
                  <a:gd name="T13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43">
                    <a:moveTo>
                      <a:pt x="25" y="34"/>
                    </a:moveTo>
                    <a:cubicBezTo>
                      <a:pt x="27" y="36"/>
                      <a:pt x="29" y="38"/>
                      <a:pt x="31" y="40"/>
                    </a:cubicBezTo>
                    <a:cubicBezTo>
                      <a:pt x="33" y="37"/>
                      <a:pt x="36" y="35"/>
                      <a:pt x="38" y="32"/>
                    </a:cubicBezTo>
                    <a:cubicBezTo>
                      <a:pt x="45" y="29"/>
                      <a:pt x="46" y="28"/>
                      <a:pt x="50" y="21"/>
                    </a:cubicBezTo>
                    <a:cubicBezTo>
                      <a:pt x="60" y="43"/>
                      <a:pt x="73" y="17"/>
                      <a:pt x="75" y="8"/>
                    </a:cubicBezTo>
                    <a:cubicBezTo>
                      <a:pt x="57" y="0"/>
                      <a:pt x="27" y="13"/>
                      <a:pt x="14" y="26"/>
                    </a:cubicBezTo>
                    <a:cubicBezTo>
                      <a:pt x="0" y="39"/>
                      <a:pt x="13" y="35"/>
                      <a:pt x="25" y="3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2" name="Freeform 121">
                <a:extLst>
                  <a:ext uri="{FF2B5EF4-FFF2-40B4-BE49-F238E27FC236}">
                    <a16:creationId xmlns:a16="http://schemas.microsoft.com/office/drawing/2014/main" id="{C4C5107C-9FA2-401C-BEC2-BA6C9C8E5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" y="277"/>
                <a:ext cx="71" cy="34"/>
              </a:xfrm>
              <a:custGeom>
                <a:avLst/>
                <a:gdLst>
                  <a:gd name="T0" fmla="*/ 16 w 40"/>
                  <a:gd name="T1" fmla="*/ 18 h 19"/>
                  <a:gd name="T2" fmla="*/ 40 w 40"/>
                  <a:gd name="T3" fmla="*/ 14 h 19"/>
                  <a:gd name="T4" fmla="*/ 0 w 40"/>
                  <a:gd name="T5" fmla="*/ 18 h 19"/>
                  <a:gd name="T6" fmla="*/ 16 w 40"/>
                  <a:gd name="T7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9">
                    <a:moveTo>
                      <a:pt x="16" y="18"/>
                    </a:moveTo>
                    <a:cubicBezTo>
                      <a:pt x="24" y="19"/>
                      <a:pt x="32" y="18"/>
                      <a:pt x="40" y="14"/>
                    </a:cubicBezTo>
                    <a:cubicBezTo>
                      <a:pt x="30" y="0"/>
                      <a:pt x="10" y="8"/>
                      <a:pt x="0" y="18"/>
                    </a:cubicBezTo>
                    <a:cubicBezTo>
                      <a:pt x="7" y="14"/>
                      <a:pt x="9" y="17"/>
                      <a:pt x="16" y="1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3" name="Freeform 122">
                <a:extLst>
                  <a:ext uri="{FF2B5EF4-FFF2-40B4-BE49-F238E27FC236}">
                    <a16:creationId xmlns:a16="http://schemas.microsoft.com/office/drawing/2014/main" id="{CC2669DA-11AA-45C0-AF4E-D81412751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" y="311"/>
                <a:ext cx="71" cy="41"/>
              </a:xfrm>
              <a:custGeom>
                <a:avLst/>
                <a:gdLst>
                  <a:gd name="T0" fmla="*/ 7 w 40"/>
                  <a:gd name="T1" fmla="*/ 12 h 23"/>
                  <a:gd name="T2" fmla="*/ 35 w 40"/>
                  <a:gd name="T3" fmla="*/ 8 h 23"/>
                  <a:gd name="T4" fmla="*/ 25 w 40"/>
                  <a:gd name="T5" fmla="*/ 8 h 23"/>
                  <a:gd name="T6" fmla="*/ 40 w 40"/>
                  <a:gd name="T7" fmla="*/ 4 h 23"/>
                  <a:gd name="T8" fmla="*/ 7 w 40"/>
                  <a:gd name="T9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3">
                    <a:moveTo>
                      <a:pt x="7" y="12"/>
                    </a:moveTo>
                    <a:cubicBezTo>
                      <a:pt x="14" y="23"/>
                      <a:pt x="30" y="18"/>
                      <a:pt x="35" y="8"/>
                    </a:cubicBezTo>
                    <a:cubicBezTo>
                      <a:pt x="31" y="8"/>
                      <a:pt x="28" y="8"/>
                      <a:pt x="25" y="8"/>
                    </a:cubicBezTo>
                    <a:cubicBezTo>
                      <a:pt x="31" y="8"/>
                      <a:pt x="34" y="6"/>
                      <a:pt x="40" y="4"/>
                    </a:cubicBezTo>
                    <a:cubicBezTo>
                      <a:pt x="33" y="0"/>
                      <a:pt x="0" y="1"/>
                      <a:pt x="7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4" name="Freeform 123">
                <a:extLst>
                  <a:ext uri="{FF2B5EF4-FFF2-40B4-BE49-F238E27FC236}">
                    <a16:creationId xmlns:a16="http://schemas.microsoft.com/office/drawing/2014/main" id="{9FDCBD0A-E14F-4F9D-9AAB-BFE35698D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" y="315"/>
                <a:ext cx="19" cy="21"/>
              </a:xfrm>
              <a:custGeom>
                <a:avLst/>
                <a:gdLst>
                  <a:gd name="T0" fmla="*/ 11 w 11"/>
                  <a:gd name="T1" fmla="*/ 6 h 12"/>
                  <a:gd name="T2" fmla="*/ 0 w 11"/>
                  <a:gd name="T3" fmla="*/ 5 h 12"/>
                  <a:gd name="T4" fmla="*/ 11 w 11"/>
                  <a:gd name="T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6"/>
                    </a:moveTo>
                    <a:cubicBezTo>
                      <a:pt x="6" y="3"/>
                      <a:pt x="5" y="0"/>
                      <a:pt x="0" y="5"/>
                    </a:cubicBezTo>
                    <a:cubicBezTo>
                      <a:pt x="5" y="12"/>
                      <a:pt x="6" y="8"/>
                      <a:pt x="11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5" name="Freeform 124">
                <a:extLst>
                  <a:ext uri="{FF2B5EF4-FFF2-40B4-BE49-F238E27FC236}">
                    <a16:creationId xmlns:a16="http://schemas.microsoft.com/office/drawing/2014/main" id="{7A58916B-5990-431E-B87E-4A0B4117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" y="458"/>
                <a:ext cx="120" cy="95"/>
              </a:xfrm>
              <a:custGeom>
                <a:avLst/>
                <a:gdLst>
                  <a:gd name="T0" fmla="*/ 52 w 68"/>
                  <a:gd name="T1" fmla="*/ 23 h 53"/>
                  <a:gd name="T2" fmla="*/ 39 w 68"/>
                  <a:gd name="T3" fmla="*/ 23 h 53"/>
                  <a:gd name="T4" fmla="*/ 10 w 68"/>
                  <a:gd name="T5" fmla="*/ 13 h 53"/>
                  <a:gd name="T6" fmla="*/ 0 w 68"/>
                  <a:gd name="T7" fmla="*/ 23 h 53"/>
                  <a:gd name="T8" fmla="*/ 38 w 68"/>
                  <a:gd name="T9" fmla="*/ 53 h 53"/>
                  <a:gd name="T10" fmla="*/ 52 w 68"/>
                  <a:gd name="T11" fmla="*/ 2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3">
                    <a:moveTo>
                      <a:pt x="52" y="23"/>
                    </a:moveTo>
                    <a:cubicBezTo>
                      <a:pt x="47" y="23"/>
                      <a:pt x="45" y="21"/>
                      <a:pt x="39" y="23"/>
                    </a:cubicBezTo>
                    <a:cubicBezTo>
                      <a:pt x="68" y="8"/>
                      <a:pt x="24" y="0"/>
                      <a:pt x="10" y="13"/>
                    </a:cubicBezTo>
                    <a:cubicBezTo>
                      <a:pt x="30" y="15"/>
                      <a:pt x="20" y="30"/>
                      <a:pt x="0" y="23"/>
                    </a:cubicBezTo>
                    <a:cubicBezTo>
                      <a:pt x="1" y="30"/>
                      <a:pt x="30" y="53"/>
                      <a:pt x="38" y="53"/>
                    </a:cubicBezTo>
                    <a:cubicBezTo>
                      <a:pt x="60" y="53"/>
                      <a:pt x="58" y="30"/>
                      <a:pt x="52" y="2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6" name="Freeform 125">
                <a:extLst>
                  <a:ext uri="{FF2B5EF4-FFF2-40B4-BE49-F238E27FC236}">
                    <a16:creationId xmlns:a16="http://schemas.microsoft.com/office/drawing/2014/main" id="{99388877-AFD2-4E20-BFD6-53FAA1945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" y="366"/>
                <a:ext cx="147" cy="64"/>
              </a:xfrm>
              <a:custGeom>
                <a:avLst/>
                <a:gdLst>
                  <a:gd name="T0" fmla="*/ 37 w 83"/>
                  <a:gd name="T1" fmla="*/ 1 h 36"/>
                  <a:gd name="T2" fmla="*/ 49 w 83"/>
                  <a:gd name="T3" fmla="*/ 13 h 36"/>
                  <a:gd name="T4" fmla="*/ 30 w 83"/>
                  <a:gd name="T5" fmla="*/ 6 h 36"/>
                  <a:gd name="T6" fmla="*/ 37 w 83"/>
                  <a:gd name="T7" fmla="*/ 16 h 36"/>
                  <a:gd name="T8" fmla="*/ 7 w 83"/>
                  <a:gd name="T9" fmla="*/ 1 h 36"/>
                  <a:gd name="T10" fmla="*/ 10 w 83"/>
                  <a:gd name="T11" fmla="*/ 8 h 36"/>
                  <a:gd name="T12" fmla="*/ 22 w 83"/>
                  <a:gd name="T13" fmla="*/ 18 h 36"/>
                  <a:gd name="T14" fmla="*/ 56 w 83"/>
                  <a:gd name="T15" fmla="*/ 20 h 36"/>
                  <a:gd name="T16" fmla="*/ 45 w 83"/>
                  <a:gd name="T17" fmla="*/ 32 h 36"/>
                  <a:gd name="T18" fmla="*/ 73 w 83"/>
                  <a:gd name="T19" fmla="*/ 10 h 36"/>
                  <a:gd name="T20" fmla="*/ 37 w 83"/>
                  <a:gd name="T21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36">
                    <a:moveTo>
                      <a:pt x="37" y="1"/>
                    </a:moveTo>
                    <a:cubicBezTo>
                      <a:pt x="44" y="3"/>
                      <a:pt x="49" y="6"/>
                      <a:pt x="49" y="13"/>
                    </a:cubicBezTo>
                    <a:cubicBezTo>
                      <a:pt x="43" y="11"/>
                      <a:pt x="36" y="9"/>
                      <a:pt x="30" y="6"/>
                    </a:cubicBezTo>
                    <a:cubicBezTo>
                      <a:pt x="32" y="9"/>
                      <a:pt x="33" y="12"/>
                      <a:pt x="37" y="16"/>
                    </a:cubicBezTo>
                    <a:cubicBezTo>
                      <a:pt x="26" y="13"/>
                      <a:pt x="19" y="3"/>
                      <a:pt x="7" y="1"/>
                    </a:cubicBezTo>
                    <a:cubicBezTo>
                      <a:pt x="8" y="4"/>
                      <a:pt x="9" y="6"/>
                      <a:pt x="10" y="8"/>
                    </a:cubicBezTo>
                    <a:cubicBezTo>
                      <a:pt x="0" y="5"/>
                      <a:pt x="18" y="16"/>
                      <a:pt x="22" y="18"/>
                    </a:cubicBezTo>
                    <a:cubicBezTo>
                      <a:pt x="33" y="22"/>
                      <a:pt x="43" y="18"/>
                      <a:pt x="56" y="20"/>
                    </a:cubicBezTo>
                    <a:cubicBezTo>
                      <a:pt x="48" y="24"/>
                      <a:pt x="49" y="26"/>
                      <a:pt x="45" y="32"/>
                    </a:cubicBezTo>
                    <a:cubicBezTo>
                      <a:pt x="59" y="36"/>
                      <a:pt x="83" y="30"/>
                      <a:pt x="73" y="10"/>
                    </a:cubicBezTo>
                    <a:cubicBezTo>
                      <a:pt x="67" y="0"/>
                      <a:pt x="49" y="1"/>
                      <a:pt x="37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7" name="Freeform 126">
                <a:extLst>
                  <a:ext uri="{FF2B5EF4-FFF2-40B4-BE49-F238E27FC236}">
                    <a16:creationId xmlns:a16="http://schemas.microsoft.com/office/drawing/2014/main" id="{2653BA3E-5D5C-4373-9175-F700F11D2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" y="588"/>
                <a:ext cx="69" cy="53"/>
              </a:xfrm>
              <a:custGeom>
                <a:avLst/>
                <a:gdLst>
                  <a:gd name="T0" fmla="*/ 39 w 39"/>
                  <a:gd name="T1" fmla="*/ 24 h 30"/>
                  <a:gd name="T2" fmla="*/ 0 w 39"/>
                  <a:gd name="T3" fmla="*/ 20 h 30"/>
                  <a:gd name="T4" fmla="*/ 30 w 39"/>
                  <a:gd name="T5" fmla="*/ 30 h 30"/>
                  <a:gd name="T6" fmla="*/ 39 w 39"/>
                  <a:gd name="T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0">
                    <a:moveTo>
                      <a:pt x="39" y="24"/>
                    </a:moveTo>
                    <a:cubicBezTo>
                      <a:pt x="22" y="0"/>
                      <a:pt x="18" y="14"/>
                      <a:pt x="0" y="20"/>
                    </a:cubicBezTo>
                    <a:cubicBezTo>
                      <a:pt x="10" y="24"/>
                      <a:pt x="20" y="28"/>
                      <a:pt x="30" y="30"/>
                    </a:cubicBezTo>
                    <a:cubicBezTo>
                      <a:pt x="33" y="28"/>
                      <a:pt x="36" y="26"/>
                      <a:pt x="39" y="2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8" name="Freeform 127">
                <a:extLst>
                  <a:ext uri="{FF2B5EF4-FFF2-40B4-BE49-F238E27FC236}">
                    <a16:creationId xmlns:a16="http://schemas.microsoft.com/office/drawing/2014/main" id="{0EE7325D-3657-4EC2-B89B-36A4D91BF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" y="439"/>
                <a:ext cx="92" cy="92"/>
              </a:xfrm>
              <a:custGeom>
                <a:avLst/>
                <a:gdLst>
                  <a:gd name="T0" fmla="*/ 1 w 52"/>
                  <a:gd name="T1" fmla="*/ 18 h 52"/>
                  <a:gd name="T2" fmla="*/ 6 w 52"/>
                  <a:gd name="T3" fmla="*/ 51 h 52"/>
                  <a:gd name="T4" fmla="*/ 16 w 52"/>
                  <a:gd name="T5" fmla="*/ 40 h 52"/>
                  <a:gd name="T6" fmla="*/ 52 w 52"/>
                  <a:gd name="T7" fmla="*/ 18 h 52"/>
                  <a:gd name="T8" fmla="*/ 1 w 52"/>
                  <a:gd name="T9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1" y="18"/>
                    </a:moveTo>
                    <a:cubicBezTo>
                      <a:pt x="0" y="30"/>
                      <a:pt x="7" y="39"/>
                      <a:pt x="6" y="51"/>
                    </a:cubicBezTo>
                    <a:cubicBezTo>
                      <a:pt x="16" y="52"/>
                      <a:pt x="23" y="44"/>
                      <a:pt x="16" y="40"/>
                    </a:cubicBezTo>
                    <a:cubicBezTo>
                      <a:pt x="34" y="37"/>
                      <a:pt x="40" y="29"/>
                      <a:pt x="52" y="18"/>
                    </a:cubicBezTo>
                    <a:cubicBezTo>
                      <a:pt x="45" y="0"/>
                      <a:pt x="11" y="18"/>
                      <a:pt x="1" y="1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59" name="Freeform 128">
                <a:extLst>
                  <a:ext uri="{FF2B5EF4-FFF2-40B4-BE49-F238E27FC236}">
                    <a16:creationId xmlns:a16="http://schemas.microsoft.com/office/drawing/2014/main" id="{6AF9B3E9-9FE0-4902-9498-6B7FCBD76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" y="325"/>
                <a:ext cx="30" cy="29"/>
              </a:xfrm>
              <a:custGeom>
                <a:avLst/>
                <a:gdLst>
                  <a:gd name="T0" fmla="*/ 17 w 17"/>
                  <a:gd name="T1" fmla="*/ 10 h 16"/>
                  <a:gd name="T2" fmla="*/ 0 w 17"/>
                  <a:gd name="T3" fmla="*/ 0 h 16"/>
                  <a:gd name="T4" fmla="*/ 17 w 17"/>
                  <a:gd name="T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6">
                    <a:moveTo>
                      <a:pt x="17" y="10"/>
                    </a:moveTo>
                    <a:cubicBezTo>
                      <a:pt x="12" y="6"/>
                      <a:pt x="7" y="2"/>
                      <a:pt x="0" y="0"/>
                    </a:cubicBezTo>
                    <a:cubicBezTo>
                      <a:pt x="3" y="9"/>
                      <a:pt x="10" y="16"/>
                      <a:pt x="17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0" name="Freeform 129">
                <a:extLst>
                  <a:ext uri="{FF2B5EF4-FFF2-40B4-BE49-F238E27FC236}">
                    <a16:creationId xmlns:a16="http://schemas.microsoft.com/office/drawing/2014/main" id="{E66E85C0-D85F-4C5D-8FAC-CE8F9C74C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" y="409"/>
                <a:ext cx="19" cy="19"/>
              </a:xfrm>
              <a:custGeom>
                <a:avLst/>
                <a:gdLst>
                  <a:gd name="T0" fmla="*/ 9 w 11"/>
                  <a:gd name="T1" fmla="*/ 0 h 11"/>
                  <a:gd name="T2" fmla="*/ 0 w 11"/>
                  <a:gd name="T3" fmla="*/ 9 h 11"/>
                  <a:gd name="T4" fmla="*/ 9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9" y="0"/>
                    </a:moveTo>
                    <a:cubicBezTo>
                      <a:pt x="5" y="2"/>
                      <a:pt x="2" y="4"/>
                      <a:pt x="0" y="9"/>
                    </a:cubicBezTo>
                    <a:cubicBezTo>
                      <a:pt x="11" y="11"/>
                      <a:pt x="9" y="7"/>
                      <a:pt x="9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1" name="Freeform 130">
                <a:extLst>
                  <a:ext uri="{FF2B5EF4-FFF2-40B4-BE49-F238E27FC236}">
                    <a16:creationId xmlns:a16="http://schemas.microsoft.com/office/drawing/2014/main" id="{982BEAA1-464F-43DC-AC2D-2CCC50E94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" y="261"/>
                <a:ext cx="114" cy="66"/>
              </a:xfrm>
              <a:custGeom>
                <a:avLst/>
                <a:gdLst>
                  <a:gd name="T0" fmla="*/ 15 w 64"/>
                  <a:gd name="T1" fmla="*/ 13 h 37"/>
                  <a:gd name="T2" fmla="*/ 5 w 64"/>
                  <a:gd name="T3" fmla="*/ 21 h 37"/>
                  <a:gd name="T4" fmla="*/ 42 w 64"/>
                  <a:gd name="T5" fmla="*/ 27 h 37"/>
                  <a:gd name="T6" fmla="*/ 64 w 64"/>
                  <a:gd name="T7" fmla="*/ 31 h 37"/>
                  <a:gd name="T8" fmla="*/ 54 w 64"/>
                  <a:gd name="T9" fmla="*/ 16 h 37"/>
                  <a:gd name="T10" fmla="*/ 39 w 64"/>
                  <a:gd name="T11" fmla="*/ 11 h 37"/>
                  <a:gd name="T12" fmla="*/ 0 w 64"/>
                  <a:gd name="T13" fmla="*/ 4 h 37"/>
                  <a:gd name="T14" fmla="*/ 3 w 64"/>
                  <a:gd name="T15" fmla="*/ 13 h 37"/>
                  <a:gd name="T16" fmla="*/ 15 w 64"/>
                  <a:gd name="T17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37">
                    <a:moveTo>
                      <a:pt x="15" y="13"/>
                    </a:moveTo>
                    <a:cubicBezTo>
                      <a:pt x="12" y="17"/>
                      <a:pt x="13" y="19"/>
                      <a:pt x="5" y="21"/>
                    </a:cubicBezTo>
                    <a:cubicBezTo>
                      <a:pt x="17" y="25"/>
                      <a:pt x="30" y="26"/>
                      <a:pt x="42" y="27"/>
                    </a:cubicBezTo>
                    <a:cubicBezTo>
                      <a:pt x="49" y="33"/>
                      <a:pt x="57" y="37"/>
                      <a:pt x="64" y="31"/>
                    </a:cubicBezTo>
                    <a:cubicBezTo>
                      <a:pt x="56" y="25"/>
                      <a:pt x="57" y="19"/>
                      <a:pt x="54" y="16"/>
                    </a:cubicBezTo>
                    <a:cubicBezTo>
                      <a:pt x="47" y="11"/>
                      <a:pt x="44" y="15"/>
                      <a:pt x="39" y="11"/>
                    </a:cubicBezTo>
                    <a:cubicBezTo>
                      <a:pt x="31" y="5"/>
                      <a:pt x="11" y="0"/>
                      <a:pt x="0" y="4"/>
                    </a:cubicBezTo>
                    <a:cubicBezTo>
                      <a:pt x="1" y="6"/>
                      <a:pt x="3" y="13"/>
                      <a:pt x="3" y="13"/>
                    </a:cubicBezTo>
                    <a:cubicBezTo>
                      <a:pt x="7" y="13"/>
                      <a:pt x="12" y="14"/>
                      <a:pt x="15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2" name="Freeform 131">
                <a:extLst>
                  <a:ext uri="{FF2B5EF4-FFF2-40B4-BE49-F238E27FC236}">
                    <a16:creationId xmlns:a16="http://schemas.microsoft.com/office/drawing/2014/main" id="{2A081F8D-F684-4BD8-A89A-061859AA1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" y="311"/>
                <a:ext cx="20" cy="14"/>
              </a:xfrm>
              <a:custGeom>
                <a:avLst/>
                <a:gdLst>
                  <a:gd name="T0" fmla="*/ 0 w 11"/>
                  <a:gd name="T1" fmla="*/ 8 h 8"/>
                  <a:gd name="T2" fmla="*/ 11 w 11"/>
                  <a:gd name="T3" fmla="*/ 6 h 8"/>
                  <a:gd name="T4" fmla="*/ 0 w 1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0" y="8"/>
                    </a:moveTo>
                    <a:cubicBezTo>
                      <a:pt x="4" y="7"/>
                      <a:pt x="8" y="7"/>
                      <a:pt x="11" y="6"/>
                    </a:cubicBezTo>
                    <a:cubicBezTo>
                      <a:pt x="4" y="0"/>
                      <a:pt x="5" y="6"/>
                      <a:pt x="0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3" name="Freeform 132">
                <a:extLst>
                  <a:ext uri="{FF2B5EF4-FFF2-40B4-BE49-F238E27FC236}">
                    <a16:creationId xmlns:a16="http://schemas.microsoft.com/office/drawing/2014/main" id="{9425ED28-8396-45F7-831D-10AE9ED48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" y="340"/>
                <a:ext cx="300" cy="108"/>
              </a:xfrm>
              <a:custGeom>
                <a:avLst/>
                <a:gdLst>
                  <a:gd name="T0" fmla="*/ 76 w 169"/>
                  <a:gd name="T1" fmla="*/ 54 h 61"/>
                  <a:gd name="T2" fmla="*/ 125 w 169"/>
                  <a:gd name="T3" fmla="*/ 59 h 61"/>
                  <a:gd name="T4" fmla="*/ 148 w 169"/>
                  <a:gd name="T5" fmla="*/ 59 h 61"/>
                  <a:gd name="T6" fmla="*/ 169 w 169"/>
                  <a:gd name="T7" fmla="*/ 47 h 61"/>
                  <a:gd name="T8" fmla="*/ 165 w 169"/>
                  <a:gd name="T9" fmla="*/ 47 h 61"/>
                  <a:gd name="T10" fmla="*/ 167 w 169"/>
                  <a:gd name="T11" fmla="*/ 44 h 61"/>
                  <a:gd name="T12" fmla="*/ 169 w 169"/>
                  <a:gd name="T13" fmla="*/ 43 h 61"/>
                  <a:gd name="T14" fmla="*/ 116 w 169"/>
                  <a:gd name="T15" fmla="*/ 40 h 61"/>
                  <a:gd name="T16" fmla="*/ 69 w 169"/>
                  <a:gd name="T17" fmla="*/ 36 h 61"/>
                  <a:gd name="T18" fmla="*/ 71 w 169"/>
                  <a:gd name="T19" fmla="*/ 35 h 61"/>
                  <a:gd name="T20" fmla="*/ 56 w 169"/>
                  <a:gd name="T21" fmla="*/ 27 h 61"/>
                  <a:gd name="T22" fmla="*/ 70 w 169"/>
                  <a:gd name="T23" fmla="*/ 27 h 61"/>
                  <a:gd name="T24" fmla="*/ 33 w 169"/>
                  <a:gd name="T25" fmla="*/ 18 h 61"/>
                  <a:gd name="T26" fmla="*/ 0 w 169"/>
                  <a:gd name="T27" fmla="*/ 12 h 61"/>
                  <a:gd name="T28" fmla="*/ 43 w 169"/>
                  <a:gd name="T29" fmla="*/ 36 h 61"/>
                  <a:gd name="T30" fmla="*/ 51 w 169"/>
                  <a:gd name="T31" fmla="*/ 54 h 61"/>
                  <a:gd name="T32" fmla="*/ 76 w 169"/>
                  <a:gd name="T33" fmla="*/ 5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9" h="61">
                    <a:moveTo>
                      <a:pt x="76" y="54"/>
                    </a:moveTo>
                    <a:cubicBezTo>
                      <a:pt x="90" y="55"/>
                      <a:pt x="107" y="59"/>
                      <a:pt x="125" y="59"/>
                    </a:cubicBezTo>
                    <a:cubicBezTo>
                      <a:pt x="132" y="59"/>
                      <a:pt x="141" y="60"/>
                      <a:pt x="148" y="59"/>
                    </a:cubicBezTo>
                    <a:cubicBezTo>
                      <a:pt x="158" y="58"/>
                      <a:pt x="165" y="58"/>
                      <a:pt x="169" y="47"/>
                    </a:cubicBezTo>
                    <a:cubicBezTo>
                      <a:pt x="167" y="47"/>
                      <a:pt x="166" y="47"/>
                      <a:pt x="165" y="47"/>
                    </a:cubicBezTo>
                    <a:cubicBezTo>
                      <a:pt x="165" y="46"/>
                      <a:pt x="166" y="45"/>
                      <a:pt x="167" y="44"/>
                    </a:cubicBezTo>
                    <a:cubicBezTo>
                      <a:pt x="168" y="44"/>
                      <a:pt x="168" y="43"/>
                      <a:pt x="169" y="43"/>
                    </a:cubicBezTo>
                    <a:cubicBezTo>
                      <a:pt x="156" y="25"/>
                      <a:pt x="133" y="36"/>
                      <a:pt x="116" y="40"/>
                    </a:cubicBezTo>
                    <a:cubicBezTo>
                      <a:pt x="99" y="43"/>
                      <a:pt x="85" y="42"/>
                      <a:pt x="69" y="36"/>
                    </a:cubicBezTo>
                    <a:cubicBezTo>
                      <a:pt x="70" y="36"/>
                      <a:pt x="70" y="35"/>
                      <a:pt x="71" y="35"/>
                    </a:cubicBezTo>
                    <a:cubicBezTo>
                      <a:pt x="64" y="33"/>
                      <a:pt x="62" y="30"/>
                      <a:pt x="56" y="27"/>
                    </a:cubicBezTo>
                    <a:cubicBezTo>
                      <a:pt x="60" y="27"/>
                      <a:pt x="65" y="26"/>
                      <a:pt x="70" y="27"/>
                    </a:cubicBezTo>
                    <a:cubicBezTo>
                      <a:pt x="53" y="18"/>
                      <a:pt x="49" y="21"/>
                      <a:pt x="33" y="18"/>
                    </a:cubicBezTo>
                    <a:cubicBezTo>
                      <a:pt x="20" y="15"/>
                      <a:pt x="15" y="0"/>
                      <a:pt x="0" y="12"/>
                    </a:cubicBezTo>
                    <a:cubicBezTo>
                      <a:pt x="18" y="27"/>
                      <a:pt x="30" y="19"/>
                      <a:pt x="43" y="36"/>
                    </a:cubicBezTo>
                    <a:cubicBezTo>
                      <a:pt x="48" y="42"/>
                      <a:pt x="38" y="47"/>
                      <a:pt x="51" y="54"/>
                    </a:cubicBezTo>
                    <a:cubicBezTo>
                      <a:pt x="64" y="61"/>
                      <a:pt x="65" y="53"/>
                      <a:pt x="76" y="5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4" name="Freeform 133">
                <a:extLst>
                  <a:ext uri="{FF2B5EF4-FFF2-40B4-BE49-F238E27FC236}">
                    <a16:creationId xmlns:a16="http://schemas.microsoft.com/office/drawing/2014/main" id="{F0F8C0CC-2D49-4256-8244-DD6ADB909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" y="379"/>
                <a:ext cx="83" cy="87"/>
              </a:xfrm>
              <a:custGeom>
                <a:avLst/>
                <a:gdLst>
                  <a:gd name="T0" fmla="*/ 5 w 47"/>
                  <a:gd name="T1" fmla="*/ 21 h 49"/>
                  <a:gd name="T2" fmla="*/ 0 w 47"/>
                  <a:gd name="T3" fmla="*/ 26 h 49"/>
                  <a:gd name="T4" fmla="*/ 5 w 47"/>
                  <a:gd name="T5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49">
                    <a:moveTo>
                      <a:pt x="5" y="21"/>
                    </a:moveTo>
                    <a:cubicBezTo>
                      <a:pt x="3" y="23"/>
                      <a:pt x="2" y="25"/>
                      <a:pt x="0" y="26"/>
                    </a:cubicBezTo>
                    <a:cubicBezTo>
                      <a:pt x="47" y="49"/>
                      <a:pt x="18" y="0"/>
                      <a:pt x="5" y="2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5" name="Freeform 134">
                <a:extLst>
                  <a:ext uri="{FF2B5EF4-FFF2-40B4-BE49-F238E27FC236}">
                    <a16:creationId xmlns:a16="http://schemas.microsoft.com/office/drawing/2014/main" id="{8DB944C6-47FF-464F-876A-481696ACD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" y="325"/>
                <a:ext cx="62" cy="18"/>
              </a:xfrm>
              <a:custGeom>
                <a:avLst/>
                <a:gdLst>
                  <a:gd name="T0" fmla="*/ 22 w 35"/>
                  <a:gd name="T1" fmla="*/ 0 h 10"/>
                  <a:gd name="T2" fmla="*/ 0 w 35"/>
                  <a:gd name="T3" fmla="*/ 4 h 10"/>
                  <a:gd name="T4" fmla="*/ 22 w 35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0">
                    <a:moveTo>
                      <a:pt x="22" y="0"/>
                    </a:moveTo>
                    <a:cubicBezTo>
                      <a:pt x="14" y="0"/>
                      <a:pt x="7" y="1"/>
                      <a:pt x="0" y="4"/>
                    </a:cubicBezTo>
                    <a:cubicBezTo>
                      <a:pt x="8" y="6"/>
                      <a:pt x="35" y="10"/>
                      <a:pt x="2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6" name="Freeform 135">
                <a:extLst>
                  <a:ext uri="{FF2B5EF4-FFF2-40B4-BE49-F238E27FC236}">
                    <a16:creationId xmlns:a16="http://schemas.microsoft.com/office/drawing/2014/main" id="{77419A56-0B2F-4EBE-8BA7-7E230A2D7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" y="263"/>
                <a:ext cx="89" cy="71"/>
              </a:xfrm>
              <a:custGeom>
                <a:avLst/>
                <a:gdLst>
                  <a:gd name="T0" fmla="*/ 16 w 50"/>
                  <a:gd name="T1" fmla="*/ 31 h 40"/>
                  <a:gd name="T2" fmla="*/ 28 w 50"/>
                  <a:gd name="T3" fmla="*/ 15 h 40"/>
                  <a:gd name="T4" fmla="*/ 16 w 50"/>
                  <a:gd name="T5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40">
                    <a:moveTo>
                      <a:pt x="16" y="31"/>
                    </a:moveTo>
                    <a:cubicBezTo>
                      <a:pt x="34" y="40"/>
                      <a:pt x="50" y="26"/>
                      <a:pt x="28" y="15"/>
                    </a:cubicBezTo>
                    <a:cubicBezTo>
                      <a:pt x="0" y="0"/>
                      <a:pt x="18" y="25"/>
                      <a:pt x="16" y="3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7" name="Freeform 136">
                <a:extLst>
                  <a:ext uri="{FF2B5EF4-FFF2-40B4-BE49-F238E27FC236}">
                    <a16:creationId xmlns:a16="http://schemas.microsoft.com/office/drawing/2014/main" id="{66C1A602-4E3A-4303-AEF3-591816A2E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" y="238"/>
                <a:ext cx="22" cy="20"/>
              </a:xfrm>
              <a:custGeom>
                <a:avLst/>
                <a:gdLst>
                  <a:gd name="T0" fmla="*/ 12 w 12"/>
                  <a:gd name="T1" fmla="*/ 0 h 11"/>
                  <a:gd name="T2" fmla="*/ 0 w 12"/>
                  <a:gd name="T3" fmla="*/ 0 h 11"/>
                  <a:gd name="T4" fmla="*/ 12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0"/>
                    </a:moveTo>
                    <a:cubicBezTo>
                      <a:pt x="8" y="0"/>
                      <a:pt x="4" y="0"/>
                      <a:pt x="0" y="0"/>
                    </a:cubicBezTo>
                    <a:cubicBezTo>
                      <a:pt x="6" y="8"/>
                      <a:pt x="11" y="11"/>
                      <a:pt x="1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8" name="Freeform 137">
                <a:extLst>
                  <a:ext uri="{FF2B5EF4-FFF2-40B4-BE49-F238E27FC236}">
                    <a16:creationId xmlns:a16="http://schemas.microsoft.com/office/drawing/2014/main" id="{DAB92AF0-D979-4B0F-9A42-BCDBC56C8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183"/>
                <a:ext cx="232" cy="133"/>
              </a:xfrm>
              <a:custGeom>
                <a:avLst/>
                <a:gdLst>
                  <a:gd name="T0" fmla="*/ 0 w 131"/>
                  <a:gd name="T1" fmla="*/ 28 h 75"/>
                  <a:gd name="T2" fmla="*/ 20 w 131"/>
                  <a:gd name="T3" fmla="*/ 39 h 75"/>
                  <a:gd name="T4" fmla="*/ 12 w 131"/>
                  <a:gd name="T5" fmla="*/ 43 h 75"/>
                  <a:gd name="T6" fmla="*/ 52 w 131"/>
                  <a:gd name="T7" fmla="*/ 48 h 75"/>
                  <a:gd name="T8" fmla="*/ 26 w 131"/>
                  <a:gd name="T9" fmla="*/ 55 h 75"/>
                  <a:gd name="T10" fmla="*/ 41 w 131"/>
                  <a:gd name="T11" fmla="*/ 64 h 75"/>
                  <a:gd name="T12" fmla="*/ 71 w 131"/>
                  <a:gd name="T13" fmla="*/ 71 h 75"/>
                  <a:gd name="T14" fmla="*/ 77 w 131"/>
                  <a:gd name="T15" fmla="*/ 67 h 75"/>
                  <a:gd name="T16" fmla="*/ 77 w 131"/>
                  <a:gd name="T17" fmla="*/ 54 h 75"/>
                  <a:gd name="T18" fmla="*/ 84 w 131"/>
                  <a:gd name="T19" fmla="*/ 39 h 75"/>
                  <a:gd name="T20" fmla="*/ 75 w 131"/>
                  <a:gd name="T21" fmla="*/ 23 h 75"/>
                  <a:gd name="T22" fmla="*/ 72 w 131"/>
                  <a:gd name="T23" fmla="*/ 30 h 75"/>
                  <a:gd name="T24" fmla="*/ 50 w 131"/>
                  <a:gd name="T25" fmla="*/ 15 h 75"/>
                  <a:gd name="T26" fmla="*/ 19 w 131"/>
                  <a:gd name="T27" fmla="*/ 0 h 75"/>
                  <a:gd name="T28" fmla="*/ 30 w 131"/>
                  <a:gd name="T29" fmla="*/ 8 h 75"/>
                  <a:gd name="T30" fmla="*/ 11 w 131"/>
                  <a:gd name="T31" fmla="*/ 11 h 75"/>
                  <a:gd name="T32" fmla="*/ 25 w 131"/>
                  <a:gd name="T33" fmla="*/ 16 h 75"/>
                  <a:gd name="T34" fmla="*/ 4 w 131"/>
                  <a:gd name="T35" fmla="*/ 21 h 75"/>
                  <a:gd name="T36" fmla="*/ 19 w 131"/>
                  <a:gd name="T37" fmla="*/ 28 h 75"/>
                  <a:gd name="T38" fmla="*/ 0 w 131"/>
                  <a:gd name="T39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1" h="75">
                    <a:moveTo>
                      <a:pt x="0" y="28"/>
                    </a:moveTo>
                    <a:cubicBezTo>
                      <a:pt x="3" y="37"/>
                      <a:pt x="11" y="40"/>
                      <a:pt x="20" y="39"/>
                    </a:cubicBezTo>
                    <a:cubicBezTo>
                      <a:pt x="18" y="40"/>
                      <a:pt x="15" y="42"/>
                      <a:pt x="12" y="43"/>
                    </a:cubicBezTo>
                    <a:cubicBezTo>
                      <a:pt x="24" y="48"/>
                      <a:pt x="37" y="43"/>
                      <a:pt x="52" y="48"/>
                    </a:cubicBezTo>
                    <a:cubicBezTo>
                      <a:pt x="43" y="48"/>
                      <a:pt x="33" y="50"/>
                      <a:pt x="26" y="55"/>
                    </a:cubicBezTo>
                    <a:cubicBezTo>
                      <a:pt x="31" y="60"/>
                      <a:pt x="33" y="63"/>
                      <a:pt x="41" y="64"/>
                    </a:cubicBezTo>
                    <a:cubicBezTo>
                      <a:pt x="31" y="75"/>
                      <a:pt x="64" y="65"/>
                      <a:pt x="71" y="71"/>
                    </a:cubicBezTo>
                    <a:cubicBezTo>
                      <a:pt x="74" y="68"/>
                      <a:pt x="73" y="70"/>
                      <a:pt x="77" y="67"/>
                    </a:cubicBezTo>
                    <a:cubicBezTo>
                      <a:pt x="74" y="58"/>
                      <a:pt x="77" y="62"/>
                      <a:pt x="77" y="54"/>
                    </a:cubicBezTo>
                    <a:cubicBezTo>
                      <a:pt x="83" y="65"/>
                      <a:pt x="131" y="41"/>
                      <a:pt x="84" y="39"/>
                    </a:cubicBezTo>
                    <a:cubicBezTo>
                      <a:pt x="87" y="31"/>
                      <a:pt x="82" y="25"/>
                      <a:pt x="75" y="23"/>
                    </a:cubicBezTo>
                    <a:cubicBezTo>
                      <a:pt x="79" y="29"/>
                      <a:pt x="73" y="28"/>
                      <a:pt x="72" y="30"/>
                    </a:cubicBezTo>
                    <a:cubicBezTo>
                      <a:pt x="67" y="14"/>
                      <a:pt x="56" y="25"/>
                      <a:pt x="50" y="15"/>
                    </a:cubicBezTo>
                    <a:cubicBezTo>
                      <a:pt x="41" y="4"/>
                      <a:pt x="33" y="1"/>
                      <a:pt x="19" y="0"/>
                    </a:cubicBezTo>
                    <a:cubicBezTo>
                      <a:pt x="23" y="2"/>
                      <a:pt x="26" y="6"/>
                      <a:pt x="30" y="8"/>
                    </a:cubicBezTo>
                    <a:cubicBezTo>
                      <a:pt x="22" y="7"/>
                      <a:pt x="17" y="9"/>
                      <a:pt x="11" y="11"/>
                    </a:cubicBezTo>
                    <a:cubicBezTo>
                      <a:pt x="17" y="14"/>
                      <a:pt x="16" y="17"/>
                      <a:pt x="25" y="16"/>
                    </a:cubicBezTo>
                    <a:cubicBezTo>
                      <a:pt x="18" y="18"/>
                      <a:pt x="12" y="18"/>
                      <a:pt x="4" y="21"/>
                    </a:cubicBezTo>
                    <a:cubicBezTo>
                      <a:pt x="10" y="23"/>
                      <a:pt x="13" y="27"/>
                      <a:pt x="19" y="28"/>
                    </a:cubicBezTo>
                    <a:cubicBezTo>
                      <a:pt x="14" y="31"/>
                      <a:pt x="7" y="30"/>
                      <a:pt x="0" y="2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69" name="Freeform 138">
                <a:extLst>
                  <a:ext uri="{FF2B5EF4-FFF2-40B4-BE49-F238E27FC236}">
                    <a16:creationId xmlns:a16="http://schemas.microsoft.com/office/drawing/2014/main" id="{46FD85A8-CF1F-4E45-AD63-CC60187B2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" y="718"/>
                <a:ext cx="124" cy="78"/>
              </a:xfrm>
              <a:custGeom>
                <a:avLst/>
                <a:gdLst>
                  <a:gd name="T0" fmla="*/ 20 w 70"/>
                  <a:gd name="T1" fmla="*/ 0 h 44"/>
                  <a:gd name="T2" fmla="*/ 5 w 70"/>
                  <a:gd name="T3" fmla="*/ 31 h 44"/>
                  <a:gd name="T4" fmla="*/ 0 w 70"/>
                  <a:gd name="T5" fmla="*/ 37 h 44"/>
                  <a:gd name="T6" fmla="*/ 17 w 70"/>
                  <a:gd name="T7" fmla="*/ 44 h 44"/>
                  <a:gd name="T8" fmla="*/ 39 w 70"/>
                  <a:gd name="T9" fmla="*/ 31 h 44"/>
                  <a:gd name="T10" fmla="*/ 70 w 70"/>
                  <a:gd name="T11" fmla="*/ 34 h 44"/>
                  <a:gd name="T12" fmla="*/ 20 w 7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44">
                    <a:moveTo>
                      <a:pt x="20" y="0"/>
                    </a:moveTo>
                    <a:cubicBezTo>
                      <a:pt x="7" y="5"/>
                      <a:pt x="10" y="20"/>
                      <a:pt x="5" y="31"/>
                    </a:cubicBezTo>
                    <a:cubicBezTo>
                      <a:pt x="3" y="33"/>
                      <a:pt x="1" y="35"/>
                      <a:pt x="0" y="37"/>
                    </a:cubicBezTo>
                    <a:cubicBezTo>
                      <a:pt x="8" y="35"/>
                      <a:pt x="14" y="36"/>
                      <a:pt x="17" y="44"/>
                    </a:cubicBezTo>
                    <a:cubicBezTo>
                      <a:pt x="24" y="42"/>
                      <a:pt x="36" y="29"/>
                      <a:pt x="39" y="31"/>
                    </a:cubicBezTo>
                    <a:cubicBezTo>
                      <a:pt x="50" y="37"/>
                      <a:pt x="57" y="39"/>
                      <a:pt x="70" y="34"/>
                    </a:cubicBezTo>
                    <a:cubicBezTo>
                      <a:pt x="57" y="31"/>
                      <a:pt x="23" y="8"/>
                      <a:pt x="2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0" name="Freeform 139">
                <a:extLst>
                  <a:ext uri="{FF2B5EF4-FFF2-40B4-BE49-F238E27FC236}">
                    <a16:creationId xmlns:a16="http://schemas.microsoft.com/office/drawing/2014/main" id="{8587C9B6-7AC5-49A2-B4CD-2B24C1F08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" y="636"/>
                <a:ext cx="45" cy="44"/>
              </a:xfrm>
              <a:custGeom>
                <a:avLst/>
                <a:gdLst>
                  <a:gd name="T0" fmla="*/ 25 w 25"/>
                  <a:gd name="T1" fmla="*/ 16 h 25"/>
                  <a:gd name="T2" fmla="*/ 6 w 25"/>
                  <a:gd name="T3" fmla="*/ 18 h 25"/>
                  <a:gd name="T4" fmla="*/ 25 w 25"/>
                  <a:gd name="T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5">
                    <a:moveTo>
                      <a:pt x="25" y="16"/>
                    </a:moveTo>
                    <a:cubicBezTo>
                      <a:pt x="19" y="0"/>
                      <a:pt x="0" y="12"/>
                      <a:pt x="6" y="18"/>
                    </a:cubicBezTo>
                    <a:cubicBezTo>
                      <a:pt x="14" y="24"/>
                      <a:pt x="19" y="25"/>
                      <a:pt x="25" y="1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1" name="Freeform 140">
                <a:extLst>
                  <a:ext uri="{FF2B5EF4-FFF2-40B4-BE49-F238E27FC236}">
                    <a16:creationId xmlns:a16="http://schemas.microsoft.com/office/drawing/2014/main" id="{9541A817-F051-4FD3-B0BE-A58B27BA5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" y="801"/>
                <a:ext cx="32" cy="23"/>
              </a:xfrm>
              <a:custGeom>
                <a:avLst/>
                <a:gdLst>
                  <a:gd name="T0" fmla="*/ 0 w 18"/>
                  <a:gd name="T1" fmla="*/ 13 h 13"/>
                  <a:gd name="T2" fmla="*/ 18 w 18"/>
                  <a:gd name="T3" fmla="*/ 1 h 13"/>
                  <a:gd name="T4" fmla="*/ 8 w 18"/>
                  <a:gd name="T5" fmla="*/ 0 h 13"/>
                  <a:gd name="T6" fmla="*/ 0 w 18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3">
                    <a:moveTo>
                      <a:pt x="0" y="13"/>
                    </a:moveTo>
                    <a:cubicBezTo>
                      <a:pt x="7" y="10"/>
                      <a:pt x="13" y="6"/>
                      <a:pt x="18" y="1"/>
                    </a:cubicBezTo>
                    <a:cubicBezTo>
                      <a:pt x="14" y="1"/>
                      <a:pt x="11" y="0"/>
                      <a:pt x="8" y="0"/>
                    </a:cubicBezTo>
                    <a:cubicBezTo>
                      <a:pt x="3" y="4"/>
                      <a:pt x="0" y="7"/>
                      <a:pt x="0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2" name="Freeform 141">
                <a:extLst>
                  <a:ext uri="{FF2B5EF4-FFF2-40B4-BE49-F238E27FC236}">
                    <a16:creationId xmlns:a16="http://schemas.microsoft.com/office/drawing/2014/main" id="{F796D8C0-BFB3-4B59-BDAD-C8A8A5FDA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" y="458"/>
                <a:ext cx="81" cy="50"/>
              </a:xfrm>
              <a:custGeom>
                <a:avLst/>
                <a:gdLst>
                  <a:gd name="T0" fmla="*/ 17 w 46"/>
                  <a:gd name="T1" fmla="*/ 26 h 28"/>
                  <a:gd name="T2" fmla="*/ 46 w 46"/>
                  <a:gd name="T3" fmla="*/ 20 h 28"/>
                  <a:gd name="T4" fmla="*/ 0 w 46"/>
                  <a:gd name="T5" fmla="*/ 11 h 28"/>
                  <a:gd name="T6" fmla="*/ 17 w 46"/>
                  <a:gd name="T7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28">
                    <a:moveTo>
                      <a:pt x="17" y="26"/>
                    </a:moveTo>
                    <a:cubicBezTo>
                      <a:pt x="28" y="21"/>
                      <a:pt x="38" y="28"/>
                      <a:pt x="46" y="20"/>
                    </a:cubicBezTo>
                    <a:cubicBezTo>
                      <a:pt x="36" y="12"/>
                      <a:pt x="10" y="0"/>
                      <a:pt x="0" y="11"/>
                    </a:cubicBezTo>
                    <a:cubicBezTo>
                      <a:pt x="5" y="19"/>
                      <a:pt x="9" y="24"/>
                      <a:pt x="17" y="2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3" name="Freeform 142">
                <a:extLst>
                  <a:ext uri="{FF2B5EF4-FFF2-40B4-BE49-F238E27FC236}">
                    <a16:creationId xmlns:a16="http://schemas.microsoft.com/office/drawing/2014/main" id="{F683B225-593C-41AB-9787-7B0EC7E73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817"/>
                <a:ext cx="21" cy="19"/>
              </a:xfrm>
              <a:custGeom>
                <a:avLst/>
                <a:gdLst>
                  <a:gd name="T0" fmla="*/ 12 w 12"/>
                  <a:gd name="T1" fmla="*/ 3 h 11"/>
                  <a:gd name="T2" fmla="*/ 6 w 12"/>
                  <a:gd name="T3" fmla="*/ 11 h 11"/>
                  <a:gd name="T4" fmla="*/ 12 w 12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3"/>
                    </a:moveTo>
                    <a:cubicBezTo>
                      <a:pt x="3" y="0"/>
                      <a:pt x="0" y="2"/>
                      <a:pt x="6" y="11"/>
                    </a:cubicBezTo>
                    <a:cubicBezTo>
                      <a:pt x="8" y="8"/>
                      <a:pt x="10" y="6"/>
                      <a:pt x="1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4" name="Freeform 143">
                <a:extLst>
                  <a:ext uri="{FF2B5EF4-FFF2-40B4-BE49-F238E27FC236}">
                    <a16:creationId xmlns:a16="http://schemas.microsoft.com/office/drawing/2014/main" id="{E68FE2F3-068A-4B62-B5E2-70D18B31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" y="652"/>
                <a:ext cx="19" cy="9"/>
              </a:xfrm>
              <a:custGeom>
                <a:avLst/>
                <a:gdLst>
                  <a:gd name="T0" fmla="*/ 11 w 11"/>
                  <a:gd name="T1" fmla="*/ 5 h 5"/>
                  <a:gd name="T2" fmla="*/ 0 w 11"/>
                  <a:gd name="T3" fmla="*/ 3 h 5"/>
                  <a:gd name="T4" fmla="*/ 4 w 11"/>
                  <a:gd name="T5" fmla="*/ 5 h 5"/>
                  <a:gd name="T6" fmla="*/ 11 w 1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3" y="0"/>
                      <a:pt x="7" y="1"/>
                      <a:pt x="0" y="3"/>
                    </a:cubicBezTo>
                    <a:cubicBezTo>
                      <a:pt x="1" y="3"/>
                      <a:pt x="3" y="4"/>
                      <a:pt x="4" y="5"/>
                    </a:cubicBezTo>
                    <a:cubicBezTo>
                      <a:pt x="7" y="5"/>
                      <a:pt x="9" y="5"/>
                      <a:pt x="11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5" name="Freeform 144">
                <a:extLst>
                  <a:ext uri="{FF2B5EF4-FFF2-40B4-BE49-F238E27FC236}">
                    <a16:creationId xmlns:a16="http://schemas.microsoft.com/office/drawing/2014/main" id="{C0C25561-6177-4F50-A212-41EDBE210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" y="442"/>
                <a:ext cx="550" cy="389"/>
              </a:xfrm>
              <a:custGeom>
                <a:avLst/>
                <a:gdLst>
                  <a:gd name="T0" fmla="*/ 227 w 310"/>
                  <a:gd name="T1" fmla="*/ 71 h 219"/>
                  <a:gd name="T2" fmla="*/ 191 w 310"/>
                  <a:gd name="T3" fmla="*/ 57 h 219"/>
                  <a:gd name="T4" fmla="*/ 152 w 310"/>
                  <a:gd name="T5" fmla="*/ 37 h 219"/>
                  <a:gd name="T6" fmla="*/ 119 w 310"/>
                  <a:gd name="T7" fmla="*/ 44 h 219"/>
                  <a:gd name="T8" fmla="*/ 93 w 310"/>
                  <a:gd name="T9" fmla="*/ 20 h 219"/>
                  <a:gd name="T10" fmla="*/ 65 w 310"/>
                  <a:gd name="T11" fmla="*/ 51 h 219"/>
                  <a:gd name="T12" fmla="*/ 74 w 310"/>
                  <a:gd name="T13" fmla="*/ 18 h 219"/>
                  <a:gd name="T14" fmla="*/ 50 w 310"/>
                  <a:gd name="T15" fmla="*/ 65 h 219"/>
                  <a:gd name="T16" fmla="*/ 49 w 310"/>
                  <a:gd name="T17" fmla="*/ 70 h 219"/>
                  <a:gd name="T18" fmla="*/ 34 w 310"/>
                  <a:gd name="T19" fmla="*/ 69 h 219"/>
                  <a:gd name="T20" fmla="*/ 124 w 310"/>
                  <a:gd name="T21" fmla="*/ 94 h 219"/>
                  <a:gd name="T22" fmla="*/ 166 w 310"/>
                  <a:gd name="T23" fmla="*/ 100 h 219"/>
                  <a:gd name="T24" fmla="*/ 157 w 310"/>
                  <a:gd name="T25" fmla="*/ 104 h 219"/>
                  <a:gd name="T26" fmla="*/ 192 w 310"/>
                  <a:gd name="T27" fmla="*/ 117 h 219"/>
                  <a:gd name="T28" fmla="*/ 181 w 310"/>
                  <a:gd name="T29" fmla="*/ 151 h 219"/>
                  <a:gd name="T30" fmla="*/ 188 w 310"/>
                  <a:gd name="T31" fmla="*/ 158 h 219"/>
                  <a:gd name="T32" fmla="*/ 143 w 310"/>
                  <a:gd name="T33" fmla="*/ 172 h 219"/>
                  <a:gd name="T34" fmla="*/ 172 w 310"/>
                  <a:gd name="T35" fmla="*/ 178 h 219"/>
                  <a:gd name="T36" fmla="*/ 186 w 310"/>
                  <a:gd name="T37" fmla="*/ 177 h 219"/>
                  <a:gd name="T38" fmla="*/ 201 w 310"/>
                  <a:gd name="T39" fmla="*/ 188 h 219"/>
                  <a:gd name="T40" fmla="*/ 231 w 310"/>
                  <a:gd name="T41" fmla="*/ 207 h 219"/>
                  <a:gd name="T42" fmla="*/ 260 w 310"/>
                  <a:gd name="T43" fmla="*/ 219 h 219"/>
                  <a:gd name="T44" fmla="*/ 238 w 310"/>
                  <a:gd name="T45" fmla="*/ 191 h 219"/>
                  <a:gd name="T46" fmla="*/ 278 w 310"/>
                  <a:gd name="T47" fmla="*/ 187 h 219"/>
                  <a:gd name="T48" fmla="*/ 257 w 310"/>
                  <a:gd name="T49" fmla="*/ 169 h 219"/>
                  <a:gd name="T50" fmla="*/ 247 w 310"/>
                  <a:gd name="T51" fmla="*/ 153 h 219"/>
                  <a:gd name="T52" fmla="*/ 252 w 310"/>
                  <a:gd name="T53" fmla="*/ 153 h 219"/>
                  <a:gd name="T54" fmla="*/ 252 w 310"/>
                  <a:gd name="T55" fmla="*/ 149 h 219"/>
                  <a:gd name="T56" fmla="*/ 245 w 310"/>
                  <a:gd name="T57" fmla="*/ 148 h 219"/>
                  <a:gd name="T58" fmla="*/ 291 w 310"/>
                  <a:gd name="T59" fmla="*/ 158 h 219"/>
                  <a:gd name="T60" fmla="*/ 289 w 310"/>
                  <a:gd name="T61" fmla="*/ 131 h 219"/>
                  <a:gd name="T62" fmla="*/ 276 w 310"/>
                  <a:gd name="T63" fmla="*/ 128 h 219"/>
                  <a:gd name="T64" fmla="*/ 271 w 310"/>
                  <a:gd name="T65" fmla="*/ 120 h 219"/>
                  <a:gd name="T66" fmla="*/ 247 w 310"/>
                  <a:gd name="T67" fmla="*/ 106 h 219"/>
                  <a:gd name="T68" fmla="*/ 258 w 310"/>
                  <a:gd name="T69" fmla="*/ 98 h 219"/>
                  <a:gd name="T70" fmla="*/ 243 w 310"/>
                  <a:gd name="T71" fmla="*/ 94 h 219"/>
                  <a:gd name="T72" fmla="*/ 255 w 310"/>
                  <a:gd name="T73" fmla="*/ 89 h 219"/>
                  <a:gd name="T74" fmla="*/ 227 w 310"/>
                  <a:gd name="T75" fmla="*/ 71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0" h="219">
                    <a:moveTo>
                      <a:pt x="227" y="71"/>
                    </a:moveTo>
                    <a:cubicBezTo>
                      <a:pt x="214" y="64"/>
                      <a:pt x="204" y="63"/>
                      <a:pt x="191" y="57"/>
                    </a:cubicBezTo>
                    <a:cubicBezTo>
                      <a:pt x="175" y="50"/>
                      <a:pt x="173" y="38"/>
                      <a:pt x="152" y="37"/>
                    </a:cubicBezTo>
                    <a:cubicBezTo>
                      <a:pt x="141" y="36"/>
                      <a:pt x="131" y="44"/>
                      <a:pt x="119" y="44"/>
                    </a:cubicBezTo>
                    <a:cubicBezTo>
                      <a:pt x="121" y="25"/>
                      <a:pt x="111" y="17"/>
                      <a:pt x="93" y="20"/>
                    </a:cubicBezTo>
                    <a:cubicBezTo>
                      <a:pt x="65" y="24"/>
                      <a:pt x="79" y="39"/>
                      <a:pt x="65" y="51"/>
                    </a:cubicBezTo>
                    <a:cubicBezTo>
                      <a:pt x="58" y="37"/>
                      <a:pt x="60" y="29"/>
                      <a:pt x="74" y="18"/>
                    </a:cubicBezTo>
                    <a:cubicBezTo>
                      <a:pt x="42" y="0"/>
                      <a:pt x="0" y="63"/>
                      <a:pt x="50" y="65"/>
                    </a:cubicBezTo>
                    <a:cubicBezTo>
                      <a:pt x="50" y="67"/>
                      <a:pt x="50" y="68"/>
                      <a:pt x="49" y="70"/>
                    </a:cubicBezTo>
                    <a:cubicBezTo>
                      <a:pt x="44" y="68"/>
                      <a:pt x="39" y="70"/>
                      <a:pt x="34" y="69"/>
                    </a:cubicBezTo>
                    <a:cubicBezTo>
                      <a:pt x="47" y="97"/>
                      <a:pt x="119" y="72"/>
                      <a:pt x="124" y="94"/>
                    </a:cubicBezTo>
                    <a:cubicBezTo>
                      <a:pt x="144" y="79"/>
                      <a:pt x="147" y="83"/>
                      <a:pt x="166" y="100"/>
                    </a:cubicBezTo>
                    <a:cubicBezTo>
                      <a:pt x="163" y="102"/>
                      <a:pt x="160" y="103"/>
                      <a:pt x="157" y="104"/>
                    </a:cubicBezTo>
                    <a:cubicBezTo>
                      <a:pt x="166" y="111"/>
                      <a:pt x="179" y="104"/>
                      <a:pt x="192" y="117"/>
                    </a:cubicBezTo>
                    <a:cubicBezTo>
                      <a:pt x="205" y="130"/>
                      <a:pt x="197" y="144"/>
                      <a:pt x="181" y="151"/>
                    </a:cubicBezTo>
                    <a:cubicBezTo>
                      <a:pt x="184" y="153"/>
                      <a:pt x="186" y="156"/>
                      <a:pt x="188" y="158"/>
                    </a:cubicBezTo>
                    <a:cubicBezTo>
                      <a:pt x="173" y="167"/>
                      <a:pt x="155" y="158"/>
                      <a:pt x="143" y="172"/>
                    </a:cubicBezTo>
                    <a:cubicBezTo>
                      <a:pt x="154" y="188"/>
                      <a:pt x="161" y="174"/>
                      <a:pt x="172" y="178"/>
                    </a:cubicBezTo>
                    <a:cubicBezTo>
                      <a:pt x="179" y="181"/>
                      <a:pt x="178" y="171"/>
                      <a:pt x="186" y="177"/>
                    </a:cubicBezTo>
                    <a:cubicBezTo>
                      <a:pt x="191" y="181"/>
                      <a:pt x="196" y="185"/>
                      <a:pt x="201" y="188"/>
                    </a:cubicBezTo>
                    <a:cubicBezTo>
                      <a:pt x="214" y="194"/>
                      <a:pt x="215" y="202"/>
                      <a:pt x="231" y="207"/>
                    </a:cubicBezTo>
                    <a:cubicBezTo>
                      <a:pt x="241" y="210"/>
                      <a:pt x="253" y="211"/>
                      <a:pt x="260" y="219"/>
                    </a:cubicBezTo>
                    <a:cubicBezTo>
                      <a:pt x="268" y="207"/>
                      <a:pt x="248" y="198"/>
                      <a:pt x="238" y="191"/>
                    </a:cubicBezTo>
                    <a:cubicBezTo>
                      <a:pt x="244" y="192"/>
                      <a:pt x="299" y="214"/>
                      <a:pt x="278" y="187"/>
                    </a:cubicBezTo>
                    <a:cubicBezTo>
                      <a:pt x="270" y="176"/>
                      <a:pt x="266" y="179"/>
                      <a:pt x="257" y="169"/>
                    </a:cubicBezTo>
                    <a:cubicBezTo>
                      <a:pt x="251" y="163"/>
                      <a:pt x="249" y="158"/>
                      <a:pt x="247" y="153"/>
                    </a:cubicBezTo>
                    <a:cubicBezTo>
                      <a:pt x="249" y="153"/>
                      <a:pt x="250" y="153"/>
                      <a:pt x="252" y="153"/>
                    </a:cubicBezTo>
                    <a:cubicBezTo>
                      <a:pt x="252" y="152"/>
                      <a:pt x="252" y="151"/>
                      <a:pt x="252" y="149"/>
                    </a:cubicBezTo>
                    <a:cubicBezTo>
                      <a:pt x="250" y="149"/>
                      <a:pt x="248" y="149"/>
                      <a:pt x="245" y="148"/>
                    </a:cubicBezTo>
                    <a:cubicBezTo>
                      <a:pt x="263" y="138"/>
                      <a:pt x="284" y="183"/>
                      <a:pt x="291" y="158"/>
                    </a:cubicBezTo>
                    <a:cubicBezTo>
                      <a:pt x="310" y="143"/>
                      <a:pt x="310" y="144"/>
                      <a:pt x="289" y="131"/>
                    </a:cubicBezTo>
                    <a:cubicBezTo>
                      <a:pt x="286" y="129"/>
                      <a:pt x="280" y="131"/>
                      <a:pt x="276" y="128"/>
                    </a:cubicBezTo>
                    <a:cubicBezTo>
                      <a:pt x="272" y="126"/>
                      <a:pt x="278" y="121"/>
                      <a:pt x="271" y="120"/>
                    </a:cubicBezTo>
                    <a:cubicBezTo>
                      <a:pt x="260" y="117"/>
                      <a:pt x="258" y="108"/>
                      <a:pt x="247" y="106"/>
                    </a:cubicBezTo>
                    <a:cubicBezTo>
                      <a:pt x="251" y="103"/>
                      <a:pt x="253" y="100"/>
                      <a:pt x="258" y="98"/>
                    </a:cubicBezTo>
                    <a:cubicBezTo>
                      <a:pt x="253" y="97"/>
                      <a:pt x="249" y="94"/>
                      <a:pt x="243" y="94"/>
                    </a:cubicBezTo>
                    <a:cubicBezTo>
                      <a:pt x="247" y="93"/>
                      <a:pt x="251" y="90"/>
                      <a:pt x="255" y="89"/>
                    </a:cubicBezTo>
                    <a:cubicBezTo>
                      <a:pt x="244" y="80"/>
                      <a:pt x="239" y="77"/>
                      <a:pt x="227" y="7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6" name="Freeform 145">
                <a:extLst>
                  <a:ext uri="{FF2B5EF4-FFF2-40B4-BE49-F238E27FC236}">
                    <a16:creationId xmlns:a16="http://schemas.microsoft.com/office/drawing/2014/main" id="{4F11F5F5-D186-4AC3-89B3-CCB98160B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" y="98"/>
                <a:ext cx="538" cy="311"/>
              </a:xfrm>
              <a:custGeom>
                <a:avLst/>
                <a:gdLst>
                  <a:gd name="T0" fmla="*/ 14 w 303"/>
                  <a:gd name="T1" fmla="*/ 47 h 175"/>
                  <a:gd name="T2" fmla="*/ 41 w 303"/>
                  <a:gd name="T3" fmla="*/ 44 h 175"/>
                  <a:gd name="T4" fmla="*/ 20 w 303"/>
                  <a:gd name="T5" fmla="*/ 55 h 175"/>
                  <a:gd name="T6" fmla="*/ 35 w 303"/>
                  <a:gd name="T7" fmla="*/ 55 h 175"/>
                  <a:gd name="T8" fmla="*/ 26 w 303"/>
                  <a:gd name="T9" fmla="*/ 59 h 175"/>
                  <a:gd name="T10" fmla="*/ 55 w 303"/>
                  <a:gd name="T11" fmla="*/ 63 h 175"/>
                  <a:gd name="T12" fmla="*/ 74 w 303"/>
                  <a:gd name="T13" fmla="*/ 68 h 175"/>
                  <a:gd name="T14" fmla="*/ 99 w 303"/>
                  <a:gd name="T15" fmla="*/ 69 h 175"/>
                  <a:gd name="T16" fmla="*/ 121 w 303"/>
                  <a:gd name="T17" fmla="*/ 61 h 175"/>
                  <a:gd name="T18" fmla="*/ 98 w 303"/>
                  <a:gd name="T19" fmla="*/ 85 h 175"/>
                  <a:gd name="T20" fmla="*/ 53 w 303"/>
                  <a:gd name="T21" fmla="*/ 72 h 175"/>
                  <a:gd name="T22" fmla="*/ 58 w 303"/>
                  <a:gd name="T23" fmla="*/ 76 h 175"/>
                  <a:gd name="T24" fmla="*/ 49 w 303"/>
                  <a:gd name="T25" fmla="*/ 79 h 175"/>
                  <a:gd name="T26" fmla="*/ 65 w 303"/>
                  <a:gd name="T27" fmla="*/ 104 h 175"/>
                  <a:gd name="T28" fmla="*/ 43 w 303"/>
                  <a:gd name="T29" fmla="*/ 121 h 175"/>
                  <a:gd name="T30" fmla="*/ 72 w 303"/>
                  <a:gd name="T31" fmla="*/ 136 h 175"/>
                  <a:gd name="T32" fmla="*/ 36 w 303"/>
                  <a:gd name="T33" fmla="*/ 130 h 175"/>
                  <a:gd name="T34" fmla="*/ 47 w 303"/>
                  <a:gd name="T35" fmla="*/ 140 h 175"/>
                  <a:gd name="T36" fmla="*/ 22 w 303"/>
                  <a:gd name="T37" fmla="*/ 154 h 175"/>
                  <a:gd name="T38" fmla="*/ 139 w 303"/>
                  <a:gd name="T39" fmla="*/ 150 h 175"/>
                  <a:gd name="T40" fmla="*/ 125 w 303"/>
                  <a:gd name="T41" fmla="*/ 147 h 175"/>
                  <a:gd name="T42" fmla="*/ 137 w 303"/>
                  <a:gd name="T43" fmla="*/ 126 h 175"/>
                  <a:gd name="T44" fmla="*/ 169 w 303"/>
                  <a:gd name="T45" fmla="*/ 110 h 175"/>
                  <a:gd name="T46" fmla="*/ 159 w 303"/>
                  <a:gd name="T47" fmla="*/ 102 h 175"/>
                  <a:gd name="T48" fmla="*/ 169 w 303"/>
                  <a:gd name="T49" fmla="*/ 95 h 175"/>
                  <a:gd name="T50" fmla="*/ 160 w 303"/>
                  <a:gd name="T51" fmla="*/ 96 h 175"/>
                  <a:gd name="T52" fmla="*/ 214 w 303"/>
                  <a:gd name="T53" fmla="*/ 73 h 175"/>
                  <a:gd name="T54" fmla="*/ 271 w 303"/>
                  <a:gd name="T55" fmla="*/ 44 h 175"/>
                  <a:gd name="T56" fmla="*/ 245 w 303"/>
                  <a:gd name="T57" fmla="*/ 43 h 175"/>
                  <a:gd name="T58" fmla="*/ 303 w 303"/>
                  <a:gd name="T59" fmla="*/ 25 h 175"/>
                  <a:gd name="T60" fmla="*/ 241 w 303"/>
                  <a:gd name="T61" fmla="*/ 16 h 175"/>
                  <a:gd name="T62" fmla="*/ 247 w 303"/>
                  <a:gd name="T63" fmla="*/ 12 h 175"/>
                  <a:gd name="T64" fmla="*/ 174 w 303"/>
                  <a:gd name="T65" fmla="*/ 8 h 175"/>
                  <a:gd name="T66" fmla="*/ 149 w 303"/>
                  <a:gd name="T67" fmla="*/ 7 h 175"/>
                  <a:gd name="T68" fmla="*/ 110 w 303"/>
                  <a:gd name="T69" fmla="*/ 10 h 175"/>
                  <a:gd name="T70" fmla="*/ 84 w 303"/>
                  <a:gd name="T71" fmla="*/ 24 h 175"/>
                  <a:gd name="T72" fmla="*/ 56 w 303"/>
                  <a:gd name="T73" fmla="*/ 23 h 175"/>
                  <a:gd name="T74" fmla="*/ 0 w 303"/>
                  <a:gd name="T75" fmla="*/ 44 h 175"/>
                  <a:gd name="T76" fmla="*/ 23 w 303"/>
                  <a:gd name="T77" fmla="*/ 41 h 175"/>
                  <a:gd name="T78" fmla="*/ 14 w 303"/>
                  <a:gd name="T79" fmla="*/ 4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03" h="175">
                    <a:moveTo>
                      <a:pt x="14" y="47"/>
                    </a:moveTo>
                    <a:cubicBezTo>
                      <a:pt x="24" y="52"/>
                      <a:pt x="30" y="43"/>
                      <a:pt x="41" y="44"/>
                    </a:cubicBezTo>
                    <a:cubicBezTo>
                      <a:pt x="32" y="45"/>
                      <a:pt x="24" y="48"/>
                      <a:pt x="20" y="55"/>
                    </a:cubicBezTo>
                    <a:cubicBezTo>
                      <a:pt x="25" y="55"/>
                      <a:pt x="30" y="56"/>
                      <a:pt x="35" y="55"/>
                    </a:cubicBezTo>
                    <a:cubicBezTo>
                      <a:pt x="32" y="56"/>
                      <a:pt x="29" y="57"/>
                      <a:pt x="26" y="59"/>
                    </a:cubicBezTo>
                    <a:cubicBezTo>
                      <a:pt x="38" y="68"/>
                      <a:pt x="43" y="64"/>
                      <a:pt x="55" y="63"/>
                    </a:cubicBezTo>
                    <a:cubicBezTo>
                      <a:pt x="62" y="62"/>
                      <a:pt x="64" y="74"/>
                      <a:pt x="74" y="68"/>
                    </a:cubicBezTo>
                    <a:cubicBezTo>
                      <a:pt x="81" y="64"/>
                      <a:pt x="90" y="70"/>
                      <a:pt x="99" y="69"/>
                    </a:cubicBezTo>
                    <a:cubicBezTo>
                      <a:pt x="107" y="68"/>
                      <a:pt x="113" y="62"/>
                      <a:pt x="121" y="61"/>
                    </a:cubicBezTo>
                    <a:cubicBezTo>
                      <a:pt x="112" y="71"/>
                      <a:pt x="66" y="70"/>
                      <a:pt x="98" y="85"/>
                    </a:cubicBezTo>
                    <a:cubicBezTo>
                      <a:pt x="80" y="80"/>
                      <a:pt x="74" y="71"/>
                      <a:pt x="53" y="72"/>
                    </a:cubicBezTo>
                    <a:cubicBezTo>
                      <a:pt x="55" y="74"/>
                      <a:pt x="56" y="75"/>
                      <a:pt x="58" y="76"/>
                    </a:cubicBezTo>
                    <a:cubicBezTo>
                      <a:pt x="55" y="77"/>
                      <a:pt x="52" y="78"/>
                      <a:pt x="49" y="79"/>
                    </a:cubicBezTo>
                    <a:cubicBezTo>
                      <a:pt x="55" y="83"/>
                      <a:pt x="86" y="100"/>
                      <a:pt x="65" y="104"/>
                    </a:cubicBezTo>
                    <a:cubicBezTo>
                      <a:pt x="55" y="105"/>
                      <a:pt x="43" y="108"/>
                      <a:pt x="43" y="121"/>
                    </a:cubicBezTo>
                    <a:cubicBezTo>
                      <a:pt x="59" y="114"/>
                      <a:pt x="60" y="128"/>
                      <a:pt x="72" y="136"/>
                    </a:cubicBezTo>
                    <a:cubicBezTo>
                      <a:pt x="59" y="135"/>
                      <a:pt x="50" y="122"/>
                      <a:pt x="36" y="130"/>
                    </a:cubicBezTo>
                    <a:cubicBezTo>
                      <a:pt x="41" y="133"/>
                      <a:pt x="42" y="138"/>
                      <a:pt x="47" y="140"/>
                    </a:cubicBezTo>
                    <a:cubicBezTo>
                      <a:pt x="38" y="142"/>
                      <a:pt x="26" y="145"/>
                      <a:pt x="22" y="154"/>
                    </a:cubicBezTo>
                    <a:cubicBezTo>
                      <a:pt x="47" y="153"/>
                      <a:pt x="119" y="175"/>
                      <a:pt x="139" y="150"/>
                    </a:cubicBezTo>
                    <a:cubicBezTo>
                      <a:pt x="134" y="149"/>
                      <a:pt x="131" y="146"/>
                      <a:pt x="125" y="147"/>
                    </a:cubicBezTo>
                    <a:cubicBezTo>
                      <a:pt x="130" y="141"/>
                      <a:pt x="140" y="136"/>
                      <a:pt x="137" y="126"/>
                    </a:cubicBezTo>
                    <a:cubicBezTo>
                      <a:pt x="152" y="129"/>
                      <a:pt x="159" y="120"/>
                      <a:pt x="169" y="110"/>
                    </a:cubicBezTo>
                    <a:cubicBezTo>
                      <a:pt x="165" y="108"/>
                      <a:pt x="163" y="104"/>
                      <a:pt x="159" y="102"/>
                    </a:cubicBezTo>
                    <a:cubicBezTo>
                      <a:pt x="166" y="100"/>
                      <a:pt x="164" y="98"/>
                      <a:pt x="169" y="95"/>
                    </a:cubicBezTo>
                    <a:cubicBezTo>
                      <a:pt x="166" y="95"/>
                      <a:pt x="163" y="95"/>
                      <a:pt x="160" y="96"/>
                    </a:cubicBezTo>
                    <a:cubicBezTo>
                      <a:pt x="179" y="83"/>
                      <a:pt x="196" y="90"/>
                      <a:pt x="214" y="73"/>
                    </a:cubicBezTo>
                    <a:cubicBezTo>
                      <a:pt x="231" y="58"/>
                      <a:pt x="253" y="58"/>
                      <a:pt x="271" y="44"/>
                    </a:cubicBezTo>
                    <a:cubicBezTo>
                      <a:pt x="262" y="45"/>
                      <a:pt x="254" y="46"/>
                      <a:pt x="245" y="43"/>
                    </a:cubicBezTo>
                    <a:cubicBezTo>
                      <a:pt x="265" y="36"/>
                      <a:pt x="286" y="38"/>
                      <a:pt x="303" y="25"/>
                    </a:cubicBezTo>
                    <a:cubicBezTo>
                      <a:pt x="279" y="10"/>
                      <a:pt x="268" y="9"/>
                      <a:pt x="241" y="16"/>
                    </a:cubicBezTo>
                    <a:cubicBezTo>
                      <a:pt x="243" y="14"/>
                      <a:pt x="245" y="13"/>
                      <a:pt x="247" y="12"/>
                    </a:cubicBezTo>
                    <a:cubicBezTo>
                      <a:pt x="231" y="3"/>
                      <a:pt x="188" y="0"/>
                      <a:pt x="174" y="8"/>
                    </a:cubicBezTo>
                    <a:cubicBezTo>
                      <a:pt x="170" y="10"/>
                      <a:pt x="154" y="7"/>
                      <a:pt x="149" y="7"/>
                    </a:cubicBezTo>
                    <a:cubicBezTo>
                      <a:pt x="138" y="7"/>
                      <a:pt x="120" y="5"/>
                      <a:pt x="110" y="10"/>
                    </a:cubicBezTo>
                    <a:cubicBezTo>
                      <a:pt x="99" y="15"/>
                      <a:pt x="90" y="12"/>
                      <a:pt x="84" y="24"/>
                    </a:cubicBezTo>
                    <a:cubicBezTo>
                      <a:pt x="80" y="33"/>
                      <a:pt x="64" y="16"/>
                      <a:pt x="56" y="23"/>
                    </a:cubicBezTo>
                    <a:cubicBezTo>
                      <a:pt x="39" y="36"/>
                      <a:pt x="15" y="26"/>
                      <a:pt x="0" y="44"/>
                    </a:cubicBezTo>
                    <a:cubicBezTo>
                      <a:pt x="8" y="42"/>
                      <a:pt x="15" y="42"/>
                      <a:pt x="23" y="41"/>
                    </a:cubicBezTo>
                    <a:cubicBezTo>
                      <a:pt x="20" y="43"/>
                      <a:pt x="17" y="45"/>
                      <a:pt x="14" y="4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7" name="Freeform 146">
                <a:extLst>
                  <a:ext uri="{FF2B5EF4-FFF2-40B4-BE49-F238E27FC236}">
                    <a16:creationId xmlns:a16="http://schemas.microsoft.com/office/drawing/2014/main" id="{ABA237D1-8562-4978-A64E-50B1CF2535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3" y="72"/>
                <a:ext cx="1069" cy="807"/>
              </a:xfrm>
              <a:custGeom>
                <a:avLst/>
                <a:gdLst>
                  <a:gd name="T0" fmla="*/ 471 w 603"/>
                  <a:gd name="T1" fmla="*/ 266 h 455"/>
                  <a:gd name="T2" fmla="*/ 478 w 603"/>
                  <a:gd name="T3" fmla="*/ 236 h 455"/>
                  <a:gd name="T4" fmla="*/ 488 w 603"/>
                  <a:gd name="T5" fmla="*/ 227 h 455"/>
                  <a:gd name="T6" fmla="*/ 519 w 603"/>
                  <a:gd name="T7" fmla="*/ 216 h 455"/>
                  <a:gd name="T8" fmla="*/ 521 w 603"/>
                  <a:gd name="T9" fmla="*/ 199 h 455"/>
                  <a:gd name="T10" fmla="*/ 519 w 603"/>
                  <a:gd name="T11" fmla="*/ 173 h 455"/>
                  <a:gd name="T12" fmla="*/ 531 w 603"/>
                  <a:gd name="T13" fmla="*/ 144 h 455"/>
                  <a:gd name="T14" fmla="*/ 514 w 603"/>
                  <a:gd name="T15" fmla="*/ 135 h 455"/>
                  <a:gd name="T16" fmla="*/ 564 w 603"/>
                  <a:gd name="T17" fmla="*/ 77 h 455"/>
                  <a:gd name="T18" fmla="*/ 597 w 603"/>
                  <a:gd name="T19" fmla="*/ 52 h 455"/>
                  <a:gd name="T20" fmla="*/ 516 w 603"/>
                  <a:gd name="T21" fmla="*/ 53 h 455"/>
                  <a:gd name="T22" fmla="*/ 498 w 603"/>
                  <a:gd name="T23" fmla="*/ 44 h 455"/>
                  <a:gd name="T24" fmla="*/ 466 w 603"/>
                  <a:gd name="T25" fmla="*/ 45 h 455"/>
                  <a:gd name="T26" fmla="*/ 508 w 603"/>
                  <a:gd name="T27" fmla="*/ 26 h 455"/>
                  <a:gd name="T28" fmla="*/ 375 w 603"/>
                  <a:gd name="T29" fmla="*/ 3 h 455"/>
                  <a:gd name="T30" fmla="*/ 255 w 603"/>
                  <a:gd name="T31" fmla="*/ 21 h 455"/>
                  <a:gd name="T32" fmla="*/ 269 w 603"/>
                  <a:gd name="T33" fmla="*/ 46 h 455"/>
                  <a:gd name="T34" fmla="*/ 193 w 603"/>
                  <a:gd name="T35" fmla="*/ 46 h 455"/>
                  <a:gd name="T36" fmla="*/ 110 w 603"/>
                  <a:gd name="T37" fmla="*/ 64 h 455"/>
                  <a:gd name="T38" fmla="*/ 58 w 603"/>
                  <a:gd name="T39" fmla="*/ 88 h 455"/>
                  <a:gd name="T40" fmla="*/ 44 w 603"/>
                  <a:gd name="T41" fmla="*/ 115 h 455"/>
                  <a:gd name="T42" fmla="*/ 72 w 603"/>
                  <a:gd name="T43" fmla="*/ 143 h 455"/>
                  <a:gd name="T44" fmla="*/ 49 w 603"/>
                  <a:gd name="T45" fmla="*/ 167 h 455"/>
                  <a:gd name="T46" fmla="*/ 68 w 603"/>
                  <a:gd name="T47" fmla="*/ 180 h 455"/>
                  <a:gd name="T48" fmla="*/ 174 w 603"/>
                  <a:gd name="T49" fmla="*/ 230 h 455"/>
                  <a:gd name="T50" fmla="*/ 202 w 603"/>
                  <a:gd name="T51" fmla="*/ 262 h 455"/>
                  <a:gd name="T52" fmla="*/ 189 w 603"/>
                  <a:gd name="T53" fmla="*/ 279 h 455"/>
                  <a:gd name="T54" fmla="*/ 207 w 603"/>
                  <a:gd name="T55" fmla="*/ 318 h 455"/>
                  <a:gd name="T56" fmla="*/ 199 w 603"/>
                  <a:gd name="T57" fmla="*/ 346 h 455"/>
                  <a:gd name="T58" fmla="*/ 224 w 603"/>
                  <a:gd name="T59" fmla="*/ 387 h 455"/>
                  <a:gd name="T60" fmla="*/ 267 w 603"/>
                  <a:gd name="T61" fmla="*/ 437 h 455"/>
                  <a:gd name="T62" fmla="*/ 298 w 603"/>
                  <a:gd name="T63" fmla="*/ 450 h 455"/>
                  <a:gd name="T64" fmla="*/ 323 w 603"/>
                  <a:gd name="T65" fmla="*/ 390 h 455"/>
                  <a:gd name="T66" fmla="*/ 355 w 603"/>
                  <a:gd name="T67" fmla="*/ 361 h 455"/>
                  <a:gd name="T68" fmla="*/ 425 w 603"/>
                  <a:gd name="T69" fmla="*/ 321 h 455"/>
                  <a:gd name="T70" fmla="*/ 467 w 603"/>
                  <a:gd name="T71" fmla="*/ 279 h 455"/>
                  <a:gd name="T72" fmla="*/ 443 w 603"/>
                  <a:gd name="T73" fmla="*/ 44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3" h="455">
                    <a:moveTo>
                      <a:pt x="467" y="279"/>
                    </a:moveTo>
                    <a:cubicBezTo>
                      <a:pt x="476" y="273"/>
                      <a:pt x="474" y="275"/>
                      <a:pt x="471" y="266"/>
                    </a:cubicBezTo>
                    <a:cubicBezTo>
                      <a:pt x="479" y="266"/>
                      <a:pt x="513" y="296"/>
                      <a:pt x="512" y="275"/>
                    </a:cubicBezTo>
                    <a:cubicBezTo>
                      <a:pt x="511" y="257"/>
                      <a:pt x="483" y="251"/>
                      <a:pt x="478" y="236"/>
                    </a:cubicBezTo>
                    <a:cubicBezTo>
                      <a:pt x="483" y="239"/>
                      <a:pt x="493" y="253"/>
                      <a:pt x="501" y="250"/>
                    </a:cubicBezTo>
                    <a:cubicBezTo>
                      <a:pt x="519" y="245"/>
                      <a:pt x="493" y="230"/>
                      <a:pt x="488" y="227"/>
                    </a:cubicBezTo>
                    <a:cubicBezTo>
                      <a:pt x="498" y="229"/>
                      <a:pt x="500" y="232"/>
                      <a:pt x="509" y="229"/>
                    </a:cubicBezTo>
                    <a:cubicBezTo>
                      <a:pt x="517" y="227"/>
                      <a:pt x="523" y="225"/>
                      <a:pt x="519" y="216"/>
                    </a:cubicBezTo>
                    <a:cubicBezTo>
                      <a:pt x="527" y="214"/>
                      <a:pt x="528" y="211"/>
                      <a:pt x="533" y="207"/>
                    </a:cubicBezTo>
                    <a:cubicBezTo>
                      <a:pt x="528" y="205"/>
                      <a:pt x="526" y="201"/>
                      <a:pt x="521" y="199"/>
                    </a:cubicBezTo>
                    <a:cubicBezTo>
                      <a:pt x="531" y="197"/>
                      <a:pt x="532" y="193"/>
                      <a:pt x="530" y="184"/>
                    </a:cubicBezTo>
                    <a:cubicBezTo>
                      <a:pt x="529" y="179"/>
                      <a:pt x="519" y="170"/>
                      <a:pt x="519" y="173"/>
                    </a:cubicBezTo>
                    <a:cubicBezTo>
                      <a:pt x="517" y="154"/>
                      <a:pt x="534" y="168"/>
                      <a:pt x="547" y="156"/>
                    </a:cubicBezTo>
                    <a:cubicBezTo>
                      <a:pt x="543" y="151"/>
                      <a:pt x="537" y="147"/>
                      <a:pt x="531" y="144"/>
                    </a:cubicBezTo>
                    <a:cubicBezTo>
                      <a:pt x="533" y="143"/>
                      <a:pt x="535" y="143"/>
                      <a:pt x="537" y="142"/>
                    </a:cubicBezTo>
                    <a:cubicBezTo>
                      <a:pt x="530" y="138"/>
                      <a:pt x="522" y="136"/>
                      <a:pt x="514" y="135"/>
                    </a:cubicBezTo>
                    <a:cubicBezTo>
                      <a:pt x="517" y="121"/>
                      <a:pt x="536" y="114"/>
                      <a:pt x="532" y="101"/>
                    </a:cubicBezTo>
                    <a:cubicBezTo>
                      <a:pt x="542" y="100"/>
                      <a:pt x="561" y="85"/>
                      <a:pt x="564" y="77"/>
                    </a:cubicBezTo>
                    <a:cubicBezTo>
                      <a:pt x="562" y="77"/>
                      <a:pt x="560" y="77"/>
                      <a:pt x="557" y="77"/>
                    </a:cubicBezTo>
                    <a:cubicBezTo>
                      <a:pt x="566" y="77"/>
                      <a:pt x="603" y="63"/>
                      <a:pt x="597" y="52"/>
                    </a:cubicBezTo>
                    <a:cubicBezTo>
                      <a:pt x="590" y="40"/>
                      <a:pt x="566" y="46"/>
                      <a:pt x="556" y="48"/>
                    </a:cubicBezTo>
                    <a:cubicBezTo>
                      <a:pt x="541" y="52"/>
                      <a:pt x="531" y="54"/>
                      <a:pt x="516" y="53"/>
                    </a:cubicBezTo>
                    <a:cubicBezTo>
                      <a:pt x="505" y="52"/>
                      <a:pt x="489" y="77"/>
                      <a:pt x="480" y="84"/>
                    </a:cubicBezTo>
                    <a:cubicBezTo>
                      <a:pt x="485" y="74"/>
                      <a:pt x="512" y="53"/>
                      <a:pt x="498" y="44"/>
                    </a:cubicBezTo>
                    <a:cubicBezTo>
                      <a:pt x="486" y="36"/>
                      <a:pt x="468" y="60"/>
                      <a:pt x="454" y="61"/>
                    </a:cubicBezTo>
                    <a:cubicBezTo>
                      <a:pt x="459" y="57"/>
                      <a:pt x="461" y="51"/>
                      <a:pt x="466" y="45"/>
                    </a:cubicBezTo>
                    <a:cubicBezTo>
                      <a:pt x="462" y="44"/>
                      <a:pt x="458" y="44"/>
                      <a:pt x="455" y="44"/>
                    </a:cubicBezTo>
                    <a:cubicBezTo>
                      <a:pt x="478" y="43"/>
                      <a:pt x="500" y="40"/>
                      <a:pt x="508" y="26"/>
                    </a:cubicBezTo>
                    <a:cubicBezTo>
                      <a:pt x="481" y="26"/>
                      <a:pt x="468" y="15"/>
                      <a:pt x="444" y="6"/>
                    </a:cubicBezTo>
                    <a:cubicBezTo>
                      <a:pt x="425" y="0"/>
                      <a:pt x="395" y="0"/>
                      <a:pt x="375" y="3"/>
                    </a:cubicBezTo>
                    <a:cubicBezTo>
                      <a:pt x="354" y="5"/>
                      <a:pt x="335" y="12"/>
                      <a:pt x="314" y="13"/>
                    </a:cubicBezTo>
                    <a:cubicBezTo>
                      <a:pt x="304" y="13"/>
                      <a:pt x="273" y="17"/>
                      <a:pt x="255" y="21"/>
                    </a:cubicBezTo>
                    <a:cubicBezTo>
                      <a:pt x="258" y="23"/>
                      <a:pt x="261" y="25"/>
                      <a:pt x="263" y="27"/>
                    </a:cubicBezTo>
                    <a:cubicBezTo>
                      <a:pt x="239" y="24"/>
                      <a:pt x="260" y="41"/>
                      <a:pt x="269" y="46"/>
                    </a:cubicBezTo>
                    <a:cubicBezTo>
                      <a:pt x="260" y="46"/>
                      <a:pt x="206" y="22"/>
                      <a:pt x="217" y="46"/>
                    </a:cubicBezTo>
                    <a:cubicBezTo>
                      <a:pt x="207" y="45"/>
                      <a:pt x="190" y="28"/>
                      <a:pt x="193" y="46"/>
                    </a:cubicBezTo>
                    <a:cubicBezTo>
                      <a:pt x="178" y="34"/>
                      <a:pt x="137" y="39"/>
                      <a:pt x="121" y="49"/>
                    </a:cubicBezTo>
                    <a:cubicBezTo>
                      <a:pt x="115" y="52"/>
                      <a:pt x="115" y="60"/>
                      <a:pt x="110" y="64"/>
                    </a:cubicBezTo>
                    <a:cubicBezTo>
                      <a:pt x="104" y="70"/>
                      <a:pt x="101" y="61"/>
                      <a:pt x="94" y="67"/>
                    </a:cubicBezTo>
                    <a:cubicBezTo>
                      <a:pt x="83" y="76"/>
                      <a:pt x="70" y="80"/>
                      <a:pt x="58" y="88"/>
                    </a:cubicBezTo>
                    <a:cubicBezTo>
                      <a:pt x="64" y="95"/>
                      <a:pt x="74" y="95"/>
                      <a:pt x="83" y="95"/>
                    </a:cubicBezTo>
                    <a:cubicBezTo>
                      <a:pt x="78" y="119"/>
                      <a:pt x="62" y="111"/>
                      <a:pt x="44" y="115"/>
                    </a:cubicBezTo>
                    <a:cubicBezTo>
                      <a:pt x="38" y="117"/>
                      <a:pt x="12" y="125"/>
                      <a:pt x="10" y="130"/>
                    </a:cubicBezTo>
                    <a:cubicBezTo>
                      <a:pt x="0" y="151"/>
                      <a:pt x="66" y="143"/>
                      <a:pt x="72" y="143"/>
                    </a:cubicBezTo>
                    <a:cubicBezTo>
                      <a:pt x="66" y="162"/>
                      <a:pt x="35" y="146"/>
                      <a:pt x="22" y="162"/>
                    </a:cubicBezTo>
                    <a:cubicBezTo>
                      <a:pt x="31" y="159"/>
                      <a:pt x="41" y="162"/>
                      <a:pt x="49" y="167"/>
                    </a:cubicBezTo>
                    <a:cubicBezTo>
                      <a:pt x="47" y="169"/>
                      <a:pt x="44" y="171"/>
                      <a:pt x="42" y="173"/>
                    </a:cubicBezTo>
                    <a:cubicBezTo>
                      <a:pt x="50" y="180"/>
                      <a:pt x="59" y="183"/>
                      <a:pt x="68" y="180"/>
                    </a:cubicBezTo>
                    <a:cubicBezTo>
                      <a:pt x="67" y="179"/>
                      <a:pt x="65" y="178"/>
                      <a:pt x="64" y="177"/>
                    </a:cubicBezTo>
                    <a:cubicBezTo>
                      <a:pt x="113" y="175"/>
                      <a:pt x="154" y="175"/>
                      <a:pt x="174" y="230"/>
                    </a:cubicBezTo>
                    <a:cubicBezTo>
                      <a:pt x="179" y="244"/>
                      <a:pt x="185" y="242"/>
                      <a:pt x="179" y="256"/>
                    </a:cubicBezTo>
                    <a:cubicBezTo>
                      <a:pt x="173" y="271"/>
                      <a:pt x="196" y="260"/>
                      <a:pt x="202" y="262"/>
                    </a:cubicBezTo>
                    <a:cubicBezTo>
                      <a:pt x="208" y="265"/>
                      <a:pt x="224" y="281"/>
                      <a:pt x="217" y="286"/>
                    </a:cubicBezTo>
                    <a:cubicBezTo>
                      <a:pt x="216" y="286"/>
                      <a:pt x="193" y="279"/>
                      <a:pt x="189" y="279"/>
                    </a:cubicBezTo>
                    <a:cubicBezTo>
                      <a:pt x="197" y="289"/>
                      <a:pt x="215" y="293"/>
                      <a:pt x="227" y="294"/>
                    </a:cubicBezTo>
                    <a:cubicBezTo>
                      <a:pt x="220" y="304"/>
                      <a:pt x="221" y="320"/>
                      <a:pt x="207" y="318"/>
                    </a:cubicBezTo>
                    <a:cubicBezTo>
                      <a:pt x="201" y="325"/>
                      <a:pt x="193" y="334"/>
                      <a:pt x="193" y="346"/>
                    </a:cubicBezTo>
                    <a:cubicBezTo>
                      <a:pt x="195" y="346"/>
                      <a:pt x="197" y="346"/>
                      <a:pt x="199" y="346"/>
                    </a:cubicBezTo>
                    <a:cubicBezTo>
                      <a:pt x="193" y="361"/>
                      <a:pt x="210" y="371"/>
                      <a:pt x="212" y="386"/>
                    </a:cubicBezTo>
                    <a:cubicBezTo>
                      <a:pt x="217" y="384"/>
                      <a:pt x="220" y="387"/>
                      <a:pt x="224" y="387"/>
                    </a:cubicBezTo>
                    <a:cubicBezTo>
                      <a:pt x="210" y="400"/>
                      <a:pt x="241" y="435"/>
                      <a:pt x="254" y="440"/>
                    </a:cubicBezTo>
                    <a:cubicBezTo>
                      <a:pt x="256" y="442"/>
                      <a:pt x="263" y="435"/>
                      <a:pt x="267" y="437"/>
                    </a:cubicBezTo>
                    <a:cubicBezTo>
                      <a:pt x="272" y="440"/>
                      <a:pt x="274" y="446"/>
                      <a:pt x="278" y="447"/>
                    </a:cubicBezTo>
                    <a:cubicBezTo>
                      <a:pt x="284" y="449"/>
                      <a:pt x="292" y="455"/>
                      <a:pt x="298" y="450"/>
                    </a:cubicBezTo>
                    <a:cubicBezTo>
                      <a:pt x="307" y="441"/>
                      <a:pt x="306" y="428"/>
                      <a:pt x="308" y="417"/>
                    </a:cubicBezTo>
                    <a:cubicBezTo>
                      <a:pt x="310" y="407"/>
                      <a:pt x="329" y="400"/>
                      <a:pt x="323" y="390"/>
                    </a:cubicBezTo>
                    <a:cubicBezTo>
                      <a:pt x="312" y="374"/>
                      <a:pt x="348" y="364"/>
                      <a:pt x="355" y="354"/>
                    </a:cubicBezTo>
                    <a:cubicBezTo>
                      <a:pt x="355" y="356"/>
                      <a:pt x="355" y="359"/>
                      <a:pt x="355" y="361"/>
                    </a:cubicBezTo>
                    <a:cubicBezTo>
                      <a:pt x="373" y="358"/>
                      <a:pt x="380" y="355"/>
                      <a:pt x="392" y="343"/>
                    </a:cubicBezTo>
                    <a:cubicBezTo>
                      <a:pt x="402" y="333"/>
                      <a:pt x="409" y="321"/>
                      <a:pt x="425" y="321"/>
                    </a:cubicBezTo>
                    <a:cubicBezTo>
                      <a:pt x="456" y="321"/>
                      <a:pt x="479" y="303"/>
                      <a:pt x="505" y="290"/>
                    </a:cubicBezTo>
                    <a:cubicBezTo>
                      <a:pt x="492" y="288"/>
                      <a:pt x="474" y="291"/>
                      <a:pt x="467" y="279"/>
                    </a:cubicBezTo>
                    <a:close/>
                    <a:moveTo>
                      <a:pt x="397" y="45"/>
                    </a:moveTo>
                    <a:cubicBezTo>
                      <a:pt x="407" y="43"/>
                      <a:pt x="425" y="44"/>
                      <a:pt x="443" y="44"/>
                    </a:cubicBezTo>
                    <a:cubicBezTo>
                      <a:pt x="427" y="45"/>
                      <a:pt x="412" y="48"/>
                      <a:pt x="397" y="4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8" name="Freeform 147">
                <a:extLst>
                  <a:ext uri="{FF2B5EF4-FFF2-40B4-BE49-F238E27FC236}">
                    <a16:creationId xmlns:a16="http://schemas.microsoft.com/office/drawing/2014/main" id="{15D84B14-AFE0-406D-9C18-1C754538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577"/>
                <a:ext cx="57" cy="39"/>
              </a:xfrm>
              <a:custGeom>
                <a:avLst/>
                <a:gdLst>
                  <a:gd name="T0" fmla="*/ 11 w 32"/>
                  <a:gd name="T1" fmla="*/ 20 h 22"/>
                  <a:gd name="T2" fmla="*/ 32 w 32"/>
                  <a:gd name="T3" fmla="*/ 14 h 22"/>
                  <a:gd name="T4" fmla="*/ 12 w 32"/>
                  <a:gd name="T5" fmla="*/ 1 h 22"/>
                  <a:gd name="T6" fmla="*/ 11 w 32"/>
                  <a:gd name="T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22">
                    <a:moveTo>
                      <a:pt x="11" y="20"/>
                    </a:moveTo>
                    <a:cubicBezTo>
                      <a:pt x="19" y="22"/>
                      <a:pt x="27" y="20"/>
                      <a:pt x="32" y="14"/>
                    </a:cubicBezTo>
                    <a:cubicBezTo>
                      <a:pt x="28" y="11"/>
                      <a:pt x="17" y="0"/>
                      <a:pt x="12" y="1"/>
                    </a:cubicBezTo>
                    <a:cubicBezTo>
                      <a:pt x="0" y="4"/>
                      <a:pt x="5" y="15"/>
                      <a:pt x="11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79" name="Freeform 148">
                <a:extLst>
                  <a:ext uri="{FF2B5EF4-FFF2-40B4-BE49-F238E27FC236}">
                    <a16:creationId xmlns:a16="http://schemas.microsoft.com/office/drawing/2014/main" id="{AC23D3E5-1485-4F21-AA75-13EA2058E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0" y="403"/>
                <a:ext cx="32" cy="22"/>
              </a:xfrm>
              <a:custGeom>
                <a:avLst/>
                <a:gdLst>
                  <a:gd name="T0" fmla="*/ 7 w 18"/>
                  <a:gd name="T1" fmla="*/ 12 h 12"/>
                  <a:gd name="T2" fmla="*/ 18 w 18"/>
                  <a:gd name="T3" fmla="*/ 7 h 12"/>
                  <a:gd name="T4" fmla="*/ 7 w 1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2">
                    <a:moveTo>
                      <a:pt x="7" y="12"/>
                    </a:moveTo>
                    <a:cubicBezTo>
                      <a:pt x="11" y="11"/>
                      <a:pt x="15" y="9"/>
                      <a:pt x="18" y="7"/>
                    </a:cubicBezTo>
                    <a:cubicBezTo>
                      <a:pt x="13" y="2"/>
                      <a:pt x="0" y="0"/>
                      <a:pt x="7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0" name="Freeform 149">
                <a:extLst>
                  <a:ext uri="{FF2B5EF4-FFF2-40B4-BE49-F238E27FC236}">
                    <a16:creationId xmlns:a16="http://schemas.microsoft.com/office/drawing/2014/main" id="{23E05A68-AE26-4FCB-8056-613C7EC2C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1087"/>
                <a:ext cx="123" cy="112"/>
              </a:xfrm>
              <a:custGeom>
                <a:avLst/>
                <a:gdLst>
                  <a:gd name="T0" fmla="*/ 23 w 69"/>
                  <a:gd name="T1" fmla="*/ 24 h 63"/>
                  <a:gd name="T2" fmla="*/ 30 w 69"/>
                  <a:gd name="T3" fmla="*/ 0 h 63"/>
                  <a:gd name="T4" fmla="*/ 1 w 69"/>
                  <a:gd name="T5" fmla="*/ 38 h 63"/>
                  <a:gd name="T6" fmla="*/ 1 w 69"/>
                  <a:gd name="T7" fmla="*/ 52 h 63"/>
                  <a:gd name="T8" fmla="*/ 39 w 69"/>
                  <a:gd name="T9" fmla="*/ 52 h 63"/>
                  <a:gd name="T10" fmla="*/ 35 w 69"/>
                  <a:gd name="T11" fmla="*/ 58 h 63"/>
                  <a:gd name="T12" fmla="*/ 47 w 69"/>
                  <a:gd name="T13" fmla="*/ 49 h 63"/>
                  <a:gd name="T14" fmla="*/ 56 w 69"/>
                  <a:gd name="T15" fmla="*/ 63 h 63"/>
                  <a:gd name="T16" fmla="*/ 56 w 69"/>
                  <a:gd name="T17" fmla="*/ 38 h 63"/>
                  <a:gd name="T18" fmla="*/ 52 w 69"/>
                  <a:gd name="T19" fmla="*/ 39 h 63"/>
                  <a:gd name="T20" fmla="*/ 52 w 69"/>
                  <a:gd name="T21" fmla="*/ 28 h 63"/>
                  <a:gd name="T22" fmla="*/ 32 w 69"/>
                  <a:gd name="T23" fmla="*/ 28 h 63"/>
                  <a:gd name="T24" fmla="*/ 34 w 69"/>
                  <a:gd name="T25" fmla="*/ 23 h 63"/>
                  <a:gd name="T26" fmla="*/ 23 w 69"/>
                  <a:gd name="T27" fmla="*/ 2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63">
                    <a:moveTo>
                      <a:pt x="23" y="24"/>
                    </a:moveTo>
                    <a:cubicBezTo>
                      <a:pt x="26" y="16"/>
                      <a:pt x="32" y="8"/>
                      <a:pt x="30" y="0"/>
                    </a:cubicBezTo>
                    <a:cubicBezTo>
                      <a:pt x="15" y="8"/>
                      <a:pt x="15" y="28"/>
                      <a:pt x="1" y="38"/>
                    </a:cubicBezTo>
                    <a:cubicBezTo>
                      <a:pt x="1" y="43"/>
                      <a:pt x="0" y="47"/>
                      <a:pt x="1" y="52"/>
                    </a:cubicBezTo>
                    <a:cubicBezTo>
                      <a:pt x="12" y="48"/>
                      <a:pt x="27" y="52"/>
                      <a:pt x="39" y="52"/>
                    </a:cubicBezTo>
                    <a:cubicBezTo>
                      <a:pt x="37" y="54"/>
                      <a:pt x="36" y="56"/>
                      <a:pt x="35" y="58"/>
                    </a:cubicBezTo>
                    <a:cubicBezTo>
                      <a:pt x="39" y="54"/>
                      <a:pt x="43" y="53"/>
                      <a:pt x="47" y="49"/>
                    </a:cubicBezTo>
                    <a:cubicBezTo>
                      <a:pt x="49" y="56"/>
                      <a:pt x="52" y="57"/>
                      <a:pt x="56" y="63"/>
                    </a:cubicBezTo>
                    <a:cubicBezTo>
                      <a:pt x="69" y="45"/>
                      <a:pt x="48" y="53"/>
                      <a:pt x="56" y="38"/>
                    </a:cubicBezTo>
                    <a:cubicBezTo>
                      <a:pt x="55" y="39"/>
                      <a:pt x="53" y="39"/>
                      <a:pt x="52" y="39"/>
                    </a:cubicBezTo>
                    <a:cubicBezTo>
                      <a:pt x="53" y="37"/>
                      <a:pt x="53" y="31"/>
                      <a:pt x="52" y="28"/>
                    </a:cubicBezTo>
                    <a:cubicBezTo>
                      <a:pt x="43" y="29"/>
                      <a:pt x="39" y="29"/>
                      <a:pt x="32" y="28"/>
                    </a:cubicBezTo>
                    <a:cubicBezTo>
                      <a:pt x="32" y="25"/>
                      <a:pt x="33" y="25"/>
                      <a:pt x="34" y="23"/>
                    </a:cubicBezTo>
                    <a:cubicBezTo>
                      <a:pt x="29" y="24"/>
                      <a:pt x="28" y="22"/>
                      <a:pt x="23" y="2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1" name="Freeform 150">
                <a:extLst>
                  <a:ext uri="{FF2B5EF4-FFF2-40B4-BE49-F238E27FC236}">
                    <a16:creationId xmlns:a16="http://schemas.microsoft.com/office/drawing/2014/main" id="{4A715F7E-6F25-42C4-9D72-28023E41A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8" y="354"/>
                <a:ext cx="156" cy="87"/>
              </a:xfrm>
              <a:custGeom>
                <a:avLst/>
                <a:gdLst>
                  <a:gd name="T0" fmla="*/ 72 w 88"/>
                  <a:gd name="T1" fmla="*/ 34 h 49"/>
                  <a:gd name="T2" fmla="*/ 88 w 88"/>
                  <a:gd name="T3" fmla="*/ 22 h 49"/>
                  <a:gd name="T4" fmla="*/ 67 w 88"/>
                  <a:gd name="T5" fmla="*/ 16 h 49"/>
                  <a:gd name="T6" fmla="*/ 48 w 88"/>
                  <a:gd name="T7" fmla="*/ 22 h 49"/>
                  <a:gd name="T8" fmla="*/ 16 w 88"/>
                  <a:gd name="T9" fmla="*/ 18 h 49"/>
                  <a:gd name="T10" fmla="*/ 72 w 88"/>
                  <a:gd name="T11" fmla="*/ 3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49">
                    <a:moveTo>
                      <a:pt x="72" y="34"/>
                    </a:moveTo>
                    <a:cubicBezTo>
                      <a:pt x="81" y="35"/>
                      <a:pt x="86" y="31"/>
                      <a:pt x="88" y="22"/>
                    </a:cubicBezTo>
                    <a:cubicBezTo>
                      <a:pt x="81" y="20"/>
                      <a:pt x="74" y="18"/>
                      <a:pt x="67" y="16"/>
                    </a:cubicBezTo>
                    <a:cubicBezTo>
                      <a:pt x="55" y="12"/>
                      <a:pt x="54" y="22"/>
                      <a:pt x="48" y="22"/>
                    </a:cubicBezTo>
                    <a:cubicBezTo>
                      <a:pt x="39" y="22"/>
                      <a:pt x="24" y="0"/>
                      <a:pt x="16" y="18"/>
                    </a:cubicBezTo>
                    <a:cubicBezTo>
                      <a:pt x="0" y="49"/>
                      <a:pt x="59" y="36"/>
                      <a:pt x="72" y="3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2" name="Freeform 151">
                <a:extLst>
                  <a:ext uri="{FF2B5EF4-FFF2-40B4-BE49-F238E27FC236}">
                    <a16:creationId xmlns:a16="http://schemas.microsoft.com/office/drawing/2014/main" id="{36B15D06-BD55-451A-8A9A-8BE66CDF2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" y="1323"/>
                <a:ext cx="16" cy="2"/>
              </a:xfrm>
              <a:custGeom>
                <a:avLst/>
                <a:gdLst>
                  <a:gd name="T0" fmla="*/ 9 w 9"/>
                  <a:gd name="T1" fmla="*/ 0 h 1"/>
                  <a:gd name="T2" fmla="*/ 0 w 9"/>
                  <a:gd name="T3" fmla="*/ 1 h 1"/>
                  <a:gd name="T4" fmla="*/ 0 w 9"/>
                  <a:gd name="T5" fmla="*/ 1 h 1"/>
                  <a:gd name="T6" fmla="*/ 9 w 9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">
                    <a:moveTo>
                      <a:pt x="9" y="0"/>
                    </a:moveTo>
                    <a:cubicBezTo>
                      <a:pt x="6" y="0"/>
                      <a:pt x="3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6" y="0"/>
                      <a:pt x="9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3" name="Freeform 152">
                <a:extLst>
                  <a:ext uri="{FF2B5EF4-FFF2-40B4-BE49-F238E27FC236}">
                    <a16:creationId xmlns:a16="http://schemas.microsoft.com/office/drawing/2014/main" id="{A5FEA1E0-678C-4700-971D-F38F5B1B46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7" y="528"/>
                <a:ext cx="2339" cy="2646"/>
              </a:xfrm>
              <a:custGeom>
                <a:avLst/>
                <a:gdLst>
                  <a:gd name="T0" fmla="*/ 1165 w 1319"/>
                  <a:gd name="T1" fmla="*/ 892 h 1491"/>
                  <a:gd name="T2" fmla="*/ 1156 w 1319"/>
                  <a:gd name="T3" fmla="*/ 869 h 1491"/>
                  <a:gd name="T4" fmla="*/ 1038 w 1319"/>
                  <a:gd name="T5" fmla="*/ 770 h 1491"/>
                  <a:gd name="T6" fmla="*/ 951 w 1319"/>
                  <a:gd name="T7" fmla="*/ 758 h 1491"/>
                  <a:gd name="T8" fmla="*/ 827 w 1319"/>
                  <a:gd name="T9" fmla="*/ 742 h 1491"/>
                  <a:gd name="T10" fmla="*/ 787 w 1319"/>
                  <a:gd name="T11" fmla="*/ 696 h 1491"/>
                  <a:gd name="T12" fmla="*/ 699 w 1319"/>
                  <a:gd name="T13" fmla="*/ 590 h 1491"/>
                  <a:gd name="T14" fmla="*/ 807 w 1319"/>
                  <a:gd name="T15" fmla="*/ 574 h 1491"/>
                  <a:gd name="T16" fmla="*/ 885 w 1319"/>
                  <a:gd name="T17" fmla="*/ 528 h 1491"/>
                  <a:gd name="T18" fmla="*/ 900 w 1319"/>
                  <a:gd name="T19" fmla="*/ 472 h 1491"/>
                  <a:gd name="T20" fmla="*/ 928 w 1319"/>
                  <a:gd name="T21" fmla="*/ 446 h 1491"/>
                  <a:gd name="T22" fmla="*/ 989 w 1319"/>
                  <a:gd name="T23" fmla="*/ 398 h 1491"/>
                  <a:gd name="T24" fmla="*/ 1017 w 1319"/>
                  <a:gd name="T25" fmla="*/ 362 h 1491"/>
                  <a:gd name="T26" fmla="*/ 1046 w 1319"/>
                  <a:gd name="T27" fmla="*/ 333 h 1491"/>
                  <a:gd name="T28" fmla="*/ 1056 w 1319"/>
                  <a:gd name="T29" fmla="*/ 265 h 1491"/>
                  <a:gd name="T30" fmla="*/ 952 w 1319"/>
                  <a:gd name="T31" fmla="*/ 183 h 1491"/>
                  <a:gd name="T32" fmla="*/ 892 w 1319"/>
                  <a:gd name="T33" fmla="*/ 249 h 1491"/>
                  <a:gd name="T34" fmla="*/ 820 w 1319"/>
                  <a:gd name="T35" fmla="*/ 263 h 1491"/>
                  <a:gd name="T36" fmla="*/ 714 w 1319"/>
                  <a:gd name="T37" fmla="*/ 221 h 1491"/>
                  <a:gd name="T38" fmla="*/ 793 w 1319"/>
                  <a:gd name="T39" fmla="*/ 124 h 1491"/>
                  <a:gd name="T40" fmla="*/ 811 w 1319"/>
                  <a:gd name="T41" fmla="*/ 59 h 1491"/>
                  <a:gd name="T42" fmla="*/ 735 w 1319"/>
                  <a:gd name="T43" fmla="*/ 42 h 1491"/>
                  <a:gd name="T44" fmla="*/ 719 w 1319"/>
                  <a:gd name="T45" fmla="*/ 61 h 1491"/>
                  <a:gd name="T46" fmla="*/ 577 w 1319"/>
                  <a:gd name="T47" fmla="*/ 65 h 1491"/>
                  <a:gd name="T48" fmla="*/ 522 w 1319"/>
                  <a:gd name="T49" fmla="*/ 67 h 1491"/>
                  <a:gd name="T50" fmla="*/ 358 w 1319"/>
                  <a:gd name="T51" fmla="*/ 37 h 1491"/>
                  <a:gd name="T52" fmla="*/ 220 w 1319"/>
                  <a:gd name="T53" fmla="*/ 38 h 1491"/>
                  <a:gd name="T54" fmla="*/ 37 w 1319"/>
                  <a:gd name="T55" fmla="*/ 61 h 1491"/>
                  <a:gd name="T56" fmla="*/ 13 w 1319"/>
                  <a:gd name="T57" fmla="*/ 116 h 1491"/>
                  <a:gd name="T58" fmla="*/ 71 w 1319"/>
                  <a:gd name="T59" fmla="*/ 143 h 1491"/>
                  <a:gd name="T60" fmla="*/ 62 w 1319"/>
                  <a:gd name="T61" fmla="*/ 222 h 1491"/>
                  <a:gd name="T62" fmla="*/ 78 w 1319"/>
                  <a:gd name="T63" fmla="*/ 254 h 1491"/>
                  <a:gd name="T64" fmla="*/ 153 w 1319"/>
                  <a:gd name="T65" fmla="*/ 210 h 1491"/>
                  <a:gd name="T66" fmla="*/ 305 w 1319"/>
                  <a:gd name="T67" fmla="*/ 221 h 1491"/>
                  <a:gd name="T68" fmla="*/ 345 w 1319"/>
                  <a:gd name="T69" fmla="*/ 260 h 1491"/>
                  <a:gd name="T70" fmla="*/ 361 w 1319"/>
                  <a:gd name="T71" fmla="*/ 271 h 1491"/>
                  <a:gd name="T72" fmla="*/ 438 w 1319"/>
                  <a:gd name="T73" fmla="*/ 367 h 1491"/>
                  <a:gd name="T74" fmla="*/ 445 w 1319"/>
                  <a:gd name="T75" fmla="*/ 491 h 1491"/>
                  <a:gd name="T76" fmla="*/ 546 w 1319"/>
                  <a:gd name="T77" fmla="*/ 623 h 1491"/>
                  <a:gd name="T78" fmla="*/ 543 w 1319"/>
                  <a:gd name="T79" fmla="*/ 585 h 1491"/>
                  <a:gd name="T80" fmla="*/ 656 w 1319"/>
                  <a:gd name="T81" fmla="*/ 707 h 1491"/>
                  <a:gd name="T82" fmla="*/ 810 w 1319"/>
                  <a:gd name="T83" fmla="*/ 783 h 1491"/>
                  <a:gd name="T84" fmla="*/ 890 w 1319"/>
                  <a:gd name="T85" fmla="*/ 840 h 1491"/>
                  <a:gd name="T86" fmla="*/ 947 w 1319"/>
                  <a:gd name="T87" fmla="*/ 1053 h 1491"/>
                  <a:gd name="T88" fmla="*/ 930 w 1319"/>
                  <a:gd name="T89" fmla="*/ 1287 h 1491"/>
                  <a:gd name="T90" fmla="*/ 928 w 1319"/>
                  <a:gd name="T91" fmla="*/ 1318 h 1491"/>
                  <a:gd name="T92" fmla="*/ 913 w 1319"/>
                  <a:gd name="T93" fmla="*/ 1412 h 1491"/>
                  <a:gd name="T94" fmla="*/ 987 w 1319"/>
                  <a:gd name="T95" fmla="*/ 1489 h 1491"/>
                  <a:gd name="T96" fmla="*/ 1008 w 1319"/>
                  <a:gd name="T97" fmla="*/ 1389 h 1491"/>
                  <a:gd name="T98" fmla="*/ 1019 w 1319"/>
                  <a:gd name="T99" fmla="*/ 1326 h 1491"/>
                  <a:gd name="T100" fmla="*/ 1080 w 1319"/>
                  <a:gd name="T101" fmla="*/ 1231 h 1491"/>
                  <a:gd name="T102" fmla="*/ 1221 w 1319"/>
                  <a:gd name="T103" fmla="*/ 1103 h 1491"/>
                  <a:gd name="T104" fmla="*/ 1268 w 1319"/>
                  <a:gd name="T105" fmla="*/ 1022 h 1491"/>
                  <a:gd name="T106" fmla="*/ 862 w 1319"/>
                  <a:gd name="T107" fmla="*/ 431 h 1491"/>
                  <a:gd name="T108" fmla="*/ 868 w 1319"/>
                  <a:gd name="T109" fmla="*/ 418 h 1491"/>
                  <a:gd name="T110" fmla="*/ 813 w 1319"/>
                  <a:gd name="T111" fmla="*/ 367 h 1491"/>
                  <a:gd name="T112" fmla="*/ 828 w 1319"/>
                  <a:gd name="T113" fmla="*/ 411 h 1491"/>
                  <a:gd name="T114" fmla="*/ 823 w 1319"/>
                  <a:gd name="T115" fmla="*/ 387 h 1491"/>
                  <a:gd name="T116" fmla="*/ 743 w 1319"/>
                  <a:gd name="T117" fmla="*/ 379 h 1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19" h="1491">
                    <a:moveTo>
                      <a:pt x="1301" y="925"/>
                    </a:moveTo>
                    <a:cubicBezTo>
                      <a:pt x="1282" y="928"/>
                      <a:pt x="1275" y="906"/>
                      <a:pt x="1262" y="908"/>
                    </a:cubicBezTo>
                    <a:cubicBezTo>
                      <a:pt x="1249" y="910"/>
                      <a:pt x="1230" y="892"/>
                      <a:pt x="1217" y="906"/>
                    </a:cubicBezTo>
                    <a:cubicBezTo>
                      <a:pt x="1212" y="881"/>
                      <a:pt x="1179" y="879"/>
                      <a:pt x="1166" y="900"/>
                    </a:cubicBezTo>
                    <a:cubicBezTo>
                      <a:pt x="1166" y="898"/>
                      <a:pt x="1165" y="895"/>
                      <a:pt x="1165" y="892"/>
                    </a:cubicBezTo>
                    <a:cubicBezTo>
                      <a:pt x="1154" y="898"/>
                      <a:pt x="1145" y="890"/>
                      <a:pt x="1148" y="879"/>
                    </a:cubicBezTo>
                    <a:cubicBezTo>
                      <a:pt x="1148" y="876"/>
                      <a:pt x="1151" y="874"/>
                      <a:pt x="1153" y="872"/>
                    </a:cubicBezTo>
                    <a:cubicBezTo>
                      <a:pt x="1150" y="880"/>
                      <a:pt x="1163" y="889"/>
                      <a:pt x="1171" y="881"/>
                    </a:cubicBezTo>
                    <a:cubicBezTo>
                      <a:pt x="1180" y="872"/>
                      <a:pt x="1166" y="868"/>
                      <a:pt x="1159" y="867"/>
                    </a:cubicBezTo>
                    <a:cubicBezTo>
                      <a:pt x="1158" y="868"/>
                      <a:pt x="1157" y="868"/>
                      <a:pt x="1156" y="869"/>
                    </a:cubicBezTo>
                    <a:cubicBezTo>
                      <a:pt x="1157" y="859"/>
                      <a:pt x="1154" y="865"/>
                      <a:pt x="1152" y="857"/>
                    </a:cubicBezTo>
                    <a:cubicBezTo>
                      <a:pt x="1149" y="836"/>
                      <a:pt x="1139" y="831"/>
                      <a:pt x="1125" y="822"/>
                    </a:cubicBezTo>
                    <a:cubicBezTo>
                      <a:pt x="1115" y="815"/>
                      <a:pt x="1105" y="818"/>
                      <a:pt x="1093" y="816"/>
                    </a:cubicBezTo>
                    <a:cubicBezTo>
                      <a:pt x="1081" y="815"/>
                      <a:pt x="1080" y="806"/>
                      <a:pt x="1071" y="802"/>
                    </a:cubicBezTo>
                    <a:cubicBezTo>
                      <a:pt x="1063" y="798"/>
                      <a:pt x="1026" y="777"/>
                      <a:pt x="1038" y="770"/>
                    </a:cubicBezTo>
                    <a:cubicBezTo>
                      <a:pt x="1025" y="773"/>
                      <a:pt x="1010" y="776"/>
                      <a:pt x="996" y="773"/>
                    </a:cubicBezTo>
                    <a:cubicBezTo>
                      <a:pt x="982" y="770"/>
                      <a:pt x="977" y="766"/>
                      <a:pt x="960" y="759"/>
                    </a:cubicBezTo>
                    <a:cubicBezTo>
                      <a:pt x="963" y="762"/>
                      <a:pt x="965" y="764"/>
                      <a:pt x="967" y="766"/>
                    </a:cubicBezTo>
                    <a:cubicBezTo>
                      <a:pt x="947" y="754"/>
                      <a:pt x="952" y="779"/>
                      <a:pt x="950" y="785"/>
                    </a:cubicBezTo>
                    <a:cubicBezTo>
                      <a:pt x="940" y="777"/>
                      <a:pt x="945" y="767"/>
                      <a:pt x="951" y="758"/>
                    </a:cubicBezTo>
                    <a:cubicBezTo>
                      <a:pt x="943" y="761"/>
                      <a:pt x="932" y="762"/>
                      <a:pt x="922" y="766"/>
                    </a:cubicBezTo>
                    <a:cubicBezTo>
                      <a:pt x="908" y="772"/>
                      <a:pt x="905" y="787"/>
                      <a:pt x="895" y="789"/>
                    </a:cubicBezTo>
                    <a:cubicBezTo>
                      <a:pt x="896" y="793"/>
                      <a:pt x="897" y="791"/>
                      <a:pt x="896" y="796"/>
                    </a:cubicBezTo>
                    <a:cubicBezTo>
                      <a:pt x="880" y="781"/>
                      <a:pt x="873" y="784"/>
                      <a:pt x="853" y="787"/>
                    </a:cubicBezTo>
                    <a:cubicBezTo>
                      <a:pt x="825" y="790"/>
                      <a:pt x="831" y="757"/>
                      <a:pt x="827" y="742"/>
                    </a:cubicBezTo>
                    <a:cubicBezTo>
                      <a:pt x="826" y="735"/>
                      <a:pt x="836" y="727"/>
                      <a:pt x="825" y="725"/>
                    </a:cubicBezTo>
                    <a:cubicBezTo>
                      <a:pt x="814" y="722"/>
                      <a:pt x="808" y="717"/>
                      <a:pt x="796" y="717"/>
                    </a:cubicBezTo>
                    <a:cubicBezTo>
                      <a:pt x="788" y="717"/>
                      <a:pt x="778" y="728"/>
                      <a:pt x="774" y="717"/>
                    </a:cubicBezTo>
                    <a:cubicBezTo>
                      <a:pt x="772" y="712"/>
                      <a:pt x="790" y="705"/>
                      <a:pt x="782" y="692"/>
                    </a:cubicBezTo>
                    <a:cubicBezTo>
                      <a:pt x="784" y="693"/>
                      <a:pt x="785" y="693"/>
                      <a:pt x="787" y="696"/>
                    </a:cubicBezTo>
                    <a:cubicBezTo>
                      <a:pt x="785" y="683"/>
                      <a:pt x="791" y="673"/>
                      <a:pt x="795" y="662"/>
                    </a:cubicBezTo>
                    <a:cubicBezTo>
                      <a:pt x="773" y="666"/>
                      <a:pt x="770" y="663"/>
                      <a:pt x="755" y="680"/>
                    </a:cubicBezTo>
                    <a:cubicBezTo>
                      <a:pt x="745" y="691"/>
                      <a:pt x="736" y="702"/>
                      <a:pt x="716" y="691"/>
                    </a:cubicBezTo>
                    <a:cubicBezTo>
                      <a:pt x="686" y="676"/>
                      <a:pt x="684" y="631"/>
                      <a:pt x="694" y="613"/>
                    </a:cubicBezTo>
                    <a:cubicBezTo>
                      <a:pt x="682" y="603"/>
                      <a:pt x="692" y="598"/>
                      <a:pt x="699" y="590"/>
                    </a:cubicBezTo>
                    <a:cubicBezTo>
                      <a:pt x="705" y="584"/>
                      <a:pt x="712" y="591"/>
                      <a:pt x="714" y="582"/>
                    </a:cubicBezTo>
                    <a:cubicBezTo>
                      <a:pt x="715" y="575"/>
                      <a:pt x="720" y="575"/>
                      <a:pt x="726" y="572"/>
                    </a:cubicBezTo>
                    <a:cubicBezTo>
                      <a:pt x="730" y="569"/>
                      <a:pt x="785" y="592"/>
                      <a:pt x="766" y="568"/>
                    </a:cubicBezTo>
                    <a:cubicBezTo>
                      <a:pt x="774" y="567"/>
                      <a:pt x="781" y="567"/>
                      <a:pt x="785" y="571"/>
                    </a:cubicBezTo>
                    <a:cubicBezTo>
                      <a:pt x="794" y="562"/>
                      <a:pt x="799" y="569"/>
                      <a:pt x="807" y="574"/>
                    </a:cubicBezTo>
                    <a:cubicBezTo>
                      <a:pt x="816" y="579"/>
                      <a:pt x="825" y="566"/>
                      <a:pt x="832" y="578"/>
                    </a:cubicBezTo>
                    <a:cubicBezTo>
                      <a:pt x="836" y="586"/>
                      <a:pt x="831" y="594"/>
                      <a:pt x="835" y="602"/>
                    </a:cubicBezTo>
                    <a:cubicBezTo>
                      <a:pt x="838" y="610"/>
                      <a:pt x="850" y="614"/>
                      <a:pt x="854" y="623"/>
                    </a:cubicBezTo>
                    <a:cubicBezTo>
                      <a:pt x="872" y="606"/>
                      <a:pt x="851" y="594"/>
                      <a:pt x="848" y="577"/>
                    </a:cubicBezTo>
                    <a:cubicBezTo>
                      <a:pt x="841" y="545"/>
                      <a:pt x="864" y="542"/>
                      <a:pt x="885" y="528"/>
                    </a:cubicBezTo>
                    <a:cubicBezTo>
                      <a:pt x="884" y="520"/>
                      <a:pt x="897" y="522"/>
                      <a:pt x="902" y="514"/>
                    </a:cubicBezTo>
                    <a:cubicBezTo>
                      <a:pt x="900" y="514"/>
                      <a:pt x="898" y="513"/>
                      <a:pt x="895" y="513"/>
                    </a:cubicBezTo>
                    <a:cubicBezTo>
                      <a:pt x="899" y="510"/>
                      <a:pt x="900" y="507"/>
                      <a:pt x="906" y="505"/>
                    </a:cubicBezTo>
                    <a:cubicBezTo>
                      <a:pt x="904" y="504"/>
                      <a:pt x="902" y="503"/>
                      <a:pt x="900" y="502"/>
                    </a:cubicBezTo>
                    <a:cubicBezTo>
                      <a:pt x="903" y="492"/>
                      <a:pt x="898" y="483"/>
                      <a:pt x="900" y="472"/>
                    </a:cubicBezTo>
                    <a:cubicBezTo>
                      <a:pt x="902" y="479"/>
                      <a:pt x="903" y="486"/>
                      <a:pt x="904" y="492"/>
                    </a:cubicBezTo>
                    <a:cubicBezTo>
                      <a:pt x="910" y="485"/>
                      <a:pt x="912" y="477"/>
                      <a:pt x="909" y="469"/>
                    </a:cubicBezTo>
                    <a:cubicBezTo>
                      <a:pt x="918" y="470"/>
                      <a:pt x="930" y="458"/>
                      <a:pt x="919" y="451"/>
                    </a:cubicBezTo>
                    <a:cubicBezTo>
                      <a:pt x="922" y="451"/>
                      <a:pt x="926" y="450"/>
                      <a:pt x="929" y="449"/>
                    </a:cubicBezTo>
                    <a:cubicBezTo>
                      <a:pt x="929" y="448"/>
                      <a:pt x="929" y="447"/>
                      <a:pt x="928" y="446"/>
                    </a:cubicBezTo>
                    <a:cubicBezTo>
                      <a:pt x="939" y="444"/>
                      <a:pt x="952" y="435"/>
                      <a:pt x="963" y="438"/>
                    </a:cubicBezTo>
                    <a:cubicBezTo>
                      <a:pt x="954" y="437"/>
                      <a:pt x="949" y="421"/>
                      <a:pt x="960" y="417"/>
                    </a:cubicBezTo>
                    <a:cubicBezTo>
                      <a:pt x="964" y="416"/>
                      <a:pt x="967" y="414"/>
                      <a:pt x="968" y="410"/>
                    </a:cubicBezTo>
                    <a:cubicBezTo>
                      <a:pt x="974" y="400"/>
                      <a:pt x="973" y="413"/>
                      <a:pt x="980" y="408"/>
                    </a:cubicBezTo>
                    <a:cubicBezTo>
                      <a:pt x="988" y="403"/>
                      <a:pt x="990" y="402"/>
                      <a:pt x="989" y="398"/>
                    </a:cubicBezTo>
                    <a:cubicBezTo>
                      <a:pt x="998" y="400"/>
                      <a:pt x="1008" y="393"/>
                      <a:pt x="1016" y="387"/>
                    </a:cubicBezTo>
                    <a:cubicBezTo>
                      <a:pt x="1017" y="390"/>
                      <a:pt x="1018" y="393"/>
                      <a:pt x="1019" y="396"/>
                    </a:cubicBezTo>
                    <a:cubicBezTo>
                      <a:pt x="1005" y="391"/>
                      <a:pt x="999" y="409"/>
                      <a:pt x="1006" y="420"/>
                    </a:cubicBezTo>
                    <a:cubicBezTo>
                      <a:pt x="1015" y="406"/>
                      <a:pt x="1034" y="404"/>
                      <a:pt x="1046" y="393"/>
                    </a:cubicBezTo>
                    <a:cubicBezTo>
                      <a:pt x="1036" y="390"/>
                      <a:pt x="998" y="378"/>
                      <a:pt x="1017" y="362"/>
                    </a:cubicBezTo>
                    <a:cubicBezTo>
                      <a:pt x="1013" y="362"/>
                      <a:pt x="1009" y="361"/>
                      <a:pt x="1005" y="362"/>
                    </a:cubicBezTo>
                    <a:cubicBezTo>
                      <a:pt x="1012" y="360"/>
                      <a:pt x="1015" y="355"/>
                      <a:pt x="1020" y="350"/>
                    </a:cubicBezTo>
                    <a:cubicBezTo>
                      <a:pt x="1001" y="337"/>
                      <a:pt x="987" y="353"/>
                      <a:pt x="970" y="357"/>
                    </a:cubicBezTo>
                    <a:cubicBezTo>
                      <a:pt x="982" y="351"/>
                      <a:pt x="987" y="342"/>
                      <a:pt x="998" y="336"/>
                    </a:cubicBezTo>
                    <a:cubicBezTo>
                      <a:pt x="1011" y="328"/>
                      <a:pt x="1030" y="329"/>
                      <a:pt x="1046" y="333"/>
                    </a:cubicBezTo>
                    <a:cubicBezTo>
                      <a:pt x="1059" y="337"/>
                      <a:pt x="1077" y="316"/>
                      <a:pt x="1091" y="314"/>
                    </a:cubicBezTo>
                    <a:cubicBezTo>
                      <a:pt x="1111" y="311"/>
                      <a:pt x="1095" y="291"/>
                      <a:pt x="1090" y="281"/>
                    </a:cubicBezTo>
                    <a:cubicBezTo>
                      <a:pt x="1082" y="289"/>
                      <a:pt x="1065" y="292"/>
                      <a:pt x="1056" y="288"/>
                    </a:cubicBezTo>
                    <a:cubicBezTo>
                      <a:pt x="1066" y="284"/>
                      <a:pt x="1077" y="283"/>
                      <a:pt x="1084" y="275"/>
                    </a:cubicBezTo>
                    <a:cubicBezTo>
                      <a:pt x="1076" y="269"/>
                      <a:pt x="1065" y="270"/>
                      <a:pt x="1056" y="265"/>
                    </a:cubicBezTo>
                    <a:cubicBezTo>
                      <a:pt x="1055" y="265"/>
                      <a:pt x="1059" y="256"/>
                      <a:pt x="1056" y="253"/>
                    </a:cubicBezTo>
                    <a:cubicBezTo>
                      <a:pt x="1051" y="249"/>
                      <a:pt x="1043" y="256"/>
                      <a:pt x="1037" y="248"/>
                    </a:cubicBezTo>
                    <a:cubicBezTo>
                      <a:pt x="1053" y="240"/>
                      <a:pt x="1020" y="197"/>
                      <a:pt x="1012" y="191"/>
                    </a:cubicBezTo>
                    <a:cubicBezTo>
                      <a:pt x="1004" y="205"/>
                      <a:pt x="996" y="222"/>
                      <a:pt x="980" y="216"/>
                    </a:cubicBezTo>
                    <a:cubicBezTo>
                      <a:pt x="965" y="209"/>
                      <a:pt x="967" y="185"/>
                      <a:pt x="952" y="183"/>
                    </a:cubicBezTo>
                    <a:cubicBezTo>
                      <a:pt x="944" y="182"/>
                      <a:pt x="945" y="173"/>
                      <a:pt x="937" y="168"/>
                    </a:cubicBezTo>
                    <a:cubicBezTo>
                      <a:pt x="926" y="162"/>
                      <a:pt x="923" y="167"/>
                      <a:pt x="913" y="165"/>
                    </a:cubicBezTo>
                    <a:cubicBezTo>
                      <a:pt x="906" y="164"/>
                      <a:pt x="858" y="158"/>
                      <a:pt x="885" y="174"/>
                    </a:cubicBezTo>
                    <a:cubicBezTo>
                      <a:pt x="865" y="182"/>
                      <a:pt x="897" y="207"/>
                      <a:pt x="870" y="212"/>
                    </a:cubicBezTo>
                    <a:cubicBezTo>
                      <a:pt x="882" y="224"/>
                      <a:pt x="885" y="234"/>
                      <a:pt x="892" y="249"/>
                    </a:cubicBezTo>
                    <a:cubicBezTo>
                      <a:pt x="900" y="267"/>
                      <a:pt x="859" y="268"/>
                      <a:pt x="866" y="279"/>
                    </a:cubicBezTo>
                    <a:cubicBezTo>
                      <a:pt x="874" y="291"/>
                      <a:pt x="884" y="304"/>
                      <a:pt x="870" y="316"/>
                    </a:cubicBezTo>
                    <a:cubicBezTo>
                      <a:pt x="857" y="327"/>
                      <a:pt x="840" y="306"/>
                      <a:pt x="837" y="292"/>
                    </a:cubicBezTo>
                    <a:cubicBezTo>
                      <a:pt x="835" y="284"/>
                      <a:pt x="845" y="282"/>
                      <a:pt x="838" y="272"/>
                    </a:cubicBezTo>
                    <a:cubicBezTo>
                      <a:pt x="837" y="269"/>
                      <a:pt x="823" y="264"/>
                      <a:pt x="820" y="263"/>
                    </a:cubicBezTo>
                    <a:cubicBezTo>
                      <a:pt x="814" y="261"/>
                      <a:pt x="803" y="259"/>
                      <a:pt x="797" y="258"/>
                    </a:cubicBezTo>
                    <a:cubicBezTo>
                      <a:pt x="786" y="255"/>
                      <a:pt x="784" y="249"/>
                      <a:pt x="775" y="246"/>
                    </a:cubicBezTo>
                    <a:cubicBezTo>
                      <a:pt x="769" y="243"/>
                      <a:pt x="762" y="244"/>
                      <a:pt x="754" y="240"/>
                    </a:cubicBezTo>
                    <a:cubicBezTo>
                      <a:pt x="750" y="238"/>
                      <a:pt x="742" y="244"/>
                      <a:pt x="739" y="242"/>
                    </a:cubicBezTo>
                    <a:cubicBezTo>
                      <a:pt x="728" y="234"/>
                      <a:pt x="737" y="204"/>
                      <a:pt x="714" y="221"/>
                    </a:cubicBezTo>
                    <a:cubicBezTo>
                      <a:pt x="715" y="206"/>
                      <a:pt x="715" y="192"/>
                      <a:pt x="723" y="179"/>
                    </a:cubicBezTo>
                    <a:cubicBezTo>
                      <a:pt x="732" y="163"/>
                      <a:pt x="745" y="160"/>
                      <a:pt x="758" y="150"/>
                    </a:cubicBezTo>
                    <a:cubicBezTo>
                      <a:pt x="751" y="148"/>
                      <a:pt x="744" y="145"/>
                      <a:pt x="737" y="141"/>
                    </a:cubicBezTo>
                    <a:cubicBezTo>
                      <a:pt x="748" y="142"/>
                      <a:pt x="756" y="142"/>
                      <a:pt x="766" y="139"/>
                    </a:cubicBezTo>
                    <a:cubicBezTo>
                      <a:pt x="775" y="135"/>
                      <a:pt x="782" y="127"/>
                      <a:pt x="793" y="124"/>
                    </a:cubicBezTo>
                    <a:cubicBezTo>
                      <a:pt x="784" y="115"/>
                      <a:pt x="768" y="120"/>
                      <a:pt x="762" y="106"/>
                    </a:cubicBezTo>
                    <a:cubicBezTo>
                      <a:pt x="769" y="107"/>
                      <a:pt x="783" y="119"/>
                      <a:pt x="787" y="116"/>
                    </a:cubicBezTo>
                    <a:cubicBezTo>
                      <a:pt x="795" y="109"/>
                      <a:pt x="808" y="105"/>
                      <a:pt x="798" y="95"/>
                    </a:cubicBezTo>
                    <a:cubicBezTo>
                      <a:pt x="840" y="128"/>
                      <a:pt x="867" y="45"/>
                      <a:pt x="824" y="42"/>
                    </a:cubicBezTo>
                    <a:cubicBezTo>
                      <a:pt x="803" y="40"/>
                      <a:pt x="817" y="55"/>
                      <a:pt x="811" y="59"/>
                    </a:cubicBezTo>
                    <a:cubicBezTo>
                      <a:pt x="803" y="64"/>
                      <a:pt x="799" y="82"/>
                      <a:pt x="793" y="82"/>
                    </a:cubicBezTo>
                    <a:cubicBezTo>
                      <a:pt x="772" y="84"/>
                      <a:pt x="782" y="30"/>
                      <a:pt x="757" y="65"/>
                    </a:cubicBezTo>
                    <a:cubicBezTo>
                      <a:pt x="754" y="57"/>
                      <a:pt x="753" y="58"/>
                      <a:pt x="749" y="51"/>
                    </a:cubicBezTo>
                    <a:cubicBezTo>
                      <a:pt x="751" y="50"/>
                      <a:pt x="753" y="48"/>
                      <a:pt x="755" y="47"/>
                    </a:cubicBezTo>
                    <a:cubicBezTo>
                      <a:pt x="748" y="46"/>
                      <a:pt x="741" y="44"/>
                      <a:pt x="735" y="42"/>
                    </a:cubicBezTo>
                    <a:cubicBezTo>
                      <a:pt x="738" y="40"/>
                      <a:pt x="740" y="36"/>
                      <a:pt x="744" y="34"/>
                    </a:cubicBezTo>
                    <a:cubicBezTo>
                      <a:pt x="733" y="27"/>
                      <a:pt x="733" y="15"/>
                      <a:pt x="726" y="10"/>
                    </a:cubicBezTo>
                    <a:cubicBezTo>
                      <a:pt x="709" y="0"/>
                      <a:pt x="714" y="17"/>
                      <a:pt x="698" y="17"/>
                    </a:cubicBezTo>
                    <a:cubicBezTo>
                      <a:pt x="699" y="29"/>
                      <a:pt x="698" y="31"/>
                      <a:pt x="705" y="39"/>
                    </a:cubicBezTo>
                    <a:cubicBezTo>
                      <a:pt x="712" y="47"/>
                      <a:pt x="730" y="46"/>
                      <a:pt x="719" y="61"/>
                    </a:cubicBezTo>
                    <a:cubicBezTo>
                      <a:pt x="721" y="60"/>
                      <a:pt x="722" y="59"/>
                      <a:pt x="724" y="59"/>
                    </a:cubicBezTo>
                    <a:cubicBezTo>
                      <a:pt x="717" y="66"/>
                      <a:pt x="709" y="72"/>
                      <a:pt x="709" y="83"/>
                    </a:cubicBezTo>
                    <a:cubicBezTo>
                      <a:pt x="693" y="62"/>
                      <a:pt x="685" y="68"/>
                      <a:pt x="663" y="75"/>
                    </a:cubicBezTo>
                    <a:cubicBezTo>
                      <a:pt x="646" y="80"/>
                      <a:pt x="606" y="76"/>
                      <a:pt x="605" y="53"/>
                    </a:cubicBezTo>
                    <a:cubicBezTo>
                      <a:pt x="595" y="58"/>
                      <a:pt x="585" y="58"/>
                      <a:pt x="577" y="65"/>
                    </a:cubicBezTo>
                    <a:cubicBezTo>
                      <a:pt x="584" y="67"/>
                      <a:pt x="592" y="66"/>
                      <a:pt x="600" y="63"/>
                    </a:cubicBezTo>
                    <a:cubicBezTo>
                      <a:pt x="595" y="73"/>
                      <a:pt x="583" y="73"/>
                      <a:pt x="585" y="86"/>
                    </a:cubicBezTo>
                    <a:cubicBezTo>
                      <a:pt x="573" y="83"/>
                      <a:pt x="568" y="66"/>
                      <a:pt x="552" y="73"/>
                    </a:cubicBezTo>
                    <a:cubicBezTo>
                      <a:pt x="538" y="79"/>
                      <a:pt x="523" y="76"/>
                      <a:pt x="509" y="71"/>
                    </a:cubicBezTo>
                    <a:cubicBezTo>
                      <a:pt x="514" y="71"/>
                      <a:pt x="518" y="68"/>
                      <a:pt x="522" y="67"/>
                    </a:cubicBezTo>
                    <a:cubicBezTo>
                      <a:pt x="515" y="52"/>
                      <a:pt x="481" y="55"/>
                      <a:pt x="466" y="46"/>
                    </a:cubicBezTo>
                    <a:cubicBezTo>
                      <a:pt x="458" y="42"/>
                      <a:pt x="440" y="40"/>
                      <a:pt x="433" y="45"/>
                    </a:cubicBezTo>
                    <a:cubicBezTo>
                      <a:pt x="424" y="51"/>
                      <a:pt x="419" y="33"/>
                      <a:pt x="407" y="47"/>
                    </a:cubicBezTo>
                    <a:cubicBezTo>
                      <a:pt x="403" y="40"/>
                      <a:pt x="396" y="35"/>
                      <a:pt x="389" y="30"/>
                    </a:cubicBezTo>
                    <a:cubicBezTo>
                      <a:pt x="381" y="51"/>
                      <a:pt x="372" y="32"/>
                      <a:pt x="358" y="37"/>
                    </a:cubicBezTo>
                    <a:cubicBezTo>
                      <a:pt x="347" y="41"/>
                      <a:pt x="339" y="57"/>
                      <a:pt x="325" y="44"/>
                    </a:cubicBezTo>
                    <a:cubicBezTo>
                      <a:pt x="317" y="51"/>
                      <a:pt x="323" y="52"/>
                      <a:pt x="310" y="49"/>
                    </a:cubicBezTo>
                    <a:cubicBezTo>
                      <a:pt x="311" y="52"/>
                      <a:pt x="311" y="56"/>
                      <a:pt x="311" y="59"/>
                    </a:cubicBezTo>
                    <a:cubicBezTo>
                      <a:pt x="296" y="53"/>
                      <a:pt x="273" y="47"/>
                      <a:pt x="264" y="44"/>
                    </a:cubicBezTo>
                    <a:cubicBezTo>
                      <a:pt x="249" y="39"/>
                      <a:pt x="236" y="40"/>
                      <a:pt x="220" y="38"/>
                    </a:cubicBezTo>
                    <a:cubicBezTo>
                      <a:pt x="204" y="35"/>
                      <a:pt x="179" y="37"/>
                      <a:pt x="164" y="30"/>
                    </a:cubicBezTo>
                    <a:cubicBezTo>
                      <a:pt x="149" y="24"/>
                      <a:pt x="132" y="16"/>
                      <a:pt x="117" y="25"/>
                    </a:cubicBezTo>
                    <a:cubicBezTo>
                      <a:pt x="115" y="20"/>
                      <a:pt x="110" y="17"/>
                      <a:pt x="108" y="13"/>
                    </a:cubicBezTo>
                    <a:cubicBezTo>
                      <a:pt x="102" y="28"/>
                      <a:pt x="69" y="29"/>
                      <a:pt x="56" y="39"/>
                    </a:cubicBezTo>
                    <a:cubicBezTo>
                      <a:pt x="49" y="44"/>
                      <a:pt x="44" y="57"/>
                      <a:pt x="37" y="61"/>
                    </a:cubicBezTo>
                    <a:cubicBezTo>
                      <a:pt x="27" y="65"/>
                      <a:pt x="17" y="50"/>
                      <a:pt x="11" y="68"/>
                    </a:cubicBezTo>
                    <a:cubicBezTo>
                      <a:pt x="25" y="78"/>
                      <a:pt x="57" y="86"/>
                      <a:pt x="62" y="107"/>
                    </a:cubicBezTo>
                    <a:cubicBezTo>
                      <a:pt x="51" y="107"/>
                      <a:pt x="41" y="98"/>
                      <a:pt x="33" y="98"/>
                    </a:cubicBezTo>
                    <a:cubicBezTo>
                      <a:pt x="22" y="99"/>
                      <a:pt x="13" y="112"/>
                      <a:pt x="0" y="114"/>
                    </a:cubicBezTo>
                    <a:cubicBezTo>
                      <a:pt x="5" y="113"/>
                      <a:pt x="9" y="116"/>
                      <a:pt x="13" y="116"/>
                    </a:cubicBezTo>
                    <a:cubicBezTo>
                      <a:pt x="0" y="134"/>
                      <a:pt x="23" y="132"/>
                      <a:pt x="34" y="133"/>
                    </a:cubicBezTo>
                    <a:cubicBezTo>
                      <a:pt x="49" y="133"/>
                      <a:pt x="54" y="133"/>
                      <a:pt x="69" y="129"/>
                    </a:cubicBezTo>
                    <a:cubicBezTo>
                      <a:pt x="69" y="131"/>
                      <a:pt x="70" y="133"/>
                      <a:pt x="70" y="135"/>
                    </a:cubicBezTo>
                    <a:cubicBezTo>
                      <a:pt x="68" y="135"/>
                      <a:pt x="67" y="136"/>
                      <a:pt x="65" y="136"/>
                    </a:cubicBezTo>
                    <a:cubicBezTo>
                      <a:pt x="67" y="138"/>
                      <a:pt x="69" y="140"/>
                      <a:pt x="71" y="143"/>
                    </a:cubicBezTo>
                    <a:cubicBezTo>
                      <a:pt x="63" y="150"/>
                      <a:pt x="41" y="159"/>
                      <a:pt x="30" y="162"/>
                    </a:cubicBezTo>
                    <a:cubicBezTo>
                      <a:pt x="6" y="168"/>
                      <a:pt x="21" y="179"/>
                      <a:pt x="32" y="191"/>
                    </a:cubicBezTo>
                    <a:cubicBezTo>
                      <a:pt x="29" y="190"/>
                      <a:pt x="27" y="190"/>
                      <a:pt x="24" y="190"/>
                    </a:cubicBezTo>
                    <a:cubicBezTo>
                      <a:pt x="31" y="200"/>
                      <a:pt x="45" y="212"/>
                      <a:pt x="55" y="202"/>
                    </a:cubicBezTo>
                    <a:cubicBezTo>
                      <a:pt x="60" y="208"/>
                      <a:pt x="62" y="215"/>
                      <a:pt x="62" y="222"/>
                    </a:cubicBezTo>
                    <a:cubicBezTo>
                      <a:pt x="65" y="219"/>
                      <a:pt x="69" y="218"/>
                      <a:pt x="71" y="214"/>
                    </a:cubicBezTo>
                    <a:cubicBezTo>
                      <a:pt x="77" y="223"/>
                      <a:pt x="84" y="224"/>
                      <a:pt x="90" y="216"/>
                    </a:cubicBezTo>
                    <a:cubicBezTo>
                      <a:pt x="102" y="229"/>
                      <a:pt x="106" y="211"/>
                      <a:pt x="116" y="217"/>
                    </a:cubicBezTo>
                    <a:cubicBezTo>
                      <a:pt x="108" y="224"/>
                      <a:pt x="109" y="229"/>
                      <a:pt x="101" y="236"/>
                    </a:cubicBezTo>
                    <a:cubicBezTo>
                      <a:pt x="93" y="244"/>
                      <a:pt x="85" y="245"/>
                      <a:pt x="78" y="254"/>
                    </a:cubicBezTo>
                    <a:cubicBezTo>
                      <a:pt x="72" y="260"/>
                      <a:pt x="41" y="275"/>
                      <a:pt x="32" y="278"/>
                    </a:cubicBezTo>
                    <a:cubicBezTo>
                      <a:pt x="51" y="287"/>
                      <a:pt x="96" y="251"/>
                      <a:pt x="111" y="239"/>
                    </a:cubicBezTo>
                    <a:cubicBezTo>
                      <a:pt x="134" y="222"/>
                      <a:pt x="148" y="200"/>
                      <a:pt x="169" y="181"/>
                    </a:cubicBezTo>
                    <a:cubicBezTo>
                      <a:pt x="170" y="182"/>
                      <a:pt x="171" y="184"/>
                      <a:pt x="172" y="185"/>
                    </a:cubicBezTo>
                    <a:cubicBezTo>
                      <a:pt x="164" y="193"/>
                      <a:pt x="157" y="201"/>
                      <a:pt x="153" y="210"/>
                    </a:cubicBezTo>
                    <a:cubicBezTo>
                      <a:pt x="164" y="218"/>
                      <a:pt x="182" y="200"/>
                      <a:pt x="192" y="193"/>
                    </a:cubicBezTo>
                    <a:cubicBezTo>
                      <a:pt x="191" y="191"/>
                      <a:pt x="189" y="190"/>
                      <a:pt x="188" y="188"/>
                    </a:cubicBezTo>
                    <a:cubicBezTo>
                      <a:pt x="204" y="181"/>
                      <a:pt x="212" y="196"/>
                      <a:pt x="227" y="199"/>
                    </a:cubicBezTo>
                    <a:cubicBezTo>
                      <a:pt x="243" y="202"/>
                      <a:pt x="256" y="200"/>
                      <a:pt x="271" y="205"/>
                    </a:cubicBezTo>
                    <a:cubicBezTo>
                      <a:pt x="279" y="208"/>
                      <a:pt x="302" y="224"/>
                      <a:pt x="305" y="221"/>
                    </a:cubicBezTo>
                    <a:cubicBezTo>
                      <a:pt x="314" y="210"/>
                      <a:pt x="325" y="235"/>
                      <a:pt x="326" y="242"/>
                    </a:cubicBezTo>
                    <a:cubicBezTo>
                      <a:pt x="329" y="239"/>
                      <a:pt x="332" y="238"/>
                      <a:pt x="335" y="235"/>
                    </a:cubicBezTo>
                    <a:cubicBezTo>
                      <a:pt x="333" y="238"/>
                      <a:pt x="333" y="242"/>
                      <a:pt x="331" y="245"/>
                    </a:cubicBezTo>
                    <a:cubicBezTo>
                      <a:pt x="336" y="247"/>
                      <a:pt x="348" y="253"/>
                      <a:pt x="345" y="258"/>
                    </a:cubicBezTo>
                    <a:cubicBezTo>
                      <a:pt x="345" y="259"/>
                      <a:pt x="345" y="259"/>
                      <a:pt x="345" y="260"/>
                    </a:cubicBezTo>
                    <a:cubicBezTo>
                      <a:pt x="342" y="253"/>
                      <a:pt x="337" y="249"/>
                      <a:pt x="333" y="260"/>
                    </a:cubicBezTo>
                    <a:cubicBezTo>
                      <a:pt x="335" y="260"/>
                      <a:pt x="338" y="260"/>
                      <a:pt x="340" y="260"/>
                    </a:cubicBezTo>
                    <a:cubicBezTo>
                      <a:pt x="340" y="266"/>
                      <a:pt x="341" y="270"/>
                      <a:pt x="347" y="274"/>
                    </a:cubicBezTo>
                    <a:cubicBezTo>
                      <a:pt x="348" y="272"/>
                      <a:pt x="347" y="269"/>
                      <a:pt x="347" y="266"/>
                    </a:cubicBezTo>
                    <a:cubicBezTo>
                      <a:pt x="351" y="269"/>
                      <a:pt x="359" y="269"/>
                      <a:pt x="361" y="271"/>
                    </a:cubicBezTo>
                    <a:cubicBezTo>
                      <a:pt x="369" y="280"/>
                      <a:pt x="371" y="292"/>
                      <a:pt x="380" y="304"/>
                    </a:cubicBezTo>
                    <a:cubicBezTo>
                      <a:pt x="383" y="307"/>
                      <a:pt x="390" y="307"/>
                      <a:pt x="392" y="310"/>
                    </a:cubicBezTo>
                    <a:cubicBezTo>
                      <a:pt x="394" y="312"/>
                      <a:pt x="391" y="320"/>
                      <a:pt x="393" y="323"/>
                    </a:cubicBezTo>
                    <a:cubicBezTo>
                      <a:pt x="394" y="325"/>
                      <a:pt x="413" y="335"/>
                      <a:pt x="418" y="336"/>
                    </a:cubicBezTo>
                    <a:cubicBezTo>
                      <a:pt x="431" y="341"/>
                      <a:pt x="452" y="354"/>
                      <a:pt x="438" y="367"/>
                    </a:cubicBezTo>
                    <a:cubicBezTo>
                      <a:pt x="433" y="363"/>
                      <a:pt x="427" y="364"/>
                      <a:pt x="424" y="362"/>
                    </a:cubicBezTo>
                    <a:cubicBezTo>
                      <a:pt x="433" y="381"/>
                      <a:pt x="427" y="401"/>
                      <a:pt x="427" y="419"/>
                    </a:cubicBezTo>
                    <a:cubicBezTo>
                      <a:pt x="426" y="436"/>
                      <a:pt x="426" y="456"/>
                      <a:pt x="434" y="471"/>
                    </a:cubicBezTo>
                    <a:cubicBezTo>
                      <a:pt x="435" y="474"/>
                      <a:pt x="442" y="477"/>
                      <a:pt x="445" y="478"/>
                    </a:cubicBezTo>
                    <a:cubicBezTo>
                      <a:pt x="455" y="483"/>
                      <a:pt x="441" y="485"/>
                      <a:pt x="445" y="491"/>
                    </a:cubicBezTo>
                    <a:cubicBezTo>
                      <a:pt x="449" y="498"/>
                      <a:pt x="456" y="504"/>
                      <a:pt x="462" y="511"/>
                    </a:cubicBezTo>
                    <a:cubicBezTo>
                      <a:pt x="472" y="524"/>
                      <a:pt x="484" y="531"/>
                      <a:pt x="498" y="542"/>
                    </a:cubicBezTo>
                    <a:cubicBezTo>
                      <a:pt x="493" y="552"/>
                      <a:pt x="520" y="588"/>
                      <a:pt x="530" y="594"/>
                    </a:cubicBezTo>
                    <a:cubicBezTo>
                      <a:pt x="527" y="596"/>
                      <a:pt x="523" y="597"/>
                      <a:pt x="520" y="598"/>
                    </a:cubicBezTo>
                    <a:cubicBezTo>
                      <a:pt x="531" y="600"/>
                      <a:pt x="546" y="611"/>
                      <a:pt x="546" y="623"/>
                    </a:cubicBezTo>
                    <a:cubicBezTo>
                      <a:pt x="545" y="634"/>
                      <a:pt x="562" y="639"/>
                      <a:pt x="569" y="647"/>
                    </a:cubicBezTo>
                    <a:cubicBezTo>
                      <a:pt x="570" y="646"/>
                      <a:pt x="571" y="644"/>
                      <a:pt x="572" y="643"/>
                    </a:cubicBezTo>
                    <a:cubicBezTo>
                      <a:pt x="558" y="636"/>
                      <a:pt x="545" y="609"/>
                      <a:pt x="539" y="594"/>
                    </a:cubicBezTo>
                    <a:cubicBezTo>
                      <a:pt x="536" y="584"/>
                      <a:pt x="500" y="542"/>
                      <a:pt x="531" y="558"/>
                    </a:cubicBezTo>
                    <a:cubicBezTo>
                      <a:pt x="543" y="564"/>
                      <a:pt x="536" y="577"/>
                      <a:pt x="543" y="585"/>
                    </a:cubicBezTo>
                    <a:cubicBezTo>
                      <a:pt x="548" y="591"/>
                      <a:pt x="561" y="594"/>
                      <a:pt x="562" y="598"/>
                    </a:cubicBezTo>
                    <a:cubicBezTo>
                      <a:pt x="569" y="615"/>
                      <a:pt x="604" y="633"/>
                      <a:pt x="606" y="647"/>
                    </a:cubicBezTo>
                    <a:cubicBezTo>
                      <a:pt x="608" y="659"/>
                      <a:pt x="621" y="661"/>
                      <a:pt x="614" y="674"/>
                    </a:cubicBezTo>
                    <a:cubicBezTo>
                      <a:pt x="610" y="680"/>
                      <a:pt x="627" y="693"/>
                      <a:pt x="632" y="696"/>
                    </a:cubicBezTo>
                    <a:cubicBezTo>
                      <a:pt x="642" y="701"/>
                      <a:pt x="648" y="696"/>
                      <a:pt x="656" y="707"/>
                    </a:cubicBezTo>
                    <a:cubicBezTo>
                      <a:pt x="660" y="711"/>
                      <a:pt x="681" y="714"/>
                      <a:pt x="689" y="717"/>
                    </a:cubicBezTo>
                    <a:cubicBezTo>
                      <a:pt x="698" y="720"/>
                      <a:pt x="707" y="729"/>
                      <a:pt x="714" y="717"/>
                    </a:cubicBezTo>
                    <a:cubicBezTo>
                      <a:pt x="719" y="710"/>
                      <a:pt x="735" y="721"/>
                      <a:pt x="737" y="728"/>
                    </a:cubicBezTo>
                    <a:cubicBezTo>
                      <a:pt x="742" y="740"/>
                      <a:pt x="781" y="747"/>
                      <a:pt x="790" y="745"/>
                    </a:cubicBezTo>
                    <a:cubicBezTo>
                      <a:pt x="796" y="757"/>
                      <a:pt x="810" y="769"/>
                      <a:pt x="810" y="783"/>
                    </a:cubicBezTo>
                    <a:cubicBezTo>
                      <a:pt x="814" y="779"/>
                      <a:pt x="812" y="784"/>
                      <a:pt x="814" y="779"/>
                    </a:cubicBezTo>
                    <a:cubicBezTo>
                      <a:pt x="821" y="782"/>
                      <a:pt x="833" y="786"/>
                      <a:pt x="835" y="795"/>
                    </a:cubicBezTo>
                    <a:cubicBezTo>
                      <a:pt x="834" y="794"/>
                      <a:pt x="853" y="803"/>
                      <a:pt x="857" y="809"/>
                    </a:cubicBezTo>
                    <a:cubicBezTo>
                      <a:pt x="858" y="799"/>
                      <a:pt x="862" y="806"/>
                      <a:pt x="858" y="798"/>
                    </a:cubicBezTo>
                    <a:cubicBezTo>
                      <a:pt x="892" y="772"/>
                      <a:pt x="880" y="828"/>
                      <a:pt x="890" y="840"/>
                    </a:cubicBezTo>
                    <a:cubicBezTo>
                      <a:pt x="882" y="848"/>
                      <a:pt x="834" y="910"/>
                      <a:pt x="867" y="902"/>
                    </a:cubicBezTo>
                    <a:cubicBezTo>
                      <a:pt x="853" y="918"/>
                      <a:pt x="848" y="920"/>
                      <a:pt x="860" y="942"/>
                    </a:cubicBezTo>
                    <a:cubicBezTo>
                      <a:pt x="869" y="955"/>
                      <a:pt x="877" y="968"/>
                      <a:pt x="885" y="984"/>
                    </a:cubicBezTo>
                    <a:cubicBezTo>
                      <a:pt x="892" y="998"/>
                      <a:pt x="897" y="1016"/>
                      <a:pt x="907" y="1029"/>
                    </a:cubicBezTo>
                    <a:cubicBezTo>
                      <a:pt x="918" y="1041"/>
                      <a:pt x="934" y="1044"/>
                      <a:pt x="947" y="1053"/>
                    </a:cubicBezTo>
                    <a:cubicBezTo>
                      <a:pt x="975" y="1071"/>
                      <a:pt x="960" y="1118"/>
                      <a:pt x="955" y="1143"/>
                    </a:cubicBezTo>
                    <a:cubicBezTo>
                      <a:pt x="951" y="1159"/>
                      <a:pt x="946" y="1177"/>
                      <a:pt x="945" y="1193"/>
                    </a:cubicBezTo>
                    <a:cubicBezTo>
                      <a:pt x="945" y="1201"/>
                      <a:pt x="951" y="1212"/>
                      <a:pt x="950" y="1219"/>
                    </a:cubicBezTo>
                    <a:cubicBezTo>
                      <a:pt x="949" y="1229"/>
                      <a:pt x="941" y="1230"/>
                      <a:pt x="945" y="1242"/>
                    </a:cubicBezTo>
                    <a:cubicBezTo>
                      <a:pt x="932" y="1244"/>
                      <a:pt x="932" y="1273"/>
                      <a:pt x="930" y="1287"/>
                    </a:cubicBezTo>
                    <a:cubicBezTo>
                      <a:pt x="930" y="1288"/>
                      <a:pt x="926" y="1305"/>
                      <a:pt x="927" y="1314"/>
                    </a:cubicBezTo>
                    <a:cubicBezTo>
                      <a:pt x="926" y="1313"/>
                      <a:pt x="926" y="1312"/>
                      <a:pt x="925" y="1311"/>
                    </a:cubicBezTo>
                    <a:cubicBezTo>
                      <a:pt x="924" y="1315"/>
                      <a:pt x="922" y="1318"/>
                      <a:pt x="921" y="1322"/>
                    </a:cubicBezTo>
                    <a:cubicBezTo>
                      <a:pt x="923" y="1326"/>
                      <a:pt x="922" y="1330"/>
                      <a:pt x="928" y="1331"/>
                    </a:cubicBezTo>
                    <a:cubicBezTo>
                      <a:pt x="929" y="1326"/>
                      <a:pt x="929" y="1322"/>
                      <a:pt x="928" y="1318"/>
                    </a:cubicBezTo>
                    <a:cubicBezTo>
                      <a:pt x="930" y="1319"/>
                      <a:pt x="932" y="1319"/>
                      <a:pt x="936" y="1316"/>
                    </a:cubicBezTo>
                    <a:cubicBezTo>
                      <a:pt x="939" y="1334"/>
                      <a:pt x="935" y="1356"/>
                      <a:pt x="928" y="1373"/>
                    </a:cubicBezTo>
                    <a:cubicBezTo>
                      <a:pt x="926" y="1370"/>
                      <a:pt x="921" y="1368"/>
                      <a:pt x="918" y="1365"/>
                    </a:cubicBezTo>
                    <a:cubicBezTo>
                      <a:pt x="916" y="1367"/>
                      <a:pt x="914" y="1368"/>
                      <a:pt x="913" y="1369"/>
                    </a:cubicBezTo>
                    <a:cubicBezTo>
                      <a:pt x="930" y="1382"/>
                      <a:pt x="906" y="1395"/>
                      <a:pt x="913" y="1412"/>
                    </a:cubicBezTo>
                    <a:cubicBezTo>
                      <a:pt x="917" y="1424"/>
                      <a:pt x="926" y="1442"/>
                      <a:pt x="928" y="1451"/>
                    </a:cubicBezTo>
                    <a:cubicBezTo>
                      <a:pt x="925" y="1453"/>
                      <a:pt x="922" y="1455"/>
                      <a:pt x="920" y="1457"/>
                    </a:cubicBezTo>
                    <a:cubicBezTo>
                      <a:pt x="926" y="1467"/>
                      <a:pt x="933" y="1463"/>
                      <a:pt x="941" y="1468"/>
                    </a:cubicBezTo>
                    <a:cubicBezTo>
                      <a:pt x="947" y="1472"/>
                      <a:pt x="953" y="1479"/>
                      <a:pt x="963" y="1483"/>
                    </a:cubicBezTo>
                    <a:cubicBezTo>
                      <a:pt x="975" y="1489"/>
                      <a:pt x="973" y="1491"/>
                      <a:pt x="987" y="1489"/>
                    </a:cubicBezTo>
                    <a:cubicBezTo>
                      <a:pt x="996" y="1489"/>
                      <a:pt x="1004" y="1487"/>
                      <a:pt x="1012" y="1485"/>
                    </a:cubicBezTo>
                    <a:cubicBezTo>
                      <a:pt x="1000" y="1476"/>
                      <a:pt x="994" y="1477"/>
                      <a:pt x="985" y="1464"/>
                    </a:cubicBezTo>
                    <a:cubicBezTo>
                      <a:pt x="981" y="1459"/>
                      <a:pt x="969" y="1437"/>
                      <a:pt x="970" y="1433"/>
                    </a:cubicBezTo>
                    <a:cubicBezTo>
                      <a:pt x="972" y="1419"/>
                      <a:pt x="988" y="1423"/>
                      <a:pt x="991" y="1414"/>
                    </a:cubicBezTo>
                    <a:cubicBezTo>
                      <a:pt x="994" y="1403"/>
                      <a:pt x="999" y="1395"/>
                      <a:pt x="1008" y="1389"/>
                    </a:cubicBezTo>
                    <a:cubicBezTo>
                      <a:pt x="1003" y="1386"/>
                      <a:pt x="992" y="1379"/>
                      <a:pt x="992" y="1374"/>
                    </a:cubicBezTo>
                    <a:cubicBezTo>
                      <a:pt x="991" y="1360"/>
                      <a:pt x="994" y="1365"/>
                      <a:pt x="1000" y="1356"/>
                    </a:cubicBezTo>
                    <a:cubicBezTo>
                      <a:pt x="1006" y="1345"/>
                      <a:pt x="1012" y="1338"/>
                      <a:pt x="1016" y="1328"/>
                    </a:cubicBezTo>
                    <a:cubicBezTo>
                      <a:pt x="1024" y="1326"/>
                      <a:pt x="1020" y="1327"/>
                      <a:pt x="1023" y="1322"/>
                    </a:cubicBezTo>
                    <a:cubicBezTo>
                      <a:pt x="1022" y="1324"/>
                      <a:pt x="1020" y="1325"/>
                      <a:pt x="1019" y="1326"/>
                    </a:cubicBezTo>
                    <a:cubicBezTo>
                      <a:pt x="1016" y="1321"/>
                      <a:pt x="1009" y="1310"/>
                      <a:pt x="1012" y="1307"/>
                    </a:cubicBezTo>
                    <a:cubicBezTo>
                      <a:pt x="1019" y="1298"/>
                      <a:pt x="1024" y="1316"/>
                      <a:pt x="1030" y="1313"/>
                    </a:cubicBezTo>
                    <a:cubicBezTo>
                      <a:pt x="1049" y="1304"/>
                      <a:pt x="1030" y="1287"/>
                      <a:pt x="1056" y="1282"/>
                    </a:cubicBezTo>
                    <a:cubicBezTo>
                      <a:pt x="1075" y="1278"/>
                      <a:pt x="1075" y="1281"/>
                      <a:pt x="1089" y="1267"/>
                    </a:cubicBezTo>
                    <a:cubicBezTo>
                      <a:pt x="1104" y="1252"/>
                      <a:pt x="1082" y="1246"/>
                      <a:pt x="1080" y="1231"/>
                    </a:cubicBezTo>
                    <a:cubicBezTo>
                      <a:pt x="1096" y="1235"/>
                      <a:pt x="1118" y="1244"/>
                      <a:pt x="1130" y="1225"/>
                    </a:cubicBezTo>
                    <a:cubicBezTo>
                      <a:pt x="1140" y="1209"/>
                      <a:pt x="1151" y="1192"/>
                      <a:pt x="1159" y="1180"/>
                    </a:cubicBezTo>
                    <a:cubicBezTo>
                      <a:pt x="1162" y="1176"/>
                      <a:pt x="1172" y="1162"/>
                      <a:pt x="1171" y="1159"/>
                    </a:cubicBezTo>
                    <a:cubicBezTo>
                      <a:pt x="1171" y="1154"/>
                      <a:pt x="1172" y="1134"/>
                      <a:pt x="1175" y="1130"/>
                    </a:cubicBezTo>
                    <a:cubicBezTo>
                      <a:pt x="1180" y="1122"/>
                      <a:pt x="1212" y="1105"/>
                      <a:pt x="1221" y="1103"/>
                    </a:cubicBezTo>
                    <a:cubicBezTo>
                      <a:pt x="1233" y="1100"/>
                      <a:pt x="1235" y="1110"/>
                      <a:pt x="1247" y="1097"/>
                    </a:cubicBezTo>
                    <a:cubicBezTo>
                      <a:pt x="1249" y="1094"/>
                      <a:pt x="1245" y="1090"/>
                      <a:pt x="1248" y="1086"/>
                    </a:cubicBezTo>
                    <a:cubicBezTo>
                      <a:pt x="1252" y="1082"/>
                      <a:pt x="1259" y="1077"/>
                      <a:pt x="1261" y="1072"/>
                    </a:cubicBezTo>
                    <a:cubicBezTo>
                      <a:pt x="1265" y="1064"/>
                      <a:pt x="1252" y="1054"/>
                      <a:pt x="1266" y="1048"/>
                    </a:cubicBezTo>
                    <a:cubicBezTo>
                      <a:pt x="1274" y="1045"/>
                      <a:pt x="1268" y="1029"/>
                      <a:pt x="1268" y="1022"/>
                    </a:cubicBezTo>
                    <a:cubicBezTo>
                      <a:pt x="1269" y="1010"/>
                      <a:pt x="1268" y="1011"/>
                      <a:pt x="1275" y="1000"/>
                    </a:cubicBezTo>
                    <a:cubicBezTo>
                      <a:pt x="1277" y="996"/>
                      <a:pt x="1289" y="980"/>
                      <a:pt x="1294" y="978"/>
                    </a:cubicBezTo>
                    <a:cubicBezTo>
                      <a:pt x="1307" y="973"/>
                      <a:pt x="1319" y="932"/>
                      <a:pt x="1301" y="925"/>
                    </a:cubicBezTo>
                    <a:close/>
                    <a:moveTo>
                      <a:pt x="832" y="437"/>
                    </a:moveTo>
                    <a:cubicBezTo>
                      <a:pt x="843" y="436"/>
                      <a:pt x="851" y="425"/>
                      <a:pt x="862" y="431"/>
                    </a:cubicBezTo>
                    <a:cubicBezTo>
                      <a:pt x="856" y="438"/>
                      <a:pt x="837" y="448"/>
                      <a:pt x="832" y="437"/>
                    </a:cubicBezTo>
                    <a:close/>
                    <a:moveTo>
                      <a:pt x="868" y="418"/>
                    </a:moveTo>
                    <a:cubicBezTo>
                      <a:pt x="880" y="412"/>
                      <a:pt x="889" y="413"/>
                      <a:pt x="901" y="410"/>
                    </a:cubicBezTo>
                    <a:cubicBezTo>
                      <a:pt x="890" y="421"/>
                      <a:pt x="874" y="427"/>
                      <a:pt x="860" y="420"/>
                    </a:cubicBezTo>
                    <a:cubicBezTo>
                      <a:pt x="863" y="419"/>
                      <a:pt x="865" y="419"/>
                      <a:pt x="868" y="418"/>
                    </a:cubicBezTo>
                    <a:close/>
                    <a:moveTo>
                      <a:pt x="769" y="359"/>
                    </a:moveTo>
                    <a:cubicBezTo>
                      <a:pt x="776" y="358"/>
                      <a:pt x="779" y="360"/>
                      <a:pt x="784" y="353"/>
                    </a:cubicBezTo>
                    <a:cubicBezTo>
                      <a:pt x="786" y="356"/>
                      <a:pt x="790" y="358"/>
                      <a:pt x="792" y="361"/>
                    </a:cubicBezTo>
                    <a:cubicBezTo>
                      <a:pt x="791" y="358"/>
                      <a:pt x="791" y="355"/>
                      <a:pt x="791" y="352"/>
                    </a:cubicBezTo>
                    <a:cubicBezTo>
                      <a:pt x="798" y="357"/>
                      <a:pt x="806" y="360"/>
                      <a:pt x="813" y="367"/>
                    </a:cubicBezTo>
                    <a:cubicBezTo>
                      <a:pt x="821" y="375"/>
                      <a:pt x="819" y="384"/>
                      <a:pt x="833" y="388"/>
                    </a:cubicBezTo>
                    <a:cubicBezTo>
                      <a:pt x="842" y="391"/>
                      <a:pt x="852" y="383"/>
                      <a:pt x="859" y="392"/>
                    </a:cubicBezTo>
                    <a:cubicBezTo>
                      <a:pt x="867" y="403"/>
                      <a:pt x="857" y="406"/>
                      <a:pt x="848" y="401"/>
                    </a:cubicBezTo>
                    <a:cubicBezTo>
                      <a:pt x="848" y="409"/>
                      <a:pt x="845" y="416"/>
                      <a:pt x="839" y="420"/>
                    </a:cubicBezTo>
                    <a:cubicBezTo>
                      <a:pt x="834" y="410"/>
                      <a:pt x="836" y="412"/>
                      <a:pt x="828" y="411"/>
                    </a:cubicBezTo>
                    <a:cubicBezTo>
                      <a:pt x="840" y="388"/>
                      <a:pt x="801" y="387"/>
                      <a:pt x="796" y="413"/>
                    </a:cubicBezTo>
                    <a:cubicBezTo>
                      <a:pt x="795" y="416"/>
                      <a:pt x="794" y="457"/>
                      <a:pt x="784" y="432"/>
                    </a:cubicBezTo>
                    <a:cubicBezTo>
                      <a:pt x="781" y="424"/>
                      <a:pt x="792" y="405"/>
                      <a:pt x="793" y="397"/>
                    </a:cubicBezTo>
                    <a:cubicBezTo>
                      <a:pt x="790" y="399"/>
                      <a:pt x="787" y="400"/>
                      <a:pt x="784" y="402"/>
                    </a:cubicBezTo>
                    <a:cubicBezTo>
                      <a:pt x="795" y="387"/>
                      <a:pt x="804" y="380"/>
                      <a:pt x="823" y="387"/>
                    </a:cubicBezTo>
                    <a:cubicBezTo>
                      <a:pt x="819" y="375"/>
                      <a:pt x="811" y="381"/>
                      <a:pt x="802" y="379"/>
                    </a:cubicBezTo>
                    <a:cubicBezTo>
                      <a:pt x="794" y="378"/>
                      <a:pt x="795" y="390"/>
                      <a:pt x="790" y="379"/>
                    </a:cubicBezTo>
                    <a:cubicBezTo>
                      <a:pt x="785" y="371"/>
                      <a:pt x="786" y="377"/>
                      <a:pt x="779" y="379"/>
                    </a:cubicBezTo>
                    <a:cubicBezTo>
                      <a:pt x="781" y="375"/>
                      <a:pt x="783" y="371"/>
                      <a:pt x="785" y="367"/>
                    </a:cubicBezTo>
                    <a:cubicBezTo>
                      <a:pt x="772" y="381"/>
                      <a:pt x="758" y="376"/>
                      <a:pt x="743" y="379"/>
                    </a:cubicBezTo>
                    <a:cubicBezTo>
                      <a:pt x="752" y="372"/>
                      <a:pt x="761" y="367"/>
                      <a:pt x="769" y="359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4" name="Freeform 153">
                <a:extLst>
                  <a:ext uri="{FF2B5EF4-FFF2-40B4-BE49-F238E27FC236}">
                    <a16:creationId xmlns:a16="http://schemas.microsoft.com/office/drawing/2014/main" id="{35921602-76D3-4D71-9968-8E99BF793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" y="1051"/>
                <a:ext cx="19" cy="11"/>
              </a:xfrm>
              <a:custGeom>
                <a:avLst/>
                <a:gdLst>
                  <a:gd name="T0" fmla="*/ 11 w 11"/>
                  <a:gd name="T1" fmla="*/ 6 h 6"/>
                  <a:gd name="T2" fmla="*/ 0 w 11"/>
                  <a:gd name="T3" fmla="*/ 0 h 6"/>
                  <a:gd name="T4" fmla="*/ 11 w 11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11" y="6"/>
                    </a:moveTo>
                    <a:cubicBezTo>
                      <a:pt x="8" y="0"/>
                      <a:pt x="5" y="2"/>
                      <a:pt x="0" y="0"/>
                    </a:cubicBezTo>
                    <a:cubicBezTo>
                      <a:pt x="2" y="2"/>
                      <a:pt x="5" y="6"/>
                      <a:pt x="11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5" name="Freeform 154">
                <a:extLst>
                  <a:ext uri="{FF2B5EF4-FFF2-40B4-BE49-F238E27FC236}">
                    <a16:creationId xmlns:a16="http://schemas.microsoft.com/office/drawing/2014/main" id="{170E791B-E937-4B49-BEFE-7D4BB250A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" y="1106"/>
                <a:ext cx="82" cy="57"/>
              </a:xfrm>
              <a:custGeom>
                <a:avLst/>
                <a:gdLst>
                  <a:gd name="T0" fmla="*/ 0 w 46"/>
                  <a:gd name="T1" fmla="*/ 4 h 32"/>
                  <a:gd name="T2" fmla="*/ 6 w 46"/>
                  <a:gd name="T3" fmla="*/ 5 h 32"/>
                  <a:gd name="T4" fmla="*/ 3 w 46"/>
                  <a:gd name="T5" fmla="*/ 8 h 32"/>
                  <a:gd name="T6" fmla="*/ 21 w 46"/>
                  <a:gd name="T7" fmla="*/ 16 h 32"/>
                  <a:gd name="T8" fmla="*/ 46 w 46"/>
                  <a:gd name="T9" fmla="*/ 32 h 32"/>
                  <a:gd name="T10" fmla="*/ 0 w 46"/>
                  <a:gd name="T11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32">
                    <a:moveTo>
                      <a:pt x="0" y="4"/>
                    </a:moveTo>
                    <a:cubicBezTo>
                      <a:pt x="2" y="4"/>
                      <a:pt x="4" y="4"/>
                      <a:pt x="6" y="5"/>
                    </a:cubicBezTo>
                    <a:cubicBezTo>
                      <a:pt x="5" y="6"/>
                      <a:pt x="4" y="7"/>
                      <a:pt x="3" y="8"/>
                    </a:cubicBezTo>
                    <a:cubicBezTo>
                      <a:pt x="9" y="12"/>
                      <a:pt x="13" y="15"/>
                      <a:pt x="21" y="16"/>
                    </a:cubicBezTo>
                    <a:cubicBezTo>
                      <a:pt x="17" y="24"/>
                      <a:pt x="35" y="31"/>
                      <a:pt x="46" y="32"/>
                    </a:cubicBezTo>
                    <a:cubicBezTo>
                      <a:pt x="41" y="19"/>
                      <a:pt x="14" y="0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6" name="Freeform 155">
                <a:extLst>
                  <a:ext uri="{FF2B5EF4-FFF2-40B4-BE49-F238E27FC236}">
                    <a16:creationId xmlns:a16="http://schemas.microsoft.com/office/drawing/2014/main" id="{E0A5C110-61AB-45AD-A791-F7FEE489D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" y="1032"/>
                <a:ext cx="25" cy="42"/>
              </a:xfrm>
              <a:custGeom>
                <a:avLst/>
                <a:gdLst>
                  <a:gd name="T0" fmla="*/ 6 w 14"/>
                  <a:gd name="T1" fmla="*/ 7 h 24"/>
                  <a:gd name="T2" fmla="*/ 0 w 14"/>
                  <a:gd name="T3" fmla="*/ 0 h 24"/>
                  <a:gd name="T4" fmla="*/ 5 w 14"/>
                  <a:gd name="T5" fmla="*/ 9 h 24"/>
                  <a:gd name="T6" fmla="*/ 14 w 14"/>
                  <a:gd name="T7" fmla="*/ 24 h 24"/>
                  <a:gd name="T8" fmla="*/ 11 w 14"/>
                  <a:gd name="T9" fmla="*/ 3 h 24"/>
                  <a:gd name="T10" fmla="*/ 6 w 14"/>
                  <a:gd name="T11" fmla="*/ 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4">
                    <a:moveTo>
                      <a:pt x="6" y="7"/>
                    </a:moveTo>
                    <a:cubicBezTo>
                      <a:pt x="4" y="3"/>
                      <a:pt x="9" y="5"/>
                      <a:pt x="0" y="0"/>
                    </a:cubicBezTo>
                    <a:cubicBezTo>
                      <a:pt x="1" y="4"/>
                      <a:pt x="3" y="6"/>
                      <a:pt x="5" y="9"/>
                    </a:cubicBezTo>
                    <a:cubicBezTo>
                      <a:pt x="9" y="15"/>
                      <a:pt x="11" y="17"/>
                      <a:pt x="14" y="24"/>
                    </a:cubicBezTo>
                    <a:cubicBezTo>
                      <a:pt x="11" y="17"/>
                      <a:pt x="11" y="11"/>
                      <a:pt x="11" y="3"/>
                    </a:cubicBezTo>
                    <a:cubicBezTo>
                      <a:pt x="9" y="4"/>
                      <a:pt x="8" y="5"/>
                      <a:pt x="6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7" name="Freeform 156">
                <a:extLst>
                  <a:ext uri="{FF2B5EF4-FFF2-40B4-BE49-F238E27FC236}">
                    <a16:creationId xmlns:a16="http://schemas.microsoft.com/office/drawing/2014/main" id="{2BFFE4D9-55B9-4DF9-9D9C-52AF63C6B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" y="939"/>
                <a:ext cx="53" cy="31"/>
              </a:xfrm>
              <a:custGeom>
                <a:avLst/>
                <a:gdLst>
                  <a:gd name="T0" fmla="*/ 21 w 30"/>
                  <a:gd name="T1" fmla="*/ 0 h 17"/>
                  <a:gd name="T2" fmla="*/ 12 w 30"/>
                  <a:gd name="T3" fmla="*/ 14 h 17"/>
                  <a:gd name="T4" fmla="*/ 21 w 3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7">
                    <a:moveTo>
                      <a:pt x="21" y="0"/>
                    </a:moveTo>
                    <a:cubicBezTo>
                      <a:pt x="9" y="1"/>
                      <a:pt x="0" y="17"/>
                      <a:pt x="12" y="14"/>
                    </a:cubicBezTo>
                    <a:cubicBezTo>
                      <a:pt x="19" y="13"/>
                      <a:pt x="30" y="4"/>
                      <a:pt x="2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8" name="Freeform 157">
                <a:extLst>
                  <a:ext uri="{FF2B5EF4-FFF2-40B4-BE49-F238E27FC236}">
                    <a16:creationId xmlns:a16="http://schemas.microsoft.com/office/drawing/2014/main" id="{6AA61297-1FDF-4F83-8B22-ED11E37CE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9" y="1376"/>
                <a:ext cx="48" cy="39"/>
              </a:xfrm>
              <a:custGeom>
                <a:avLst/>
                <a:gdLst>
                  <a:gd name="T0" fmla="*/ 27 w 27"/>
                  <a:gd name="T1" fmla="*/ 0 h 22"/>
                  <a:gd name="T2" fmla="*/ 0 w 27"/>
                  <a:gd name="T3" fmla="*/ 2 h 22"/>
                  <a:gd name="T4" fmla="*/ 27 w 27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2">
                    <a:moveTo>
                      <a:pt x="27" y="0"/>
                    </a:moveTo>
                    <a:cubicBezTo>
                      <a:pt x="18" y="4"/>
                      <a:pt x="8" y="2"/>
                      <a:pt x="0" y="2"/>
                    </a:cubicBezTo>
                    <a:cubicBezTo>
                      <a:pt x="11" y="15"/>
                      <a:pt x="25" y="22"/>
                      <a:pt x="27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89" name="Freeform 158">
                <a:extLst>
                  <a:ext uri="{FF2B5EF4-FFF2-40B4-BE49-F238E27FC236}">
                    <a16:creationId xmlns:a16="http://schemas.microsoft.com/office/drawing/2014/main" id="{C2B7086B-4DB5-4A28-A625-B9E615195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1277"/>
                <a:ext cx="12" cy="32"/>
              </a:xfrm>
              <a:custGeom>
                <a:avLst/>
                <a:gdLst>
                  <a:gd name="T0" fmla="*/ 6 w 7"/>
                  <a:gd name="T1" fmla="*/ 0 h 18"/>
                  <a:gd name="T2" fmla="*/ 0 w 7"/>
                  <a:gd name="T3" fmla="*/ 4 h 18"/>
                  <a:gd name="T4" fmla="*/ 4 w 7"/>
                  <a:gd name="T5" fmla="*/ 18 h 18"/>
                  <a:gd name="T6" fmla="*/ 6 w 7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8">
                    <a:moveTo>
                      <a:pt x="6" y="0"/>
                    </a:moveTo>
                    <a:cubicBezTo>
                      <a:pt x="4" y="2"/>
                      <a:pt x="2" y="3"/>
                      <a:pt x="0" y="4"/>
                    </a:cubicBezTo>
                    <a:cubicBezTo>
                      <a:pt x="0" y="7"/>
                      <a:pt x="0" y="12"/>
                      <a:pt x="4" y="18"/>
                    </a:cubicBezTo>
                    <a:cubicBezTo>
                      <a:pt x="7" y="12"/>
                      <a:pt x="7" y="6"/>
                      <a:pt x="6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0" name="Freeform 159">
                <a:extLst>
                  <a:ext uri="{FF2B5EF4-FFF2-40B4-BE49-F238E27FC236}">
                    <a16:creationId xmlns:a16="http://schemas.microsoft.com/office/drawing/2014/main" id="{88BC0F1A-E557-4073-814F-C7E468542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6" y="1293"/>
                <a:ext cx="69" cy="65"/>
              </a:xfrm>
              <a:custGeom>
                <a:avLst/>
                <a:gdLst>
                  <a:gd name="T0" fmla="*/ 10 w 39"/>
                  <a:gd name="T1" fmla="*/ 23 h 37"/>
                  <a:gd name="T2" fmla="*/ 11 w 39"/>
                  <a:gd name="T3" fmla="*/ 37 h 37"/>
                  <a:gd name="T4" fmla="*/ 10 w 39"/>
                  <a:gd name="T5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7">
                    <a:moveTo>
                      <a:pt x="10" y="23"/>
                    </a:moveTo>
                    <a:cubicBezTo>
                      <a:pt x="8" y="29"/>
                      <a:pt x="8" y="32"/>
                      <a:pt x="11" y="37"/>
                    </a:cubicBezTo>
                    <a:cubicBezTo>
                      <a:pt x="39" y="25"/>
                      <a:pt x="0" y="0"/>
                      <a:pt x="10" y="2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1" name="Freeform 160">
                <a:extLst>
                  <a:ext uri="{FF2B5EF4-FFF2-40B4-BE49-F238E27FC236}">
                    <a16:creationId xmlns:a16="http://schemas.microsoft.com/office/drawing/2014/main" id="{F6634526-4077-4800-AA43-7BEE45910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9" y="1337"/>
                <a:ext cx="13" cy="16"/>
              </a:xfrm>
              <a:custGeom>
                <a:avLst/>
                <a:gdLst>
                  <a:gd name="T0" fmla="*/ 7 w 7"/>
                  <a:gd name="T1" fmla="*/ 6 h 9"/>
                  <a:gd name="T2" fmla="*/ 0 w 7"/>
                  <a:gd name="T3" fmla="*/ 4 h 9"/>
                  <a:gd name="T4" fmla="*/ 7 w 7"/>
                  <a:gd name="T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4" y="5"/>
                      <a:pt x="6" y="0"/>
                      <a:pt x="0" y="4"/>
                    </a:cubicBezTo>
                    <a:cubicBezTo>
                      <a:pt x="3" y="9"/>
                      <a:pt x="5" y="5"/>
                      <a:pt x="7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2" name="Freeform 161">
                <a:extLst>
                  <a:ext uri="{FF2B5EF4-FFF2-40B4-BE49-F238E27FC236}">
                    <a16:creationId xmlns:a16="http://schemas.microsoft.com/office/drawing/2014/main" id="{9C058094-5DE2-4A65-9D40-2746897BE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5" y="989"/>
                <a:ext cx="18" cy="14"/>
              </a:xfrm>
              <a:custGeom>
                <a:avLst/>
                <a:gdLst>
                  <a:gd name="T0" fmla="*/ 8 w 10"/>
                  <a:gd name="T1" fmla="*/ 8 h 8"/>
                  <a:gd name="T2" fmla="*/ 0 w 10"/>
                  <a:gd name="T3" fmla="*/ 0 h 8"/>
                  <a:gd name="T4" fmla="*/ 8 w 10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8" y="8"/>
                    </a:moveTo>
                    <a:cubicBezTo>
                      <a:pt x="10" y="7"/>
                      <a:pt x="8" y="3"/>
                      <a:pt x="0" y="0"/>
                    </a:cubicBezTo>
                    <a:cubicBezTo>
                      <a:pt x="1" y="5"/>
                      <a:pt x="4" y="4"/>
                      <a:pt x="8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3" name="Freeform 162">
                <a:extLst>
                  <a:ext uri="{FF2B5EF4-FFF2-40B4-BE49-F238E27FC236}">
                    <a16:creationId xmlns:a16="http://schemas.microsoft.com/office/drawing/2014/main" id="{53B2D138-305E-486F-811F-F24FD5591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7" y="925"/>
                <a:ext cx="14" cy="23"/>
              </a:xfrm>
              <a:custGeom>
                <a:avLst/>
                <a:gdLst>
                  <a:gd name="T0" fmla="*/ 8 w 8"/>
                  <a:gd name="T1" fmla="*/ 0 h 13"/>
                  <a:gd name="T2" fmla="*/ 0 w 8"/>
                  <a:gd name="T3" fmla="*/ 13 h 13"/>
                  <a:gd name="T4" fmla="*/ 5 w 8"/>
                  <a:gd name="T5" fmla="*/ 5 h 13"/>
                  <a:gd name="T6" fmla="*/ 8 w 8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3">
                    <a:moveTo>
                      <a:pt x="8" y="0"/>
                    </a:moveTo>
                    <a:cubicBezTo>
                      <a:pt x="3" y="6"/>
                      <a:pt x="2" y="8"/>
                      <a:pt x="0" y="13"/>
                    </a:cubicBezTo>
                    <a:cubicBezTo>
                      <a:pt x="2" y="11"/>
                      <a:pt x="3" y="8"/>
                      <a:pt x="5" y="5"/>
                    </a:cubicBezTo>
                    <a:cubicBezTo>
                      <a:pt x="6" y="3"/>
                      <a:pt x="7" y="2"/>
                      <a:pt x="8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4" name="Freeform 163">
                <a:extLst>
                  <a:ext uri="{FF2B5EF4-FFF2-40B4-BE49-F238E27FC236}">
                    <a16:creationId xmlns:a16="http://schemas.microsoft.com/office/drawing/2014/main" id="{B5A54856-090E-4F94-9CD7-A0CE1EBE9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" y="1431"/>
                <a:ext cx="39" cy="7"/>
              </a:xfrm>
              <a:custGeom>
                <a:avLst/>
                <a:gdLst>
                  <a:gd name="T0" fmla="*/ 22 w 22"/>
                  <a:gd name="T1" fmla="*/ 3 h 4"/>
                  <a:gd name="T2" fmla="*/ 0 w 22"/>
                  <a:gd name="T3" fmla="*/ 1 h 4"/>
                  <a:gd name="T4" fmla="*/ 22 w 22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4">
                    <a:moveTo>
                      <a:pt x="22" y="3"/>
                    </a:moveTo>
                    <a:cubicBezTo>
                      <a:pt x="14" y="1"/>
                      <a:pt x="7" y="0"/>
                      <a:pt x="0" y="1"/>
                    </a:cubicBezTo>
                    <a:cubicBezTo>
                      <a:pt x="7" y="3"/>
                      <a:pt x="14" y="4"/>
                      <a:pt x="2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5" name="Freeform 164">
                <a:extLst>
                  <a:ext uri="{FF2B5EF4-FFF2-40B4-BE49-F238E27FC236}">
                    <a16:creationId xmlns:a16="http://schemas.microsoft.com/office/drawing/2014/main" id="{597D4B2A-25E2-462F-97F1-E793B27D7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1426"/>
                <a:ext cx="36" cy="17"/>
              </a:xfrm>
              <a:custGeom>
                <a:avLst/>
                <a:gdLst>
                  <a:gd name="T0" fmla="*/ 20 w 20"/>
                  <a:gd name="T1" fmla="*/ 0 h 10"/>
                  <a:gd name="T2" fmla="*/ 0 w 20"/>
                  <a:gd name="T3" fmla="*/ 7 h 10"/>
                  <a:gd name="T4" fmla="*/ 4 w 20"/>
                  <a:gd name="T5" fmla="*/ 10 h 10"/>
                  <a:gd name="T6" fmla="*/ 20 w 20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0">
                    <a:moveTo>
                      <a:pt x="20" y="0"/>
                    </a:moveTo>
                    <a:cubicBezTo>
                      <a:pt x="13" y="1"/>
                      <a:pt x="6" y="4"/>
                      <a:pt x="0" y="7"/>
                    </a:cubicBezTo>
                    <a:cubicBezTo>
                      <a:pt x="1" y="8"/>
                      <a:pt x="3" y="9"/>
                      <a:pt x="4" y="10"/>
                    </a:cubicBezTo>
                    <a:cubicBezTo>
                      <a:pt x="11" y="8"/>
                      <a:pt x="16" y="5"/>
                      <a:pt x="2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6" name="Freeform 165">
                <a:extLst>
                  <a:ext uri="{FF2B5EF4-FFF2-40B4-BE49-F238E27FC236}">
                    <a16:creationId xmlns:a16="http://schemas.microsoft.com/office/drawing/2014/main" id="{987DC098-D9F2-49B6-B8BE-FF6F7292D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" y="1857"/>
                <a:ext cx="17" cy="9"/>
              </a:xfrm>
              <a:custGeom>
                <a:avLst/>
                <a:gdLst>
                  <a:gd name="T0" fmla="*/ 10 w 10"/>
                  <a:gd name="T1" fmla="*/ 0 h 5"/>
                  <a:gd name="T2" fmla="*/ 0 w 10"/>
                  <a:gd name="T3" fmla="*/ 2 h 5"/>
                  <a:gd name="T4" fmla="*/ 10 w 10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10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4" y="2"/>
                      <a:pt x="5" y="5"/>
                      <a:pt x="1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7" name="Freeform 166">
                <a:extLst>
                  <a:ext uri="{FF2B5EF4-FFF2-40B4-BE49-F238E27FC236}">
                    <a16:creationId xmlns:a16="http://schemas.microsoft.com/office/drawing/2014/main" id="{51E3DB0E-04D7-429A-81BF-578EC57E8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602"/>
                <a:ext cx="55" cy="36"/>
              </a:xfrm>
              <a:custGeom>
                <a:avLst/>
                <a:gdLst>
                  <a:gd name="T0" fmla="*/ 13 w 31"/>
                  <a:gd name="T1" fmla="*/ 3 h 20"/>
                  <a:gd name="T2" fmla="*/ 29 w 31"/>
                  <a:gd name="T3" fmla="*/ 9 h 20"/>
                  <a:gd name="T4" fmla="*/ 13 w 31"/>
                  <a:gd name="T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0">
                    <a:moveTo>
                      <a:pt x="13" y="3"/>
                    </a:moveTo>
                    <a:cubicBezTo>
                      <a:pt x="0" y="20"/>
                      <a:pt x="28" y="15"/>
                      <a:pt x="29" y="9"/>
                    </a:cubicBezTo>
                    <a:cubicBezTo>
                      <a:pt x="31" y="0"/>
                      <a:pt x="18" y="0"/>
                      <a:pt x="13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8" name="Freeform 167">
                <a:extLst>
                  <a:ext uri="{FF2B5EF4-FFF2-40B4-BE49-F238E27FC236}">
                    <a16:creationId xmlns:a16="http://schemas.microsoft.com/office/drawing/2014/main" id="{45804DAF-4A63-441D-9AFC-CA5761665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" y="577"/>
                <a:ext cx="30" cy="22"/>
              </a:xfrm>
              <a:custGeom>
                <a:avLst/>
                <a:gdLst>
                  <a:gd name="T0" fmla="*/ 0 w 17"/>
                  <a:gd name="T1" fmla="*/ 2 h 12"/>
                  <a:gd name="T2" fmla="*/ 17 w 17"/>
                  <a:gd name="T3" fmla="*/ 9 h 12"/>
                  <a:gd name="T4" fmla="*/ 0 w 17"/>
                  <a:gd name="T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2">
                    <a:moveTo>
                      <a:pt x="0" y="2"/>
                    </a:moveTo>
                    <a:cubicBezTo>
                      <a:pt x="4" y="9"/>
                      <a:pt x="10" y="12"/>
                      <a:pt x="17" y="9"/>
                    </a:cubicBezTo>
                    <a:cubicBezTo>
                      <a:pt x="13" y="2"/>
                      <a:pt x="7" y="0"/>
                      <a:pt x="0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399" name="Freeform 168">
                <a:extLst>
                  <a:ext uri="{FF2B5EF4-FFF2-40B4-BE49-F238E27FC236}">
                    <a16:creationId xmlns:a16="http://schemas.microsoft.com/office/drawing/2014/main" id="{8C750000-31F5-4E3C-B6B1-B1057F1AA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96"/>
                <a:ext cx="78" cy="39"/>
              </a:xfrm>
              <a:custGeom>
                <a:avLst/>
                <a:gdLst>
                  <a:gd name="T0" fmla="*/ 44 w 44"/>
                  <a:gd name="T1" fmla="*/ 10 h 22"/>
                  <a:gd name="T2" fmla="*/ 0 w 44"/>
                  <a:gd name="T3" fmla="*/ 0 h 22"/>
                  <a:gd name="T4" fmla="*/ 44 w 44"/>
                  <a:gd name="T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2">
                    <a:moveTo>
                      <a:pt x="44" y="10"/>
                    </a:moveTo>
                    <a:cubicBezTo>
                      <a:pt x="33" y="2"/>
                      <a:pt x="14" y="4"/>
                      <a:pt x="0" y="0"/>
                    </a:cubicBezTo>
                    <a:cubicBezTo>
                      <a:pt x="9" y="14"/>
                      <a:pt x="30" y="22"/>
                      <a:pt x="44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0" name="Freeform 169">
                <a:extLst>
                  <a:ext uri="{FF2B5EF4-FFF2-40B4-BE49-F238E27FC236}">
                    <a16:creationId xmlns:a16="http://schemas.microsoft.com/office/drawing/2014/main" id="{5FB51CA1-567E-456F-9F6D-03ED46C62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1" y="446"/>
                <a:ext cx="18" cy="12"/>
              </a:xfrm>
              <a:custGeom>
                <a:avLst/>
                <a:gdLst>
                  <a:gd name="T0" fmla="*/ 10 w 10"/>
                  <a:gd name="T1" fmla="*/ 0 h 7"/>
                  <a:gd name="T2" fmla="*/ 0 w 10"/>
                  <a:gd name="T3" fmla="*/ 0 h 7"/>
                  <a:gd name="T4" fmla="*/ 10 w 10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7"/>
                      <a:pt x="5" y="1"/>
                      <a:pt x="1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1" name="Freeform 170">
                <a:extLst>
                  <a:ext uri="{FF2B5EF4-FFF2-40B4-BE49-F238E27FC236}">
                    <a16:creationId xmlns:a16="http://schemas.microsoft.com/office/drawing/2014/main" id="{6FBE709D-E899-4F58-A8D2-EA10908E7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" y="1126"/>
                <a:ext cx="45" cy="19"/>
              </a:xfrm>
              <a:custGeom>
                <a:avLst/>
                <a:gdLst>
                  <a:gd name="T0" fmla="*/ 0 w 25"/>
                  <a:gd name="T1" fmla="*/ 1 h 11"/>
                  <a:gd name="T2" fmla="*/ 20 w 25"/>
                  <a:gd name="T3" fmla="*/ 11 h 11"/>
                  <a:gd name="T4" fmla="*/ 25 w 25"/>
                  <a:gd name="T5" fmla="*/ 9 h 11"/>
                  <a:gd name="T6" fmla="*/ 0 w 25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1">
                    <a:moveTo>
                      <a:pt x="0" y="1"/>
                    </a:moveTo>
                    <a:cubicBezTo>
                      <a:pt x="6" y="6"/>
                      <a:pt x="13" y="9"/>
                      <a:pt x="20" y="11"/>
                    </a:cubicBezTo>
                    <a:cubicBezTo>
                      <a:pt x="21" y="11"/>
                      <a:pt x="23" y="10"/>
                      <a:pt x="25" y="9"/>
                    </a:cubicBezTo>
                    <a:cubicBezTo>
                      <a:pt x="18" y="4"/>
                      <a:pt x="9" y="0"/>
                      <a:pt x="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2" name="Freeform 171">
                <a:extLst>
                  <a:ext uri="{FF2B5EF4-FFF2-40B4-BE49-F238E27FC236}">
                    <a16:creationId xmlns:a16="http://schemas.microsoft.com/office/drawing/2014/main" id="{08458104-875F-4A1A-9E36-93DBB5BB9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1193"/>
                <a:ext cx="32" cy="29"/>
              </a:xfrm>
              <a:custGeom>
                <a:avLst/>
                <a:gdLst>
                  <a:gd name="T0" fmla="*/ 0 w 18"/>
                  <a:gd name="T1" fmla="*/ 0 h 16"/>
                  <a:gd name="T2" fmla="*/ 18 w 18"/>
                  <a:gd name="T3" fmla="*/ 6 h 16"/>
                  <a:gd name="T4" fmla="*/ 0 w 18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6">
                    <a:moveTo>
                      <a:pt x="0" y="0"/>
                    </a:moveTo>
                    <a:cubicBezTo>
                      <a:pt x="1" y="8"/>
                      <a:pt x="13" y="16"/>
                      <a:pt x="18" y="6"/>
                    </a:cubicBezTo>
                    <a:cubicBezTo>
                      <a:pt x="10" y="7"/>
                      <a:pt x="7" y="4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3" name="Freeform 172">
                <a:extLst>
                  <a:ext uri="{FF2B5EF4-FFF2-40B4-BE49-F238E27FC236}">
                    <a16:creationId xmlns:a16="http://schemas.microsoft.com/office/drawing/2014/main" id="{94285986-7C05-49CF-BB6C-A85E34E0C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" y="1195"/>
                <a:ext cx="31" cy="37"/>
              </a:xfrm>
              <a:custGeom>
                <a:avLst/>
                <a:gdLst>
                  <a:gd name="T0" fmla="*/ 17 w 17"/>
                  <a:gd name="T1" fmla="*/ 8 h 21"/>
                  <a:gd name="T2" fmla="*/ 12 w 17"/>
                  <a:gd name="T3" fmla="*/ 0 h 21"/>
                  <a:gd name="T4" fmla="*/ 17 w 17"/>
                  <a:gd name="T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1">
                    <a:moveTo>
                      <a:pt x="17" y="8"/>
                    </a:moveTo>
                    <a:cubicBezTo>
                      <a:pt x="16" y="5"/>
                      <a:pt x="14" y="2"/>
                      <a:pt x="12" y="0"/>
                    </a:cubicBezTo>
                    <a:cubicBezTo>
                      <a:pt x="0" y="8"/>
                      <a:pt x="7" y="21"/>
                      <a:pt x="17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4" name="Freeform 173">
                <a:extLst>
                  <a:ext uri="{FF2B5EF4-FFF2-40B4-BE49-F238E27FC236}">
                    <a16:creationId xmlns:a16="http://schemas.microsoft.com/office/drawing/2014/main" id="{2469E1B6-2CC0-4B81-9C1A-FEB09E615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6" y="872"/>
                <a:ext cx="28" cy="14"/>
              </a:xfrm>
              <a:custGeom>
                <a:avLst/>
                <a:gdLst>
                  <a:gd name="T0" fmla="*/ 6 w 16"/>
                  <a:gd name="T1" fmla="*/ 5 h 8"/>
                  <a:gd name="T2" fmla="*/ 0 w 16"/>
                  <a:gd name="T3" fmla="*/ 5 h 8"/>
                  <a:gd name="T4" fmla="*/ 16 w 16"/>
                  <a:gd name="T5" fmla="*/ 8 h 8"/>
                  <a:gd name="T6" fmla="*/ 6 w 16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8">
                    <a:moveTo>
                      <a:pt x="6" y="5"/>
                    </a:moveTo>
                    <a:cubicBezTo>
                      <a:pt x="4" y="5"/>
                      <a:pt x="2" y="5"/>
                      <a:pt x="0" y="5"/>
                    </a:cubicBezTo>
                    <a:cubicBezTo>
                      <a:pt x="6" y="8"/>
                      <a:pt x="9" y="8"/>
                      <a:pt x="16" y="8"/>
                    </a:cubicBezTo>
                    <a:cubicBezTo>
                      <a:pt x="12" y="0"/>
                      <a:pt x="11" y="5"/>
                      <a:pt x="6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5" name="Freeform 174">
                <a:extLst>
                  <a:ext uri="{FF2B5EF4-FFF2-40B4-BE49-F238E27FC236}">
                    <a16:creationId xmlns:a16="http://schemas.microsoft.com/office/drawing/2014/main" id="{0D894882-238F-4EAA-AFE6-DE21C536C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" y="1742"/>
                <a:ext cx="14" cy="19"/>
              </a:xfrm>
              <a:custGeom>
                <a:avLst/>
                <a:gdLst>
                  <a:gd name="T0" fmla="*/ 8 w 8"/>
                  <a:gd name="T1" fmla="*/ 3 h 11"/>
                  <a:gd name="T2" fmla="*/ 0 w 8"/>
                  <a:gd name="T3" fmla="*/ 0 h 11"/>
                  <a:gd name="T4" fmla="*/ 8 w 8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1">
                    <a:moveTo>
                      <a:pt x="8" y="3"/>
                    </a:moveTo>
                    <a:cubicBezTo>
                      <a:pt x="5" y="2"/>
                      <a:pt x="2" y="1"/>
                      <a:pt x="0" y="0"/>
                    </a:cubicBezTo>
                    <a:cubicBezTo>
                      <a:pt x="0" y="11"/>
                      <a:pt x="3" y="5"/>
                      <a:pt x="8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6" name="Freeform 175">
                <a:extLst>
                  <a:ext uri="{FF2B5EF4-FFF2-40B4-BE49-F238E27FC236}">
                    <a16:creationId xmlns:a16="http://schemas.microsoft.com/office/drawing/2014/main" id="{F5BCD91E-45F0-4E5B-9F7A-2E4FA82AE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" y="1722"/>
                <a:ext cx="9" cy="4"/>
              </a:xfrm>
              <a:custGeom>
                <a:avLst/>
                <a:gdLst>
                  <a:gd name="T0" fmla="*/ 5 w 5"/>
                  <a:gd name="T1" fmla="*/ 2 h 2"/>
                  <a:gd name="T2" fmla="*/ 0 w 5"/>
                  <a:gd name="T3" fmla="*/ 0 h 2"/>
                  <a:gd name="T4" fmla="*/ 5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1"/>
                      <a:pt x="0" y="0"/>
                    </a:cubicBezTo>
                    <a:cubicBezTo>
                      <a:pt x="1" y="2"/>
                      <a:pt x="3" y="2"/>
                      <a:pt x="5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7" name="Freeform 176">
                <a:extLst>
                  <a:ext uri="{FF2B5EF4-FFF2-40B4-BE49-F238E27FC236}">
                    <a16:creationId xmlns:a16="http://schemas.microsoft.com/office/drawing/2014/main" id="{6BB534F8-5E05-438D-AC81-F189E5E65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" y="1715"/>
                <a:ext cx="13" cy="9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0 h 5"/>
                  <a:gd name="T4" fmla="*/ 7 w 7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cubicBezTo>
                      <a:pt x="5" y="0"/>
                      <a:pt x="3" y="0"/>
                      <a:pt x="0" y="0"/>
                    </a:cubicBezTo>
                    <a:cubicBezTo>
                      <a:pt x="3" y="5"/>
                      <a:pt x="3" y="1"/>
                      <a:pt x="7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8" name="Freeform 177">
                <a:extLst>
                  <a:ext uri="{FF2B5EF4-FFF2-40B4-BE49-F238E27FC236}">
                    <a16:creationId xmlns:a16="http://schemas.microsoft.com/office/drawing/2014/main" id="{BB434F43-4588-4035-8022-8957D6B04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" y="1703"/>
                <a:ext cx="11" cy="10"/>
              </a:xfrm>
              <a:custGeom>
                <a:avLst/>
                <a:gdLst>
                  <a:gd name="T0" fmla="*/ 2 w 6"/>
                  <a:gd name="T1" fmla="*/ 4 h 6"/>
                  <a:gd name="T2" fmla="*/ 5 w 6"/>
                  <a:gd name="T3" fmla="*/ 5 h 6"/>
                  <a:gd name="T4" fmla="*/ 2 w 6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cubicBezTo>
                      <a:pt x="2" y="3"/>
                      <a:pt x="0" y="6"/>
                      <a:pt x="5" y="5"/>
                    </a:cubicBezTo>
                    <a:cubicBezTo>
                      <a:pt x="6" y="0"/>
                      <a:pt x="4" y="5"/>
                      <a:pt x="2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  <p:sp>
            <p:nvSpPr>
              <p:cNvPr id="409" name="Freeform 178">
                <a:extLst>
                  <a:ext uri="{FF2B5EF4-FFF2-40B4-BE49-F238E27FC236}">
                    <a16:creationId xmlns:a16="http://schemas.microsoft.com/office/drawing/2014/main" id="{ED9B3ACC-A5FD-42B3-85BD-9CA70BDA7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0" y="1690"/>
                <a:ext cx="9" cy="16"/>
              </a:xfrm>
              <a:custGeom>
                <a:avLst/>
                <a:gdLst>
                  <a:gd name="T0" fmla="*/ 0 w 5"/>
                  <a:gd name="T1" fmla="*/ 4 h 9"/>
                  <a:gd name="T2" fmla="*/ 5 w 5"/>
                  <a:gd name="T3" fmla="*/ 4 h 9"/>
                  <a:gd name="T4" fmla="*/ 0 w 5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0" y="4"/>
                    </a:moveTo>
                    <a:cubicBezTo>
                      <a:pt x="4" y="9"/>
                      <a:pt x="4" y="4"/>
                      <a:pt x="5" y="4"/>
                    </a:cubicBezTo>
                    <a:cubicBezTo>
                      <a:pt x="2" y="5"/>
                      <a:pt x="3" y="0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>
                    <a:lumMod val="50000"/>
                    <a:lumOff val="50000"/>
                    <a:alpha val="35000"/>
                  </a:sys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yriad Pro Light" panose="020B0403030403020204" pitchFamily="34" charset="0"/>
                </a:endParaRPr>
              </a:p>
            </p:txBody>
          </p:sp>
        </p:grp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026C9F99-DF44-4047-85C1-D71093B8A084}"/>
                </a:ext>
              </a:extLst>
            </p:cNvPr>
            <p:cNvSpPr/>
            <p:nvPr/>
          </p:nvSpPr>
          <p:spPr>
            <a:xfrm>
              <a:off x="9904000" y="1839600"/>
              <a:ext cx="1463040" cy="1459186"/>
            </a:xfrm>
            <a:prstGeom prst="ellipse">
              <a:avLst/>
            </a:prstGeom>
            <a:solidFill>
              <a:srgbClr val="0078B6">
                <a:alpha val="53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-1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$4000</a:t>
              </a:r>
            </a:p>
          </p:txBody>
        </p:sp>
        <p:sp>
          <p:nvSpPr>
            <p:cNvPr id="411" name="Oval 410">
              <a:extLst>
                <a:ext uri="{FF2B5EF4-FFF2-40B4-BE49-F238E27FC236}">
                  <a16:creationId xmlns:a16="http://schemas.microsoft.com/office/drawing/2014/main" id="{AA90BC9D-D8BE-4E19-B27F-B14A0E274C41}"/>
                </a:ext>
              </a:extLst>
            </p:cNvPr>
            <p:cNvSpPr/>
            <p:nvPr/>
          </p:nvSpPr>
          <p:spPr>
            <a:xfrm>
              <a:off x="6959106" y="3109222"/>
              <a:ext cx="1097280" cy="1097280"/>
            </a:xfrm>
            <a:prstGeom prst="ellipse">
              <a:avLst/>
            </a:prstGeom>
            <a:solidFill>
              <a:srgbClr val="009FEB">
                <a:alpha val="53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-1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$800</a:t>
              </a:r>
            </a:p>
          </p:txBody>
        </p:sp>
        <p:sp>
          <p:nvSpPr>
            <p:cNvPr id="412" name="Oval 411">
              <a:extLst>
                <a:ext uri="{FF2B5EF4-FFF2-40B4-BE49-F238E27FC236}">
                  <a16:creationId xmlns:a16="http://schemas.microsoft.com/office/drawing/2014/main" id="{CD1F1FB5-1704-4A14-BD99-74597C256852}"/>
                </a:ext>
              </a:extLst>
            </p:cNvPr>
            <p:cNvSpPr/>
            <p:nvPr/>
          </p:nvSpPr>
          <p:spPr>
            <a:xfrm>
              <a:off x="9129159" y="3594400"/>
              <a:ext cx="914400" cy="914400"/>
            </a:xfrm>
            <a:prstGeom prst="ellipse">
              <a:avLst/>
            </a:prstGeom>
            <a:solidFill>
              <a:srgbClr val="9EA9B4">
                <a:alpha val="53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-1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$200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rporate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FEB"/>
      </a:accent1>
      <a:accent2>
        <a:srgbClr val="9EA9B4"/>
      </a:accent2>
      <a:accent3>
        <a:srgbClr val="0078B6"/>
      </a:accent3>
      <a:accent4>
        <a:srgbClr val="434F5A"/>
      </a:accent4>
      <a:accent5>
        <a:srgbClr val="009FEB"/>
      </a:accent5>
      <a:accent6>
        <a:srgbClr val="0078B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492</Words>
  <Application>Microsoft Office PowerPoint</Application>
  <PresentationFormat>Widescreen</PresentationFormat>
  <Paragraphs>123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Myriad Pro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30</cp:revision>
  <dcterms:created xsi:type="dcterms:W3CDTF">2015-11-13T06:52:22Z</dcterms:created>
  <dcterms:modified xsi:type="dcterms:W3CDTF">2018-12-14T21:29:50Z</dcterms:modified>
</cp:coreProperties>
</file>