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5"/>
  </p:notesMasterIdLst>
  <p:sldIdLst>
    <p:sldId id="285" r:id="rId3"/>
    <p:sldId id="276" r:id="rId4"/>
    <p:sldId id="283" r:id="rId5"/>
    <p:sldId id="284" r:id="rId6"/>
    <p:sldId id="277" r:id="rId7"/>
    <p:sldId id="278" r:id="rId8"/>
    <p:sldId id="279" r:id="rId9"/>
    <p:sldId id="280" r:id="rId10"/>
    <p:sldId id="281" r:id="rId11"/>
    <p:sldId id="282" r:id="rId12"/>
    <p:sldId id="293" r:id="rId13"/>
    <p:sldId id="268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5238" autoAdjust="0"/>
  </p:normalViewPr>
  <p:slideViewPr>
    <p:cSldViewPr>
      <p:cViewPr varScale="1">
        <p:scale>
          <a:sx n="69" d="100"/>
          <a:sy n="69" d="100"/>
        </p:scale>
        <p:origin x="582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55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569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05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7"/>
            <a:ext cx="10360501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5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8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4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94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93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18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24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5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501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6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374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56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4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7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1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8-Step Circular Swirl PowerPoint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4255588" y="1777127"/>
            <a:ext cx="3675792" cy="3920674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031270F-B0B0-4ACF-914E-2DF5DBCDF744}"/>
              </a:ext>
            </a:extLst>
          </p:cNvPr>
          <p:cNvGrpSpPr/>
          <p:nvPr/>
        </p:nvGrpSpPr>
        <p:grpSpPr>
          <a:xfrm>
            <a:off x="5553711" y="1529714"/>
            <a:ext cx="1048704" cy="394778"/>
            <a:chOff x="5448305" y="1072322"/>
            <a:chExt cx="1255300" cy="4725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C35BB7-D580-459B-82AA-58A05ECA0EFB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721A15-F3BE-4FA7-992E-CE89FED78291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E85203-F4F3-4E27-B3CC-ECE1FB8F9F8E}"/>
              </a:ext>
            </a:extLst>
          </p:cNvPr>
          <p:cNvGrpSpPr/>
          <p:nvPr/>
        </p:nvGrpSpPr>
        <p:grpSpPr>
          <a:xfrm rot="3600000">
            <a:off x="7304430" y="2553411"/>
            <a:ext cx="1048704" cy="394778"/>
            <a:chOff x="5448305" y="1072322"/>
            <a:chExt cx="1255300" cy="47255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99A6C1-AD3B-45F7-A565-2608485B0D53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B605686-FF69-480A-98D3-8F3C461B6AC5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20B7F4-FD46-4CB0-890B-EAB2308EE1D5}"/>
              </a:ext>
            </a:extLst>
          </p:cNvPr>
          <p:cNvGrpSpPr/>
          <p:nvPr/>
        </p:nvGrpSpPr>
        <p:grpSpPr>
          <a:xfrm rot="18000000" flipV="1">
            <a:off x="7299582" y="4506404"/>
            <a:ext cx="1048704" cy="394778"/>
            <a:chOff x="5448305" y="1072322"/>
            <a:chExt cx="1255300" cy="47255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CFB4EB5-C8D2-47AD-8101-97C3E712E37E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C6F7B77-D387-4380-829B-CFB6F8C9628D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019030-011D-4016-B5E3-816489141A82}"/>
              </a:ext>
            </a:extLst>
          </p:cNvPr>
          <p:cNvGrpSpPr/>
          <p:nvPr/>
        </p:nvGrpSpPr>
        <p:grpSpPr>
          <a:xfrm flipV="1">
            <a:off x="5592291" y="5526736"/>
            <a:ext cx="1048704" cy="394778"/>
            <a:chOff x="5448305" y="1072322"/>
            <a:chExt cx="1255300" cy="4725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4E3E4B-62C0-4BBC-A0FD-5FF0A0954679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C69B59-AB6D-4CDE-8BB8-DB89A8BBCC1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C1B429-1069-40FB-AE13-60433C3C7E45}"/>
              </a:ext>
            </a:extLst>
          </p:cNvPr>
          <p:cNvGrpSpPr/>
          <p:nvPr/>
        </p:nvGrpSpPr>
        <p:grpSpPr>
          <a:xfrm rot="3600000" flipH="1" flipV="1">
            <a:off x="3852706" y="4552699"/>
            <a:ext cx="1048704" cy="394778"/>
            <a:chOff x="5448305" y="1072322"/>
            <a:chExt cx="1255300" cy="47255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FE3D1E-5A04-467B-BB6F-F8EBA9F2EEBC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8BBF33A-BE96-4419-BF44-5AA886D2F43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74239A9-4A7D-402C-B932-8A1ACB945E93}"/>
              </a:ext>
            </a:extLst>
          </p:cNvPr>
          <p:cNvGrpSpPr/>
          <p:nvPr/>
        </p:nvGrpSpPr>
        <p:grpSpPr>
          <a:xfrm rot="18000000" flipH="1">
            <a:off x="3824394" y="2553412"/>
            <a:ext cx="1048704" cy="394778"/>
            <a:chOff x="5448305" y="1072322"/>
            <a:chExt cx="1255300" cy="47255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B6E0AB-372A-462B-AA74-76FBF99204E1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D03B4D-D1CD-44A1-898D-93C7305FE1DA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0281410-65C9-45D1-AC64-9ACB0DD583F2}"/>
              </a:ext>
            </a:extLst>
          </p:cNvPr>
          <p:cNvGrpSpPr/>
          <p:nvPr/>
        </p:nvGrpSpPr>
        <p:grpSpPr>
          <a:xfrm>
            <a:off x="5656626" y="1879755"/>
            <a:ext cx="842875" cy="842875"/>
            <a:chOff x="5656626" y="1879755"/>
            <a:chExt cx="842875" cy="84287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08D632D-7C9F-4418-8026-04FDD015655E}"/>
                </a:ext>
              </a:extLst>
            </p:cNvPr>
            <p:cNvSpPr/>
            <p:nvPr/>
          </p:nvSpPr>
          <p:spPr>
            <a:xfrm>
              <a:off x="5656626" y="1879755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30C2D12-1E85-4E7E-8B8C-DA426CE10EC0}"/>
                </a:ext>
              </a:extLst>
            </p:cNvPr>
            <p:cNvGrpSpPr/>
            <p:nvPr/>
          </p:nvGrpSpPr>
          <p:grpSpPr>
            <a:xfrm>
              <a:off x="5840692" y="2071079"/>
              <a:ext cx="455643" cy="453977"/>
              <a:chOff x="909638" y="1681163"/>
              <a:chExt cx="868362" cy="865187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DEDED7FA-273F-419F-9157-4C4C54043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2838" y="2489200"/>
                <a:ext cx="433387" cy="57150"/>
              </a:xfrm>
              <a:custGeom>
                <a:avLst/>
                <a:gdLst>
                  <a:gd name="T0" fmla="*/ 2900 w 3000"/>
                  <a:gd name="T1" fmla="*/ 0 h 400"/>
                  <a:gd name="T2" fmla="*/ 100 w 3000"/>
                  <a:gd name="T3" fmla="*/ 0 h 400"/>
                  <a:gd name="T4" fmla="*/ 0 w 3000"/>
                  <a:gd name="T5" fmla="*/ 100 h 400"/>
                  <a:gd name="T6" fmla="*/ 0 w 3000"/>
                  <a:gd name="T7" fmla="*/ 300 h 400"/>
                  <a:gd name="T8" fmla="*/ 100 w 3000"/>
                  <a:gd name="T9" fmla="*/ 400 h 400"/>
                  <a:gd name="T10" fmla="*/ 200 w 3000"/>
                  <a:gd name="T11" fmla="*/ 300 h 400"/>
                  <a:gd name="T12" fmla="*/ 200 w 3000"/>
                  <a:gd name="T13" fmla="*/ 200 h 400"/>
                  <a:gd name="T14" fmla="*/ 2900 w 3000"/>
                  <a:gd name="T15" fmla="*/ 200 h 400"/>
                  <a:gd name="T16" fmla="*/ 3000 w 3000"/>
                  <a:gd name="T17" fmla="*/ 100 h 400"/>
                  <a:gd name="T18" fmla="*/ 2900 w 3000"/>
                  <a:gd name="T19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0" h="400">
                    <a:moveTo>
                      <a:pt x="29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900" y="200"/>
                      <a:pt x="2900" y="200"/>
                      <a:pt x="2900" y="200"/>
                    </a:cubicBezTo>
                    <a:cubicBezTo>
                      <a:pt x="2955" y="200"/>
                      <a:pt x="3000" y="155"/>
                      <a:pt x="3000" y="100"/>
                    </a:cubicBezTo>
                    <a:cubicBezTo>
                      <a:pt x="3000" y="45"/>
                      <a:pt x="2955" y="0"/>
                      <a:pt x="29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4FF3DF2E-FE84-439C-9FDC-36F715B062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941513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16">
                <a:extLst>
                  <a:ext uri="{FF2B5EF4-FFF2-40B4-BE49-F238E27FC236}">
                    <a16:creationId xmlns:a16="http://schemas.microsoft.com/office/drawing/2014/main" id="{FF03A6A4-E9D0-48F4-A1B4-806C231A3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638" y="1854200"/>
                <a:ext cx="203200" cy="317500"/>
              </a:xfrm>
              <a:custGeom>
                <a:avLst/>
                <a:gdLst>
                  <a:gd name="T0" fmla="*/ 1300 w 1400"/>
                  <a:gd name="T1" fmla="*/ 0 h 2200"/>
                  <a:gd name="T2" fmla="*/ 100 w 1400"/>
                  <a:gd name="T3" fmla="*/ 0 h 2200"/>
                  <a:gd name="T4" fmla="*/ 0 w 1400"/>
                  <a:gd name="T5" fmla="*/ 100 h 2200"/>
                  <a:gd name="T6" fmla="*/ 0 w 1400"/>
                  <a:gd name="T7" fmla="*/ 2100 h 2200"/>
                  <a:gd name="T8" fmla="*/ 100 w 1400"/>
                  <a:gd name="T9" fmla="*/ 2200 h 2200"/>
                  <a:gd name="T10" fmla="*/ 200 w 1400"/>
                  <a:gd name="T11" fmla="*/ 2100 h 2200"/>
                  <a:gd name="T12" fmla="*/ 200 w 1400"/>
                  <a:gd name="T13" fmla="*/ 200 h 2200"/>
                  <a:gd name="T14" fmla="*/ 1300 w 1400"/>
                  <a:gd name="T15" fmla="*/ 200 h 2200"/>
                  <a:gd name="T16" fmla="*/ 1400 w 1400"/>
                  <a:gd name="T17" fmla="*/ 100 h 2200"/>
                  <a:gd name="T18" fmla="*/ 1300 w 1400"/>
                  <a:gd name="T19" fmla="*/ 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0" h="22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2100"/>
                      <a:pt x="0" y="2100"/>
                      <a:pt x="0" y="2100"/>
                    </a:cubicBezTo>
                    <a:cubicBezTo>
                      <a:pt x="0" y="2155"/>
                      <a:pt x="45" y="2200"/>
                      <a:pt x="100" y="2200"/>
                    </a:cubicBezTo>
                    <a:cubicBezTo>
                      <a:pt x="155" y="2200"/>
                      <a:pt x="200" y="2155"/>
                      <a:pt x="200" y="21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1300" y="200"/>
                      <a:pt x="1300" y="200"/>
                      <a:pt x="1300" y="200"/>
                    </a:cubicBezTo>
                    <a:cubicBezTo>
                      <a:pt x="1355" y="200"/>
                      <a:pt x="1400" y="155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17">
                <a:extLst>
                  <a:ext uri="{FF2B5EF4-FFF2-40B4-BE49-F238E27FC236}">
                    <a16:creationId xmlns:a16="http://schemas.microsoft.com/office/drawing/2014/main" id="{1D16B4EF-2447-4E8B-A0DB-1FF540DC23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287588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18">
                <a:extLst>
                  <a:ext uri="{FF2B5EF4-FFF2-40B4-BE49-F238E27FC236}">
                    <a16:creationId xmlns:a16="http://schemas.microsoft.com/office/drawing/2014/main" id="{70B8129A-F634-46FD-8E8F-2DD157E40E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200275"/>
                <a:ext cx="144462" cy="346075"/>
              </a:xfrm>
              <a:custGeom>
                <a:avLst/>
                <a:gdLst>
                  <a:gd name="T0" fmla="*/ 500 w 1000"/>
                  <a:gd name="T1" fmla="*/ 0 h 2400"/>
                  <a:gd name="T2" fmla="*/ 0 w 1000"/>
                  <a:gd name="T3" fmla="*/ 1300 h 2400"/>
                  <a:gd name="T4" fmla="*/ 400 w 1000"/>
                  <a:gd name="T5" fmla="*/ 1790 h 2400"/>
                  <a:gd name="T6" fmla="*/ 400 w 1000"/>
                  <a:gd name="T7" fmla="*/ 2300 h 2400"/>
                  <a:gd name="T8" fmla="*/ 500 w 1000"/>
                  <a:gd name="T9" fmla="*/ 2400 h 2400"/>
                  <a:gd name="T10" fmla="*/ 600 w 1000"/>
                  <a:gd name="T11" fmla="*/ 2300 h 2400"/>
                  <a:gd name="T12" fmla="*/ 600 w 1000"/>
                  <a:gd name="T13" fmla="*/ 1790 h 2400"/>
                  <a:gd name="T14" fmla="*/ 1000 w 1000"/>
                  <a:gd name="T15" fmla="*/ 1300 h 2400"/>
                  <a:gd name="T16" fmla="*/ 500 w 1000"/>
                  <a:gd name="T17" fmla="*/ 0 h 2400"/>
                  <a:gd name="T18" fmla="*/ 500 w 1000"/>
                  <a:gd name="T19" fmla="*/ 1600 h 2400"/>
                  <a:gd name="T20" fmla="*/ 200 w 1000"/>
                  <a:gd name="T21" fmla="*/ 1300 h 2400"/>
                  <a:gd name="T22" fmla="*/ 500 w 1000"/>
                  <a:gd name="T23" fmla="*/ 200 h 2400"/>
                  <a:gd name="T24" fmla="*/ 800 w 1000"/>
                  <a:gd name="T25" fmla="*/ 1300 h 2400"/>
                  <a:gd name="T26" fmla="*/ 500 w 1000"/>
                  <a:gd name="T27" fmla="*/ 1600 h 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0" h="2400">
                    <a:moveTo>
                      <a:pt x="500" y="0"/>
                    </a:moveTo>
                    <a:cubicBezTo>
                      <a:pt x="6" y="0"/>
                      <a:pt x="0" y="1287"/>
                      <a:pt x="0" y="1300"/>
                    </a:cubicBezTo>
                    <a:cubicBezTo>
                      <a:pt x="0" y="1541"/>
                      <a:pt x="172" y="1743"/>
                      <a:pt x="400" y="1790"/>
                    </a:cubicBezTo>
                    <a:cubicBezTo>
                      <a:pt x="400" y="2300"/>
                      <a:pt x="400" y="2300"/>
                      <a:pt x="400" y="2300"/>
                    </a:cubicBezTo>
                    <a:cubicBezTo>
                      <a:pt x="400" y="2355"/>
                      <a:pt x="445" y="2400"/>
                      <a:pt x="500" y="2400"/>
                    </a:cubicBezTo>
                    <a:cubicBezTo>
                      <a:pt x="555" y="2400"/>
                      <a:pt x="600" y="2355"/>
                      <a:pt x="600" y="2300"/>
                    </a:cubicBezTo>
                    <a:cubicBezTo>
                      <a:pt x="600" y="1790"/>
                      <a:pt x="600" y="1790"/>
                      <a:pt x="600" y="1790"/>
                    </a:cubicBezTo>
                    <a:cubicBezTo>
                      <a:pt x="828" y="1743"/>
                      <a:pt x="1000" y="1541"/>
                      <a:pt x="1000" y="1300"/>
                    </a:cubicBezTo>
                    <a:cubicBezTo>
                      <a:pt x="1000" y="1287"/>
                      <a:pt x="994" y="0"/>
                      <a:pt x="500" y="0"/>
                    </a:cubicBezTo>
                    <a:close/>
                    <a:moveTo>
                      <a:pt x="500" y="1600"/>
                    </a:moveTo>
                    <a:cubicBezTo>
                      <a:pt x="335" y="1600"/>
                      <a:pt x="200" y="1465"/>
                      <a:pt x="200" y="1300"/>
                    </a:cubicBezTo>
                    <a:cubicBezTo>
                      <a:pt x="200" y="802"/>
                      <a:pt x="334" y="200"/>
                      <a:pt x="500" y="200"/>
                    </a:cubicBezTo>
                    <a:cubicBezTo>
                      <a:pt x="666" y="200"/>
                      <a:pt x="800" y="802"/>
                      <a:pt x="800" y="1300"/>
                    </a:cubicBezTo>
                    <a:cubicBezTo>
                      <a:pt x="800" y="1465"/>
                      <a:pt x="665" y="1600"/>
                      <a:pt x="500" y="1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19">
                <a:extLst>
                  <a:ext uri="{FF2B5EF4-FFF2-40B4-BE49-F238E27FC236}">
                    <a16:creationId xmlns:a16="http://schemas.microsoft.com/office/drawing/2014/main" id="{CFDF85DF-FEEC-4392-9B37-A8D0DF812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0" y="2114550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300 h 800"/>
                  <a:gd name="T8" fmla="*/ 100 w 600"/>
                  <a:gd name="T9" fmla="*/ 400 h 800"/>
                  <a:gd name="T10" fmla="*/ 200 w 600"/>
                  <a:gd name="T11" fmla="*/ 300 h 800"/>
                  <a:gd name="T12" fmla="*/ 200 w 600"/>
                  <a:gd name="T13" fmla="*/ 200 h 800"/>
                  <a:gd name="T14" fmla="*/ 400 w 600"/>
                  <a:gd name="T15" fmla="*/ 200 h 800"/>
                  <a:gd name="T16" fmla="*/ 400 w 600"/>
                  <a:gd name="T17" fmla="*/ 700 h 800"/>
                  <a:gd name="T18" fmla="*/ 500 w 600"/>
                  <a:gd name="T19" fmla="*/ 800 h 800"/>
                  <a:gd name="T20" fmla="*/ 600 w 600"/>
                  <a:gd name="T21" fmla="*/ 700 h 800"/>
                  <a:gd name="T22" fmla="*/ 600 w 600"/>
                  <a:gd name="T23" fmla="*/ 100 h 800"/>
                  <a:gd name="T24" fmla="*/ 500 w 600"/>
                  <a:gd name="T25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700"/>
                      <a:pt x="400" y="700"/>
                      <a:pt x="400" y="700"/>
                    </a:cubicBezTo>
                    <a:cubicBezTo>
                      <a:pt x="400" y="755"/>
                      <a:pt x="445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20">
                <a:extLst>
                  <a:ext uri="{FF2B5EF4-FFF2-40B4-BE49-F238E27FC236}">
                    <a16:creationId xmlns:a16="http://schemas.microsoft.com/office/drawing/2014/main" id="{C6B7E757-F657-4C8D-837A-D0E67F27ED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1941513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1">
                <a:extLst>
                  <a:ext uri="{FF2B5EF4-FFF2-40B4-BE49-F238E27FC236}">
                    <a16:creationId xmlns:a16="http://schemas.microsoft.com/office/drawing/2014/main" id="{1D8AC800-3BD6-4B5C-ADE7-E63BD1945B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0" y="1941513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700 h 800"/>
                  <a:gd name="T8" fmla="*/ 100 w 600"/>
                  <a:gd name="T9" fmla="*/ 800 h 800"/>
                  <a:gd name="T10" fmla="*/ 500 w 600"/>
                  <a:gd name="T11" fmla="*/ 800 h 800"/>
                  <a:gd name="T12" fmla="*/ 600 w 600"/>
                  <a:gd name="T13" fmla="*/ 700 h 800"/>
                  <a:gd name="T14" fmla="*/ 600 w 600"/>
                  <a:gd name="T15" fmla="*/ 100 h 800"/>
                  <a:gd name="T16" fmla="*/ 500 w 600"/>
                  <a:gd name="T17" fmla="*/ 0 h 800"/>
                  <a:gd name="T18" fmla="*/ 400 w 600"/>
                  <a:gd name="T19" fmla="*/ 600 h 800"/>
                  <a:gd name="T20" fmla="*/ 200 w 600"/>
                  <a:gd name="T21" fmla="*/ 600 h 800"/>
                  <a:gd name="T22" fmla="*/ 200 w 600"/>
                  <a:gd name="T23" fmla="*/ 200 h 800"/>
                  <a:gd name="T24" fmla="*/ 400 w 600"/>
                  <a:gd name="T25" fmla="*/ 200 h 800"/>
                  <a:gd name="T26" fmla="*/ 400 w 600"/>
                  <a:gd name="T27" fmla="*/ 6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  <a:moveTo>
                      <a:pt x="400" y="600"/>
                    </a:moveTo>
                    <a:cubicBezTo>
                      <a:pt x="200" y="600"/>
                      <a:pt x="200" y="600"/>
                      <a:pt x="200" y="6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22">
                <a:extLst>
                  <a:ext uri="{FF2B5EF4-FFF2-40B4-BE49-F238E27FC236}">
                    <a16:creationId xmlns:a16="http://schemas.microsoft.com/office/drawing/2014/main" id="{D6ED1284-46E9-4774-94BE-4941C75036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941513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23">
                <a:extLst>
                  <a:ext uri="{FF2B5EF4-FFF2-40B4-BE49-F238E27FC236}">
                    <a16:creationId xmlns:a16="http://schemas.microsoft.com/office/drawing/2014/main" id="{F39B922E-4684-4598-AEC4-FCD99A22F1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74800" y="1854200"/>
                <a:ext cx="203200" cy="692150"/>
              </a:xfrm>
              <a:custGeom>
                <a:avLst/>
                <a:gdLst>
                  <a:gd name="T0" fmla="*/ 1300 w 1400"/>
                  <a:gd name="T1" fmla="*/ 0 h 4800"/>
                  <a:gd name="T2" fmla="*/ 100 w 1400"/>
                  <a:gd name="T3" fmla="*/ 0 h 4800"/>
                  <a:gd name="T4" fmla="*/ 0 w 1400"/>
                  <a:gd name="T5" fmla="*/ 100 h 4800"/>
                  <a:gd name="T6" fmla="*/ 100 w 1400"/>
                  <a:gd name="T7" fmla="*/ 200 h 4800"/>
                  <a:gd name="T8" fmla="*/ 1200 w 1400"/>
                  <a:gd name="T9" fmla="*/ 200 h 4800"/>
                  <a:gd name="T10" fmla="*/ 1200 w 1400"/>
                  <a:gd name="T11" fmla="*/ 4218 h 4800"/>
                  <a:gd name="T12" fmla="*/ 1100 w 1400"/>
                  <a:gd name="T13" fmla="*/ 4200 h 4800"/>
                  <a:gd name="T14" fmla="*/ 1049 w 1400"/>
                  <a:gd name="T15" fmla="*/ 4204 h 4800"/>
                  <a:gd name="T16" fmla="*/ 700 w 1400"/>
                  <a:gd name="T17" fmla="*/ 4000 h 4800"/>
                  <a:gd name="T18" fmla="*/ 351 w 1400"/>
                  <a:gd name="T19" fmla="*/ 4204 h 4800"/>
                  <a:gd name="T20" fmla="*/ 300 w 1400"/>
                  <a:gd name="T21" fmla="*/ 4200 h 4800"/>
                  <a:gd name="T22" fmla="*/ 0 w 1400"/>
                  <a:gd name="T23" fmla="*/ 4500 h 4800"/>
                  <a:gd name="T24" fmla="*/ 300 w 1400"/>
                  <a:gd name="T25" fmla="*/ 4800 h 4800"/>
                  <a:gd name="T26" fmla="*/ 1100 w 1400"/>
                  <a:gd name="T27" fmla="*/ 4800 h 4800"/>
                  <a:gd name="T28" fmla="*/ 1400 w 1400"/>
                  <a:gd name="T29" fmla="*/ 4500 h 4800"/>
                  <a:gd name="T30" fmla="*/ 1400 w 1400"/>
                  <a:gd name="T31" fmla="*/ 100 h 4800"/>
                  <a:gd name="T32" fmla="*/ 1300 w 1400"/>
                  <a:gd name="T33" fmla="*/ 0 h 4800"/>
                  <a:gd name="T34" fmla="*/ 1100 w 1400"/>
                  <a:gd name="T35" fmla="*/ 4600 h 4800"/>
                  <a:gd name="T36" fmla="*/ 300 w 1400"/>
                  <a:gd name="T37" fmla="*/ 4600 h 4800"/>
                  <a:gd name="T38" fmla="*/ 200 w 1400"/>
                  <a:gd name="T39" fmla="*/ 4500 h 4800"/>
                  <a:gd name="T40" fmla="*/ 300 w 1400"/>
                  <a:gd name="T41" fmla="*/ 4400 h 4800"/>
                  <a:gd name="T42" fmla="*/ 354 w 1400"/>
                  <a:gd name="T43" fmla="*/ 4416 h 4800"/>
                  <a:gd name="T44" fmla="*/ 446 w 1400"/>
                  <a:gd name="T45" fmla="*/ 4425 h 4800"/>
                  <a:gd name="T46" fmla="*/ 506 w 1400"/>
                  <a:gd name="T47" fmla="*/ 4355 h 4800"/>
                  <a:gd name="T48" fmla="*/ 700 w 1400"/>
                  <a:gd name="T49" fmla="*/ 4200 h 4800"/>
                  <a:gd name="T50" fmla="*/ 894 w 1400"/>
                  <a:gd name="T51" fmla="*/ 4355 h 4800"/>
                  <a:gd name="T52" fmla="*/ 954 w 1400"/>
                  <a:gd name="T53" fmla="*/ 4425 h 4800"/>
                  <a:gd name="T54" fmla="*/ 1046 w 1400"/>
                  <a:gd name="T55" fmla="*/ 4416 h 4800"/>
                  <a:gd name="T56" fmla="*/ 1200 w 1400"/>
                  <a:gd name="T57" fmla="*/ 4500 h 4800"/>
                  <a:gd name="T58" fmla="*/ 1100 w 1400"/>
                  <a:gd name="T59" fmla="*/ 4600 h 4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0" h="48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200" y="200"/>
                      <a:pt x="1200" y="200"/>
                      <a:pt x="1200" y="200"/>
                    </a:cubicBezTo>
                    <a:cubicBezTo>
                      <a:pt x="1200" y="4218"/>
                      <a:pt x="1200" y="4218"/>
                      <a:pt x="1200" y="4218"/>
                    </a:cubicBezTo>
                    <a:cubicBezTo>
                      <a:pt x="1169" y="4207"/>
                      <a:pt x="1135" y="4200"/>
                      <a:pt x="1100" y="4200"/>
                    </a:cubicBezTo>
                    <a:cubicBezTo>
                      <a:pt x="1083" y="4200"/>
                      <a:pt x="1066" y="4201"/>
                      <a:pt x="1049" y="4204"/>
                    </a:cubicBezTo>
                    <a:cubicBezTo>
                      <a:pt x="980" y="4080"/>
                      <a:pt x="848" y="4000"/>
                      <a:pt x="700" y="4000"/>
                    </a:cubicBezTo>
                    <a:cubicBezTo>
                      <a:pt x="552" y="4000"/>
                      <a:pt x="420" y="4080"/>
                      <a:pt x="351" y="4204"/>
                    </a:cubicBezTo>
                    <a:cubicBezTo>
                      <a:pt x="335" y="4201"/>
                      <a:pt x="317" y="4200"/>
                      <a:pt x="300" y="4200"/>
                    </a:cubicBezTo>
                    <a:cubicBezTo>
                      <a:pt x="135" y="4200"/>
                      <a:pt x="0" y="4335"/>
                      <a:pt x="0" y="4500"/>
                    </a:cubicBezTo>
                    <a:cubicBezTo>
                      <a:pt x="0" y="4665"/>
                      <a:pt x="135" y="4800"/>
                      <a:pt x="300" y="4800"/>
                    </a:cubicBezTo>
                    <a:cubicBezTo>
                      <a:pt x="1100" y="4800"/>
                      <a:pt x="1100" y="4800"/>
                      <a:pt x="1100" y="4800"/>
                    </a:cubicBezTo>
                    <a:cubicBezTo>
                      <a:pt x="1265" y="4800"/>
                      <a:pt x="1400" y="4665"/>
                      <a:pt x="1400" y="4500"/>
                    </a:cubicBezTo>
                    <a:cubicBezTo>
                      <a:pt x="1400" y="100"/>
                      <a:pt x="1400" y="100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  <a:moveTo>
                      <a:pt x="1100" y="4600"/>
                    </a:moveTo>
                    <a:cubicBezTo>
                      <a:pt x="300" y="4600"/>
                      <a:pt x="300" y="4600"/>
                      <a:pt x="300" y="4600"/>
                    </a:cubicBezTo>
                    <a:cubicBezTo>
                      <a:pt x="245" y="4600"/>
                      <a:pt x="200" y="4555"/>
                      <a:pt x="200" y="4500"/>
                    </a:cubicBezTo>
                    <a:cubicBezTo>
                      <a:pt x="200" y="4445"/>
                      <a:pt x="245" y="4400"/>
                      <a:pt x="300" y="4400"/>
                    </a:cubicBezTo>
                    <a:cubicBezTo>
                      <a:pt x="319" y="4400"/>
                      <a:pt x="337" y="4405"/>
                      <a:pt x="354" y="4416"/>
                    </a:cubicBezTo>
                    <a:cubicBezTo>
                      <a:pt x="382" y="4434"/>
                      <a:pt x="416" y="4437"/>
                      <a:pt x="446" y="4425"/>
                    </a:cubicBezTo>
                    <a:cubicBezTo>
                      <a:pt x="476" y="4413"/>
                      <a:pt x="499" y="4387"/>
                      <a:pt x="506" y="4355"/>
                    </a:cubicBezTo>
                    <a:cubicBezTo>
                      <a:pt x="527" y="4264"/>
                      <a:pt x="607" y="4200"/>
                      <a:pt x="700" y="4200"/>
                    </a:cubicBezTo>
                    <a:cubicBezTo>
                      <a:pt x="793" y="4200"/>
                      <a:pt x="873" y="4264"/>
                      <a:pt x="894" y="4355"/>
                    </a:cubicBezTo>
                    <a:cubicBezTo>
                      <a:pt x="902" y="4387"/>
                      <a:pt x="924" y="4413"/>
                      <a:pt x="954" y="4425"/>
                    </a:cubicBezTo>
                    <a:cubicBezTo>
                      <a:pt x="984" y="4437"/>
                      <a:pt x="1018" y="4434"/>
                      <a:pt x="1046" y="4416"/>
                    </a:cubicBezTo>
                    <a:cubicBezTo>
                      <a:pt x="1111" y="4374"/>
                      <a:pt x="1200" y="4426"/>
                      <a:pt x="1200" y="4500"/>
                    </a:cubicBezTo>
                    <a:cubicBezTo>
                      <a:pt x="1200" y="4555"/>
                      <a:pt x="1155" y="4600"/>
                      <a:pt x="1100" y="4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id="{A3422861-CCDD-4A37-A563-31FD7E57FA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768475"/>
                <a:ext cx="87312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25">
                <a:extLst>
                  <a:ext uri="{FF2B5EF4-FFF2-40B4-BE49-F238E27FC236}">
                    <a16:creationId xmlns:a16="http://schemas.microsoft.com/office/drawing/2014/main" id="{CCDC92A5-9FD6-4023-91C4-361C396008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2114550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26">
                <a:extLst>
                  <a:ext uri="{FF2B5EF4-FFF2-40B4-BE49-F238E27FC236}">
                    <a16:creationId xmlns:a16="http://schemas.microsoft.com/office/drawing/2014/main" id="{4668A30D-38B0-44CB-951F-A274209EDE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768475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:a16="http://schemas.microsoft.com/office/drawing/2014/main" id="{3792FCA3-4B5E-41C3-B1DA-FC0D00349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738" y="2371725"/>
                <a:ext cx="30162" cy="30162"/>
              </a:xfrm>
              <a:custGeom>
                <a:avLst/>
                <a:gdLst>
                  <a:gd name="T0" fmla="*/ 29 w 200"/>
                  <a:gd name="T1" fmla="*/ 37 h 208"/>
                  <a:gd name="T2" fmla="*/ 0 w 200"/>
                  <a:gd name="T3" fmla="*/ 108 h 208"/>
                  <a:gd name="T4" fmla="*/ 29 w 200"/>
                  <a:gd name="T5" fmla="*/ 179 h 208"/>
                  <a:gd name="T6" fmla="*/ 100 w 200"/>
                  <a:gd name="T7" fmla="*/ 208 h 208"/>
                  <a:gd name="T8" fmla="*/ 171 w 200"/>
                  <a:gd name="T9" fmla="*/ 179 h 208"/>
                  <a:gd name="T10" fmla="*/ 200 w 200"/>
                  <a:gd name="T11" fmla="*/ 108 h 208"/>
                  <a:gd name="T12" fmla="*/ 171 w 200"/>
                  <a:gd name="T13" fmla="*/ 37 h 208"/>
                  <a:gd name="T14" fmla="*/ 29 w 200"/>
                  <a:gd name="T15" fmla="*/ 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08">
                    <a:moveTo>
                      <a:pt x="29" y="37"/>
                    </a:moveTo>
                    <a:cubicBezTo>
                      <a:pt x="11" y="56"/>
                      <a:pt x="0" y="82"/>
                      <a:pt x="0" y="108"/>
                    </a:cubicBezTo>
                    <a:cubicBezTo>
                      <a:pt x="0" y="134"/>
                      <a:pt x="11" y="160"/>
                      <a:pt x="29" y="179"/>
                    </a:cubicBezTo>
                    <a:cubicBezTo>
                      <a:pt x="48" y="197"/>
                      <a:pt x="74" y="208"/>
                      <a:pt x="100" y="208"/>
                    </a:cubicBezTo>
                    <a:cubicBezTo>
                      <a:pt x="126" y="208"/>
                      <a:pt x="152" y="197"/>
                      <a:pt x="171" y="179"/>
                    </a:cubicBezTo>
                    <a:cubicBezTo>
                      <a:pt x="189" y="160"/>
                      <a:pt x="200" y="134"/>
                      <a:pt x="200" y="108"/>
                    </a:cubicBezTo>
                    <a:cubicBezTo>
                      <a:pt x="200" y="82"/>
                      <a:pt x="189" y="56"/>
                      <a:pt x="171" y="37"/>
                    </a:cubicBezTo>
                    <a:cubicBezTo>
                      <a:pt x="133" y="0"/>
                      <a:pt x="67" y="0"/>
                      <a:pt x="29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28">
                <a:extLst>
                  <a:ext uri="{FF2B5EF4-FFF2-40B4-BE49-F238E27FC236}">
                    <a16:creationId xmlns:a16="http://schemas.microsoft.com/office/drawing/2014/main" id="{88CBF256-4799-47F1-8E94-6008B2670C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29">
                <a:extLst>
                  <a:ext uri="{FF2B5EF4-FFF2-40B4-BE49-F238E27FC236}">
                    <a16:creationId xmlns:a16="http://schemas.microsoft.com/office/drawing/2014/main" id="{63C3FF41-7AE1-49DE-89EE-91360370D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2287588"/>
                <a:ext cx="290512" cy="173037"/>
              </a:xfrm>
              <a:custGeom>
                <a:avLst/>
                <a:gdLst>
                  <a:gd name="T0" fmla="*/ 0 w 2000"/>
                  <a:gd name="T1" fmla="*/ 100 h 1200"/>
                  <a:gd name="T2" fmla="*/ 100 w 2000"/>
                  <a:gd name="T3" fmla="*/ 200 h 1200"/>
                  <a:gd name="T4" fmla="*/ 400 w 2000"/>
                  <a:gd name="T5" fmla="*/ 200 h 1200"/>
                  <a:gd name="T6" fmla="*/ 400 w 2000"/>
                  <a:gd name="T7" fmla="*/ 1100 h 1200"/>
                  <a:gd name="T8" fmla="*/ 500 w 2000"/>
                  <a:gd name="T9" fmla="*/ 1200 h 1200"/>
                  <a:gd name="T10" fmla="*/ 600 w 2000"/>
                  <a:gd name="T11" fmla="*/ 1100 h 1200"/>
                  <a:gd name="T12" fmla="*/ 600 w 2000"/>
                  <a:gd name="T13" fmla="*/ 200 h 1200"/>
                  <a:gd name="T14" fmla="*/ 1400 w 2000"/>
                  <a:gd name="T15" fmla="*/ 200 h 1200"/>
                  <a:gd name="T16" fmla="*/ 1400 w 2000"/>
                  <a:gd name="T17" fmla="*/ 1100 h 1200"/>
                  <a:gd name="T18" fmla="*/ 1500 w 2000"/>
                  <a:gd name="T19" fmla="*/ 1200 h 1200"/>
                  <a:gd name="T20" fmla="*/ 1600 w 2000"/>
                  <a:gd name="T21" fmla="*/ 1100 h 1200"/>
                  <a:gd name="T22" fmla="*/ 1600 w 2000"/>
                  <a:gd name="T23" fmla="*/ 200 h 1200"/>
                  <a:gd name="T24" fmla="*/ 1900 w 2000"/>
                  <a:gd name="T25" fmla="*/ 200 h 1200"/>
                  <a:gd name="T26" fmla="*/ 2000 w 2000"/>
                  <a:gd name="T27" fmla="*/ 100 h 1200"/>
                  <a:gd name="T28" fmla="*/ 1900 w 2000"/>
                  <a:gd name="T29" fmla="*/ 0 h 1200"/>
                  <a:gd name="T30" fmla="*/ 100 w 2000"/>
                  <a:gd name="T31" fmla="*/ 0 h 1200"/>
                  <a:gd name="T32" fmla="*/ 0 w 2000"/>
                  <a:gd name="T33" fmla="*/ 1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0" h="1200">
                    <a:moveTo>
                      <a:pt x="0" y="100"/>
                    </a:moveTo>
                    <a:cubicBezTo>
                      <a:pt x="0" y="155"/>
                      <a:pt x="45" y="200"/>
                      <a:pt x="1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1100"/>
                      <a:pt x="400" y="1100"/>
                      <a:pt x="400" y="1100"/>
                    </a:cubicBezTo>
                    <a:cubicBezTo>
                      <a:pt x="400" y="1155"/>
                      <a:pt x="445" y="1200"/>
                      <a:pt x="500" y="1200"/>
                    </a:cubicBezTo>
                    <a:cubicBezTo>
                      <a:pt x="555" y="1200"/>
                      <a:pt x="600" y="1155"/>
                      <a:pt x="600" y="1100"/>
                    </a:cubicBezTo>
                    <a:cubicBezTo>
                      <a:pt x="600" y="200"/>
                      <a:pt x="600" y="200"/>
                      <a:pt x="600" y="200"/>
                    </a:cubicBezTo>
                    <a:cubicBezTo>
                      <a:pt x="1400" y="200"/>
                      <a:pt x="1400" y="200"/>
                      <a:pt x="1400" y="200"/>
                    </a:cubicBezTo>
                    <a:cubicBezTo>
                      <a:pt x="1400" y="1100"/>
                      <a:pt x="1400" y="1100"/>
                      <a:pt x="1400" y="1100"/>
                    </a:cubicBezTo>
                    <a:cubicBezTo>
                      <a:pt x="1400" y="1155"/>
                      <a:pt x="1445" y="1200"/>
                      <a:pt x="1500" y="1200"/>
                    </a:cubicBezTo>
                    <a:cubicBezTo>
                      <a:pt x="1555" y="1200"/>
                      <a:pt x="1600" y="1155"/>
                      <a:pt x="1600" y="1100"/>
                    </a:cubicBezTo>
                    <a:cubicBezTo>
                      <a:pt x="1600" y="200"/>
                      <a:pt x="1600" y="200"/>
                      <a:pt x="1600" y="200"/>
                    </a:cubicBezTo>
                    <a:cubicBezTo>
                      <a:pt x="1900" y="200"/>
                      <a:pt x="1900" y="200"/>
                      <a:pt x="1900" y="200"/>
                    </a:cubicBezTo>
                    <a:cubicBezTo>
                      <a:pt x="1955" y="200"/>
                      <a:pt x="2000" y="155"/>
                      <a:pt x="2000" y="100"/>
                    </a:cubicBezTo>
                    <a:cubicBezTo>
                      <a:pt x="2000" y="45"/>
                      <a:pt x="1955" y="0"/>
                      <a:pt x="19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30">
                <a:extLst>
                  <a:ext uri="{FF2B5EF4-FFF2-40B4-BE49-F238E27FC236}">
                    <a16:creationId xmlns:a16="http://schemas.microsoft.com/office/drawing/2014/main" id="{CA886419-D79F-4B06-89E1-77E15BE5F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31">
                <a:extLst>
                  <a:ext uri="{FF2B5EF4-FFF2-40B4-BE49-F238E27FC236}">
                    <a16:creationId xmlns:a16="http://schemas.microsoft.com/office/drawing/2014/main" id="{6A500D53-185B-41C3-8EDA-331618E27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681163"/>
                <a:ext cx="404812" cy="779462"/>
              </a:xfrm>
              <a:custGeom>
                <a:avLst/>
                <a:gdLst>
                  <a:gd name="T0" fmla="*/ 2700 w 2800"/>
                  <a:gd name="T1" fmla="*/ 0 h 5400"/>
                  <a:gd name="T2" fmla="*/ 100 w 2800"/>
                  <a:gd name="T3" fmla="*/ 0 h 5400"/>
                  <a:gd name="T4" fmla="*/ 0 w 2800"/>
                  <a:gd name="T5" fmla="*/ 100 h 5400"/>
                  <a:gd name="T6" fmla="*/ 0 w 2800"/>
                  <a:gd name="T7" fmla="*/ 5300 h 5400"/>
                  <a:gd name="T8" fmla="*/ 100 w 2800"/>
                  <a:gd name="T9" fmla="*/ 5400 h 5400"/>
                  <a:gd name="T10" fmla="*/ 200 w 2800"/>
                  <a:gd name="T11" fmla="*/ 5300 h 5400"/>
                  <a:gd name="T12" fmla="*/ 200 w 2800"/>
                  <a:gd name="T13" fmla="*/ 200 h 5400"/>
                  <a:gd name="T14" fmla="*/ 2600 w 2800"/>
                  <a:gd name="T15" fmla="*/ 200 h 5400"/>
                  <a:gd name="T16" fmla="*/ 2600 w 2800"/>
                  <a:gd name="T17" fmla="*/ 5300 h 5400"/>
                  <a:gd name="T18" fmla="*/ 2700 w 2800"/>
                  <a:gd name="T19" fmla="*/ 5400 h 5400"/>
                  <a:gd name="T20" fmla="*/ 2800 w 2800"/>
                  <a:gd name="T21" fmla="*/ 5300 h 5400"/>
                  <a:gd name="T22" fmla="*/ 2800 w 2800"/>
                  <a:gd name="T23" fmla="*/ 100 h 5400"/>
                  <a:gd name="T24" fmla="*/ 2700 w 2800"/>
                  <a:gd name="T25" fmla="*/ 0 h 5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0" h="5400">
                    <a:moveTo>
                      <a:pt x="27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5300"/>
                      <a:pt x="0" y="5300"/>
                      <a:pt x="0" y="5300"/>
                    </a:cubicBezTo>
                    <a:cubicBezTo>
                      <a:pt x="0" y="5355"/>
                      <a:pt x="45" y="5400"/>
                      <a:pt x="100" y="5400"/>
                    </a:cubicBezTo>
                    <a:cubicBezTo>
                      <a:pt x="155" y="5400"/>
                      <a:pt x="200" y="5355"/>
                      <a:pt x="200" y="5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600" y="200"/>
                      <a:pt x="2600" y="200"/>
                      <a:pt x="2600" y="200"/>
                    </a:cubicBezTo>
                    <a:cubicBezTo>
                      <a:pt x="2600" y="5300"/>
                      <a:pt x="2600" y="5300"/>
                      <a:pt x="2600" y="5300"/>
                    </a:cubicBezTo>
                    <a:cubicBezTo>
                      <a:pt x="2600" y="5355"/>
                      <a:pt x="2645" y="5400"/>
                      <a:pt x="2700" y="5400"/>
                    </a:cubicBezTo>
                    <a:cubicBezTo>
                      <a:pt x="2755" y="5400"/>
                      <a:pt x="2800" y="5355"/>
                      <a:pt x="2800" y="5300"/>
                    </a:cubicBezTo>
                    <a:cubicBezTo>
                      <a:pt x="2800" y="100"/>
                      <a:pt x="2800" y="100"/>
                      <a:pt x="2800" y="100"/>
                    </a:cubicBezTo>
                    <a:cubicBezTo>
                      <a:pt x="2800" y="45"/>
                      <a:pt x="2755" y="0"/>
                      <a:pt x="27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F4497D1-98A3-4B08-8DF7-C2CBFD935C9C}"/>
              </a:ext>
            </a:extLst>
          </p:cNvPr>
          <p:cNvGrpSpPr/>
          <p:nvPr/>
        </p:nvGrpSpPr>
        <p:grpSpPr>
          <a:xfrm>
            <a:off x="6894036" y="2612443"/>
            <a:ext cx="842875" cy="842875"/>
            <a:chOff x="6894036" y="2612443"/>
            <a:chExt cx="842875" cy="84287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FBE80B-1DB7-4A96-AD2D-51B49A13D789}"/>
                </a:ext>
              </a:extLst>
            </p:cNvPr>
            <p:cNvSpPr/>
            <p:nvPr/>
          </p:nvSpPr>
          <p:spPr>
            <a:xfrm>
              <a:off x="6894036" y="2612443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E376F65-1402-4079-BD4F-99FF47771F48}"/>
                </a:ext>
              </a:extLst>
            </p:cNvPr>
            <p:cNvGrpSpPr/>
            <p:nvPr/>
          </p:nvGrpSpPr>
          <p:grpSpPr>
            <a:xfrm>
              <a:off x="7086934" y="2803344"/>
              <a:ext cx="462986" cy="458888"/>
              <a:chOff x="909638" y="2759075"/>
              <a:chExt cx="1614487" cy="160020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4" name="Freeform 35">
                <a:extLst>
                  <a:ext uri="{FF2B5EF4-FFF2-40B4-BE49-F238E27FC236}">
                    <a16:creationId xmlns:a16="http://schemas.microsoft.com/office/drawing/2014/main" id="{3279A4C3-5A7B-4BF0-ADD4-A0BC5978EC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759075"/>
                <a:ext cx="1614487" cy="1600200"/>
              </a:xfrm>
              <a:custGeom>
                <a:avLst/>
                <a:gdLst>
                  <a:gd name="T0" fmla="*/ 5591 w 6046"/>
                  <a:gd name="T1" fmla="*/ 1245 h 6000"/>
                  <a:gd name="T2" fmla="*/ 5109 w 6046"/>
                  <a:gd name="T3" fmla="*/ 1491 h 6000"/>
                  <a:gd name="T4" fmla="*/ 5028 w 6046"/>
                  <a:gd name="T5" fmla="*/ 1555 h 6000"/>
                  <a:gd name="T6" fmla="*/ 4991 w 6046"/>
                  <a:gd name="T7" fmla="*/ 1473 h 6000"/>
                  <a:gd name="T8" fmla="*/ 3437 w 6046"/>
                  <a:gd name="T9" fmla="*/ 0 h 6000"/>
                  <a:gd name="T10" fmla="*/ 428 w 6046"/>
                  <a:gd name="T11" fmla="*/ 91 h 6000"/>
                  <a:gd name="T12" fmla="*/ 91 w 6046"/>
                  <a:gd name="T13" fmla="*/ 373 h 6000"/>
                  <a:gd name="T14" fmla="*/ 0 w 6046"/>
                  <a:gd name="T15" fmla="*/ 5909 h 6000"/>
                  <a:gd name="T16" fmla="*/ 4509 w 6046"/>
                  <a:gd name="T17" fmla="*/ 6000 h 6000"/>
                  <a:gd name="T18" fmla="*/ 4600 w 6046"/>
                  <a:gd name="T19" fmla="*/ 5627 h 6000"/>
                  <a:gd name="T20" fmla="*/ 5028 w 6046"/>
                  <a:gd name="T21" fmla="*/ 5536 h 6000"/>
                  <a:gd name="T22" fmla="*/ 5282 w 6046"/>
                  <a:gd name="T23" fmla="*/ 3964 h 6000"/>
                  <a:gd name="T24" fmla="*/ 5973 w 6046"/>
                  <a:gd name="T25" fmla="*/ 1764 h 6000"/>
                  <a:gd name="T26" fmla="*/ 3528 w 6046"/>
                  <a:gd name="T27" fmla="*/ 309 h 6000"/>
                  <a:gd name="T28" fmla="*/ 3528 w 6046"/>
                  <a:gd name="T29" fmla="*/ 1455 h 6000"/>
                  <a:gd name="T30" fmla="*/ 4419 w 6046"/>
                  <a:gd name="T31" fmla="*/ 5818 h 6000"/>
                  <a:gd name="T32" fmla="*/ 182 w 6046"/>
                  <a:gd name="T33" fmla="*/ 555 h 6000"/>
                  <a:gd name="T34" fmla="*/ 428 w 6046"/>
                  <a:gd name="T35" fmla="*/ 5536 h 6000"/>
                  <a:gd name="T36" fmla="*/ 4419 w 6046"/>
                  <a:gd name="T37" fmla="*/ 5627 h 6000"/>
                  <a:gd name="T38" fmla="*/ 4855 w 6046"/>
                  <a:gd name="T39" fmla="*/ 5445 h 6000"/>
                  <a:gd name="T40" fmla="*/ 609 w 6046"/>
                  <a:gd name="T41" fmla="*/ 5445 h 6000"/>
                  <a:gd name="T42" fmla="*/ 3346 w 6046"/>
                  <a:gd name="T43" fmla="*/ 182 h 6000"/>
                  <a:gd name="T44" fmla="*/ 3437 w 6046"/>
                  <a:gd name="T45" fmla="*/ 1636 h 6000"/>
                  <a:gd name="T46" fmla="*/ 4855 w 6046"/>
                  <a:gd name="T47" fmla="*/ 2318 h 6000"/>
                  <a:gd name="T48" fmla="*/ 4428 w 6046"/>
                  <a:gd name="T49" fmla="*/ 3691 h 6000"/>
                  <a:gd name="T50" fmla="*/ 4509 w 6046"/>
                  <a:gd name="T51" fmla="*/ 4927 h 6000"/>
                  <a:gd name="T52" fmla="*/ 4855 w 6046"/>
                  <a:gd name="T53" fmla="*/ 4564 h 6000"/>
                  <a:gd name="T54" fmla="*/ 4619 w 6046"/>
                  <a:gd name="T55" fmla="*/ 4564 h 6000"/>
                  <a:gd name="T56" fmla="*/ 5055 w 6046"/>
                  <a:gd name="T57" fmla="*/ 3955 h 6000"/>
                  <a:gd name="T58" fmla="*/ 5809 w 6046"/>
                  <a:gd name="T59" fmla="*/ 1709 h 6000"/>
                  <a:gd name="T60" fmla="*/ 4628 w 6046"/>
                  <a:gd name="T61" fmla="*/ 3618 h 6000"/>
                  <a:gd name="T62" fmla="*/ 5528 w 6046"/>
                  <a:gd name="T63" fmla="*/ 1418 h 6000"/>
                  <a:gd name="T64" fmla="*/ 5809 w 6046"/>
                  <a:gd name="T65" fmla="*/ 1709 h 6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6" h="6000">
                    <a:moveTo>
                      <a:pt x="5737" y="1291"/>
                    </a:moveTo>
                    <a:cubicBezTo>
                      <a:pt x="5591" y="1245"/>
                      <a:pt x="5591" y="1245"/>
                      <a:pt x="5591" y="1245"/>
                    </a:cubicBezTo>
                    <a:cubicBezTo>
                      <a:pt x="5555" y="1236"/>
                      <a:pt x="5519" y="1227"/>
                      <a:pt x="5473" y="1227"/>
                    </a:cubicBezTo>
                    <a:cubicBezTo>
                      <a:pt x="5309" y="1227"/>
                      <a:pt x="5164" y="1336"/>
                      <a:pt x="5109" y="1491"/>
                    </a:cubicBezTo>
                    <a:cubicBezTo>
                      <a:pt x="5028" y="1736"/>
                      <a:pt x="5028" y="1736"/>
                      <a:pt x="5028" y="1736"/>
                    </a:cubicBezTo>
                    <a:cubicBezTo>
                      <a:pt x="5028" y="1555"/>
                      <a:pt x="5028" y="1555"/>
                      <a:pt x="5028" y="1555"/>
                    </a:cubicBezTo>
                    <a:cubicBezTo>
                      <a:pt x="5028" y="1545"/>
                      <a:pt x="5028" y="1545"/>
                      <a:pt x="5028" y="1545"/>
                    </a:cubicBezTo>
                    <a:cubicBezTo>
                      <a:pt x="5028" y="1518"/>
                      <a:pt x="5009" y="1491"/>
                      <a:pt x="4991" y="1473"/>
                    </a:cubicBezTo>
                    <a:cubicBezTo>
                      <a:pt x="3500" y="27"/>
                      <a:pt x="3500" y="27"/>
                      <a:pt x="3500" y="27"/>
                    </a:cubicBezTo>
                    <a:cubicBezTo>
                      <a:pt x="3482" y="9"/>
                      <a:pt x="3455" y="0"/>
                      <a:pt x="3437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464" y="0"/>
                      <a:pt x="428" y="36"/>
                      <a:pt x="428" y="91"/>
                    </a:cubicBezTo>
                    <a:cubicBezTo>
                      <a:pt x="428" y="373"/>
                      <a:pt x="428" y="373"/>
                      <a:pt x="428" y="373"/>
                    </a:cubicBezTo>
                    <a:cubicBezTo>
                      <a:pt x="91" y="373"/>
                      <a:pt x="91" y="373"/>
                      <a:pt x="91" y="373"/>
                    </a:cubicBezTo>
                    <a:cubicBezTo>
                      <a:pt x="37" y="373"/>
                      <a:pt x="0" y="409"/>
                      <a:pt x="0" y="464"/>
                    </a:cubicBezTo>
                    <a:cubicBezTo>
                      <a:pt x="0" y="5909"/>
                      <a:pt x="0" y="5909"/>
                      <a:pt x="0" y="5909"/>
                    </a:cubicBezTo>
                    <a:cubicBezTo>
                      <a:pt x="0" y="5964"/>
                      <a:pt x="37" y="6000"/>
                      <a:pt x="91" y="6000"/>
                    </a:cubicBezTo>
                    <a:cubicBezTo>
                      <a:pt x="4509" y="6000"/>
                      <a:pt x="4509" y="6000"/>
                      <a:pt x="4509" y="6000"/>
                    </a:cubicBezTo>
                    <a:cubicBezTo>
                      <a:pt x="4564" y="6000"/>
                      <a:pt x="4600" y="5964"/>
                      <a:pt x="4600" y="5909"/>
                    </a:cubicBezTo>
                    <a:cubicBezTo>
                      <a:pt x="4600" y="5627"/>
                      <a:pt x="4600" y="5627"/>
                      <a:pt x="4600" y="5627"/>
                    </a:cubicBezTo>
                    <a:cubicBezTo>
                      <a:pt x="4937" y="5627"/>
                      <a:pt x="4937" y="5627"/>
                      <a:pt x="4937" y="5627"/>
                    </a:cubicBezTo>
                    <a:cubicBezTo>
                      <a:pt x="4991" y="5627"/>
                      <a:pt x="5028" y="5591"/>
                      <a:pt x="5028" y="5536"/>
                    </a:cubicBezTo>
                    <a:cubicBezTo>
                      <a:pt x="5028" y="4309"/>
                      <a:pt x="5028" y="4309"/>
                      <a:pt x="5028" y="4309"/>
                    </a:cubicBezTo>
                    <a:cubicBezTo>
                      <a:pt x="5282" y="3964"/>
                      <a:pt x="5282" y="3964"/>
                      <a:pt x="5282" y="3964"/>
                    </a:cubicBezTo>
                    <a:cubicBezTo>
                      <a:pt x="5291" y="3936"/>
                      <a:pt x="5291" y="3936"/>
                      <a:pt x="5291" y="3936"/>
                    </a:cubicBezTo>
                    <a:cubicBezTo>
                      <a:pt x="5973" y="1764"/>
                      <a:pt x="5973" y="1764"/>
                      <a:pt x="5973" y="1764"/>
                    </a:cubicBezTo>
                    <a:cubicBezTo>
                      <a:pt x="6046" y="1564"/>
                      <a:pt x="5937" y="1355"/>
                      <a:pt x="5737" y="1291"/>
                    </a:cubicBezTo>
                    <a:close/>
                    <a:moveTo>
                      <a:pt x="3528" y="309"/>
                    </a:moveTo>
                    <a:cubicBezTo>
                      <a:pt x="4719" y="1455"/>
                      <a:pt x="4719" y="1455"/>
                      <a:pt x="4719" y="1455"/>
                    </a:cubicBezTo>
                    <a:cubicBezTo>
                      <a:pt x="3528" y="1455"/>
                      <a:pt x="3528" y="1455"/>
                      <a:pt x="3528" y="1455"/>
                    </a:cubicBezTo>
                    <a:lnTo>
                      <a:pt x="3528" y="309"/>
                    </a:lnTo>
                    <a:close/>
                    <a:moveTo>
                      <a:pt x="4419" y="5818"/>
                    </a:moveTo>
                    <a:cubicBezTo>
                      <a:pt x="182" y="5818"/>
                      <a:pt x="182" y="5818"/>
                      <a:pt x="182" y="5818"/>
                    </a:cubicBezTo>
                    <a:cubicBezTo>
                      <a:pt x="182" y="555"/>
                      <a:pt x="182" y="555"/>
                      <a:pt x="182" y="555"/>
                    </a:cubicBezTo>
                    <a:cubicBezTo>
                      <a:pt x="428" y="555"/>
                      <a:pt x="428" y="555"/>
                      <a:pt x="428" y="555"/>
                    </a:cubicBezTo>
                    <a:cubicBezTo>
                      <a:pt x="428" y="5536"/>
                      <a:pt x="428" y="5536"/>
                      <a:pt x="428" y="5536"/>
                    </a:cubicBezTo>
                    <a:cubicBezTo>
                      <a:pt x="428" y="5591"/>
                      <a:pt x="464" y="5627"/>
                      <a:pt x="519" y="5627"/>
                    </a:cubicBezTo>
                    <a:cubicBezTo>
                      <a:pt x="4419" y="5627"/>
                      <a:pt x="4419" y="5627"/>
                      <a:pt x="4419" y="5627"/>
                    </a:cubicBezTo>
                    <a:cubicBezTo>
                      <a:pt x="4419" y="5818"/>
                      <a:pt x="4419" y="5818"/>
                      <a:pt x="4419" y="5818"/>
                    </a:cubicBezTo>
                    <a:close/>
                    <a:moveTo>
                      <a:pt x="4855" y="5445"/>
                    </a:moveTo>
                    <a:cubicBezTo>
                      <a:pt x="4846" y="5445"/>
                      <a:pt x="4846" y="5445"/>
                      <a:pt x="4846" y="5445"/>
                    </a:cubicBezTo>
                    <a:cubicBezTo>
                      <a:pt x="609" y="5445"/>
                      <a:pt x="609" y="5445"/>
                      <a:pt x="609" y="5445"/>
                    </a:cubicBezTo>
                    <a:cubicBezTo>
                      <a:pt x="609" y="182"/>
                      <a:pt x="609" y="182"/>
                      <a:pt x="609" y="182"/>
                    </a:cubicBezTo>
                    <a:cubicBezTo>
                      <a:pt x="3346" y="182"/>
                      <a:pt x="3346" y="182"/>
                      <a:pt x="3346" y="182"/>
                    </a:cubicBezTo>
                    <a:cubicBezTo>
                      <a:pt x="3346" y="1545"/>
                      <a:pt x="3346" y="1545"/>
                      <a:pt x="3346" y="1545"/>
                    </a:cubicBezTo>
                    <a:cubicBezTo>
                      <a:pt x="3346" y="1600"/>
                      <a:pt x="3382" y="1636"/>
                      <a:pt x="3437" y="1636"/>
                    </a:cubicBezTo>
                    <a:cubicBezTo>
                      <a:pt x="4855" y="1636"/>
                      <a:pt x="4855" y="1636"/>
                      <a:pt x="4855" y="1636"/>
                    </a:cubicBezTo>
                    <a:cubicBezTo>
                      <a:pt x="4855" y="2318"/>
                      <a:pt x="4855" y="2318"/>
                      <a:pt x="4855" y="2318"/>
                    </a:cubicBezTo>
                    <a:cubicBezTo>
                      <a:pt x="4428" y="3664"/>
                      <a:pt x="4428" y="3664"/>
                      <a:pt x="4428" y="3664"/>
                    </a:cubicBezTo>
                    <a:cubicBezTo>
                      <a:pt x="4428" y="3691"/>
                      <a:pt x="4428" y="3691"/>
                      <a:pt x="4428" y="3691"/>
                    </a:cubicBezTo>
                    <a:cubicBezTo>
                      <a:pt x="4446" y="4845"/>
                      <a:pt x="4446" y="4845"/>
                      <a:pt x="4446" y="4845"/>
                    </a:cubicBezTo>
                    <a:cubicBezTo>
                      <a:pt x="4446" y="4882"/>
                      <a:pt x="4473" y="4918"/>
                      <a:pt x="4509" y="4927"/>
                    </a:cubicBezTo>
                    <a:cubicBezTo>
                      <a:pt x="4546" y="4936"/>
                      <a:pt x="4591" y="4927"/>
                      <a:pt x="4609" y="4891"/>
                    </a:cubicBezTo>
                    <a:cubicBezTo>
                      <a:pt x="4855" y="4564"/>
                      <a:pt x="4855" y="4564"/>
                      <a:pt x="4855" y="4564"/>
                    </a:cubicBezTo>
                    <a:cubicBezTo>
                      <a:pt x="4855" y="5445"/>
                      <a:pt x="4855" y="5445"/>
                      <a:pt x="4855" y="5445"/>
                    </a:cubicBezTo>
                    <a:close/>
                    <a:moveTo>
                      <a:pt x="4619" y="4564"/>
                    </a:moveTo>
                    <a:cubicBezTo>
                      <a:pt x="4600" y="3809"/>
                      <a:pt x="4600" y="3809"/>
                      <a:pt x="4600" y="3809"/>
                    </a:cubicBezTo>
                    <a:cubicBezTo>
                      <a:pt x="5055" y="3955"/>
                      <a:pt x="5055" y="3955"/>
                      <a:pt x="5055" y="3955"/>
                    </a:cubicBezTo>
                    <a:lnTo>
                      <a:pt x="4619" y="4564"/>
                    </a:lnTo>
                    <a:close/>
                    <a:moveTo>
                      <a:pt x="5809" y="1709"/>
                    </a:moveTo>
                    <a:cubicBezTo>
                      <a:pt x="5155" y="3791"/>
                      <a:pt x="5155" y="3791"/>
                      <a:pt x="5155" y="3791"/>
                    </a:cubicBezTo>
                    <a:cubicBezTo>
                      <a:pt x="4628" y="3618"/>
                      <a:pt x="4628" y="3618"/>
                      <a:pt x="4628" y="3618"/>
                    </a:cubicBezTo>
                    <a:cubicBezTo>
                      <a:pt x="5282" y="1545"/>
                      <a:pt x="5282" y="1545"/>
                      <a:pt x="5282" y="1545"/>
                    </a:cubicBezTo>
                    <a:cubicBezTo>
                      <a:pt x="5319" y="1445"/>
                      <a:pt x="5428" y="1382"/>
                      <a:pt x="5528" y="1418"/>
                    </a:cubicBezTo>
                    <a:cubicBezTo>
                      <a:pt x="5673" y="1464"/>
                      <a:pt x="5673" y="1464"/>
                      <a:pt x="5673" y="1464"/>
                    </a:cubicBezTo>
                    <a:cubicBezTo>
                      <a:pt x="5782" y="1491"/>
                      <a:pt x="5846" y="1609"/>
                      <a:pt x="5809" y="170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36">
                <a:extLst>
                  <a:ext uri="{FF2B5EF4-FFF2-40B4-BE49-F238E27FC236}">
                    <a16:creationId xmlns:a16="http://schemas.microsoft.com/office/drawing/2014/main" id="{401F3240-C3E0-41CD-8030-6B57106BCD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2850" y="2900363"/>
                <a:ext cx="398462" cy="295275"/>
              </a:xfrm>
              <a:custGeom>
                <a:avLst/>
                <a:gdLst>
                  <a:gd name="T0" fmla="*/ 91 w 1491"/>
                  <a:gd name="T1" fmla="*/ 1109 h 1109"/>
                  <a:gd name="T2" fmla="*/ 1400 w 1491"/>
                  <a:gd name="T3" fmla="*/ 1109 h 1109"/>
                  <a:gd name="T4" fmla="*/ 1491 w 1491"/>
                  <a:gd name="T5" fmla="*/ 1018 h 1109"/>
                  <a:gd name="T6" fmla="*/ 1491 w 1491"/>
                  <a:gd name="T7" fmla="*/ 91 h 1109"/>
                  <a:gd name="T8" fmla="*/ 1400 w 1491"/>
                  <a:gd name="T9" fmla="*/ 0 h 1109"/>
                  <a:gd name="T10" fmla="*/ 91 w 1491"/>
                  <a:gd name="T11" fmla="*/ 0 h 1109"/>
                  <a:gd name="T12" fmla="*/ 0 w 1491"/>
                  <a:gd name="T13" fmla="*/ 91 h 1109"/>
                  <a:gd name="T14" fmla="*/ 0 w 1491"/>
                  <a:gd name="T15" fmla="*/ 1018 h 1109"/>
                  <a:gd name="T16" fmla="*/ 91 w 1491"/>
                  <a:gd name="T17" fmla="*/ 1109 h 1109"/>
                  <a:gd name="T18" fmla="*/ 182 w 1491"/>
                  <a:gd name="T19" fmla="*/ 182 h 1109"/>
                  <a:gd name="T20" fmla="*/ 1309 w 1491"/>
                  <a:gd name="T21" fmla="*/ 182 h 1109"/>
                  <a:gd name="T22" fmla="*/ 1309 w 1491"/>
                  <a:gd name="T23" fmla="*/ 928 h 1109"/>
                  <a:gd name="T24" fmla="*/ 182 w 1491"/>
                  <a:gd name="T25" fmla="*/ 928 h 1109"/>
                  <a:gd name="T26" fmla="*/ 182 w 1491"/>
                  <a:gd name="T27" fmla="*/ 182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1" h="1109">
                    <a:moveTo>
                      <a:pt x="91" y="1109"/>
                    </a:moveTo>
                    <a:cubicBezTo>
                      <a:pt x="1400" y="1109"/>
                      <a:pt x="1400" y="1109"/>
                      <a:pt x="1400" y="1109"/>
                    </a:cubicBezTo>
                    <a:cubicBezTo>
                      <a:pt x="1454" y="1109"/>
                      <a:pt x="1491" y="1073"/>
                      <a:pt x="1491" y="1018"/>
                    </a:cubicBezTo>
                    <a:cubicBezTo>
                      <a:pt x="1491" y="91"/>
                      <a:pt x="1491" y="91"/>
                      <a:pt x="1491" y="91"/>
                    </a:cubicBezTo>
                    <a:cubicBezTo>
                      <a:pt x="1491" y="37"/>
                      <a:pt x="1454" y="0"/>
                      <a:pt x="1400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018"/>
                      <a:pt x="0" y="1018"/>
                      <a:pt x="0" y="1018"/>
                    </a:cubicBezTo>
                    <a:cubicBezTo>
                      <a:pt x="0" y="1064"/>
                      <a:pt x="45" y="1109"/>
                      <a:pt x="91" y="1109"/>
                    </a:cubicBezTo>
                    <a:close/>
                    <a:moveTo>
                      <a:pt x="182" y="182"/>
                    </a:moveTo>
                    <a:cubicBezTo>
                      <a:pt x="1309" y="182"/>
                      <a:pt x="1309" y="182"/>
                      <a:pt x="1309" y="182"/>
                    </a:cubicBezTo>
                    <a:cubicBezTo>
                      <a:pt x="1309" y="928"/>
                      <a:pt x="1309" y="928"/>
                      <a:pt x="1309" y="928"/>
                    </a:cubicBezTo>
                    <a:cubicBezTo>
                      <a:pt x="182" y="928"/>
                      <a:pt x="182" y="928"/>
                      <a:pt x="182" y="928"/>
                    </a:cubicBezTo>
                    <a:lnTo>
                      <a:pt x="18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37">
                <a:extLst>
                  <a:ext uri="{FF2B5EF4-FFF2-40B4-BE49-F238E27FC236}">
                    <a16:creationId xmlns:a16="http://schemas.microsoft.com/office/drawing/2014/main" id="{D13CCE11-8B20-497D-92DC-26CDBC1CE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375025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38">
                <a:extLst>
                  <a:ext uri="{FF2B5EF4-FFF2-40B4-BE49-F238E27FC236}">
                    <a16:creationId xmlns:a16="http://schemas.microsoft.com/office/drawing/2014/main" id="{EC088C8D-6AB9-4361-8EED-39E38F5F8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552825"/>
                <a:ext cx="785812" cy="47625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5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39">
                <a:extLst>
                  <a:ext uri="{FF2B5EF4-FFF2-40B4-BE49-F238E27FC236}">
                    <a16:creationId xmlns:a16="http://schemas.microsoft.com/office/drawing/2014/main" id="{2E43843B-A0DE-4AD4-A314-349C076C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729038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7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40">
                <a:extLst>
                  <a:ext uri="{FF2B5EF4-FFF2-40B4-BE49-F238E27FC236}">
                    <a16:creationId xmlns:a16="http://schemas.microsoft.com/office/drawing/2014/main" id="{76E003A5-C84F-45DF-BC0D-50739C448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906838"/>
                <a:ext cx="784225" cy="47625"/>
              </a:xfrm>
              <a:custGeom>
                <a:avLst/>
                <a:gdLst>
                  <a:gd name="T0" fmla="*/ 2936 w 2936"/>
                  <a:gd name="T1" fmla="*/ 91 h 182"/>
                  <a:gd name="T2" fmla="*/ 2845 w 2936"/>
                  <a:gd name="T3" fmla="*/ 0 h 182"/>
                  <a:gd name="T4" fmla="*/ 91 w 2936"/>
                  <a:gd name="T5" fmla="*/ 0 h 182"/>
                  <a:gd name="T6" fmla="*/ 0 w 2936"/>
                  <a:gd name="T7" fmla="*/ 91 h 182"/>
                  <a:gd name="T8" fmla="*/ 91 w 2936"/>
                  <a:gd name="T9" fmla="*/ 182 h 182"/>
                  <a:gd name="T10" fmla="*/ 2854 w 2936"/>
                  <a:gd name="T11" fmla="*/ 182 h 182"/>
                  <a:gd name="T12" fmla="*/ 2936 w 2936"/>
                  <a:gd name="T13" fmla="*/ 9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6" h="182">
                    <a:moveTo>
                      <a:pt x="2936" y="91"/>
                    </a:moveTo>
                    <a:cubicBezTo>
                      <a:pt x="2936" y="36"/>
                      <a:pt x="2900" y="0"/>
                      <a:pt x="284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0" y="182"/>
                      <a:pt x="2936" y="136"/>
                      <a:pt x="2936" y="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41">
                <a:extLst>
                  <a:ext uri="{FF2B5EF4-FFF2-40B4-BE49-F238E27FC236}">
                    <a16:creationId xmlns:a16="http://schemas.microsoft.com/office/drawing/2014/main" id="{0D28EB63-63CF-4362-970C-5B342ECA4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300" y="4083050"/>
                <a:ext cx="412750" cy="49213"/>
              </a:xfrm>
              <a:custGeom>
                <a:avLst/>
                <a:gdLst>
                  <a:gd name="T0" fmla="*/ 1463 w 1545"/>
                  <a:gd name="T1" fmla="*/ 0 h 181"/>
                  <a:gd name="T2" fmla="*/ 91 w 1545"/>
                  <a:gd name="T3" fmla="*/ 0 h 181"/>
                  <a:gd name="T4" fmla="*/ 0 w 1545"/>
                  <a:gd name="T5" fmla="*/ 91 h 181"/>
                  <a:gd name="T6" fmla="*/ 91 w 1545"/>
                  <a:gd name="T7" fmla="*/ 181 h 181"/>
                  <a:gd name="T8" fmla="*/ 1454 w 1545"/>
                  <a:gd name="T9" fmla="*/ 181 h 181"/>
                  <a:gd name="T10" fmla="*/ 1545 w 1545"/>
                  <a:gd name="T11" fmla="*/ 91 h 181"/>
                  <a:gd name="T12" fmla="*/ 1463 w 1545"/>
                  <a:gd name="T1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5" h="181">
                    <a:moveTo>
                      <a:pt x="1463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1"/>
                      <a:pt x="91" y="181"/>
                    </a:cubicBezTo>
                    <a:cubicBezTo>
                      <a:pt x="1454" y="181"/>
                      <a:pt x="1454" y="181"/>
                      <a:pt x="1454" y="181"/>
                    </a:cubicBezTo>
                    <a:cubicBezTo>
                      <a:pt x="1509" y="181"/>
                      <a:pt x="1545" y="145"/>
                      <a:pt x="1545" y="91"/>
                    </a:cubicBezTo>
                    <a:cubicBezTo>
                      <a:pt x="1545" y="36"/>
                      <a:pt x="1509" y="0"/>
                      <a:pt x="14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81F3F6A-CDB2-4DB7-9831-15210F09028E}"/>
              </a:ext>
            </a:extLst>
          </p:cNvPr>
          <p:cNvGrpSpPr/>
          <p:nvPr/>
        </p:nvGrpSpPr>
        <p:grpSpPr>
          <a:xfrm>
            <a:off x="6911012" y="3995968"/>
            <a:ext cx="842875" cy="842875"/>
            <a:chOff x="6911012" y="3995968"/>
            <a:chExt cx="842875" cy="84287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18660F-1B4B-4ACF-A5C6-0BE769D4C60E}"/>
                </a:ext>
              </a:extLst>
            </p:cNvPr>
            <p:cNvSpPr/>
            <p:nvPr/>
          </p:nvSpPr>
          <p:spPr>
            <a:xfrm>
              <a:off x="6911012" y="3995968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DF53BE6-227A-4931-A40A-D9072C2A454E}"/>
                </a:ext>
              </a:extLst>
            </p:cNvPr>
            <p:cNvGrpSpPr/>
            <p:nvPr/>
          </p:nvGrpSpPr>
          <p:grpSpPr>
            <a:xfrm>
              <a:off x="7052165" y="4144187"/>
              <a:ext cx="559126" cy="546436"/>
              <a:chOff x="869950" y="3732213"/>
              <a:chExt cx="2378075" cy="232410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5" name="Freeform 45">
                <a:extLst>
                  <a:ext uri="{FF2B5EF4-FFF2-40B4-BE49-F238E27FC236}">
                    <a16:creationId xmlns:a16="http://schemas.microsoft.com/office/drawing/2014/main" id="{FB9E7722-47F9-4B5F-93BC-CCE4A174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600" y="4962526"/>
                <a:ext cx="225425" cy="147638"/>
              </a:xfrm>
              <a:custGeom>
                <a:avLst/>
                <a:gdLst>
                  <a:gd name="T0" fmla="*/ 483 w 571"/>
                  <a:gd name="T1" fmla="*/ 0 h 373"/>
                  <a:gd name="T2" fmla="*/ 396 w 571"/>
                  <a:gd name="T3" fmla="*/ 88 h 373"/>
                  <a:gd name="T4" fmla="*/ 285 w 571"/>
                  <a:gd name="T5" fmla="*/ 198 h 373"/>
                  <a:gd name="T6" fmla="*/ 174 w 571"/>
                  <a:gd name="T7" fmla="*/ 88 h 373"/>
                  <a:gd name="T8" fmla="*/ 87 w 571"/>
                  <a:gd name="T9" fmla="*/ 0 h 373"/>
                  <a:gd name="T10" fmla="*/ 0 w 571"/>
                  <a:gd name="T11" fmla="*/ 88 h 373"/>
                  <a:gd name="T12" fmla="*/ 285 w 571"/>
                  <a:gd name="T13" fmla="*/ 373 h 373"/>
                  <a:gd name="T14" fmla="*/ 571 w 571"/>
                  <a:gd name="T15" fmla="*/ 88 h 373"/>
                  <a:gd name="T16" fmla="*/ 483 w 571"/>
                  <a:gd name="T1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1" h="373">
                    <a:moveTo>
                      <a:pt x="483" y="0"/>
                    </a:moveTo>
                    <a:cubicBezTo>
                      <a:pt x="435" y="0"/>
                      <a:pt x="396" y="39"/>
                      <a:pt x="396" y="88"/>
                    </a:cubicBezTo>
                    <a:cubicBezTo>
                      <a:pt x="396" y="149"/>
                      <a:pt x="346" y="198"/>
                      <a:pt x="285" y="198"/>
                    </a:cubicBezTo>
                    <a:cubicBezTo>
                      <a:pt x="224" y="198"/>
                      <a:pt x="174" y="149"/>
                      <a:pt x="174" y="88"/>
                    </a:cubicBez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8"/>
                    </a:cubicBezTo>
                    <a:cubicBezTo>
                      <a:pt x="0" y="245"/>
                      <a:pt x="128" y="373"/>
                      <a:pt x="285" y="373"/>
                    </a:cubicBezTo>
                    <a:cubicBezTo>
                      <a:pt x="442" y="373"/>
                      <a:pt x="571" y="245"/>
                      <a:pt x="571" y="88"/>
                    </a:cubicBezTo>
                    <a:cubicBezTo>
                      <a:pt x="571" y="39"/>
                      <a:pt x="531" y="0"/>
                      <a:pt x="48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46">
                <a:extLst>
                  <a:ext uri="{FF2B5EF4-FFF2-40B4-BE49-F238E27FC236}">
                    <a16:creationId xmlns:a16="http://schemas.microsoft.com/office/drawing/2014/main" id="{E15608A4-3C22-4D6C-A8EC-2CE621CA4B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0" y="3732213"/>
                <a:ext cx="2378075" cy="2324100"/>
              </a:xfrm>
              <a:custGeom>
                <a:avLst/>
                <a:gdLst>
                  <a:gd name="T0" fmla="*/ 5459 w 6000"/>
                  <a:gd name="T1" fmla="*/ 2980 h 5880"/>
                  <a:gd name="T2" fmla="*/ 5125 w 6000"/>
                  <a:gd name="T3" fmla="*/ 1842 h 5880"/>
                  <a:gd name="T4" fmla="*/ 3967 w 6000"/>
                  <a:gd name="T5" fmla="*/ 1731 h 5880"/>
                  <a:gd name="T6" fmla="*/ 3894 w 6000"/>
                  <a:gd name="T7" fmla="*/ 1245 h 5880"/>
                  <a:gd name="T8" fmla="*/ 3423 w 6000"/>
                  <a:gd name="T9" fmla="*/ 1911 h 5880"/>
                  <a:gd name="T10" fmla="*/ 1984 w 6000"/>
                  <a:gd name="T11" fmla="*/ 1911 h 5880"/>
                  <a:gd name="T12" fmla="*/ 2703 w 6000"/>
                  <a:gd name="T13" fmla="*/ 175 h 5880"/>
                  <a:gd name="T14" fmla="*/ 3729 w 6000"/>
                  <a:gd name="T15" fmla="*/ 773 h 5880"/>
                  <a:gd name="T16" fmla="*/ 2703 w 6000"/>
                  <a:gd name="T17" fmla="*/ 0 h 5880"/>
                  <a:gd name="T18" fmla="*/ 1861 w 6000"/>
                  <a:gd name="T19" fmla="*/ 2035 h 5880"/>
                  <a:gd name="T20" fmla="*/ 1909 w 6000"/>
                  <a:gd name="T21" fmla="*/ 2250 h 5880"/>
                  <a:gd name="T22" fmla="*/ 3442 w 6000"/>
                  <a:gd name="T23" fmla="*/ 2415 h 5880"/>
                  <a:gd name="T24" fmla="*/ 3497 w 6000"/>
                  <a:gd name="T25" fmla="*/ 2250 h 5880"/>
                  <a:gd name="T26" fmla="*/ 3546 w 6000"/>
                  <a:gd name="T27" fmla="*/ 2035 h 5880"/>
                  <a:gd name="T28" fmla="*/ 3863 w 6000"/>
                  <a:gd name="T29" fmla="*/ 1884 h 5880"/>
                  <a:gd name="T30" fmla="*/ 4100 w 6000"/>
                  <a:gd name="T31" fmla="*/ 2752 h 5880"/>
                  <a:gd name="T32" fmla="*/ 5014 w 6000"/>
                  <a:gd name="T33" fmla="*/ 2533 h 5880"/>
                  <a:gd name="T34" fmla="*/ 5472 w 6000"/>
                  <a:gd name="T35" fmla="*/ 3213 h 5880"/>
                  <a:gd name="T36" fmla="*/ 5825 w 6000"/>
                  <a:gd name="T37" fmla="*/ 3847 h 5880"/>
                  <a:gd name="T38" fmla="*/ 5171 w 6000"/>
                  <a:gd name="T39" fmla="*/ 4244 h 5880"/>
                  <a:gd name="T40" fmla="*/ 4245 w 6000"/>
                  <a:gd name="T41" fmla="*/ 5673 h 5880"/>
                  <a:gd name="T42" fmla="*/ 3756 w 6000"/>
                  <a:gd name="T43" fmla="*/ 5673 h 5880"/>
                  <a:gd name="T44" fmla="*/ 2985 w 6000"/>
                  <a:gd name="T45" fmla="*/ 5232 h 5880"/>
                  <a:gd name="T46" fmla="*/ 2367 w 6000"/>
                  <a:gd name="T47" fmla="*/ 5673 h 5880"/>
                  <a:gd name="T48" fmla="*/ 1878 w 6000"/>
                  <a:gd name="T49" fmla="*/ 5673 h 5880"/>
                  <a:gd name="T50" fmla="*/ 833 w 6000"/>
                  <a:gd name="T51" fmla="*/ 3507 h 5880"/>
                  <a:gd name="T52" fmla="*/ 1644 w 6000"/>
                  <a:gd name="T53" fmla="*/ 1980 h 5880"/>
                  <a:gd name="T54" fmla="*/ 681 w 6000"/>
                  <a:gd name="T55" fmla="*/ 3189 h 5880"/>
                  <a:gd name="T56" fmla="*/ 359 w 6000"/>
                  <a:gd name="T57" fmla="*/ 2781 h 5880"/>
                  <a:gd name="T58" fmla="*/ 433 w 6000"/>
                  <a:gd name="T59" fmla="*/ 3328 h 5880"/>
                  <a:gd name="T60" fmla="*/ 0 w 6000"/>
                  <a:gd name="T61" fmla="*/ 3616 h 5880"/>
                  <a:gd name="T62" fmla="*/ 107 w 6000"/>
                  <a:gd name="T63" fmla="*/ 3708 h 5880"/>
                  <a:gd name="T64" fmla="*/ 663 w 6000"/>
                  <a:gd name="T65" fmla="*/ 3363 h 5880"/>
                  <a:gd name="T66" fmla="*/ 916 w 6000"/>
                  <a:gd name="T67" fmla="*/ 4470 h 5880"/>
                  <a:gd name="T68" fmla="*/ 1916 w 6000"/>
                  <a:gd name="T69" fmla="*/ 5880 h 5880"/>
                  <a:gd name="T70" fmla="*/ 2599 w 6000"/>
                  <a:gd name="T71" fmla="*/ 5387 h 5880"/>
                  <a:gd name="T72" fmla="*/ 3584 w 6000"/>
                  <a:gd name="T73" fmla="*/ 5706 h 5880"/>
                  <a:gd name="T74" fmla="*/ 4417 w 6000"/>
                  <a:gd name="T75" fmla="*/ 5706 h 5880"/>
                  <a:gd name="T76" fmla="*/ 5375 w 6000"/>
                  <a:gd name="T77" fmla="*/ 4288 h 5880"/>
                  <a:gd name="T78" fmla="*/ 6000 w 6000"/>
                  <a:gd name="T79" fmla="*/ 3440 h 5880"/>
                  <a:gd name="T80" fmla="*/ 4723 w 6000"/>
                  <a:gd name="T81" fmla="*/ 2672 h 5880"/>
                  <a:gd name="T82" fmla="*/ 4031 w 6000"/>
                  <a:gd name="T83" fmla="*/ 1932 h 5880"/>
                  <a:gd name="T84" fmla="*/ 4906 w 6000"/>
                  <a:gd name="T85" fmla="*/ 1597 h 5880"/>
                  <a:gd name="T86" fmla="*/ 271 w 6000"/>
                  <a:gd name="T87" fmla="*/ 2988 h 5880"/>
                  <a:gd name="T88" fmla="*/ 462 w 6000"/>
                  <a:gd name="T89" fmla="*/ 3078 h 5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000" h="5880">
                    <a:moveTo>
                      <a:pt x="5771" y="3126"/>
                    </a:moveTo>
                    <a:cubicBezTo>
                      <a:pt x="5525" y="3047"/>
                      <a:pt x="5525" y="3047"/>
                      <a:pt x="5525" y="3047"/>
                    </a:cubicBezTo>
                    <a:cubicBezTo>
                      <a:pt x="5494" y="3037"/>
                      <a:pt x="5469" y="3012"/>
                      <a:pt x="5459" y="2980"/>
                    </a:cubicBezTo>
                    <a:cubicBezTo>
                      <a:pt x="5407" y="2815"/>
                      <a:pt x="5329" y="2660"/>
                      <a:pt x="5226" y="2520"/>
                    </a:cubicBezTo>
                    <a:cubicBezTo>
                      <a:pt x="5180" y="2456"/>
                      <a:pt x="5128" y="2395"/>
                      <a:pt x="5071" y="2337"/>
                    </a:cubicBezTo>
                    <a:cubicBezTo>
                      <a:pt x="5107" y="2178"/>
                      <a:pt x="5127" y="1998"/>
                      <a:pt x="5125" y="1842"/>
                    </a:cubicBezTo>
                    <a:cubicBezTo>
                      <a:pt x="5121" y="1620"/>
                      <a:pt x="5076" y="1489"/>
                      <a:pt x="4989" y="1443"/>
                    </a:cubicBezTo>
                    <a:cubicBezTo>
                      <a:pt x="4941" y="1419"/>
                      <a:pt x="4797" y="1343"/>
                      <a:pt x="4019" y="1700"/>
                    </a:cubicBezTo>
                    <a:cubicBezTo>
                      <a:pt x="4000" y="1708"/>
                      <a:pt x="3983" y="1719"/>
                      <a:pt x="3967" y="1731"/>
                    </a:cubicBezTo>
                    <a:cubicBezTo>
                      <a:pt x="3914" y="1716"/>
                      <a:pt x="3861" y="1703"/>
                      <a:pt x="3807" y="1692"/>
                    </a:cubicBezTo>
                    <a:cubicBezTo>
                      <a:pt x="3800" y="1690"/>
                      <a:pt x="3794" y="1689"/>
                      <a:pt x="3787" y="1688"/>
                    </a:cubicBezTo>
                    <a:cubicBezTo>
                      <a:pt x="3850" y="1550"/>
                      <a:pt x="3887" y="1400"/>
                      <a:pt x="3894" y="1245"/>
                    </a:cubicBezTo>
                    <a:cubicBezTo>
                      <a:pt x="3896" y="1197"/>
                      <a:pt x="3859" y="1156"/>
                      <a:pt x="3811" y="1154"/>
                    </a:cubicBezTo>
                    <a:cubicBezTo>
                      <a:pt x="3763" y="1152"/>
                      <a:pt x="3722" y="1189"/>
                      <a:pt x="3719" y="1238"/>
                    </a:cubicBezTo>
                    <a:cubicBezTo>
                      <a:pt x="3708" y="1492"/>
                      <a:pt x="3603" y="1731"/>
                      <a:pt x="3423" y="1911"/>
                    </a:cubicBezTo>
                    <a:cubicBezTo>
                      <a:pt x="3315" y="2019"/>
                      <a:pt x="3189" y="2097"/>
                      <a:pt x="3055" y="2146"/>
                    </a:cubicBezTo>
                    <a:cubicBezTo>
                      <a:pt x="2822" y="2113"/>
                      <a:pt x="2585" y="2113"/>
                      <a:pt x="2352" y="2146"/>
                    </a:cubicBezTo>
                    <a:cubicBezTo>
                      <a:pt x="2218" y="2097"/>
                      <a:pt x="2092" y="2019"/>
                      <a:pt x="1984" y="1911"/>
                    </a:cubicBezTo>
                    <a:cubicBezTo>
                      <a:pt x="1792" y="1719"/>
                      <a:pt x="1686" y="1463"/>
                      <a:pt x="1686" y="1192"/>
                    </a:cubicBezTo>
                    <a:cubicBezTo>
                      <a:pt x="1686" y="920"/>
                      <a:pt x="1792" y="665"/>
                      <a:pt x="1984" y="473"/>
                    </a:cubicBezTo>
                    <a:cubicBezTo>
                      <a:pt x="2176" y="280"/>
                      <a:pt x="2432" y="175"/>
                      <a:pt x="2703" y="175"/>
                    </a:cubicBezTo>
                    <a:cubicBezTo>
                      <a:pt x="2975" y="175"/>
                      <a:pt x="3230" y="280"/>
                      <a:pt x="3423" y="473"/>
                    </a:cubicBezTo>
                    <a:cubicBezTo>
                      <a:pt x="3500" y="550"/>
                      <a:pt x="3564" y="638"/>
                      <a:pt x="3612" y="734"/>
                    </a:cubicBezTo>
                    <a:cubicBezTo>
                      <a:pt x="3634" y="777"/>
                      <a:pt x="3686" y="795"/>
                      <a:pt x="3729" y="773"/>
                    </a:cubicBezTo>
                    <a:cubicBezTo>
                      <a:pt x="3773" y="751"/>
                      <a:pt x="3790" y="699"/>
                      <a:pt x="3768" y="656"/>
                    </a:cubicBezTo>
                    <a:cubicBezTo>
                      <a:pt x="3711" y="543"/>
                      <a:pt x="3636" y="439"/>
                      <a:pt x="3546" y="349"/>
                    </a:cubicBezTo>
                    <a:cubicBezTo>
                      <a:pt x="3321" y="124"/>
                      <a:pt x="3022" y="0"/>
                      <a:pt x="2703" y="0"/>
                    </a:cubicBezTo>
                    <a:cubicBezTo>
                      <a:pt x="2385" y="0"/>
                      <a:pt x="2086" y="124"/>
                      <a:pt x="1861" y="349"/>
                    </a:cubicBezTo>
                    <a:cubicBezTo>
                      <a:pt x="1635" y="574"/>
                      <a:pt x="1512" y="873"/>
                      <a:pt x="1512" y="1192"/>
                    </a:cubicBezTo>
                    <a:cubicBezTo>
                      <a:pt x="1512" y="1510"/>
                      <a:pt x="1635" y="1809"/>
                      <a:pt x="1861" y="2035"/>
                    </a:cubicBezTo>
                    <a:cubicBezTo>
                      <a:pt x="1926" y="2099"/>
                      <a:pt x="1996" y="2155"/>
                      <a:pt x="2071" y="2202"/>
                    </a:cubicBezTo>
                    <a:cubicBezTo>
                      <a:pt x="2071" y="2202"/>
                      <a:pt x="2071" y="2202"/>
                      <a:pt x="2071" y="2202"/>
                    </a:cubicBezTo>
                    <a:cubicBezTo>
                      <a:pt x="2017" y="2216"/>
                      <a:pt x="1963" y="2232"/>
                      <a:pt x="1909" y="2250"/>
                    </a:cubicBezTo>
                    <a:cubicBezTo>
                      <a:pt x="1864" y="2265"/>
                      <a:pt x="1839" y="2315"/>
                      <a:pt x="1854" y="2360"/>
                    </a:cubicBezTo>
                    <a:cubicBezTo>
                      <a:pt x="1870" y="2406"/>
                      <a:pt x="1919" y="2431"/>
                      <a:pt x="1965" y="2415"/>
                    </a:cubicBezTo>
                    <a:cubicBezTo>
                      <a:pt x="2441" y="2256"/>
                      <a:pt x="2966" y="2256"/>
                      <a:pt x="3442" y="2415"/>
                    </a:cubicBezTo>
                    <a:cubicBezTo>
                      <a:pt x="3451" y="2419"/>
                      <a:pt x="3460" y="2420"/>
                      <a:pt x="3469" y="2420"/>
                    </a:cubicBezTo>
                    <a:cubicBezTo>
                      <a:pt x="3506" y="2420"/>
                      <a:pt x="3540" y="2397"/>
                      <a:pt x="3552" y="2360"/>
                    </a:cubicBezTo>
                    <a:cubicBezTo>
                      <a:pt x="3568" y="2315"/>
                      <a:pt x="3543" y="2265"/>
                      <a:pt x="3497" y="2250"/>
                    </a:cubicBezTo>
                    <a:cubicBezTo>
                      <a:pt x="3444" y="2232"/>
                      <a:pt x="3390" y="2216"/>
                      <a:pt x="3336" y="2202"/>
                    </a:cubicBezTo>
                    <a:cubicBezTo>
                      <a:pt x="3336" y="2202"/>
                      <a:pt x="3336" y="2202"/>
                      <a:pt x="3336" y="2202"/>
                    </a:cubicBezTo>
                    <a:cubicBezTo>
                      <a:pt x="3411" y="2155"/>
                      <a:pt x="3481" y="2099"/>
                      <a:pt x="3546" y="2035"/>
                    </a:cubicBezTo>
                    <a:cubicBezTo>
                      <a:pt x="3604" y="1977"/>
                      <a:pt x="3654" y="1914"/>
                      <a:pt x="3698" y="1848"/>
                    </a:cubicBezTo>
                    <a:cubicBezTo>
                      <a:pt x="3722" y="1852"/>
                      <a:pt x="3746" y="1857"/>
                      <a:pt x="3770" y="1862"/>
                    </a:cubicBezTo>
                    <a:cubicBezTo>
                      <a:pt x="3801" y="1869"/>
                      <a:pt x="3832" y="1876"/>
                      <a:pt x="3863" y="1884"/>
                    </a:cubicBezTo>
                    <a:cubicBezTo>
                      <a:pt x="3862" y="1888"/>
                      <a:pt x="3861" y="1892"/>
                      <a:pt x="3860" y="1896"/>
                    </a:cubicBezTo>
                    <a:cubicBezTo>
                      <a:pt x="3818" y="2098"/>
                      <a:pt x="3821" y="2276"/>
                      <a:pt x="3869" y="2427"/>
                    </a:cubicBezTo>
                    <a:cubicBezTo>
                      <a:pt x="3912" y="2562"/>
                      <a:pt x="3990" y="2671"/>
                      <a:pt x="4100" y="2752"/>
                    </a:cubicBezTo>
                    <a:cubicBezTo>
                      <a:pt x="4230" y="2848"/>
                      <a:pt x="4388" y="2889"/>
                      <a:pt x="4530" y="2889"/>
                    </a:cubicBezTo>
                    <a:cubicBezTo>
                      <a:pt x="4637" y="2889"/>
                      <a:pt x="4736" y="2865"/>
                      <a:pt x="4809" y="2824"/>
                    </a:cubicBezTo>
                    <a:cubicBezTo>
                      <a:pt x="4891" y="2778"/>
                      <a:pt x="4959" y="2680"/>
                      <a:pt x="5014" y="2533"/>
                    </a:cubicBezTo>
                    <a:cubicBezTo>
                      <a:pt x="5039" y="2562"/>
                      <a:pt x="5063" y="2592"/>
                      <a:pt x="5085" y="2623"/>
                    </a:cubicBezTo>
                    <a:cubicBezTo>
                      <a:pt x="5176" y="2748"/>
                      <a:pt x="5246" y="2885"/>
                      <a:pt x="5292" y="3032"/>
                    </a:cubicBezTo>
                    <a:cubicBezTo>
                      <a:pt x="5319" y="3118"/>
                      <a:pt x="5386" y="3186"/>
                      <a:pt x="5472" y="3213"/>
                    </a:cubicBezTo>
                    <a:cubicBezTo>
                      <a:pt x="5718" y="3292"/>
                      <a:pt x="5718" y="3292"/>
                      <a:pt x="5718" y="3292"/>
                    </a:cubicBezTo>
                    <a:cubicBezTo>
                      <a:pt x="5782" y="3313"/>
                      <a:pt x="5825" y="3372"/>
                      <a:pt x="5825" y="3440"/>
                    </a:cubicBezTo>
                    <a:cubicBezTo>
                      <a:pt x="5825" y="3847"/>
                      <a:pt x="5825" y="3847"/>
                      <a:pt x="5825" y="3847"/>
                    </a:cubicBezTo>
                    <a:cubicBezTo>
                      <a:pt x="5825" y="3915"/>
                      <a:pt x="5782" y="3974"/>
                      <a:pt x="5718" y="3995"/>
                    </a:cubicBezTo>
                    <a:cubicBezTo>
                      <a:pt x="5322" y="4122"/>
                      <a:pt x="5322" y="4122"/>
                      <a:pt x="5322" y="4122"/>
                    </a:cubicBezTo>
                    <a:cubicBezTo>
                      <a:pt x="5258" y="4142"/>
                      <a:pt x="5205" y="4185"/>
                      <a:pt x="5171" y="4244"/>
                    </a:cubicBezTo>
                    <a:cubicBezTo>
                      <a:pt x="5015" y="4513"/>
                      <a:pt x="4771" y="4736"/>
                      <a:pt x="4444" y="4906"/>
                    </a:cubicBezTo>
                    <a:cubicBezTo>
                      <a:pt x="4406" y="4925"/>
                      <a:pt x="4380" y="4960"/>
                      <a:pt x="4372" y="5002"/>
                    </a:cubicBezTo>
                    <a:cubicBezTo>
                      <a:pt x="4245" y="5673"/>
                      <a:pt x="4245" y="5673"/>
                      <a:pt x="4245" y="5673"/>
                    </a:cubicBezTo>
                    <a:cubicBezTo>
                      <a:pt x="4242" y="5692"/>
                      <a:pt x="4225" y="5705"/>
                      <a:pt x="4207" y="5705"/>
                    </a:cubicBezTo>
                    <a:cubicBezTo>
                      <a:pt x="3794" y="5705"/>
                      <a:pt x="3794" y="5705"/>
                      <a:pt x="3794" y="5705"/>
                    </a:cubicBezTo>
                    <a:cubicBezTo>
                      <a:pt x="3775" y="5705"/>
                      <a:pt x="3759" y="5692"/>
                      <a:pt x="3756" y="5673"/>
                    </a:cubicBezTo>
                    <a:cubicBezTo>
                      <a:pt x="3685" y="5302"/>
                      <a:pt x="3685" y="5302"/>
                      <a:pt x="3685" y="5302"/>
                    </a:cubicBezTo>
                    <a:cubicBezTo>
                      <a:pt x="3672" y="5229"/>
                      <a:pt x="3603" y="5181"/>
                      <a:pt x="3529" y="5192"/>
                    </a:cubicBezTo>
                    <a:cubicBezTo>
                      <a:pt x="3352" y="5219"/>
                      <a:pt x="3169" y="5232"/>
                      <a:pt x="2985" y="5232"/>
                    </a:cubicBezTo>
                    <a:cubicBezTo>
                      <a:pt x="2849" y="5232"/>
                      <a:pt x="2714" y="5225"/>
                      <a:pt x="2585" y="5210"/>
                    </a:cubicBezTo>
                    <a:cubicBezTo>
                      <a:pt x="2514" y="5202"/>
                      <a:pt x="2447" y="5250"/>
                      <a:pt x="2434" y="5321"/>
                    </a:cubicBezTo>
                    <a:cubicBezTo>
                      <a:pt x="2367" y="5673"/>
                      <a:pt x="2367" y="5673"/>
                      <a:pt x="2367" y="5673"/>
                    </a:cubicBezTo>
                    <a:cubicBezTo>
                      <a:pt x="2364" y="5692"/>
                      <a:pt x="2347" y="5705"/>
                      <a:pt x="2329" y="5705"/>
                    </a:cubicBezTo>
                    <a:cubicBezTo>
                      <a:pt x="1916" y="5705"/>
                      <a:pt x="1916" y="5705"/>
                      <a:pt x="1916" y="5705"/>
                    </a:cubicBezTo>
                    <a:cubicBezTo>
                      <a:pt x="1897" y="5705"/>
                      <a:pt x="1881" y="5692"/>
                      <a:pt x="1878" y="5673"/>
                    </a:cubicBezTo>
                    <a:cubicBezTo>
                      <a:pt x="1756" y="5039"/>
                      <a:pt x="1756" y="5039"/>
                      <a:pt x="1756" y="5039"/>
                    </a:cubicBezTo>
                    <a:cubicBezTo>
                      <a:pt x="1748" y="4998"/>
                      <a:pt x="1722" y="4963"/>
                      <a:pt x="1685" y="4944"/>
                    </a:cubicBezTo>
                    <a:cubicBezTo>
                      <a:pt x="1128" y="4646"/>
                      <a:pt x="833" y="4149"/>
                      <a:pt x="833" y="3507"/>
                    </a:cubicBezTo>
                    <a:cubicBezTo>
                      <a:pt x="833" y="3182"/>
                      <a:pt x="904" y="2895"/>
                      <a:pt x="1045" y="2653"/>
                    </a:cubicBezTo>
                    <a:cubicBezTo>
                      <a:pt x="1175" y="2428"/>
                      <a:pt x="1366" y="2241"/>
                      <a:pt x="1612" y="2099"/>
                    </a:cubicBezTo>
                    <a:cubicBezTo>
                      <a:pt x="1654" y="2075"/>
                      <a:pt x="1668" y="2022"/>
                      <a:pt x="1644" y="1980"/>
                    </a:cubicBezTo>
                    <a:cubicBezTo>
                      <a:pt x="1620" y="1938"/>
                      <a:pt x="1566" y="1924"/>
                      <a:pt x="1525" y="1948"/>
                    </a:cubicBezTo>
                    <a:cubicBezTo>
                      <a:pt x="1048" y="2224"/>
                      <a:pt x="760" y="2649"/>
                      <a:pt x="681" y="3189"/>
                    </a:cubicBezTo>
                    <a:cubicBezTo>
                      <a:pt x="681" y="3189"/>
                      <a:pt x="681" y="3189"/>
                      <a:pt x="681" y="3189"/>
                    </a:cubicBezTo>
                    <a:cubicBezTo>
                      <a:pt x="673" y="3189"/>
                      <a:pt x="664" y="3188"/>
                      <a:pt x="656" y="3187"/>
                    </a:cubicBezTo>
                    <a:cubicBezTo>
                      <a:pt x="658" y="3129"/>
                      <a:pt x="647" y="3070"/>
                      <a:pt x="624" y="3013"/>
                    </a:cubicBezTo>
                    <a:cubicBezTo>
                      <a:pt x="573" y="2887"/>
                      <a:pt x="469" y="2796"/>
                      <a:pt x="359" y="2781"/>
                    </a:cubicBezTo>
                    <a:cubicBezTo>
                      <a:pt x="272" y="2770"/>
                      <a:pt x="189" y="2807"/>
                      <a:pt x="132" y="2883"/>
                    </a:cubicBezTo>
                    <a:cubicBezTo>
                      <a:pt x="48" y="2993"/>
                      <a:pt x="62" y="3080"/>
                      <a:pt x="88" y="3133"/>
                    </a:cubicBezTo>
                    <a:cubicBezTo>
                      <a:pt x="132" y="3224"/>
                      <a:pt x="245" y="3288"/>
                      <a:pt x="433" y="3328"/>
                    </a:cubicBezTo>
                    <a:cubicBezTo>
                      <a:pt x="428" y="3336"/>
                      <a:pt x="422" y="3344"/>
                      <a:pt x="416" y="3352"/>
                    </a:cubicBezTo>
                    <a:cubicBezTo>
                      <a:pt x="305" y="3491"/>
                      <a:pt x="174" y="3522"/>
                      <a:pt x="89" y="3524"/>
                    </a:cubicBezTo>
                    <a:cubicBezTo>
                      <a:pt x="40" y="3526"/>
                      <a:pt x="0" y="3566"/>
                      <a:pt x="0" y="3616"/>
                    </a:cubicBezTo>
                    <a:cubicBezTo>
                      <a:pt x="0" y="3616"/>
                      <a:pt x="0" y="3616"/>
                      <a:pt x="0" y="3616"/>
                    </a:cubicBezTo>
                    <a:cubicBezTo>
                      <a:pt x="0" y="3665"/>
                      <a:pt x="39" y="3705"/>
                      <a:pt x="88" y="3707"/>
                    </a:cubicBezTo>
                    <a:cubicBezTo>
                      <a:pt x="94" y="3708"/>
                      <a:pt x="100" y="3708"/>
                      <a:pt x="107" y="3708"/>
                    </a:cubicBezTo>
                    <a:cubicBezTo>
                      <a:pt x="215" y="3708"/>
                      <a:pt x="387" y="3668"/>
                      <a:pt x="552" y="3461"/>
                    </a:cubicBezTo>
                    <a:cubicBezTo>
                      <a:pt x="578" y="3428"/>
                      <a:pt x="600" y="3393"/>
                      <a:pt x="616" y="3358"/>
                    </a:cubicBezTo>
                    <a:cubicBezTo>
                      <a:pt x="632" y="3360"/>
                      <a:pt x="648" y="3361"/>
                      <a:pt x="663" y="3363"/>
                    </a:cubicBezTo>
                    <a:cubicBezTo>
                      <a:pt x="663" y="3362"/>
                      <a:pt x="663" y="3362"/>
                      <a:pt x="663" y="3362"/>
                    </a:cubicBezTo>
                    <a:cubicBezTo>
                      <a:pt x="660" y="3410"/>
                      <a:pt x="659" y="3458"/>
                      <a:pt x="659" y="3507"/>
                    </a:cubicBezTo>
                    <a:cubicBezTo>
                      <a:pt x="659" y="3870"/>
                      <a:pt x="746" y="4194"/>
                      <a:pt x="916" y="4470"/>
                    </a:cubicBezTo>
                    <a:cubicBezTo>
                      <a:pt x="1074" y="4725"/>
                      <a:pt x="1300" y="4933"/>
                      <a:pt x="1587" y="5089"/>
                    </a:cubicBezTo>
                    <a:cubicBezTo>
                      <a:pt x="1706" y="5706"/>
                      <a:pt x="1706" y="5706"/>
                      <a:pt x="1706" y="5706"/>
                    </a:cubicBezTo>
                    <a:cubicBezTo>
                      <a:pt x="1725" y="5807"/>
                      <a:pt x="1814" y="5880"/>
                      <a:pt x="1916" y="5880"/>
                    </a:cubicBezTo>
                    <a:cubicBezTo>
                      <a:pt x="2329" y="5880"/>
                      <a:pt x="2329" y="5880"/>
                      <a:pt x="2329" y="5880"/>
                    </a:cubicBezTo>
                    <a:cubicBezTo>
                      <a:pt x="2431" y="5880"/>
                      <a:pt x="2520" y="5807"/>
                      <a:pt x="2539" y="5706"/>
                    </a:cubicBezTo>
                    <a:cubicBezTo>
                      <a:pt x="2599" y="5387"/>
                      <a:pt x="2599" y="5387"/>
                      <a:pt x="2599" y="5387"/>
                    </a:cubicBezTo>
                    <a:cubicBezTo>
                      <a:pt x="2724" y="5400"/>
                      <a:pt x="2854" y="5407"/>
                      <a:pt x="2985" y="5407"/>
                    </a:cubicBezTo>
                    <a:cubicBezTo>
                      <a:pt x="3165" y="5407"/>
                      <a:pt x="3345" y="5395"/>
                      <a:pt x="3520" y="5370"/>
                    </a:cubicBezTo>
                    <a:cubicBezTo>
                      <a:pt x="3584" y="5706"/>
                      <a:pt x="3584" y="5706"/>
                      <a:pt x="3584" y="5706"/>
                    </a:cubicBezTo>
                    <a:cubicBezTo>
                      <a:pt x="3603" y="5807"/>
                      <a:pt x="3691" y="5880"/>
                      <a:pt x="3794" y="5880"/>
                    </a:cubicBezTo>
                    <a:cubicBezTo>
                      <a:pt x="4206" y="5880"/>
                      <a:pt x="4206" y="5880"/>
                      <a:pt x="4206" y="5880"/>
                    </a:cubicBezTo>
                    <a:cubicBezTo>
                      <a:pt x="4309" y="5880"/>
                      <a:pt x="4398" y="5807"/>
                      <a:pt x="4417" y="5706"/>
                    </a:cubicBezTo>
                    <a:cubicBezTo>
                      <a:pt x="4540" y="5052"/>
                      <a:pt x="4540" y="5052"/>
                      <a:pt x="4540" y="5052"/>
                    </a:cubicBezTo>
                    <a:cubicBezTo>
                      <a:pt x="4889" y="4868"/>
                      <a:pt x="5152" y="4625"/>
                      <a:pt x="5322" y="4332"/>
                    </a:cubicBezTo>
                    <a:cubicBezTo>
                      <a:pt x="5334" y="4311"/>
                      <a:pt x="5353" y="4295"/>
                      <a:pt x="5375" y="4288"/>
                    </a:cubicBezTo>
                    <a:cubicBezTo>
                      <a:pt x="5771" y="4161"/>
                      <a:pt x="5771" y="4161"/>
                      <a:pt x="5771" y="4161"/>
                    </a:cubicBezTo>
                    <a:cubicBezTo>
                      <a:pt x="5908" y="4117"/>
                      <a:pt x="6000" y="3991"/>
                      <a:pt x="6000" y="3847"/>
                    </a:cubicBezTo>
                    <a:cubicBezTo>
                      <a:pt x="6000" y="3440"/>
                      <a:pt x="6000" y="3440"/>
                      <a:pt x="6000" y="3440"/>
                    </a:cubicBezTo>
                    <a:cubicBezTo>
                      <a:pt x="6000" y="3296"/>
                      <a:pt x="5908" y="3169"/>
                      <a:pt x="5771" y="3126"/>
                    </a:cubicBezTo>
                    <a:close/>
                    <a:moveTo>
                      <a:pt x="4937" y="2088"/>
                    </a:moveTo>
                    <a:cubicBezTo>
                      <a:pt x="4903" y="2375"/>
                      <a:pt x="4813" y="2621"/>
                      <a:pt x="4723" y="2672"/>
                    </a:cubicBezTo>
                    <a:cubicBezTo>
                      <a:pt x="4620" y="2731"/>
                      <a:pt x="4382" y="2742"/>
                      <a:pt x="4203" y="2611"/>
                    </a:cubicBezTo>
                    <a:cubicBezTo>
                      <a:pt x="4025" y="2481"/>
                      <a:pt x="3965" y="2246"/>
                      <a:pt x="4031" y="1932"/>
                    </a:cubicBezTo>
                    <a:cubicBezTo>
                      <a:pt x="4031" y="1932"/>
                      <a:pt x="4031" y="1932"/>
                      <a:pt x="4031" y="1932"/>
                    </a:cubicBezTo>
                    <a:cubicBezTo>
                      <a:pt x="4038" y="1900"/>
                      <a:pt x="4060" y="1873"/>
                      <a:pt x="4091" y="1859"/>
                    </a:cubicBezTo>
                    <a:cubicBezTo>
                      <a:pt x="4528" y="1659"/>
                      <a:pt x="4780" y="1593"/>
                      <a:pt x="4874" y="1593"/>
                    </a:cubicBezTo>
                    <a:cubicBezTo>
                      <a:pt x="4888" y="1593"/>
                      <a:pt x="4899" y="1595"/>
                      <a:pt x="4906" y="1597"/>
                    </a:cubicBezTo>
                    <a:cubicBezTo>
                      <a:pt x="4934" y="1627"/>
                      <a:pt x="4971" y="1798"/>
                      <a:pt x="4937" y="2088"/>
                    </a:cubicBezTo>
                    <a:close/>
                    <a:moveTo>
                      <a:pt x="245" y="3057"/>
                    </a:moveTo>
                    <a:cubicBezTo>
                      <a:pt x="236" y="3039"/>
                      <a:pt x="257" y="3006"/>
                      <a:pt x="271" y="2988"/>
                    </a:cubicBezTo>
                    <a:cubicBezTo>
                      <a:pt x="292" y="2960"/>
                      <a:pt x="312" y="2954"/>
                      <a:pt x="327" y="2954"/>
                    </a:cubicBezTo>
                    <a:cubicBezTo>
                      <a:pt x="330" y="2954"/>
                      <a:pt x="333" y="2954"/>
                      <a:pt x="336" y="2954"/>
                    </a:cubicBezTo>
                    <a:cubicBezTo>
                      <a:pt x="376" y="2960"/>
                      <a:pt x="432" y="3004"/>
                      <a:pt x="462" y="3078"/>
                    </a:cubicBezTo>
                    <a:cubicBezTo>
                      <a:pt x="469" y="3095"/>
                      <a:pt x="478" y="3124"/>
                      <a:pt x="480" y="3160"/>
                    </a:cubicBezTo>
                    <a:cubicBezTo>
                      <a:pt x="359" y="3135"/>
                      <a:pt x="266" y="3099"/>
                      <a:pt x="245" y="30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47">
                <a:extLst>
                  <a:ext uri="{FF2B5EF4-FFF2-40B4-BE49-F238E27FC236}">
                    <a16:creationId xmlns:a16="http://schemas.microsoft.com/office/drawing/2014/main" id="{61E79B88-0312-4444-980B-F199EBB483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12925" y="3954463"/>
                <a:ext cx="273050" cy="498475"/>
              </a:xfrm>
              <a:custGeom>
                <a:avLst/>
                <a:gdLst>
                  <a:gd name="T0" fmla="*/ 411 w 691"/>
                  <a:gd name="T1" fmla="*/ 531 h 1262"/>
                  <a:gd name="T2" fmla="*/ 411 w 691"/>
                  <a:gd name="T3" fmla="*/ 218 h 1262"/>
                  <a:gd name="T4" fmla="*/ 596 w 691"/>
                  <a:gd name="T5" fmla="*/ 275 h 1262"/>
                  <a:gd name="T6" fmla="*/ 664 w 691"/>
                  <a:gd name="T7" fmla="*/ 187 h 1262"/>
                  <a:gd name="T8" fmla="*/ 411 w 691"/>
                  <a:gd name="T9" fmla="*/ 77 h 1262"/>
                  <a:gd name="T10" fmla="*/ 411 w 691"/>
                  <a:gd name="T11" fmla="*/ 35 h 1262"/>
                  <a:gd name="T12" fmla="*/ 365 w 691"/>
                  <a:gd name="T13" fmla="*/ 0 h 1262"/>
                  <a:gd name="T14" fmla="*/ 320 w 691"/>
                  <a:gd name="T15" fmla="*/ 35 h 1262"/>
                  <a:gd name="T16" fmla="*/ 320 w 691"/>
                  <a:gd name="T17" fmla="*/ 80 h 1262"/>
                  <a:gd name="T18" fmla="*/ 28 w 691"/>
                  <a:gd name="T19" fmla="*/ 366 h 1262"/>
                  <a:gd name="T20" fmla="*/ 320 w 691"/>
                  <a:gd name="T21" fmla="*/ 668 h 1262"/>
                  <a:gd name="T22" fmla="*/ 320 w 691"/>
                  <a:gd name="T23" fmla="*/ 1029 h 1262"/>
                  <a:gd name="T24" fmla="*/ 71 w 691"/>
                  <a:gd name="T25" fmla="*/ 909 h 1262"/>
                  <a:gd name="T26" fmla="*/ 0 w 691"/>
                  <a:gd name="T27" fmla="*/ 997 h 1262"/>
                  <a:gd name="T28" fmla="*/ 320 w 691"/>
                  <a:gd name="T29" fmla="*/ 1179 h 1262"/>
                  <a:gd name="T30" fmla="*/ 320 w 691"/>
                  <a:gd name="T31" fmla="*/ 1179 h 1262"/>
                  <a:gd name="T32" fmla="*/ 320 w 691"/>
                  <a:gd name="T33" fmla="*/ 1226 h 1262"/>
                  <a:gd name="T34" fmla="*/ 365 w 691"/>
                  <a:gd name="T35" fmla="*/ 1262 h 1262"/>
                  <a:gd name="T36" fmla="*/ 411 w 691"/>
                  <a:gd name="T37" fmla="*/ 1226 h 1262"/>
                  <a:gd name="T38" fmla="*/ 411 w 691"/>
                  <a:gd name="T39" fmla="*/ 1174 h 1262"/>
                  <a:gd name="T40" fmla="*/ 691 w 691"/>
                  <a:gd name="T41" fmla="*/ 857 h 1262"/>
                  <a:gd name="T42" fmla="*/ 411 w 691"/>
                  <a:gd name="T43" fmla="*/ 531 h 1262"/>
                  <a:gd name="T44" fmla="*/ 330 w 691"/>
                  <a:gd name="T45" fmla="*/ 501 h 1262"/>
                  <a:gd name="T46" fmla="*/ 182 w 691"/>
                  <a:gd name="T47" fmla="*/ 351 h 1262"/>
                  <a:gd name="T48" fmla="*/ 330 w 691"/>
                  <a:gd name="T49" fmla="*/ 221 h 1262"/>
                  <a:gd name="T50" fmla="*/ 330 w 691"/>
                  <a:gd name="T51" fmla="*/ 501 h 1262"/>
                  <a:gd name="T52" fmla="*/ 402 w 691"/>
                  <a:gd name="T53" fmla="*/ 1026 h 1262"/>
                  <a:gd name="T54" fmla="*/ 402 w 691"/>
                  <a:gd name="T55" fmla="*/ 702 h 1262"/>
                  <a:gd name="T56" fmla="*/ 537 w 691"/>
                  <a:gd name="T57" fmla="*/ 874 h 1262"/>
                  <a:gd name="T58" fmla="*/ 402 w 691"/>
                  <a:gd name="T59" fmla="*/ 1026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1" h="1262">
                    <a:moveTo>
                      <a:pt x="411" y="531"/>
                    </a:moveTo>
                    <a:cubicBezTo>
                      <a:pt x="411" y="218"/>
                      <a:pt x="411" y="218"/>
                      <a:pt x="411" y="218"/>
                    </a:cubicBezTo>
                    <a:cubicBezTo>
                      <a:pt x="519" y="226"/>
                      <a:pt x="559" y="275"/>
                      <a:pt x="596" y="275"/>
                    </a:cubicBezTo>
                    <a:cubicBezTo>
                      <a:pt x="642" y="275"/>
                      <a:pt x="664" y="217"/>
                      <a:pt x="664" y="187"/>
                    </a:cubicBezTo>
                    <a:cubicBezTo>
                      <a:pt x="664" y="112"/>
                      <a:pt x="516" y="80"/>
                      <a:pt x="411" y="77"/>
                    </a:cubicBezTo>
                    <a:cubicBezTo>
                      <a:pt x="411" y="35"/>
                      <a:pt x="411" y="35"/>
                      <a:pt x="411" y="35"/>
                    </a:cubicBezTo>
                    <a:cubicBezTo>
                      <a:pt x="411" y="17"/>
                      <a:pt x="388" y="0"/>
                      <a:pt x="365" y="0"/>
                    </a:cubicBezTo>
                    <a:cubicBezTo>
                      <a:pt x="339" y="0"/>
                      <a:pt x="320" y="17"/>
                      <a:pt x="320" y="35"/>
                    </a:cubicBezTo>
                    <a:cubicBezTo>
                      <a:pt x="320" y="80"/>
                      <a:pt x="320" y="80"/>
                      <a:pt x="320" y="80"/>
                    </a:cubicBezTo>
                    <a:cubicBezTo>
                      <a:pt x="174" y="95"/>
                      <a:pt x="28" y="172"/>
                      <a:pt x="28" y="366"/>
                    </a:cubicBezTo>
                    <a:cubicBezTo>
                      <a:pt x="28" y="563"/>
                      <a:pt x="182" y="618"/>
                      <a:pt x="320" y="668"/>
                    </a:cubicBezTo>
                    <a:cubicBezTo>
                      <a:pt x="320" y="1029"/>
                      <a:pt x="320" y="1029"/>
                      <a:pt x="320" y="1029"/>
                    </a:cubicBezTo>
                    <a:cubicBezTo>
                      <a:pt x="163" y="1017"/>
                      <a:pt x="122" y="909"/>
                      <a:pt x="71" y="909"/>
                    </a:cubicBezTo>
                    <a:cubicBezTo>
                      <a:pt x="32" y="909"/>
                      <a:pt x="0" y="960"/>
                      <a:pt x="0" y="997"/>
                    </a:cubicBezTo>
                    <a:cubicBezTo>
                      <a:pt x="0" y="1073"/>
                      <a:pt x="129" y="1176"/>
                      <a:pt x="320" y="1179"/>
                    </a:cubicBezTo>
                    <a:cubicBezTo>
                      <a:pt x="320" y="1179"/>
                      <a:pt x="320" y="1179"/>
                      <a:pt x="320" y="1179"/>
                    </a:cubicBezTo>
                    <a:cubicBezTo>
                      <a:pt x="320" y="1226"/>
                      <a:pt x="320" y="1226"/>
                      <a:pt x="320" y="1226"/>
                    </a:cubicBezTo>
                    <a:cubicBezTo>
                      <a:pt x="320" y="1245"/>
                      <a:pt x="339" y="1262"/>
                      <a:pt x="365" y="1262"/>
                    </a:cubicBezTo>
                    <a:cubicBezTo>
                      <a:pt x="388" y="1262"/>
                      <a:pt x="411" y="1245"/>
                      <a:pt x="411" y="1226"/>
                    </a:cubicBezTo>
                    <a:cubicBezTo>
                      <a:pt x="411" y="1174"/>
                      <a:pt x="411" y="1174"/>
                      <a:pt x="411" y="1174"/>
                    </a:cubicBezTo>
                    <a:cubicBezTo>
                      <a:pt x="577" y="1151"/>
                      <a:pt x="691" y="1046"/>
                      <a:pt x="691" y="857"/>
                    </a:cubicBezTo>
                    <a:cubicBezTo>
                      <a:pt x="691" y="648"/>
                      <a:pt x="545" y="580"/>
                      <a:pt x="411" y="531"/>
                    </a:cubicBezTo>
                    <a:close/>
                    <a:moveTo>
                      <a:pt x="330" y="501"/>
                    </a:moveTo>
                    <a:cubicBezTo>
                      <a:pt x="248" y="471"/>
                      <a:pt x="182" y="438"/>
                      <a:pt x="182" y="351"/>
                    </a:cubicBezTo>
                    <a:cubicBezTo>
                      <a:pt x="182" y="271"/>
                      <a:pt x="243" y="232"/>
                      <a:pt x="330" y="221"/>
                    </a:cubicBezTo>
                    <a:lnTo>
                      <a:pt x="330" y="501"/>
                    </a:lnTo>
                    <a:close/>
                    <a:moveTo>
                      <a:pt x="402" y="1026"/>
                    </a:moveTo>
                    <a:cubicBezTo>
                      <a:pt x="402" y="702"/>
                      <a:pt x="402" y="702"/>
                      <a:pt x="402" y="702"/>
                    </a:cubicBezTo>
                    <a:cubicBezTo>
                      <a:pt x="477" y="734"/>
                      <a:pt x="537" y="777"/>
                      <a:pt x="537" y="874"/>
                    </a:cubicBezTo>
                    <a:cubicBezTo>
                      <a:pt x="537" y="962"/>
                      <a:pt x="485" y="1011"/>
                      <a:pt x="402" y="10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CC55817-6403-4927-B3F6-CAA56C09F6E2}"/>
              </a:ext>
            </a:extLst>
          </p:cNvPr>
          <p:cNvGrpSpPr/>
          <p:nvPr/>
        </p:nvGrpSpPr>
        <p:grpSpPr>
          <a:xfrm>
            <a:off x="5705733" y="4742902"/>
            <a:ext cx="842875" cy="842875"/>
            <a:chOff x="5705733" y="4742902"/>
            <a:chExt cx="842875" cy="84287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EDEDB1C-6EF7-4B3E-8809-C276323F6E7C}"/>
                </a:ext>
              </a:extLst>
            </p:cNvPr>
            <p:cNvSpPr/>
            <p:nvPr/>
          </p:nvSpPr>
          <p:spPr>
            <a:xfrm>
              <a:off x="5705733" y="4742902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CAC47C1-AC92-4EB7-BB6E-E4BA2E143101}"/>
                </a:ext>
              </a:extLst>
            </p:cNvPr>
            <p:cNvGrpSpPr/>
            <p:nvPr/>
          </p:nvGrpSpPr>
          <p:grpSpPr>
            <a:xfrm>
              <a:off x="5913428" y="4985241"/>
              <a:ext cx="427213" cy="404145"/>
              <a:chOff x="8748712" y="2555876"/>
              <a:chExt cx="4410076" cy="417195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92" name="Freeform 51">
                <a:extLst>
                  <a:ext uri="{FF2B5EF4-FFF2-40B4-BE49-F238E27FC236}">
                    <a16:creationId xmlns:a16="http://schemas.microsoft.com/office/drawing/2014/main" id="{64BB45B0-0782-470A-B7F0-CBBC14AD04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58237" y="5708651"/>
                <a:ext cx="1020763" cy="1019175"/>
              </a:xfrm>
              <a:custGeom>
                <a:avLst/>
                <a:gdLst>
                  <a:gd name="T0" fmla="*/ 444 w 474"/>
                  <a:gd name="T1" fmla="*/ 0 h 475"/>
                  <a:gd name="T2" fmla="*/ 30 w 474"/>
                  <a:gd name="T3" fmla="*/ 0 h 475"/>
                  <a:gd name="T4" fmla="*/ 0 w 474"/>
                  <a:gd name="T5" fmla="*/ 30 h 475"/>
                  <a:gd name="T6" fmla="*/ 0 w 474"/>
                  <a:gd name="T7" fmla="*/ 445 h 475"/>
                  <a:gd name="T8" fmla="*/ 30 w 474"/>
                  <a:gd name="T9" fmla="*/ 475 h 475"/>
                  <a:gd name="T10" fmla="*/ 444 w 474"/>
                  <a:gd name="T11" fmla="*/ 475 h 475"/>
                  <a:gd name="T12" fmla="*/ 474 w 474"/>
                  <a:gd name="T13" fmla="*/ 445 h 475"/>
                  <a:gd name="T14" fmla="*/ 474 w 474"/>
                  <a:gd name="T15" fmla="*/ 30 h 475"/>
                  <a:gd name="T16" fmla="*/ 444 w 474"/>
                  <a:gd name="T17" fmla="*/ 0 h 475"/>
                  <a:gd name="T18" fmla="*/ 413 w 474"/>
                  <a:gd name="T19" fmla="*/ 414 h 475"/>
                  <a:gd name="T20" fmla="*/ 61 w 474"/>
                  <a:gd name="T21" fmla="*/ 414 h 475"/>
                  <a:gd name="T22" fmla="*/ 61 w 474"/>
                  <a:gd name="T23" fmla="*/ 61 h 475"/>
                  <a:gd name="T24" fmla="*/ 413 w 474"/>
                  <a:gd name="T25" fmla="*/ 61 h 475"/>
                  <a:gd name="T26" fmla="*/ 413 w 474"/>
                  <a:gd name="T27" fmla="*/ 4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475">
                    <a:moveTo>
                      <a:pt x="444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61"/>
                      <a:pt x="14" y="475"/>
                      <a:pt x="30" y="475"/>
                    </a:cubicBezTo>
                    <a:cubicBezTo>
                      <a:pt x="444" y="475"/>
                      <a:pt x="444" y="475"/>
                      <a:pt x="444" y="475"/>
                    </a:cubicBezTo>
                    <a:cubicBezTo>
                      <a:pt x="461" y="475"/>
                      <a:pt x="474" y="461"/>
                      <a:pt x="474" y="445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  <a:moveTo>
                      <a:pt x="413" y="414"/>
                    </a:moveTo>
                    <a:cubicBezTo>
                      <a:pt x="61" y="414"/>
                      <a:pt x="61" y="414"/>
                      <a:pt x="61" y="414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4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52">
                <a:extLst>
                  <a:ext uri="{FF2B5EF4-FFF2-40B4-BE49-F238E27FC236}">
                    <a16:creationId xmlns:a16="http://schemas.microsoft.com/office/drawing/2014/main" id="{CC1FA462-5E35-460E-BC16-1E74D3515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3775" y="4819651"/>
                <a:ext cx="1020763" cy="1908175"/>
              </a:xfrm>
              <a:custGeom>
                <a:avLst/>
                <a:gdLst>
                  <a:gd name="T0" fmla="*/ 444 w 474"/>
                  <a:gd name="T1" fmla="*/ 0 h 889"/>
                  <a:gd name="T2" fmla="*/ 31 w 474"/>
                  <a:gd name="T3" fmla="*/ 0 h 889"/>
                  <a:gd name="T4" fmla="*/ 0 w 474"/>
                  <a:gd name="T5" fmla="*/ 30 h 889"/>
                  <a:gd name="T6" fmla="*/ 0 w 474"/>
                  <a:gd name="T7" fmla="*/ 491 h 889"/>
                  <a:gd name="T8" fmla="*/ 31 w 474"/>
                  <a:gd name="T9" fmla="*/ 522 h 889"/>
                  <a:gd name="T10" fmla="*/ 61 w 474"/>
                  <a:gd name="T11" fmla="*/ 491 h 889"/>
                  <a:gd name="T12" fmla="*/ 61 w 474"/>
                  <a:gd name="T13" fmla="*/ 60 h 889"/>
                  <a:gd name="T14" fmla="*/ 414 w 474"/>
                  <a:gd name="T15" fmla="*/ 60 h 889"/>
                  <a:gd name="T16" fmla="*/ 414 w 474"/>
                  <a:gd name="T17" fmla="*/ 828 h 889"/>
                  <a:gd name="T18" fmla="*/ 61 w 474"/>
                  <a:gd name="T19" fmla="*/ 828 h 889"/>
                  <a:gd name="T20" fmla="*/ 61 w 474"/>
                  <a:gd name="T21" fmla="*/ 613 h 889"/>
                  <a:gd name="T22" fmla="*/ 31 w 474"/>
                  <a:gd name="T23" fmla="*/ 582 h 889"/>
                  <a:gd name="T24" fmla="*/ 0 w 474"/>
                  <a:gd name="T25" fmla="*/ 613 h 889"/>
                  <a:gd name="T26" fmla="*/ 0 w 474"/>
                  <a:gd name="T27" fmla="*/ 859 h 889"/>
                  <a:gd name="T28" fmla="*/ 31 w 474"/>
                  <a:gd name="T29" fmla="*/ 889 h 889"/>
                  <a:gd name="T30" fmla="*/ 444 w 474"/>
                  <a:gd name="T31" fmla="*/ 889 h 889"/>
                  <a:gd name="T32" fmla="*/ 474 w 474"/>
                  <a:gd name="T33" fmla="*/ 859 h 889"/>
                  <a:gd name="T34" fmla="*/ 474 w 474"/>
                  <a:gd name="T35" fmla="*/ 30 h 889"/>
                  <a:gd name="T36" fmla="*/ 444 w 474"/>
                  <a:gd name="T37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889">
                    <a:moveTo>
                      <a:pt x="444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91"/>
                      <a:pt x="0" y="491"/>
                      <a:pt x="0" y="491"/>
                    </a:cubicBezTo>
                    <a:cubicBezTo>
                      <a:pt x="0" y="508"/>
                      <a:pt x="14" y="522"/>
                      <a:pt x="31" y="522"/>
                    </a:cubicBezTo>
                    <a:cubicBezTo>
                      <a:pt x="47" y="522"/>
                      <a:pt x="61" y="508"/>
                      <a:pt x="61" y="491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414" y="60"/>
                      <a:pt x="414" y="60"/>
                      <a:pt x="414" y="60"/>
                    </a:cubicBezTo>
                    <a:cubicBezTo>
                      <a:pt x="414" y="828"/>
                      <a:pt x="414" y="828"/>
                      <a:pt x="414" y="828"/>
                    </a:cubicBezTo>
                    <a:cubicBezTo>
                      <a:pt x="61" y="828"/>
                      <a:pt x="61" y="828"/>
                      <a:pt x="61" y="828"/>
                    </a:cubicBezTo>
                    <a:cubicBezTo>
                      <a:pt x="61" y="613"/>
                      <a:pt x="61" y="613"/>
                      <a:pt x="61" y="613"/>
                    </a:cubicBezTo>
                    <a:cubicBezTo>
                      <a:pt x="61" y="596"/>
                      <a:pt x="47" y="582"/>
                      <a:pt x="31" y="582"/>
                    </a:cubicBezTo>
                    <a:cubicBezTo>
                      <a:pt x="14" y="582"/>
                      <a:pt x="0" y="596"/>
                      <a:pt x="0" y="613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0" y="875"/>
                      <a:pt x="14" y="889"/>
                      <a:pt x="31" y="889"/>
                    </a:cubicBezTo>
                    <a:cubicBezTo>
                      <a:pt x="444" y="889"/>
                      <a:pt x="444" y="889"/>
                      <a:pt x="444" y="889"/>
                    </a:cubicBezTo>
                    <a:cubicBezTo>
                      <a:pt x="461" y="889"/>
                      <a:pt x="474" y="875"/>
                      <a:pt x="474" y="859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53">
                <a:extLst>
                  <a:ext uri="{FF2B5EF4-FFF2-40B4-BE49-F238E27FC236}">
                    <a16:creationId xmlns:a16="http://schemas.microsoft.com/office/drawing/2014/main" id="{244C79F9-FFC7-4058-BDDF-A766CD30DA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12488" y="3927476"/>
                <a:ext cx="1020763" cy="2800350"/>
              </a:xfrm>
              <a:custGeom>
                <a:avLst/>
                <a:gdLst>
                  <a:gd name="T0" fmla="*/ 443 w 474"/>
                  <a:gd name="T1" fmla="*/ 0 h 1304"/>
                  <a:gd name="T2" fmla="*/ 30 w 474"/>
                  <a:gd name="T3" fmla="*/ 0 h 1304"/>
                  <a:gd name="T4" fmla="*/ 0 w 474"/>
                  <a:gd name="T5" fmla="*/ 31 h 1304"/>
                  <a:gd name="T6" fmla="*/ 0 w 474"/>
                  <a:gd name="T7" fmla="*/ 1274 h 1304"/>
                  <a:gd name="T8" fmla="*/ 30 w 474"/>
                  <a:gd name="T9" fmla="*/ 1304 h 1304"/>
                  <a:gd name="T10" fmla="*/ 443 w 474"/>
                  <a:gd name="T11" fmla="*/ 1304 h 1304"/>
                  <a:gd name="T12" fmla="*/ 474 w 474"/>
                  <a:gd name="T13" fmla="*/ 1274 h 1304"/>
                  <a:gd name="T14" fmla="*/ 474 w 474"/>
                  <a:gd name="T15" fmla="*/ 31 h 1304"/>
                  <a:gd name="T16" fmla="*/ 443 w 474"/>
                  <a:gd name="T17" fmla="*/ 0 h 1304"/>
                  <a:gd name="T18" fmla="*/ 413 w 474"/>
                  <a:gd name="T19" fmla="*/ 1243 h 1304"/>
                  <a:gd name="T20" fmla="*/ 60 w 474"/>
                  <a:gd name="T21" fmla="*/ 1243 h 1304"/>
                  <a:gd name="T22" fmla="*/ 60 w 474"/>
                  <a:gd name="T23" fmla="*/ 61 h 1304"/>
                  <a:gd name="T24" fmla="*/ 413 w 474"/>
                  <a:gd name="T25" fmla="*/ 61 h 1304"/>
                  <a:gd name="T26" fmla="*/ 413 w 474"/>
                  <a:gd name="T27" fmla="*/ 1243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1304">
                    <a:moveTo>
                      <a:pt x="443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1274"/>
                      <a:pt x="0" y="1274"/>
                      <a:pt x="0" y="1274"/>
                    </a:cubicBezTo>
                    <a:cubicBezTo>
                      <a:pt x="0" y="1290"/>
                      <a:pt x="13" y="1304"/>
                      <a:pt x="30" y="1304"/>
                    </a:cubicBezTo>
                    <a:cubicBezTo>
                      <a:pt x="443" y="1304"/>
                      <a:pt x="443" y="1304"/>
                      <a:pt x="443" y="1304"/>
                    </a:cubicBezTo>
                    <a:cubicBezTo>
                      <a:pt x="460" y="1304"/>
                      <a:pt x="474" y="1290"/>
                      <a:pt x="474" y="1274"/>
                    </a:cubicBezTo>
                    <a:cubicBezTo>
                      <a:pt x="474" y="31"/>
                      <a:pt x="474" y="31"/>
                      <a:pt x="474" y="31"/>
                    </a:cubicBezTo>
                    <a:cubicBezTo>
                      <a:pt x="474" y="14"/>
                      <a:pt x="460" y="0"/>
                      <a:pt x="443" y="0"/>
                    </a:cubicBezTo>
                    <a:close/>
                    <a:moveTo>
                      <a:pt x="413" y="1243"/>
                    </a:moveTo>
                    <a:cubicBezTo>
                      <a:pt x="60" y="1243"/>
                      <a:pt x="60" y="1243"/>
                      <a:pt x="60" y="1243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12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54">
                <a:extLst>
                  <a:ext uri="{FF2B5EF4-FFF2-40B4-BE49-F238E27FC236}">
                    <a16:creationId xmlns:a16="http://schemas.microsoft.com/office/drawing/2014/main" id="{51E391B1-B846-4A3F-B047-AD8F4BB7A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8025" y="3038476"/>
                <a:ext cx="1020763" cy="3689350"/>
              </a:xfrm>
              <a:custGeom>
                <a:avLst/>
                <a:gdLst>
                  <a:gd name="T0" fmla="*/ 444 w 474"/>
                  <a:gd name="T1" fmla="*/ 286 h 1718"/>
                  <a:gd name="T2" fmla="*/ 474 w 474"/>
                  <a:gd name="T3" fmla="*/ 256 h 1718"/>
                  <a:gd name="T4" fmla="*/ 474 w 474"/>
                  <a:gd name="T5" fmla="*/ 30 h 1718"/>
                  <a:gd name="T6" fmla="*/ 444 w 474"/>
                  <a:gd name="T7" fmla="*/ 0 h 1718"/>
                  <a:gd name="T8" fmla="*/ 30 w 474"/>
                  <a:gd name="T9" fmla="*/ 0 h 1718"/>
                  <a:gd name="T10" fmla="*/ 0 w 474"/>
                  <a:gd name="T11" fmla="*/ 30 h 1718"/>
                  <a:gd name="T12" fmla="*/ 0 w 474"/>
                  <a:gd name="T13" fmla="*/ 1688 h 1718"/>
                  <a:gd name="T14" fmla="*/ 30 w 474"/>
                  <a:gd name="T15" fmla="*/ 1718 h 1718"/>
                  <a:gd name="T16" fmla="*/ 444 w 474"/>
                  <a:gd name="T17" fmla="*/ 1718 h 1718"/>
                  <a:gd name="T18" fmla="*/ 474 w 474"/>
                  <a:gd name="T19" fmla="*/ 1688 h 1718"/>
                  <a:gd name="T20" fmla="*/ 474 w 474"/>
                  <a:gd name="T21" fmla="*/ 377 h 1718"/>
                  <a:gd name="T22" fmla="*/ 444 w 474"/>
                  <a:gd name="T23" fmla="*/ 347 h 1718"/>
                  <a:gd name="T24" fmla="*/ 413 w 474"/>
                  <a:gd name="T25" fmla="*/ 377 h 1718"/>
                  <a:gd name="T26" fmla="*/ 413 w 474"/>
                  <a:gd name="T27" fmla="*/ 1657 h 1718"/>
                  <a:gd name="T28" fmla="*/ 61 w 474"/>
                  <a:gd name="T29" fmla="*/ 1657 h 1718"/>
                  <a:gd name="T30" fmla="*/ 61 w 474"/>
                  <a:gd name="T31" fmla="*/ 61 h 1718"/>
                  <a:gd name="T32" fmla="*/ 413 w 474"/>
                  <a:gd name="T33" fmla="*/ 61 h 1718"/>
                  <a:gd name="T34" fmla="*/ 413 w 474"/>
                  <a:gd name="T35" fmla="*/ 256 h 1718"/>
                  <a:gd name="T36" fmla="*/ 444 w 474"/>
                  <a:gd name="T37" fmla="*/ 286 h 1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1718">
                    <a:moveTo>
                      <a:pt x="444" y="286"/>
                    </a:moveTo>
                    <a:cubicBezTo>
                      <a:pt x="460" y="286"/>
                      <a:pt x="474" y="273"/>
                      <a:pt x="474" y="256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4"/>
                      <a:pt x="460" y="0"/>
                      <a:pt x="444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1688"/>
                      <a:pt x="0" y="1688"/>
                      <a:pt x="0" y="1688"/>
                    </a:cubicBezTo>
                    <a:cubicBezTo>
                      <a:pt x="0" y="1704"/>
                      <a:pt x="13" y="1718"/>
                      <a:pt x="30" y="1718"/>
                    </a:cubicBezTo>
                    <a:cubicBezTo>
                      <a:pt x="444" y="1718"/>
                      <a:pt x="444" y="1718"/>
                      <a:pt x="444" y="1718"/>
                    </a:cubicBezTo>
                    <a:cubicBezTo>
                      <a:pt x="460" y="1718"/>
                      <a:pt x="474" y="1704"/>
                      <a:pt x="474" y="1688"/>
                    </a:cubicBezTo>
                    <a:cubicBezTo>
                      <a:pt x="474" y="377"/>
                      <a:pt x="474" y="377"/>
                      <a:pt x="474" y="377"/>
                    </a:cubicBezTo>
                    <a:cubicBezTo>
                      <a:pt x="474" y="360"/>
                      <a:pt x="460" y="347"/>
                      <a:pt x="444" y="347"/>
                    </a:cubicBezTo>
                    <a:cubicBezTo>
                      <a:pt x="427" y="347"/>
                      <a:pt x="413" y="360"/>
                      <a:pt x="413" y="377"/>
                    </a:cubicBezTo>
                    <a:cubicBezTo>
                      <a:pt x="413" y="1657"/>
                      <a:pt x="413" y="1657"/>
                      <a:pt x="413" y="1657"/>
                    </a:cubicBezTo>
                    <a:cubicBezTo>
                      <a:pt x="61" y="1657"/>
                      <a:pt x="61" y="1657"/>
                      <a:pt x="61" y="1657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cubicBezTo>
                      <a:pt x="413" y="256"/>
                      <a:pt x="413" y="256"/>
                      <a:pt x="413" y="256"/>
                    </a:cubicBezTo>
                    <a:cubicBezTo>
                      <a:pt x="413" y="273"/>
                      <a:pt x="427" y="286"/>
                      <a:pt x="444" y="2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55">
                <a:extLst>
                  <a:ext uri="{FF2B5EF4-FFF2-40B4-BE49-F238E27FC236}">
                    <a16:creationId xmlns:a16="http://schemas.microsoft.com/office/drawing/2014/main" id="{693C3BE3-8F2E-47C8-BA0F-6BB54FD5C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8712" y="2555876"/>
                <a:ext cx="2971800" cy="1709738"/>
              </a:xfrm>
              <a:custGeom>
                <a:avLst/>
                <a:gdLst>
                  <a:gd name="T0" fmla="*/ 34 w 1380"/>
                  <a:gd name="T1" fmla="*/ 796 h 796"/>
                  <a:gd name="T2" fmla="*/ 48 w 1380"/>
                  <a:gd name="T3" fmla="*/ 792 h 796"/>
                  <a:gd name="T4" fmla="*/ 1294 w 1380"/>
                  <a:gd name="T5" fmla="*/ 148 h 796"/>
                  <a:gd name="T6" fmla="*/ 1264 w 1380"/>
                  <a:gd name="T7" fmla="*/ 245 h 796"/>
                  <a:gd name="T8" fmla="*/ 1283 w 1380"/>
                  <a:gd name="T9" fmla="*/ 283 h 796"/>
                  <a:gd name="T10" fmla="*/ 1293 w 1380"/>
                  <a:gd name="T11" fmla="*/ 284 h 796"/>
                  <a:gd name="T12" fmla="*/ 1321 w 1380"/>
                  <a:gd name="T13" fmla="*/ 263 h 796"/>
                  <a:gd name="T14" fmla="*/ 1375 w 1380"/>
                  <a:gd name="T15" fmla="*/ 96 h 796"/>
                  <a:gd name="T16" fmla="*/ 1355 w 1380"/>
                  <a:gd name="T17" fmla="*/ 58 h 796"/>
                  <a:gd name="T18" fmla="*/ 1188 w 1380"/>
                  <a:gd name="T19" fmla="*/ 5 h 796"/>
                  <a:gd name="T20" fmla="*/ 1150 w 1380"/>
                  <a:gd name="T21" fmla="*/ 25 h 796"/>
                  <a:gd name="T22" fmla="*/ 1170 w 1380"/>
                  <a:gd name="T23" fmla="*/ 63 h 796"/>
                  <a:gd name="T24" fmla="*/ 1267 w 1380"/>
                  <a:gd name="T25" fmla="*/ 94 h 796"/>
                  <a:gd name="T26" fmla="*/ 20 w 1380"/>
                  <a:gd name="T27" fmla="*/ 739 h 796"/>
                  <a:gd name="T28" fmla="*/ 7 w 1380"/>
                  <a:gd name="T29" fmla="*/ 779 h 796"/>
                  <a:gd name="T30" fmla="*/ 34 w 1380"/>
                  <a:gd name="T31" fmla="*/ 796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80" h="796">
                    <a:moveTo>
                      <a:pt x="34" y="796"/>
                    </a:moveTo>
                    <a:cubicBezTo>
                      <a:pt x="39" y="796"/>
                      <a:pt x="44" y="795"/>
                      <a:pt x="48" y="792"/>
                    </a:cubicBezTo>
                    <a:cubicBezTo>
                      <a:pt x="1294" y="148"/>
                      <a:pt x="1294" y="148"/>
                      <a:pt x="1294" y="148"/>
                    </a:cubicBezTo>
                    <a:cubicBezTo>
                      <a:pt x="1264" y="245"/>
                      <a:pt x="1264" y="245"/>
                      <a:pt x="1264" y="245"/>
                    </a:cubicBezTo>
                    <a:cubicBezTo>
                      <a:pt x="1259" y="261"/>
                      <a:pt x="1267" y="278"/>
                      <a:pt x="1283" y="283"/>
                    </a:cubicBezTo>
                    <a:cubicBezTo>
                      <a:pt x="1286" y="284"/>
                      <a:pt x="1290" y="284"/>
                      <a:pt x="1293" y="284"/>
                    </a:cubicBezTo>
                    <a:cubicBezTo>
                      <a:pt x="1305" y="284"/>
                      <a:pt x="1317" y="276"/>
                      <a:pt x="1321" y="263"/>
                    </a:cubicBezTo>
                    <a:cubicBezTo>
                      <a:pt x="1375" y="96"/>
                      <a:pt x="1375" y="96"/>
                      <a:pt x="1375" y="96"/>
                    </a:cubicBezTo>
                    <a:cubicBezTo>
                      <a:pt x="1380" y="80"/>
                      <a:pt x="1371" y="63"/>
                      <a:pt x="1355" y="58"/>
                    </a:cubicBezTo>
                    <a:cubicBezTo>
                      <a:pt x="1188" y="5"/>
                      <a:pt x="1188" y="5"/>
                      <a:pt x="1188" y="5"/>
                    </a:cubicBezTo>
                    <a:cubicBezTo>
                      <a:pt x="1172" y="0"/>
                      <a:pt x="1155" y="9"/>
                      <a:pt x="1150" y="25"/>
                    </a:cubicBezTo>
                    <a:cubicBezTo>
                      <a:pt x="1145" y="41"/>
                      <a:pt x="1154" y="58"/>
                      <a:pt x="1170" y="63"/>
                    </a:cubicBezTo>
                    <a:cubicBezTo>
                      <a:pt x="1267" y="94"/>
                      <a:pt x="1267" y="94"/>
                      <a:pt x="1267" y="94"/>
                    </a:cubicBezTo>
                    <a:cubicBezTo>
                      <a:pt x="20" y="739"/>
                      <a:pt x="20" y="739"/>
                      <a:pt x="20" y="739"/>
                    </a:cubicBezTo>
                    <a:cubicBezTo>
                      <a:pt x="6" y="746"/>
                      <a:pt x="0" y="765"/>
                      <a:pt x="7" y="779"/>
                    </a:cubicBezTo>
                    <a:cubicBezTo>
                      <a:pt x="13" y="790"/>
                      <a:pt x="23" y="796"/>
                      <a:pt x="34" y="7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FB607F-49CA-4AF5-A694-960C1AF1D2A8}"/>
              </a:ext>
            </a:extLst>
          </p:cNvPr>
          <p:cNvGrpSpPr/>
          <p:nvPr/>
        </p:nvGrpSpPr>
        <p:grpSpPr>
          <a:xfrm>
            <a:off x="4441039" y="4046895"/>
            <a:ext cx="842875" cy="842875"/>
            <a:chOff x="4441039" y="4046895"/>
            <a:chExt cx="842875" cy="84287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FCC2D5E-5329-41EB-A961-37472DBA3308}"/>
                </a:ext>
              </a:extLst>
            </p:cNvPr>
            <p:cNvSpPr/>
            <p:nvPr/>
          </p:nvSpPr>
          <p:spPr>
            <a:xfrm>
              <a:off x="4441039" y="4046895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4E850BEF-3AEE-4DE5-B133-609A6A5D2BFF}"/>
                </a:ext>
              </a:extLst>
            </p:cNvPr>
            <p:cNvGrpSpPr/>
            <p:nvPr/>
          </p:nvGrpSpPr>
          <p:grpSpPr>
            <a:xfrm>
              <a:off x="4648084" y="4222841"/>
              <a:ext cx="425448" cy="500354"/>
              <a:chOff x="2542111" y="1792000"/>
              <a:chExt cx="738971" cy="869081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01" name="Freeform 59">
                <a:extLst>
                  <a:ext uri="{FF2B5EF4-FFF2-40B4-BE49-F238E27FC236}">
                    <a16:creationId xmlns:a16="http://schemas.microsoft.com/office/drawing/2014/main" id="{8E781AAB-15AA-4845-8F54-E8A5A182E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333" y="1792000"/>
                <a:ext cx="231819" cy="124216"/>
              </a:xfrm>
              <a:custGeom>
                <a:avLst/>
                <a:gdLst>
                  <a:gd name="T0" fmla="*/ 1588 w 1596"/>
                  <a:gd name="T1" fmla="*/ 741 h 857"/>
                  <a:gd name="T2" fmla="*/ 732 w 1596"/>
                  <a:gd name="T3" fmla="*/ 0 h 857"/>
                  <a:gd name="T4" fmla="*/ 34 w 1596"/>
                  <a:gd name="T5" fmla="*/ 355 h 857"/>
                  <a:gd name="T6" fmla="*/ 56 w 1596"/>
                  <a:gd name="T7" fmla="*/ 497 h 857"/>
                  <a:gd name="T8" fmla="*/ 198 w 1596"/>
                  <a:gd name="T9" fmla="*/ 475 h 857"/>
                  <a:gd name="T10" fmla="*/ 732 w 1596"/>
                  <a:gd name="T11" fmla="*/ 203 h 857"/>
                  <a:gd name="T12" fmla="*/ 1386 w 1596"/>
                  <a:gd name="T13" fmla="*/ 770 h 857"/>
                  <a:gd name="T14" fmla="*/ 1487 w 1596"/>
                  <a:gd name="T15" fmla="*/ 857 h 857"/>
                  <a:gd name="T16" fmla="*/ 1501 w 1596"/>
                  <a:gd name="T17" fmla="*/ 856 h 857"/>
                  <a:gd name="T18" fmla="*/ 1588 w 1596"/>
                  <a:gd name="T19" fmla="*/ 741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6" h="857">
                    <a:moveTo>
                      <a:pt x="1588" y="741"/>
                    </a:moveTo>
                    <a:cubicBezTo>
                      <a:pt x="1527" y="319"/>
                      <a:pt x="1159" y="0"/>
                      <a:pt x="732" y="0"/>
                    </a:cubicBezTo>
                    <a:cubicBezTo>
                      <a:pt x="457" y="0"/>
                      <a:pt x="196" y="133"/>
                      <a:pt x="34" y="355"/>
                    </a:cubicBezTo>
                    <a:cubicBezTo>
                      <a:pt x="0" y="400"/>
                      <a:pt x="10" y="464"/>
                      <a:pt x="56" y="497"/>
                    </a:cubicBezTo>
                    <a:cubicBezTo>
                      <a:pt x="101" y="530"/>
                      <a:pt x="165" y="520"/>
                      <a:pt x="198" y="475"/>
                    </a:cubicBezTo>
                    <a:cubicBezTo>
                      <a:pt x="322" y="305"/>
                      <a:pt x="522" y="203"/>
                      <a:pt x="732" y="203"/>
                    </a:cubicBezTo>
                    <a:cubicBezTo>
                      <a:pt x="1059" y="203"/>
                      <a:pt x="1340" y="447"/>
                      <a:pt x="1386" y="770"/>
                    </a:cubicBezTo>
                    <a:cubicBezTo>
                      <a:pt x="1394" y="821"/>
                      <a:pt x="1437" y="857"/>
                      <a:pt x="1487" y="857"/>
                    </a:cubicBezTo>
                    <a:cubicBezTo>
                      <a:pt x="1492" y="857"/>
                      <a:pt x="1496" y="857"/>
                      <a:pt x="1501" y="856"/>
                    </a:cubicBezTo>
                    <a:cubicBezTo>
                      <a:pt x="1557" y="848"/>
                      <a:pt x="1596" y="797"/>
                      <a:pt x="1588" y="7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Freeform 60">
                <a:extLst>
                  <a:ext uri="{FF2B5EF4-FFF2-40B4-BE49-F238E27FC236}">
                    <a16:creationId xmlns:a16="http://schemas.microsoft.com/office/drawing/2014/main" id="{264333A9-F260-4DB6-8037-8A3A7E4C1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155" y="1983521"/>
                <a:ext cx="680882" cy="103102"/>
              </a:xfrm>
              <a:custGeom>
                <a:avLst/>
                <a:gdLst>
                  <a:gd name="T0" fmla="*/ 4668 w 4688"/>
                  <a:gd name="T1" fmla="*/ 558 h 712"/>
                  <a:gd name="T2" fmla="*/ 4363 w 4688"/>
                  <a:gd name="T3" fmla="*/ 49 h 712"/>
                  <a:gd name="T4" fmla="*/ 4276 w 4688"/>
                  <a:gd name="T5" fmla="*/ 0 h 712"/>
                  <a:gd name="T6" fmla="*/ 3984 w 4688"/>
                  <a:gd name="T7" fmla="*/ 0 h 712"/>
                  <a:gd name="T8" fmla="*/ 3882 w 4688"/>
                  <a:gd name="T9" fmla="*/ 102 h 712"/>
                  <a:gd name="T10" fmla="*/ 3984 w 4688"/>
                  <a:gd name="T11" fmla="*/ 203 h 712"/>
                  <a:gd name="T12" fmla="*/ 4219 w 4688"/>
                  <a:gd name="T13" fmla="*/ 203 h 712"/>
                  <a:gd name="T14" fmla="*/ 4402 w 4688"/>
                  <a:gd name="T15" fmla="*/ 508 h 712"/>
                  <a:gd name="T16" fmla="*/ 286 w 4688"/>
                  <a:gd name="T17" fmla="*/ 508 h 712"/>
                  <a:gd name="T18" fmla="*/ 469 w 4688"/>
                  <a:gd name="T19" fmla="*/ 203 h 712"/>
                  <a:gd name="T20" fmla="*/ 577 w 4688"/>
                  <a:gd name="T21" fmla="*/ 203 h 712"/>
                  <a:gd name="T22" fmla="*/ 679 w 4688"/>
                  <a:gd name="T23" fmla="*/ 102 h 712"/>
                  <a:gd name="T24" fmla="*/ 577 w 4688"/>
                  <a:gd name="T25" fmla="*/ 0 h 712"/>
                  <a:gd name="T26" fmla="*/ 412 w 4688"/>
                  <a:gd name="T27" fmla="*/ 0 h 712"/>
                  <a:gd name="T28" fmla="*/ 325 w 4688"/>
                  <a:gd name="T29" fmla="*/ 49 h 712"/>
                  <a:gd name="T30" fmla="*/ 19 w 4688"/>
                  <a:gd name="T31" fmla="*/ 558 h 712"/>
                  <a:gd name="T32" fmla="*/ 18 w 4688"/>
                  <a:gd name="T33" fmla="*/ 660 h 712"/>
                  <a:gd name="T34" fmla="*/ 107 w 4688"/>
                  <a:gd name="T35" fmla="*/ 712 h 712"/>
                  <a:gd name="T36" fmla="*/ 4581 w 4688"/>
                  <a:gd name="T37" fmla="*/ 712 h 712"/>
                  <a:gd name="T38" fmla="*/ 4670 w 4688"/>
                  <a:gd name="T39" fmla="*/ 660 h 712"/>
                  <a:gd name="T40" fmla="*/ 4668 w 4688"/>
                  <a:gd name="T41" fmla="*/ 558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88" h="712">
                    <a:moveTo>
                      <a:pt x="4668" y="558"/>
                    </a:moveTo>
                    <a:cubicBezTo>
                      <a:pt x="4363" y="49"/>
                      <a:pt x="4363" y="49"/>
                      <a:pt x="4363" y="49"/>
                    </a:cubicBezTo>
                    <a:cubicBezTo>
                      <a:pt x="4345" y="19"/>
                      <a:pt x="4312" y="0"/>
                      <a:pt x="4276" y="0"/>
                    </a:cubicBezTo>
                    <a:cubicBezTo>
                      <a:pt x="3984" y="0"/>
                      <a:pt x="3984" y="0"/>
                      <a:pt x="3984" y="0"/>
                    </a:cubicBezTo>
                    <a:cubicBezTo>
                      <a:pt x="3928" y="0"/>
                      <a:pt x="3882" y="46"/>
                      <a:pt x="3882" y="102"/>
                    </a:cubicBezTo>
                    <a:cubicBezTo>
                      <a:pt x="3882" y="158"/>
                      <a:pt x="3928" y="203"/>
                      <a:pt x="3984" y="203"/>
                    </a:cubicBezTo>
                    <a:cubicBezTo>
                      <a:pt x="4219" y="203"/>
                      <a:pt x="4219" y="203"/>
                      <a:pt x="4219" y="203"/>
                    </a:cubicBezTo>
                    <a:cubicBezTo>
                      <a:pt x="4402" y="508"/>
                      <a:pt x="4402" y="508"/>
                      <a:pt x="4402" y="508"/>
                    </a:cubicBezTo>
                    <a:cubicBezTo>
                      <a:pt x="286" y="508"/>
                      <a:pt x="286" y="508"/>
                      <a:pt x="286" y="508"/>
                    </a:cubicBezTo>
                    <a:cubicBezTo>
                      <a:pt x="469" y="203"/>
                      <a:pt x="469" y="203"/>
                      <a:pt x="469" y="203"/>
                    </a:cubicBezTo>
                    <a:cubicBezTo>
                      <a:pt x="577" y="203"/>
                      <a:pt x="577" y="203"/>
                      <a:pt x="577" y="203"/>
                    </a:cubicBezTo>
                    <a:cubicBezTo>
                      <a:pt x="633" y="203"/>
                      <a:pt x="679" y="158"/>
                      <a:pt x="679" y="102"/>
                    </a:cubicBezTo>
                    <a:cubicBezTo>
                      <a:pt x="679" y="46"/>
                      <a:pt x="633" y="0"/>
                      <a:pt x="577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376" y="0"/>
                      <a:pt x="343" y="19"/>
                      <a:pt x="325" y="49"/>
                    </a:cubicBezTo>
                    <a:cubicBezTo>
                      <a:pt x="19" y="558"/>
                      <a:pt x="19" y="558"/>
                      <a:pt x="19" y="558"/>
                    </a:cubicBezTo>
                    <a:cubicBezTo>
                      <a:pt x="1" y="589"/>
                      <a:pt x="0" y="628"/>
                      <a:pt x="18" y="660"/>
                    </a:cubicBezTo>
                    <a:cubicBezTo>
                      <a:pt x="36" y="692"/>
                      <a:pt x="70" y="712"/>
                      <a:pt x="107" y="712"/>
                    </a:cubicBezTo>
                    <a:cubicBezTo>
                      <a:pt x="4581" y="712"/>
                      <a:pt x="4581" y="712"/>
                      <a:pt x="4581" y="712"/>
                    </a:cubicBezTo>
                    <a:cubicBezTo>
                      <a:pt x="4618" y="712"/>
                      <a:pt x="4652" y="692"/>
                      <a:pt x="4670" y="660"/>
                    </a:cubicBezTo>
                    <a:cubicBezTo>
                      <a:pt x="4688" y="628"/>
                      <a:pt x="4687" y="589"/>
                      <a:pt x="4668" y="5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61">
                <a:extLst>
                  <a:ext uri="{FF2B5EF4-FFF2-40B4-BE49-F238E27FC236}">
                    <a16:creationId xmlns:a16="http://schemas.microsoft.com/office/drawing/2014/main" id="{3445AE17-D605-4E93-8C6B-106505048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0191" y="1873989"/>
                <a:ext cx="248110" cy="207062"/>
              </a:xfrm>
              <a:custGeom>
                <a:avLst/>
                <a:gdLst>
                  <a:gd name="T0" fmla="*/ 1690 w 1708"/>
                  <a:gd name="T1" fmla="*/ 376 h 1429"/>
                  <a:gd name="T2" fmla="*/ 1626 w 1708"/>
                  <a:gd name="T3" fmla="*/ 331 h 1429"/>
                  <a:gd name="T4" fmla="*/ 240 w 1708"/>
                  <a:gd name="T5" fmla="*/ 7 h 1429"/>
                  <a:gd name="T6" fmla="*/ 163 w 1708"/>
                  <a:gd name="T7" fmla="*/ 19 h 1429"/>
                  <a:gd name="T8" fmla="*/ 118 w 1708"/>
                  <a:gd name="T9" fmla="*/ 82 h 1429"/>
                  <a:gd name="T10" fmla="*/ 13 w 1708"/>
                  <a:gd name="T11" fmla="*/ 529 h 1429"/>
                  <a:gd name="T12" fmla="*/ 89 w 1708"/>
                  <a:gd name="T13" fmla="*/ 651 h 1429"/>
                  <a:gd name="T14" fmla="*/ 211 w 1708"/>
                  <a:gd name="T15" fmla="*/ 576 h 1429"/>
                  <a:gd name="T16" fmla="*/ 293 w 1708"/>
                  <a:gd name="T17" fmla="*/ 228 h 1429"/>
                  <a:gd name="T18" fmla="*/ 1481 w 1708"/>
                  <a:gd name="T19" fmla="*/ 506 h 1429"/>
                  <a:gd name="T20" fmla="*/ 1294 w 1708"/>
                  <a:gd name="T21" fmla="*/ 1304 h 1429"/>
                  <a:gd name="T22" fmla="*/ 1370 w 1708"/>
                  <a:gd name="T23" fmla="*/ 1426 h 1429"/>
                  <a:gd name="T24" fmla="*/ 1393 w 1708"/>
                  <a:gd name="T25" fmla="*/ 1429 h 1429"/>
                  <a:gd name="T26" fmla="*/ 1492 w 1708"/>
                  <a:gd name="T27" fmla="*/ 1350 h 1429"/>
                  <a:gd name="T28" fmla="*/ 1702 w 1708"/>
                  <a:gd name="T29" fmla="*/ 453 h 1429"/>
                  <a:gd name="T30" fmla="*/ 1690 w 1708"/>
                  <a:gd name="T31" fmla="*/ 376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8" h="1429">
                    <a:moveTo>
                      <a:pt x="1690" y="376"/>
                    </a:moveTo>
                    <a:cubicBezTo>
                      <a:pt x="1675" y="353"/>
                      <a:pt x="1653" y="337"/>
                      <a:pt x="1626" y="331"/>
                    </a:cubicBezTo>
                    <a:cubicBezTo>
                      <a:pt x="240" y="7"/>
                      <a:pt x="240" y="7"/>
                      <a:pt x="240" y="7"/>
                    </a:cubicBezTo>
                    <a:cubicBezTo>
                      <a:pt x="214" y="0"/>
                      <a:pt x="186" y="5"/>
                      <a:pt x="163" y="19"/>
                    </a:cubicBezTo>
                    <a:cubicBezTo>
                      <a:pt x="140" y="33"/>
                      <a:pt x="124" y="56"/>
                      <a:pt x="118" y="82"/>
                    </a:cubicBezTo>
                    <a:cubicBezTo>
                      <a:pt x="13" y="529"/>
                      <a:pt x="13" y="529"/>
                      <a:pt x="13" y="529"/>
                    </a:cubicBezTo>
                    <a:cubicBezTo>
                      <a:pt x="0" y="584"/>
                      <a:pt x="34" y="639"/>
                      <a:pt x="89" y="651"/>
                    </a:cubicBezTo>
                    <a:cubicBezTo>
                      <a:pt x="144" y="664"/>
                      <a:pt x="199" y="630"/>
                      <a:pt x="211" y="576"/>
                    </a:cubicBezTo>
                    <a:cubicBezTo>
                      <a:pt x="293" y="228"/>
                      <a:pt x="293" y="228"/>
                      <a:pt x="293" y="228"/>
                    </a:cubicBezTo>
                    <a:cubicBezTo>
                      <a:pt x="1481" y="506"/>
                      <a:pt x="1481" y="506"/>
                      <a:pt x="1481" y="506"/>
                    </a:cubicBezTo>
                    <a:cubicBezTo>
                      <a:pt x="1294" y="1304"/>
                      <a:pt x="1294" y="1304"/>
                      <a:pt x="1294" y="1304"/>
                    </a:cubicBezTo>
                    <a:cubicBezTo>
                      <a:pt x="1281" y="1359"/>
                      <a:pt x="1315" y="1413"/>
                      <a:pt x="1370" y="1426"/>
                    </a:cubicBezTo>
                    <a:cubicBezTo>
                      <a:pt x="1378" y="1428"/>
                      <a:pt x="1386" y="1429"/>
                      <a:pt x="1393" y="1429"/>
                    </a:cubicBezTo>
                    <a:cubicBezTo>
                      <a:pt x="1440" y="1429"/>
                      <a:pt x="1481" y="1397"/>
                      <a:pt x="1492" y="1350"/>
                    </a:cubicBezTo>
                    <a:cubicBezTo>
                      <a:pt x="1702" y="453"/>
                      <a:pt x="1702" y="453"/>
                      <a:pt x="1702" y="453"/>
                    </a:cubicBezTo>
                    <a:cubicBezTo>
                      <a:pt x="1708" y="427"/>
                      <a:pt x="1704" y="399"/>
                      <a:pt x="1690" y="3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62">
                <a:extLst>
                  <a:ext uri="{FF2B5EF4-FFF2-40B4-BE49-F238E27FC236}">
                    <a16:creationId xmlns:a16="http://schemas.microsoft.com/office/drawing/2014/main" id="{F018734B-32B0-4955-9538-B929DEF01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708" y="1836478"/>
                <a:ext cx="291623" cy="248324"/>
              </a:xfrm>
              <a:custGeom>
                <a:avLst/>
                <a:gdLst>
                  <a:gd name="T0" fmla="*/ 2002 w 2008"/>
                  <a:gd name="T1" fmla="*/ 876 h 1714"/>
                  <a:gd name="T2" fmla="*/ 1909 w 2008"/>
                  <a:gd name="T3" fmla="*/ 92 h 1714"/>
                  <a:gd name="T4" fmla="*/ 1871 w 2008"/>
                  <a:gd name="T5" fmla="*/ 24 h 1714"/>
                  <a:gd name="T6" fmla="*/ 1796 w 2008"/>
                  <a:gd name="T7" fmla="*/ 3 h 1714"/>
                  <a:gd name="T8" fmla="*/ 95 w 2008"/>
                  <a:gd name="T9" fmla="*/ 204 h 1714"/>
                  <a:gd name="T10" fmla="*/ 6 w 2008"/>
                  <a:gd name="T11" fmla="*/ 317 h 1714"/>
                  <a:gd name="T12" fmla="*/ 161 w 2008"/>
                  <a:gd name="T13" fmla="*/ 1624 h 1714"/>
                  <a:gd name="T14" fmla="*/ 262 w 2008"/>
                  <a:gd name="T15" fmla="*/ 1714 h 1714"/>
                  <a:gd name="T16" fmla="*/ 274 w 2008"/>
                  <a:gd name="T17" fmla="*/ 1713 h 1714"/>
                  <a:gd name="T18" fmla="*/ 363 w 2008"/>
                  <a:gd name="T19" fmla="*/ 1600 h 1714"/>
                  <a:gd name="T20" fmla="*/ 220 w 2008"/>
                  <a:gd name="T21" fmla="*/ 394 h 1714"/>
                  <a:gd name="T22" fmla="*/ 1719 w 2008"/>
                  <a:gd name="T23" fmla="*/ 217 h 1714"/>
                  <a:gd name="T24" fmla="*/ 1800 w 2008"/>
                  <a:gd name="T25" fmla="*/ 899 h 1714"/>
                  <a:gd name="T26" fmla="*/ 1913 w 2008"/>
                  <a:gd name="T27" fmla="*/ 988 h 1714"/>
                  <a:gd name="T28" fmla="*/ 2002 w 2008"/>
                  <a:gd name="T29" fmla="*/ 876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08" h="1714">
                    <a:moveTo>
                      <a:pt x="2002" y="876"/>
                    </a:moveTo>
                    <a:cubicBezTo>
                      <a:pt x="1909" y="92"/>
                      <a:pt x="1909" y="92"/>
                      <a:pt x="1909" y="92"/>
                    </a:cubicBezTo>
                    <a:cubicBezTo>
                      <a:pt x="1906" y="65"/>
                      <a:pt x="1892" y="41"/>
                      <a:pt x="1871" y="24"/>
                    </a:cubicBezTo>
                    <a:cubicBezTo>
                      <a:pt x="1850" y="7"/>
                      <a:pt x="1823" y="0"/>
                      <a:pt x="1796" y="3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39" y="210"/>
                      <a:pt x="0" y="261"/>
                      <a:pt x="6" y="317"/>
                    </a:cubicBezTo>
                    <a:cubicBezTo>
                      <a:pt x="161" y="1624"/>
                      <a:pt x="161" y="1624"/>
                      <a:pt x="161" y="1624"/>
                    </a:cubicBezTo>
                    <a:cubicBezTo>
                      <a:pt x="167" y="1676"/>
                      <a:pt x="211" y="1714"/>
                      <a:pt x="262" y="1714"/>
                    </a:cubicBezTo>
                    <a:cubicBezTo>
                      <a:pt x="266" y="1714"/>
                      <a:pt x="270" y="1713"/>
                      <a:pt x="274" y="1713"/>
                    </a:cubicBezTo>
                    <a:cubicBezTo>
                      <a:pt x="329" y="1706"/>
                      <a:pt x="369" y="1656"/>
                      <a:pt x="363" y="1600"/>
                    </a:cubicBezTo>
                    <a:cubicBezTo>
                      <a:pt x="220" y="394"/>
                      <a:pt x="220" y="394"/>
                      <a:pt x="220" y="394"/>
                    </a:cubicBezTo>
                    <a:cubicBezTo>
                      <a:pt x="1719" y="217"/>
                      <a:pt x="1719" y="217"/>
                      <a:pt x="1719" y="217"/>
                    </a:cubicBezTo>
                    <a:cubicBezTo>
                      <a:pt x="1800" y="899"/>
                      <a:pt x="1800" y="899"/>
                      <a:pt x="1800" y="899"/>
                    </a:cubicBezTo>
                    <a:cubicBezTo>
                      <a:pt x="1806" y="955"/>
                      <a:pt x="1857" y="995"/>
                      <a:pt x="1913" y="988"/>
                    </a:cubicBezTo>
                    <a:cubicBezTo>
                      <a:pt x="1968" y="982"/>
                      <a:pt x="2008" y="931"/>
                      <a:pt x="2002" y="8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63">
                <a:extLst>
                  <a:ext uri="{FF2B5EF4-FFF2-40B4-BE49-F238E27FC236}">
                    <a16:creationId xmlns:a16="http://schemas.microsoft.com/office/drawing/2014/main" id="{5260C13D-F4BE-4DD0-BF93-F8B60F117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348" y="1932935"/>
                <a:ext cx="299768" cy="151545"/>
              </a:xfrm>
              <a:custGeom>
                <a:avLst/>
                <a:gdLst>
                  <a:gd name="T0" fmla="*/ 2051 w 2064"/>
                  <a:gd name="T1" fmla="*/ 921 h 1046"/>
                  <a:gd name="T2" fmla="*/ 1849 w 2064"/>
                  <a:gd name="T3" fmla="*/ 81 h 1046"/>
                  <a:gd name="T4" fmla="*/ 1803 w 2064"/>
                  <a:gd name="T5" fmla="*/ 18 h 1046"/>
                  <a:gd name="T6" fmla="*/ 1726 w 2064"/>
                  <a:gd name="T7" fmla="*/ 6 h 1046"/>
                  <a:gd name="T8" fmla="*/ 88 w 2064"/>
                  <a:gd name="T9" fmla="*/ 400 h 1046"/>
                  <a:gd name="T10" fmla="*/ 13 w 2064"/>
                  <a:gd name="T11" fmla="*/ 523 h 1046"/>
                  <a:gd name="T12" fmla="*/ 114 w 2064"/>
                  <a:gd name="T13" fmla="*/ 942 h 1046"/>
                  <a:gd name="T14" fmla="*/ 237 w 2064"/>
                  <a:gd name="T15" fmla="*/ 1017 h 1046"/>
                  <a:gd name="T16" fmla="*/ 312 w 2064"/>
                  <a:gd name="T17" fmla="*/ 895 h 1046"/>
                  <a:gd name="T18" fmla="*/ 235 w 2064"/>
                  <a:gd name="T19" fmla="*/ 574 h 1046"/>
                  <a:gd name="T20" fmla="*/ 1675 w 2064"/>
                  <a:gd name="T21" fmla="*/ 228 h 1046"/>
                  <a:gd name="T22" fmla="*/ 1853 w 2064"/>
                  <a:gd name="T23" fmla="*/ 968 h 1046"/>
                  <a:gd name="T24" fmla="*/ 1952 w 2064"/>
                  <a:gd name="T25" fmla="*/ 1046 h 1046"/>
                  <a:gd name="T26" fmla="*/ 1976 w 2064"/>
                  <a:gd name="T27" fmla="*/ 1043 h 1046"/>
                  <a:gd name="T28" fmla="*/ 2051 w 2064"/>
                  <a:gd name="T29" fmla="*/ 921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4" h="1046">
                    <a:moveTo>
                      <a:pt x="2051" y="921"/>
                    </a:moveTo>
                    <a:cubicBezTo>
                      <a:pt x="1849" y="81"/>
                      <a:pt x="1849" y="81"/>
                      <a:pt x="1849" y="81"/>
                    </a:cubicBezTo>
                    <a:cubicBezTo>
                      <a:pt x="1843" y="55"/>
                      <a:pt x="1826" y="32"/>
                      <a:pt x="1803" y="18"/>
                    </a:cubicBezTo>
                    <a:cubicBezTo>
                      <a:pt x="1780" y="4"/>
                      <a:pt x="1753" y="0"/>
                      <a:pt x="1726" y="6"/>
                    </a:cubicBezTo>
                    <a:cubicBezTo>
                      <a:pt x="88" y="400"/>
                      <a:pt x="88" y="400"/>
                      <a:pt x="88" y="400"/>
                    </a:cubicBezTo>
                    <a:cubicBezTo>
                      <a:pt x="34" y="413"/>
                      <a:pt x="0" y="468"/>
                      <a:pt x="13" y="523"/>
                    </a:cubicBezTo>
                    <a:cubicBezTo>
                      <a:pt x="114" y="942"/>
                      <a:pt x="114" y="942"/>
                      <a:pt x="114" y="942"/>
                    </a:cubicBezTo>
                    <a:cubicBezTo>
                      <a:pt x="127" y="997"/>
                      <a:pt x="182" y="1031"/>
                      <a:pt x="237" y="1017"/>
                    </a:cubicBezTo>
                    <a:cubicBezTo>
                      <a:pt x="291" y="1004"/>
                      <a:pt x="325" y="949"/>
                      <a:pt x="312" y="895"/>
                    </a:cubicBezTo>
                    <a:cubicBezTo>
                      <a:pt x="235" y="574"/>
                      <a:pt x="235" y="574"/>
                      <a:pt x="235" y="574"/>
                    </a:cubicBezTo>
                    <a:cubicBezTo>
                      <a:pt x="1675" y="228"/>
                      <a:pt x="1675" y="228"/>
                      <a:pt x="1675" y="228"/>
                    </a:cubicBezTo>
                    <a:cubicBezTo>
                      <a:pt x="1853" y="968"/>
                      <a:pt x="1853" y="968"/>
                      <a:pt x="1853" y="968"/>
                    </a:cubicBezTo>
                    <a:cubicBezTo>
                      <a:pt x="1864" y="1015"/>
                      <a:pt x="1906" y="1046"/>
                      <a:pt x="1952" y="1046"/>
                    </a:cubicBezTo>
                    <a:cubicBezTo>
                      <a:pt x="1960" y="1046"/>
                      <a:pt x="1968" y="1045"/>
                      <a:pt x="1976" y="1043"/>
                    </a:cubicBezTo>
                    <a:cubicBezTo>
                      <a:pt x="2031" y="1030"/>
                      <a:pt x="2064" y="975"/>
                      <a:pt x="2051" y="9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64">
                <a:extLst>
                  <a:ext uri="{FF2B5EF4-FFF2-40B4-BE49-F238E27FC236}">
                    <a16:creationId xmlns:a16="http://schemas.microsoft.com/office/drawing/2014/main" id="{7FFA2B7D-7F0A-47C7-9CDC-BFFAAC15A8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42111" y="2057258"/>
                <a:ext cx="738971" cy="603823"/>
              </a:xfrm>
              <a:custGeom>
                <a:avLst/>
                <a:gdLst>
                  <a:gd name="T0" fmla="*/ 4883 w 5088"/>
                  <a:gd name="T1" fmla="*/ 96 h 4169"/>
                  <a:gd name="T2" fmla="*/ 4781 w 5088"/>
                  <a:gd name="T3" fmla="*/ 0 h 4169"/>
                  <a:gd name="T4" fmla="*/ 307 w 5088"/>
                  <a:gd name="T5" fmla="*/ 0 h 4169"/>
                  <a:gd name="T6" fmla="*/ 205 w 5088"/>
                  <a:gd name="T7" fmla="*/ 96 h 4169"/>
                  <a:gd name="T8" fmla="*/ 2 w 5088"/>
                  <a:gd name="T9" fmla="*/ 4062 h 4169"/>
                  <a:gd name="T10" fmla="*/ 30 w 5088"/>
                  <a:gd name="T11" fmla="*/ 4137 h 4169"/>
                  <a:gd name="T12" fmla="*/ 103 w 5088"/>
                  <a:gd name="T13" fmla="*/ 4169 h 4169"/>
                  <a:gd name="T14" fmla="*/ 4985 w 5088"/>
                  <a:gd name="T15" fmla="*/ 4169 h 4169"/>
                  <a:gd name="T16" fmla="*/ 5058 w 5088"/>
                  <a:gd name="T17" fmla="*/ 4137 h 4169"/>
                  <a:gd name="T18" fmla="*/ 5086 w 5088"/>
                  <a:gd name="T19" fmla="*/ 4062 h 4169"/>
                  <a:gd name="T20" fmla="*/ 4883 w 5088"/>
                  <a:gd name="T21" fmla="*/ 96 h 4169"/>
                  <a:gd name="T22" fmla="*/ 210 w 5088"/>
                  <a:gd name="T23" fmla="*/ 3966 h 4169"/>
                  <a:gd name="T24" fmla="*/ 403 w 5088"/>
                  <a:gd name="T25" fmla="*/ 203 h 4169"/>
                  <a:gd name="T26" fmla="*/ 4685 w 5088"/>
                  <a:gd name="T27" fmla="*/ 203 h 4169"/>
                  <a:gd name="T28" fmla="*/ 4878 w 5088"/>
                  <a:gd name="T29" fmla="*/ 3966 h 4169"/>
                  <a:gd name="T30" fmla="*/ 210 w 5088"/>
                  <a:gd name="T31" fmla="*/ 3966 h 4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88" h="4169">
                    <a:moveTo>
                      <a:pt x="4883" y="96"/>
                    </a:moveTo>
                    <a:cubicBezTo>
                      <a:pt x="4880" y="42"/>
                      <a:pt x="4835" y="0"/>
                      <a:pt x="4781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253" y="0"/>
                      <a:pt x="208" y="42"/>
                      <a:pt x="205" y="96"/>
                    </a:cubicBezTo>
                    <a:cubicBezTo>
                      <a:pt x="2" y="4062"/>
                      <a:pt x="2" y="4062"/>
                      <a:pt x="2" y="4062"/>
                    </a:cubicBezTo>
                    <a:cubicBezTo>
                      <a:pt x="0" y="4090"/>
                      <a:pt x="10" y="4117"/>
                      <a:pt x="30" y="4137"/>
                    </a:cubicBezTo>
                    <a:cubicBezTo>
                      <a:pt x="49" y="4158"/>
                      <a:pt x="75" y="4169"/>
                      <a:pt x="103" y="4169"/>
                    </a:cubicBezTo>
                    <a:cubicBezTo>
                      <a:pt x="4985" y="4169"/>
                      <a:pt x="4985" y="4169"/>
                      <a:pt x="4985" y="4169"/>
                    </a:cubicBezTo>
                    <a:cubicBezTo>
                      <a:pt x="5012" y="4169"/>
                      <a:pt x="5039" y="4158"/>
                      <a:pt x="5058" y="4137"/>
                    </a:cubicBezTo>
                    <a:cubicBezTo>
                      <a:pt x="5078" y="4117"/>
                      <a:pt x="5088" y="4090"/>
                      <a:pt x="5086" y="4062"/>
                    </a:cubicBezTo>
                    <a:lnTo>
                      <a:pt x="4883" y="96"/>
                    </a:lnTo>
                    <a:close/>
                    <a:moveTo>
                      <a:pt x="210" y="3966"/>
                    </a:moveTo>
                    <a:cubicBezTo>
                      <a:pt x="403" y="203"/>
                      <a:pt x="403" y="203"/>
                      <a:pt x="403" y="203"/>
                    </a:cubicBezTo>
                    <a:cubicBezTo>
                      <a:pt x="4685" y="203"/>
                      <a:pt x="4685" y="203"/>
                      <a:pt x="4685" y="203"/>
                    </a:cubicBezTo>
                    <a:cubicBezTo>
                      <a:pt x="4878" y="3966"/>
                      <a:pt x="4878" y="3966"/>
                      <a:pt x="4878" y="3966"/>
                    </a:cubicBezTo>
                    <a:lnTo>
                      <a:pt x="210" y="39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65">
                <a:extLst>
                  <a:ext uri="{FF2B5EF4-FFF2-40B4-BE49-F238E27FC236}">
                    <a16:creationId xmlns:a16="http://schemas.microsoft.com/office/drawing/2014/main" id="{228C4A9F-7DF5-4C9A-9960-A67812D54A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8098" y="2116097"/>
                <a:ext cx="88634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3 w 610"/>
                  <a:gd name="T13" fmla="*/ 305 h 610"/>
                  <a:gd name="T14" fmla="*/ 305 w 610"/>
                  <a:gd name="T15" fmla="*/ 204 h 610"/>
                  <a:gd name="T16" fmla="*/ 406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6" y="0"/>
                      <a:pt x="0" y="137"/>
                      <a:pt x="0" y="305"/>
                    </a:cubicBezTo>
                    <a:cubicBezTo>
                      <a:pt x="0" y="474"/>
                      <a:pt x="136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3" y="361"/>
                      <a:pt x="203" y="305"/>
                    </a:cubicBezTo>
                    <a:cubicBezTo>
                      <a:pt x="203" y="249"/>
                      <a:pt x="249" y="204"/>
                      <a:pt x="305" y="204"/>
                    </a:cubicBezTo>
                    <a:cubicBezTo>
                      <a:pt x="361" y="204"/>
                      <a:pt x="406" y="249"/>
                      <a:pt x="406" y="305"/>
                    </a:cubicBezTo>
                    <a:cubicBezTo>
                      <a:pt x="406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66">
                <a:extLst>
                  <a:ext uri="{FF2B5EF4-FFF2-40B4-BE49-F238E27FC236}">
                    <a16:creationId xmlns:a16="http://schemas.microsoft.com/office/drawing/2014/main" id="{6B76910D-5353-4667-A541-4127D5E50C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6568" y="2116097"/>
                <a:ext cx="88526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4 w 610"/>
                  <a:gd name="T13" fmla="*/ 305 h 610"/>
                  <a:gd name="T14" fmla="*/ 305 w 610"/>
                  <a:gd name="T15" fmla="*/ 204 h 610"/>
                  <a:gd name="T16" fmla="*/ 407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474"/>
                      <a:pt x="137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4" y="361"/>
                      <a:pt x="204" y="305"/>
                    </a:cubicBezTo>
                    <a:cubicBezTo>
                      <a:pt x="204" y="249"/>
                      <a:pt x="249" y="204"/>
                      <a:pt x="305" y="204"/>
                    </a:cubicBezTo>
                    <a:cubicBezTo>
                      <a:pt x="361" y="204"/>
                      <a:pt x="407" y="249"/>
                      <a:pt x="407" y="305"/>
                    </a:cubicBezTo>
                    <a:cubicBezTo>
                      <a:pt x="407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67">
                <a:extLst>
                  <a:ext uri="{FF2B5EF4-FFF2-40B4-BE49-F238E27FC236}">
                    <a16:creationId xmlns:a16="http://schemas.microsoft.com/office/drawing/2014/main" id="{8B2A454C-B5D2-4AD7-9F22-B82F86B7D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6148" y="2160253"/>
                <a:ext cx="251004" cy="220995"/>
              </a:xfrm>
              <a:custGeom>
                <a:avLst/>
                <a:gdLst>
                  <a:gd name="T0" fmla="*/ 1627 w 1728"/>
                  <a:gd name="T1" fmla="*/ 0 h 1526"/>
                  <a:gd name="T2" fmla="*/ 1619 w 1728"/>
                  <a:gd name="T3" fmla="*/ 0 h 1526"/>
                  <a:gd name="T4" fmla="*/ 1517 w 1728"/>
                  <a:gd name="T5" fmla="*/ 102 h 1526"/>
                  <a:gd name="T6" fmla="*/ 1525 w 1728"/>
                  <a:gd name="T7" fmla="*/ 141 h 1526"/>
                  <a:gd name="T8" fmla="*/ 1525 w 1728"/>
                  <a:gd name="T9" fmla="*/ 661 h 1526"/>
                  <a:gd name="T10" fmla="*/ 864 w 1728"/>
                  <a:gd name="T11" fmla="*/ 1322 h 1526"/>
                  <a:gd name="T12" fmla="*/ 203 w 1728"/>
                  <a:gd name="T13" fmla="*/ 661 h 1526"/>
                  <a:gd name="T14" fmla="*/ 203 w 1728"/>
                  <a:gd name="T15" fmla="*/ 102 h 1526"/>
                  <a:gd name="T16" fmla="*/ 101 w 1728"/>
                  <a:gd name="T17" fmla="*/ 0 h 1526"/>
                  <a:gd name="T18" fmla="*/ 0 w 1728"/>
                  <a:gd name="T19" fmla="*/ 102 h 1526"/>
                  <a:gd name="T20" fmla="*/ 0 w 1728"/>
                  <a:gd name="T21" fmla="*/ 661 h 1526"/>
                  <a:gd name="T22" fmla="*/ 864 w 1728"/>
                  <a:gd name="T23" fmla="*/ 1526 h 1526"/>
                  <a:gd name="T24" fmla="*/ 1728 w 1728"/>
                  <a:gd name="T25" fmla="*/ 661 h 1526"/>
                  <a:gd name="T26" fmla="*/ 1728 w 1728"/>
                  <a:gd name="T27" fmla="*/ 102 h 1526"/>
                  <a:gd name="T28" fmla="*/ 1627 w 1728"/>
                  <a:gd name="T29" fmla="*/ 0 h 1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28" h="1526">
                    <a:moveTo>
                      <a:pt x="1627" y="0"/>
                    </a:moveTo>
                    <a:cubicBezTo>
                      <a:pt x="1619" y="0"/>
                      <a:pt x="1619" y="0"/>
                      <a:pt x="1619" y="0"/>
                    </a:cubicBezTo>
                    <a:cubicBezTo>
                      <a:pt x="1563" y="0"/>
                      <a:pt x="1517" y="46"/>
                      <a:pt x="1517" y="102"/>
                    </a:cubicBezTo>
                    <a:cubicBezTo>
                      <a:pt x="1517" y="116"/>
                      <a:pt x="1520" y="129"/>
                      <a:pt x="1525" y="141"/>
                    </a:cubicBezTo>
                    <a:cubicBezTo>
                      <a:pt x="1525" y="661"/>
                      <a:pt x="1525" y="661"/>
                      <a:pt x="1525" y="661"/>
                    </a:cubicBezTo>
                    <a:cubicBezTo>
                      <a:pt x="1525" y="1026"/>
                      <a:pt x="1228" y="1322"/>
                      <a:pt x="864" y="1322"/>
                    </a:cubicBezTo>
                    <a:cubicBezTo>
                      <a:pt x="499" y="1322"/>
                      <a:pt x="203" y="1026"/>
                      <a:pt x="203" y="661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03" y="46"/>
                      <a:pt x="157" y="0"/>
                      <a:pt x="101" y="0"/>
                    </a:cubicBezTo>
                    <a:cubicBezTo>
                      <a:pt x="45" y="0"/>
                      <a:pt x="0" y="46"/>
                      <a:pt x="0" y="102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1138"/>
                      <a:pt x="387" y="1526"/>
                      <a:pt x="864" y="1526"/>
                    </a:cubicBezTo>
                    <a:cubicBezTo>
                      <a:pt x="1341" y="1526"/>
                      <a:pt x="1728" y="1138"/>
                      <a:pt x="1728" y="661"/>
                    </a:cubicBezTo>
                    <a:cubicBezTo>
                      <a:pt x="1728" y="102"/>
                      <a:pt x="1728" y="102"/>
                      <a:pt x="1728" y="102"/>
                    </a:cubicBezTo>
                    <a:cubicBezTo>
                      <a:pt x="1728" y="46"/>
                      <a:pt x="1683" y="0"/>
                      <a:pt x="162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579EFF-10F8-4C84-BDEB-C2B16EDD8172}"/>
              </a:ext>
            </a:extLst>
          </p:cNvPr>
          <p:cNvGrpSpPr/>
          <p:nvPr/>
        </p:nvGrpSpPr>
        <p:grpSpPr>
          <a:xfrm>
            <a:off x="4424063" y="2595468"/>
            <a:ext cx="842875" cy="842875"/>
            <a:chOff x="4424063" y="2595468"/>
            <a:chExt cx="842875" cy="84287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DC14D72-DB54-44B9-809C-C897882188A0}"/>
                </a:ext>
              </a:extLst>
            </p:cNvPr>
            <p:cNvSpPr/>
            <p:nvPr/>
          </p:nvSpPr>
          <p:spPr>
            <a:xfrm>
              <a:off x="4424063" y="2595468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80F104F-9055-4422-911C-7082B38D8479}"/>
                </a:ext>
              </a:extLst>
            </p:cNvPr>
            <p:cNvGrpSpPr/>
            <p:nvPr/>
          </p:nvGrpSpPr>
          <p:grpSpPr>
            <a:xfrm>
              <a:off x="4617421" y="2785926"/>
              <a:ext cx="446882" cy="475668"/>
              <a:chOff x="11308987" y="-5216723"/>
              <a:chExt cx="12099925" cy="128793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15" name="Freeform 71">
                <a:extLst>
                  <a:ext uri="{FF2B5EF4-FFF2-40B4-BE49-F238E27FC236}">
                    <a16:creationId xmlns:a16="http://schemas.microsoft.com/office/drawing/2014/main" id="{5DDA2F2B-8D02-4AD9-A8D1-40EFEE03BB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08987" y="-5216723"/>
                <a:ext cx="12099925" cy="12879388"/>
              </a:xfrm>
              <a:custGeom>
                <a:avLst/>
                <a:gdLst>
                  <a:gd name="T0" fmla="*/ 5574 w 5624"/>
                  <a:gd name="T1" fmla="*/ 1327 h 6003"/>
                  <a:gd name="T2" fmla="*/ 2850 w 5624"/>
                  <a:gd name="T3" fmla="*/ 12 h 6003"/>
                  <a:gd name="T4" fmla="*/ 2774 w 5624"/>
                  <a:gd name="T5" fmla="*/ 12 h 6003"/>
                  <a:gd name="T6" fmla="*/ 50 w 5624"/>
                  <a:gd name="T7" fmla="*/ 1327 h 6003"/>
                  <a:gd name="T8" fmla="*/ 0 w 5624"/>
                  <a:gd name="T9" fmla="*/ 1406 h 6003"/>
                  <a:gd name="T10" fmla="*/ 0 w 5624"/>
                  <a:gd name="T11" fmla="*/ 4600 h 6003"/>
                  <a:gd name="T12" fmla="*/ 50 w 5624"/>
                  <a:gd name="T13" fmla="*/ 4679 h 6003"/>
                  <a:gd name="T14" fmla="*/ 2774 w 5624"/>
                  <a:gd name="T15" fmla="*/ 5994 h 6003"/>
                  <a:gd name="T16" fmla="*/ 2812 w 5624"/>
                  <a:gd name="T17" fmla="*/ 6003 h 6003"/>
                  <a:gd name="T18" fmla="*/ 2850 w 5624"/>
                  <a:gd name="T19" fmla="*/ 5994 h 6003"/>
                  <a:gd name="T20" fmla="*/ 5574 w 5624"/>
                  <a:gd name="T21" fmla="*/ 4679 h 6003"/>
                  <a:gd name="T22" fmla="*/ 5624 w 5624"/>
                  <a:gd name="T23" fmla="*/ 4600 h 6003"/>
                  <a:gd name="T24" fmla="*/ 5624 w 5624"/>
                  <a:gd name="T25" fmla="*/ 1406 h 6003"/>
                  <a:gd name="T26" fmla="*/ 5574 w 5624"/>
                  <a:gd name="T27" fmla="*/ 1327 h 6003"/>
                  <a:gd name="T28" fmla="*/ 2812 w 5624"/>
                  <a:gd name="T29" fmla="*/ 188 h 6003"/>
                  <a:gd name="T30" fmla="*/ 5334 w 5624"/>
                  <a:gd name="T31" fmla="*/ 1406 h 6003"/>
                  <a:gd name="T32" fmla="*/ 4603 w 5624"/>
                  <a:gd name="T33" fmla="*/ 1759 h 6003"/>
                  <a:gd name="T34" fmla="*/ 4588 w 5624"/>
                  <a:gd name="T35" fmla="*/ 1750 h 6003"/>
                  <a:gd name="T36" fmla="*/ 2083 w 5624"/>
                  <a:gd name="T37" fmla="*/ 540 h 6003"/>
                  <a:gd name="T38" fmla="*/ 2812 w 5624"/>
                  <a:gd name="T39" fmla="*/ 188 h 6003"/>
                  <a:gd name="T40" fmla="*/ 1885 w 5624"/>
                  <a:gd name="T41" fmla="*/ 640 h 6003"/>
                  <a:gd name="T42" fmla="*/ 4403 w 5624"/>
                  <a:gd name="T43" fmla="*/ 1855 h 6003"/>
                  <a:gd name="T44" fmla="*/ 3887 w 5624"/>
                  <a:gd name="T45" fmla="*/ 2104 h 6003"/>
                  <a:gd name="T46" fmla="*/ 1370 w 5624"/>
                  <a:gd name="T47" fmla="*/ 889 h 6003"/>
                  <a:gd name="T48" fmla="*/ 1885 w 5624"/>
                  <a:gd name="T49" fmla="*/ 640 h 6003"/>
                  <a:gd name="T50" fmla="*/ 4462 w 5624"/>
                  <a:gd name="T51" fmla="*/ 2022 h 6003"/>
                  <a:gd name="T52" fmla="*/ 4462 w 5624"/>
                  <a:gd name="T53" fmla="*/ 2943 h 6003"/>
                  <a:gd name="T54" fmla="*/ 3980 w 5624"/>
                  <a:gd name="T55" fmla="*/ 3175 h 6003"/>
                  <a:gd name="T56" fmla="*/ 3980 w 5624"/>
                  <a:gd name="T57" fmla="*/ 2255 h 6003"/>
                  <a:gd name="T58" fmla="*/ 4462 w 5624"/>
                  <a:gd name="T59" fmla="*/ 2022 h 6003"/>
                  <a:gd name="T60" fmla="*/ 5448 w 5624"/>
                  <a:gd name="T61" fmla="*/ 4545 h 6003"/>
                  <a:gd name="T62" fmla="*/ 2900 w 5624"/>
                  <a:gd name="T63" fmla="*/ 5775 h 6003"/>
                  <a:gd name="T64" fmla="*/ 2900 w 5624"/>
                  <a:gd name="T65" fmla="*/ 2776 h 6003"/>
                  <a:gd name="T66" fmla="*/ 3508 w 5624"/>
                  <a:gd name="T67" fmla="*/ 2483 h 6003"/>
                  <a:gd name="T68" fmla="*/ 3549 w 5624"/>
                  <a:gd name="T69" fmla="*/ 2366 h 6003"/>
                  <a:gd name="T70" fmla="*/ 3431 w 5624"/>
                  <a:gd name="T71" fmla="*/ 2325 h 6003"/>
                  <a:gd name="T72" fmla="*/ 2812 w 5624"/>
                  <a:gd name="T73" fmla="*/ 2624 h 6003"/>
                  <a:gd name="T74" fmla="*/ 2568 w 5624"/>
                  <a:gd name="T75" fmla="*/ 2506 h 6003"/>
                  <a:gd name="T76" fmla="*/ 2451 w 5624"/>
                  <a:gd name="T77" fmla="*/ 2547 h 6003"/>
                  <a:gd name="T78" fmla="*/ 2492 w 5624"/>
                  <a:gd name="T79" fmla="*/ 2664 h 6003"/>
                  <a:gd name="T80" fmla="*/ 2724 w 5624"/>
                  <a:gd name="T81" fmla="*/ 2776 h 6003"/>
                  <a:gd name="T82" fmla="*/ 2724 w 5624"/>
                  <a:gd name="T83" fmla="*/ 5775 h 6003"/>
                  <a:gd name="T84" fmla="*/ 176 w 5624"/>
                  <a:gd name="T85" fmla="*/ 4545 h 6003"/>
                  <a:gd name="T86" fmla="*/ 176 w 5624"/>
                  <a:gd name="T87" fmla="*/ 1546 h 6003"/>
                  <a:gd name="T88" fmla="*/ 2116 w 5624"/>
                  <a:gd name="T89" fmla="*/ 2483 h 6003"/>
                  <a:gd name="T90" fmla="*/ 2154 w 5624"/>
                  <a:gd name="T91" fmla="*/ 2492 h 6003"/>
                  <a:gd name="T92" fmla="*/ 2234 w 5624"/>
                  <a:gd name="T93" fmla="*/ 2442 h 6003"/>
                  <a:gd name="T94" fmla="*/ 2193 w 5624"/>
                  <a:gd name="T95" fmla="*/ 2325 h 6003"/>
                  <a:gd name="T96" fmla="*/ 290 w 5624"/>
                  <a:gd name="T97" fmla="*/ 1406 h 6003"/>
                  <a:gd name="T98" fmla="*/ 1163 w 5624"/>
                  <a:gd name="T99" fmla="*/ 985 h 6003"/>
                  <a:gd name="T100" fmla="*/ 3803 w 5624"/>
                  <a:gd name="T101" fmla="*/ 2259 h 6003"/>
                  <a:gd name="T102" fmla="*/ 3804 w 5624"/>
                  <a:gd name="T103" fmla="*/ 2261 h 6003"/>
                  <a:gd name="T104" fmla="*/ 3804 w 5624"/>
                  <a:gd name="T105" fmla="*/ 3315 h 6003"/>
                  <a:gd name="T106" fmla="*/ 3846 w 5624"/>
                  <a:gd name="T107" fmla="*/ 3390 h 6003"/>
                  <a:gd name="T108" fmla="*/ 3892 w 5624"/>
                  <a:gd name="T109" fmla="*/ 3403 h 6003"/>
                  <a:gd name="T110" fmla="*/ 3931 w 5624"/>
                  <a:gd name="T111" fmla="*/ 3394 h 6003"/>
                  <a:gd name="T112" fmla="*/ 4588 w 5624"/>
                  <a:gd name="T113" fmla="*/ 3077 h 6003"/>
                  <a:gd name="T114" fmla="*/ 4638 w 5624"/>
                  <a:gd name="T115" fmla="*/ 2998 h 6003"/>
                  <a:gd name="T116" fmla="*/ 4638 w 5624"/>
                  <a:gd name="T117" fmla="*/ 1937 h 6003"/>
                  <a:gd name="T118" fmla="*/ 5448 w 5624"/>
                  <a:gd name="T119" fmla="*/ 1546 h 6003"/>
                  <a:gd name="T120" fmla="*/ 5448 w 5624"/>
                  <a:gd name="T121" fmla="*/ 4545 h 6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24" h="6003">
                    <a:moveTo>
                      <a:pt x="5574" y="1327"/>
                    </a:moveTo>
                    <a:cubicBezTo>
                      <a:pt x="2850" y="12"/>
                      <a:pt x="2850" y="12"/>
                      <a:pt x="2850" y="12"/>
                    </a:cubicBezTo>
                    <a:cubicBezTo>
                      <a:pt x="2826" y="0"/>
                      <a:pt x="2798" y="0"/>
                      <a:pt x="2774" y="12"/>
                    </a:cubicBezTo>
                    <a:cubicBezTo>
                      <a:pt x="50" y="1327"/>
                      <a:pt x="50" y="1327"/>
                      <a:pt x="50" y="1327"/>
                    </a:cubicBezTo>
                    <a:cubicBezTo>
                      <a:pt x="19" y="1342"/>
                      <a:pt x="0" y="1372"/>
                      <a:pt x="0" y="1406"/>
                    </a:cubicBezTo>
                    <a:cubicBezTo>
                      <a:pt x="0" y="4600"/>
                      <a:pt x="0" y="4600"/>
                      <a:pt x="0" y="4600"/>
                    </a:cubicBezTo>
                    <a:cubicBezTo>
                      <a:pt x="0" y="4634"/>
                      <a:pt x="19" y="4664"/>
                      <a:pt x="50" y="4679"/>
                    </a:cubicBezTo>
                    <a:cubicBezTo>
                      <a:pt x="2774" y="5994"/>
                      <a:pt x="2774" y="5994"/>
                      <a:pt x="2774" y="5994"/>
                    </a:cubicBezTo>
                    <a:cubicBezTo>
                      <a:pt x="2786" y="6000"/>
                      <a:pt x="2799" y="6003"/>
                      <a:pt x="2812" y="6003"/>
                    </a:cubicBezTo>
                    <a:cubicBezTo>
                      <a:pt x="2825" y="6003"/>
                      <a:pt x="2838" y="6000"/>
                      <a:pt x="2850" y="5994"/>
                    </a:cubicBezTo>
                    <a:cubicBezTo>
                      <a:pt x="5574" y="4679"/>
                      <a:pt x="5574" y="4679"/>
                      <a:pt x="5574" y="4679"/>
                    </a:cubicBezTo>
                    <a:cubicBezTo>
                      <a:pt x="5605" y="4664"/>
                      <a:pt x="5624" y="4634"/>
                      <a:pt x="5624" y="4600"/>
                    </a:cubicBezTo>
                    <a:cubicBezTo>
                      <a:pt x="5624" y="1406"/>
                      <a:pt x="5624" y="1406"/>
                      <a:pt x="5624" y="1406"/>
                    </a:cubicBezTo>
                    <a:cubicBezTo>
                      <a:pt x="5624" y="1372"/>
                      <a:pt x="5605" y="1342"/>
                      <a:pt x="5574" y="1327"/>
                    </a:cubicBezTo>
                    <a:close/>
                    <a:moveTo>
                      <a:pt x="2812" y="188"/>
                    </a:moveTo>
                    <a:cubicBezTo>
                      <a:pt x="5334" y="1406"/>
                      <a:pt x="5334" y="1406"/>
                      <a:pt x="5334" y="1406"/>
                    </a:cubicBezTo>
                    <a:cubicBezTo>
                      <a:pt x="4603" y="1759"/>
                      <a:pt x="4603" y="1759"/>
                      <a:pt x="4603" y="1759"/>
                    </a:cubicBezTo>
                    <a:cubicBezTo>
                      <a:pt x="4598" y="1755"/>
                      <a:pt x="4593" y="1752"/>
                      <a:pt x="4588" y="1750"/>
                    </a:cubicBezTo>
                    <a:cubicBezTo>
                      <a:pt x="2083" y="540"/>
                      <a:pt x="2083" y="540"/>
                      <a:pt x="2083" y="540"/>
                    </a:cubicBezTo>
                    <a:lnTo>
                      <a:pt x="2812" y="188"/>
                    </a:lnTo>
                    <a:close/>
                    <a:moveTo>
                      <a:pt x="1885" y="640"/>
                    </a:moveTo>
                    <a:cubicBezTo>
                      <a:pt x="4403" y="1855"/>
                      <a:pt x="4403" y="1855"/>
                      <a:pt x="4403" y="1855"/>
                    </a:cubicBezTo>
                    <a:cubicBezTo>
                      <a:pt x="3887" y="2104"/>
                      <a:pt x="3887" y="2104"/>
                      <a:pt x="3887" y="2104"/>
                    </a:cubicBezTo>
                    <a:cubicBezTo>
                      <a:pt x="1370" y="889"/>
                      <a:pt x="1370" y="889"/>
                      <a:pt x="1370" y="889"/>
                    </a:cubicBezTo>
                    <a:lnTo>
                      <a:pt x="1885" y="640"/>
                    </a:lnTo>
                    <a:close/>
                    <a:moveTo>
                      <a:pt x="4462" y="2022"/>
                    </a:moveTo>
                    <a:cubicBezTo>
                      <a:pt x="4462" y="2943"/>
                      <a:pt x="4462" y="2943"/>
                      <a:pt x="4462" y="2943"/>
                    </a:cubicBezTo>
                    <a:cubicBezTo>
                      <a:pt x="3980" y="3175"/>
                      <a:pt x="3980" y="3175"/>
                      <a:pt x="3980" y="3175"/>
                    </a:cubicBezTo>
                    <a:cubicBezTo>
                      <a:pt x="3980" y="2255"/>
                      <a:pt x="3980" y="2255"/>
                      <a:pt x="3980" y="2255"/>
                    </a:cubicBezTo>
                    <a:lnTo>
                      <a:pt x="4462" y="2022"/>
                    </a:lnTo>
                    <a:close/>
                    <a:moveTo>
                      <a:pt x="5448" y="4545"/>
                    </a:moveTo>
                    <a:cubicBezTo>
                      <a:pt x="2900" y="5775"/>
                      <a:pt x="2900" y="5775"/>
                      <a:pt x="2900" y="5775"/>
                    </a:cubicBezTo>
                    <a:cubicBezTo>
                      <a:pt x="2900" y="2776"/>
                      <a:pt x="2900" y="2776"/>
                      <a:pt x="2900" y="2776"/>
                    </a:cubicBezTo>
                    <a:cubicBezTo>
                      <a:pt x="3508" y="2483"/>
                      <a:pt x="3508" y="2483"/>
                      <a:pt x="3508" y="2483"/>
                    </a:cubicBezTo>
                    <a:cubicBezTo>
                      <a:pt x="3551" y="2462"/>
                      <a:pt x="3570" y="2409"/>
                      <a:pt x="3549" y="2366"/>
                    </a:cubicBezTo>
                    <a:cubicBezTo>
                      <a:pt x="3528" y="2322"/>
                      <a:pt x="3475" y="2303"/>
                      <a:pt x="3431" y="2325"/>
                    </a:cubicBezTo>
                    <a:cubicBezTo>
                      <a:pt x="2812" y="2624"/>
                      <a:pt x="2812" y="2624"/>
                      <a:pt x="2812" y="2624"/>
                    </a:cubicBezTo>
                    <a:cubicBezTo>
                      <a:pt x="2568" y="2506"/>
                      <a:pt x="2568" y="2506"/>
                      <a:pt x="2568" y="2506"/>
                    </a:cubicBezTo>
                    <a:cubicBezTo>
                      <a:pt x="2525" y="2485"/>
                      <a:pt x="2472" y="2503"/>
                      <a:pt x="2451" y="2547"/>
                    </a:cubicBezTo>
                    <a:cubicBezTo>
                      <a:pt x="2430" y="2591"/>
                      <a:pt x="2448" y="2643"/>
                      <a:pt x="2492" y="2664"/>
                    </a:cubicBezTo>
                    <a:cubicBezTo>
                      <a:pt x="2724" y="2776"/>
                      <a:pt x="2724" y="2776"/>
                      <a:pt x="2724" y="2776"/>
                    </a:cubicBezTo>
                    <a:cubicBezTo>
                      <a:pt x="2724" y="5775"/>
                      <a:pt x="2724" y="5775"/>
                      <a:pt x="2724" y="5775"/>
                    </a:cubicBezTo>
                    <a:cubicBezTo>
                      <a:pt x="176" y="4545"/>
                      <a:pt x="176" y="4545"/>
                      <a:pt x="176" y="4545"/>
                    </a:cubicBezTo>
                    <a:cubicBezTo>
                      <a:pt x="176" y="1546"/>
                      <a:pt x="176" y="1546"/>
                      <a:pt x="176" y="1546"/>
                    </a:cubicBezTo>
                    <a:cubicBezTo>
                      <a:pt x="2116" y="2483"/>
                      <a:pt x="2116" y="2483"/>
                      <a:pt x="2116" y="2483"/>
                    </a:cubicBezTo>
                    <a:cubicBezTo>
                      <a:pt x="2129" y="2489"/>
                      <a:pt x="2142" y="2492"/>
                      <a:pt x="2154" y="2492"/>
                    </a:cubicBezTo>
                    <a:cubicBezTo>
                      <a:pt x="2187" y="2492"/>
                      <a:pt x="2218" y="2473"/>
                      <a:pt x="2234" y="2442"/>
                    </a:cubicBezTo>
                    <a:cubicBezTo>
                      <a:pt x="2255" y="2398"/>
                      <a:pt x="2236" y="2346"/>
                      <a:pt x="2193" y="2325"/>
                    </a:cubicBezTo>
                    <a:cubicBezTo>
                      <a:pt x="290" y="1406"/>
                      <a:pt x="290" y="1406"/>
                      <a:pt x="290" y="1406"/>
                    </a:cubicBezTo>
                    <a:cubicBezTo>
                      <a:pt x="1163" y="985"/>
                      <a:pt x="1163" y="985"/>
                      <a:pt x="1163" y="985"/>
                    </a:cubicBezTo>
                    <a:cubicBezTo>
                      <a:pt x="3803" y="2259"/>
                      <a:pt x="3803" y="2259"/>
                      <a:pt x="3803" y="2259"/>
                    </a:cubicBezTo>
                    <a:cubicBezTo>
                      <a:pt x="3804" y="2260"/>
                      <a:pt x="3804" y="2260"/>
                      <a:pt x="3804" y="2261"/>
                    </a:cubicBezTo>
                    <a:cubicBezTo>
                      <a:pt x="3804" y="3315"/>
                      <a:pt x="3804" y="3315"/>
                      <a:pt x="3804" y="3315"/>
                    </a:cubicBezTo>
                    <a:cubicBezTo>
                      <a:pt x="3804" y="3346"/>
                      <a:pt x="3820" y="3374"/>
                      <a:pt x="3846" y="3390"/>
                    </a:cubicBezTo>
                    <a:cubicBezTo>
                      <a:pt x="3860" y="3399"/>
                      <a:pt x="3876" y="3403"/>
                      <a:pt x="3892" y="3403"/>
                    </a:cubicBezTo>
                    <a:cubicBezTo>
                      <a:pt x="3905" y="3403"/>
                      <a:pt x="3918" y="3400"/>
                      <a:pt x="3931" y="3394"/>
                    </a:cubicBezTo>
                    <a:cubicBezTo>
                      <a:pt x="4588" y="3077"/>
                      <a:pt x="4588" y="3077"/>
                      <a:pt x="4588" y="3077"/>
                    </a:cubicBezTo>
                    <a:cubicBezTo>
                      <a:pt x="4618" y="3062"/>
                      <a:pt x="4638" y="3032"/>
                      <a:pt x="4638" y="2998"/>
                    </a:cubicBezTo>
                    <a:cubicBezTo>
                      <a:pt x="4638" y="1937"/>
                      <a:pt x="4638" y="1937"/>
                      <a:pt x="4638" y="1937"/>
                    </a:cubicBezTo>
                    <a:cubicBezTo>
                      <a:pt x="5448" y="1546"/>
                      <a:pt x="5448" y="1546"/>
                      <a:pt x="5448" y="1546"/>
                    </a:cubicBezTo>
                    <a:cubicBezTo>
                      <a:pt x="5448" y="4545"/>
                      <a:pt x="5448" y="4545"/>
                      <a:pt x="5448" y="45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72">
                <a:extLst>
                  <a:ext uri="{FF2B5EF4-FFF2-40B4-BE49-F238E27FC236}">
                    <a16:creationId xmlns:a16="http://schemas.microsoft.com/office/drawing/2014/main" id="{C98356C3-EB26-4BEB-B6D8-9572EE8BE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3344665"/>
                <a:ext cx="1290638" cy="817563"/>
              </a:xfrm>
              <a:custGeom>
                <a:avLst/>
                <a:gdLst>
                  <a:gd name="T0" fmla="*/ 538 w 600"/>
                  <a:gd name="T1" fmla="*/ 214 h 381"/>
                  <a:gd name="T2" fmla="*/ 138 w 600"/>
                  <a:gd name="T3" fmla="*/ 21 h 381"/>
                  <a:gd name="T4" fmla="*/ 21 w 600"/>
                  <a:gd name="T5" fmla="*/ 62 h 381"/>
                  <a:gd name="T6" fmla="*/ 62 w 600"/>
                  <a:gd name="T7" fmla="*/ 179 h 381"/>
                  <a:gd name="T8" fmla="*/ 462 w 600"/>
                  <a:gd name="T9" fmla="*/ 372 h 381"/>
                  <a:gd name="T10" fmla="*/ 500 w 600"/>
                  <a:gd name="T11" fmla="*/ 381 h 381"/>
                  <a:gd name="T12" fmla="*/ 579 w 600"/>
                  <a:gd name="T13" fmla="*/ 331 h 381"/>
                  <a:gd name="T14" fmla="*/ 538 w 600"/>
                  <a:gd name="T15" fmla="*/ 214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0" h="381">
                    <a:moveTo>
                      <a:pt x="538" y="214"/>
                    </a:moveTo>
                    <a:cubicBezTo>
                      <a:pt x="138" y="21"/>
                      <a:pt x="138" y="21"/>
                      <a:pt x="138" y="21"/>
                    </a:cubicBezTo>
                    <a:cubicBezTo>
                      <a:pt x="94" y="0"/>
                      <a:pt x="42" y="18"/>
                      <a:pt x="21" y="62"/>
                    </a:cubicBezTo>
                    <a:cubicBezTo>
                      <a:pt x="0" y="106"/>
                      <a:pt x="18" y="158"/>
                      <a:pt x="62" y="179"/>
                    </a:cubicBezTo>
                    <a:cubicBezTo>
                      <a:pt x="462" y="372"/>
                      <a:pt x="462" y="372"/>
                      <a:pt x="462" y="372"/>
                    </a:cubicBezTo>
                    <a:cubicBezTo>
                      <a:pt x="474" y="378"/>
                      <a:pt x="487" y="381"/>
                      <a:pt x="500" y="381"/>
                    </a:cubicBezTo>
                    <a:cubicBezTo>
                      <a:pt x="532" y="381"/>
                      <a:pt x="564" y="363"/>
                      <a:pt x="579" y="331"/>
                    </a:cubicBezTo>
                    <a:cubicBezTo>
                      <a:pt x="600" y="288"/>
                      <a:pt x="582" y="235"/>
                      <a:pt x="538" y="2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73">
                <a:extLst>
                  <a:ext uri="{FF2B5EF4-FFF2-40B4-BE49-F238E27FC236}">
                    <a16:creationId xmlns:a16="http://schemas.microsoft.com/office/drawing/2014/main" id="{094F9153-8214-45A4-8C31-1F98B3F5F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2449315"/>
                <a:ext cx="2082800" cy="1196975"/>
              </a:xfrm>
              <a:custGeom>
                <a:avLst/>
                <a:gdLst>
                  <a:gd name="T0" fmla="*/ 906 w 968"/>
                  <a:gd name="T1" fmla="*/ 391 h 558"/>
                  <a:gd name="T2" fmla="*/ 139 w 968"/>
                  <a:gd name="T3" fmla="*/ 21 h 558"/>
                  <a:gd name="T4" fmla="*/ 21 w 968"/>
                  <a:gd name="T5" fmla="*/ 62 h 558"/>
                  <a:gd name="T6" fmla="*/ 62 w 968"/>
                  <a:gd name="T7" fmla="*/ 179 h 558"/>
                  <a:gd name="T8" fmla="*/ 829 w 968"/>
                  <a:gd name="T9" fmla="*/ 550 h 558"/>
                  <a:gd name="T10" fmla="*/ 868 w 968"/>
                  <a:gd name="T11" fmla="*/ 558 h 558"/>
                  <a:gd name="T12" fmla="*/ 947 w 968"/>
                  <a:gd name="T13" fmla="*/ 509 h 558"/>
                  <a:gd name="T14" fmla="*/ 906 w 968"/>
                  <a:gd name="T15" fmla="*/ 391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8" h="558">
                    <a:moveTo>
                      <a:pt x="906" y="391"/>
                    </a:moveTo>
                    <a:cubicBezTo>
                      <a:pt x="139" y="21"/>
                      <a:pt x="139" y="21"/>
                      <a:pt x="139" y="21"/>
                    </a:cubicBezTo>
                    <a:cubicBezTo>
                      <a:pt x="95" y="0"/>
                      <a:pt x="42" y="18"/>
                      <a:pt x="21" y="62"/>
                    </a:cubicBezTo>
                    <a:cubicBezTo>
                      <a:pt x="0" y="106"/>
                      <a:pt x="19" y="158"/>
                      <a:pt x="62" y="179"/>
                    </a:cubicBezTo>
                    <a:cubicBezTo>
                      <a:pt x="829" y="550"/>
                      <a:pt x="829" y="550"/>
                      <a:pt x="829" y="550"/>
                    </a:cubicBezTo>
                    <a:cubicBezTo>
                      <a:pt x="842" y="556"/>
                      <a:pt x="855" y="558"/>
                      <a:pt x="868" y="558"/>
                    </a:cubicBezTo>
                    <a:cubicBezTo>
                      <a:pt x="900" y="558"/>
                      <a:pt x="932" y="540"/>
                      <a:pt x="947" y="509"/>
                    </a:cubicBezTo>
                    <a:cubicBezTo>
                      <a:pt x="968" y="465"/>
                      <a:pt x="950" y="413"/>
                      <a:pt x="906" y="3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FED8668-9BE3-48E3-BF61-7AFE383D6CAD}"/>
              </a:ext>
            </a:extLst>
          </p:cNvPr>
          <p:cNvGrpSpPr/>
          <p:nvPr/>
        </p:nvGrpSpPr>
        <p:grpSpPr>
          <a:xfrm>
            <a:off x="8399303" y="1918354"/>
            <a:ext cx="2807677" cy="1026642"/>
            <a:chOff x="1910905" y="1726626"/>
            <a:chExt cx="2807677" cy="102664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C80AF3AB-BCAE-46C5-B8C0-6A788C2612F0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94657E8-3DBE-4AEB-98A0-6BA0C4DF9F69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02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5994537-06D6-4027-9BC3-67A5A5B778C7}"/>
              </a:ext>
            </a:extLst>
          </p:cNvPr>
          <p:cNvGrpSpPr/>
          <p:nvPr/>
        </p:nvGrpSpPr>
        <p:grpSpPr>
          <a:xfrm>
            <a:off x="8399303" y="4484133"/>
            <a:ext cx="2807677" cy="1026642"/>
            <a:chOff x="1910905" y="1726626"/>
            <a:chExt cx="2807677" cy="1026642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637994C-8526-4D4A-9505-9B14AE55B9B8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3C0BB05-0467-4B87-847B-CCC860E28A7E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03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0892488-CBC9-424D-86CC-BD570D68E543}"/>
              </a:ext>
            </a:extLst>
          </p:cNvPr>
          <p:cNvGrpSpPr/>
          <p:nvPr/>
        </p:nvGrpSpPr>
        <p:grpSpPr>
          <a:xfrm>
            <a:off x="1197868" y="1918354"/>
            <a:ext cx="2603195" cy="1026642"/>
            <a:chOff x="1724419" y="1726626"/>
            <a:chExt cx="2603195" cy="1026642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F32C707-AF0B-4DE4-B2EF-EE887F080DE9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9FAC847-1BED-4FE4-9440-7CADA852DCB8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06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0CF27E3-90AE-4F5A-91DB-B2EBE5BD773F}"/>
              </a:ext>
            </a:extLst>
          </p:cNvPr>
          <p:cNvGrpSpPr/>
          <p:nvPr/>
        </p:nvGrpSpPr>
        <p:grpSpPr>
          <a:xfrm>
            <a:off x="1197868" y="4484133"/>
            <a:ext cx="2603195" cy="1026642"/>
            <a:chOff x="1724419" y="1726626"/>
            <a:chExt cx="2603195" cy="1026642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C924F83-36AA-4FD3-9E16-444953AE2704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4733F67-5905-49CD-803E-0347FEF8C3C2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05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33A7DF7-C015-4B38-B70F-7CDE798B43A4}"/>
              </a:ext>
            </a:extLst>
          </p:cNvPr>
          <p:cNvGrpSpPr/>
          <p:nvPr/>
        </p:nvGrpSpPr>
        <p:grpSpPr>
          <a:xfrm>
            <a:off x="3214093" y="5938808"/>
            <a:ext cx="4752527" cy="612988"/>
            <a:chOff x="3069210" y="6009294"/>
            <a:chExt cx="4752527" cy="612988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CD1462F-919A-4A1F-8155-ADB505263844}"/>
                </a:ext>
              </a:extLst>
            </p:cNvPr>
            <p:cNvSpPr txBox="1"/>
            <p:nvPr/>
          </p:nvSpPr>
          <p:spPr>
            <a:xfrm>
              <a:off x="3069210" y="6009294"/>
              <a:ext cx="275369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30396EF-0C81-4BDF-A499-7B58E6D01413}"/>
                </a:ext>
              </a:extLst>
            </p:cNvPr>
            <p:cNvSpPr txBox="1"/>
            <p:nvPr/>
          </p:nvSpPr>
          <p:spPr>
            <a:xfrm>
              <a:off x="6144730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04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0170664-6E26-47B9-925C-84DECCAA7549}"/>
              </a:ext>
            </a:extLst>
          </p:cNvPr>
          <p:cNvGrpSpPr/>
          <p:nvPr/>
        </p:nvGrpSpPr>
        <p:grpSpPr>
          <a:xfrm>
            <a:off x="4229819" y="980728"/>
            <a:ext cx="4744913" cy="612988"/>
            <a:chOff x="4064616" y="6009294"/>
            <a:chExt cx="4744913" cy="612988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A898F8F-ACDC-49FE-AA30-F9FC1439D520}"/>
                </a:ext>
              </a:extLst>
            </p:cNvPr>
            <p:cNvSpPr txBox="1"/>
            <p:nvPr/>
          </p:nvSpPr>
          <p:spPr>
            <a:xfrm>
              <a:off x="6076555" y="6009294"/>
              <a:ext cx="273297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059A83F-8746-4075-82E0-AC95C9B4A320}"/>
                </a:ext>
              </a:extLst>
            </p:cNvPr>
            <p:cNvSpPr txBox="1"/>
            <p:nvPr/>
          </p:nvSpPr>
          <p:spPr>
            <a:xfrm>
              <a:off x="4064616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01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94205FD-7F93-401C-9578-E85ECEEAC50F}"/>
              </a:ext>
            </a:extLst>
          </p:cNvPr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2F61CB1-D30D-4D80-BBE6-FC0DEC23E8FB}"/>
                </a:ext>
              </a:extLst>
            </p:cNvPr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AF89B931-3006-4E40-873E-A28A57D71069}"/>
                  </a:ext>
                </a:extLst>
              </p:cNvPr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B5F120F7-2DEF-4544-B2B2-CC6E7B4901A9}"/>
                  </a:ext>
                </a:extLst>
              </p:cNvPr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96CFDF45-11FC-4593-BE03-5AC9E022782B}"/>
                  </a:ext>
                </a:extLst>
              </p:cNvPr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52E413A-521C-4109-86B1-62104A52EC67}"/>
                </a:ext>
              </a:extLst>
            </p:cNvPr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ANIMATED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0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accel="46000" decel="4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2967783" y="186129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4276596" y="2636262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4294551" y="4099621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3019723" y="488965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1682052" y="4153486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1664097" y="2618307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3162470" y="2063659"/>
            <a:ext cx="481935" cy="480173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4480625" y="2838178"/>
            <a:ext cx="489702" cy="485367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4443849" y="4256392"/>
            <a:ext cx="591390" cy="577967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3239403" y="5145978"/>
            <a:ext cx="451865" cy="427466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1901044" y="4339585"/>
            <a:ext cx="449998" cy="529226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1868612" y="2819755"/>
            <a:ext cx="472669" cy="503116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06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F0D8095-67AE-4B20-B69C-089F8591F38E}"/>
              </a:ext>
            </a:extLst>
          </p:cNvPr>
          <p:cNvGrpSpPr/>
          <p:nvPr/>
        </p:nvGrpSpPr>
        <p:grpSpPr>
          <a:xfrm>
            <a:off x="6445916" y="1993903"/>
            <a:ext cx="472669" cy="503116"/>
            <a:chOff x="11308987" y="-5216723"/>
            <a:chExt cx="12099925" cy="12879388"/>
          </a:xfrm>
          <a:solidFill>
            <a:schemeClr val="bg1"/>
          </a:solidFill>
        </p:grpSpPr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EFE6510B-CCE8-4644-BC01-2BCDF0C97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39BBCF40-D477-4EF7-AE14-6EC5AB1D8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73">
              <a:extLst>
                <a:ext uri="{FF2B5EF4-FFF2-40B4-BE49-F238E27FC236}">
                  <a16:creationId xmlns:a16="http://schemas.microsoft.com/office/drawing/2014/main" id="{689C88A7-C0BB-4C29-86EA-19CDC2325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895152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775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966" y="4645670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9309" y="4032332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944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0941" y="720400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084" y="5335465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8787" y="4845388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8794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24" y="1848110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90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396" y="2010112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457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8544" y="885445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2760" y="2750930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0836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1C920C8-BAFA-4A12-A36F-A220247D5936}"/>
              </a:ext>
            </a:extLst>
          </p:cNvPr>
          <p:cNvGrpSpPr/>
          <p:nvPr/>
        </p:nvGrpSpPr>
        <p:grpSpPr>
          <a:xfrm>
            <a:off x="2212937" y="1152666"/>
            <a:ext cx="1649700" cy="1878102"/>
            <a:chOff x="4255588" y="1777127"/>
            <a:chExt cx="3675792" cy="3920674"/>
          </a:xfrm>
        </p:grpSpPr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2A7C8CC2-716E-4AF1-BACA-19721DBE08C7}"/>
                </a:ext>
              </a:extLst>
            </p:cNvPr>
            <p:cNvGrpSpPr/>
            <p:nvPr/>
          </p:nvGrpSpPr>
          <p:grpSpPr>
            <a:xfrm>
              <a:off x="4255588" y="1777127"/>
              <a:ext cx="3675792" cy="3920674"/>
              <a:chOff x="3894450" y="1340768"/>
              <a:chExt cx="4399926" cy="4693050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70" name="Freeform 5">
                <a:extLst>
                  <a:ext uri="{FF2B5EF4-FFF2-40B4-BE49-F238E27FC236}">
                    <a16:creationId xmlns:a16="http://schemas.microsoft.com/office/drawing/2014/main" id="{7124A446-465E-4500-9258-B8B447EF3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368" y="1340768"/>
                <a:ext cx="1338366" cy="2332169"/>
              </a:xfrm>
              <a:custGeom>
                <a:avLst/>
                <a:gdLst>
                  <a:gd name="T0" fmla="*/ 402 w 958"/>
                  <a:gd name="T1" fmla="*/ 901 h 1673"/>
                  <a:gd name="T2" fmla="*/ 402 w 958"/>
                  <a:gd name="T3" fmla="*/ 901 h 1673"/>
                  <a:gd name="T4" fmla="*/ 502 w 958"/>
                  <a:gd name="T5" fmla="*/ 912 h 1673"/>
                  <a:gd name="T6" fmla="*/ 958 w 958"/>
                  <a:gd name="T7" fmla="*/ 456 h 1673"/>
                  <a:gd name="T8" fmla="*/ 502 w 958"/>
                  <a:gd name="T9" fmla="*/ 0 h 1673"/>
                  <a:gd name="T10" fmla="*/ 75 w 958"/>
                  <a:gd name="T11" fmla="*/ 297 h 1673"/>
                  <a:gd name="T12" fmla="*/ 85 w 958"/>
                  <a:gd name="T13" fmla="*/ 912 h 1673"/>
                  <a:gd name="T14" fmla="*/ 502 w 958"/>
                  <a:gd name="T15" fmla="*/ 1673 h 1673"/>
                  <a:gd name="T16" fmla="*/ 275 w 958"/>
                  <a:gd name="T17" fmla="*/ 1096 h 1673"/>
                  <a:gd name="T18" fmla="*/ 402 w 958"/>
                  <a:gd name="T19" fmla="*/ 901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8" h="1673">
                    <a:moveTo>
                      <a:pt x="402" y="901"/>
                    </a:moveTo>
                    <a:cubicBezTo>
                      <a:pt x="402" y="901"/>
                      <a:pt x="402" y="901"/>
                      <a:pt x="402" y="901"/>
                    </a:cubicBezTo>
                    <a:cubicBezTo>
                      <a:pt x="434" y="908"/>
                      <a:pt x="468" y="912"/>
                      <a:pt x="502" y="912"/>
                    </a:cubicBezTo>
                    <a:cubicBezTo>
                      <a:pt x="754" y="912"/>
                      <a:pt x="958" y="708"/>
                      <a:pt x="958" y="456"/>
                    </a:cubicBezTo>
                    <a:cubicBezTo>
                      <a:pt x="958" y="204"/>
                      <a:pt x="754" y="0"/>
                      <a:pt x="502" y="0"/>
                    </a:cubicBezTo>
                    <a:cubicBezTo>
                      <a:pt x="306" y="0"/>
                      <a:pt x="139" y="123"/>
                      <a:pt x="75" y="297"/>
                    </a:cubicBezTo>
                    <a:cubicBezTo>
                      <a:pt x="12" y="441"/>
                      <a:pt x="0" y="645"/>
                      <a:pt x="85" y="912"/>
                    </a:cubicBezTo>
                    <a:cubicBezTo>
                      <a:pt x="261" y="1461"/>
                      <a:pt x="502" y="1673"/>
                      <a:pt x="502" y="1673"/>
                    </a:cubicBezTo>
                    <a:cubicBezTo>
                      <a:pt x="325" y="1416"/>
                      <a:pt x="281" y="1154"/>
                      <a:pt x="275" y="1096"/>
                    </a:cubicBezTo>
                    <a:cubicBezTo>
                      <a:pt x="264" y="999"/>
                      <a:pt x="246" y="880"/>
                      <a:pt x="402" y="901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6">
                <a:extLst>
                  <a:ext uri="{FF2B5EF4-FFF2-40B4-BE49-F238E27FC236}">
                    <a16:creationId xmlns:a16="http://schemas.microsoft.com/office/drawing/2014/main" id="{095F7CDB-EE08-4A74-B11E-DDB49FCCD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632" y="2176648"/>
                <a:ext cx="2207744" cy="1507455"/>
              </a:xfrm>
              <a:custGeom>
                <a:avLst/>
                <a:gdLst>
                  <a:gd name="T0" fmla="*/ 622 w 1579"/>
                  <a:gd name="T1" fmla="*/ 612 h 1082"/>
                  <a:gd name="T2" fmla="*/ 622 w 1579"/>
                  <a:gd name="T3" fmla="*/ 613 h 1082"/>
                  <a:gd name="T4" fmla="*/ 662 w 1579"/>
                  <a:gd name="T5" fmla="*/ 705 h 1082"/>
                  <a:gd name="T6" fmla="*/ 1284 w 1579"/>
                  <a:gd name="T7" fmla="*/ 876 h 1082"/>
                  <a:gd name="T8" fmla="*/ 1454 w 1579"/>
                  <a:gd name="T9" fmla="*/ 254 h 1082"/>
                  <a:gd name="T10" fmla="*/ 985 w 1579"/>
                  <a:gd name="T11" fmla="*/ 29 h 1082"/>
                  <a:gd name="T12" fmla="*/ 455 w 1579"/>
                  <a:gd name="T13" fmla="*/ 342 h 1082"/>
                  <a:gd name="T14" fmla="*/ 0 w 1579"/>
                  <a:gd name="T15" fmla="*/ 1082 h 1082"/>
                  <a:gd name="T16" fmla="*/ 389 w 1579"/>
                  <a:gd name="T17" fmla="*/ 599 h 1082"/>
                  <a:gd name="T18" fmla="*/ 622 w 1579"/>
                  <a:gd name="T19" fmla="*/ 612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9" h="1082">
                    <a:moveTo>
                      <a:pt x="622" y="612"/>
                    </a:moveTo>
                    <a:cubicBezTo>
                      <a:pt x="622" y="612"/>
                      <a:pt x="622" y="612"/>
                      <a:pt x="622" y="613"/>
                    </a:cubicBezTo>
                    <a:cubicBezTo>
                      <a:pt x="631" y="644"/>
                      <a:pt x="645" y="675"/>
                      <a:pt x="662" y="705"/>
                    </a:cubicBezTo>
                    <a:cubicBezTo>
                      <a:pt x="786" y="924"/>
                      <a:pt x="1065" y="1000"/>
                      <a:pt x="1284" y="876"/>
                    </a:cubicBezTo>
                    <a:cubicBezTo>
                      <a:pt x="1502" y="751"/>
                      <a:pt x="1579" y="473"/>
                      <a:pt x="1454" y="254"/>
                    </a:cubicBezTo>
                    <a:cubicBezTo>
                      <a:pt x="1357" y="84"/>
                      <a:pt x="1167" y="0"/>
                      <a:pt x="985" y="29"/>
                    </a:cubicBezTo>
                    <a:cubicBezTo>
                      <a:pt x="828" y="46"/>
                      <a:pt x="644" y="137"/>
                      <a:pt x="455" y="342"/>
                    </a:cubicBezTo>
                    <a:cubicBezTo>
                      <a:pt x="65" y="767"/>
                      <a:pt x="0" y="1082"/>
                      <a:pt x="0" y="1082"/>
                    </a:cubicBezTo>
                    <a:cubicBezTo>
                      <a:pt x="136" y="800"/>
                      <a:pt x="342" y="633"/>
                      <a:pt x="389" y="599"/>
                    </a:cubicBezTo>
                    <a:cubicBezTo>
                      <a:pt x="468" y="542"/>
                      <a:pt x="562" y="467"/>
                      <a:pt x="622" y="612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7">
                <a:extLst>
                  <a:ext uri="{FF2B5EF4-FFF2-40B4-BE49-F238E27FC236}">
                    <a16:creationId xmlns:a16="http://schemas.microsoft.com/office/drawing/2014/main" id="{3BF0B085-BC1A-45BB-8885-9017241EE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223" y="3528164"/>
                <a:ext cx="2172649" cy="1703663"/>
              </a:xfrm>
              <a:custGeom>
                <a:avLst/>
                <a:gdLst>
                  <a:gd name="T0" fmla="*/ 723 w 1555"/>
                  <a:gd name="T1" fmla="*/ 397 h 1223"/>
                  <a:gd name="T2" fmla="*/ 722 w 1555"/>
                  <a:gd name="T3" fmla="*/ 397 h 1223"/>
                  <a:gd name="T4" fmla="*/ 664 w 1555"/>
                  <a:gd name="T5" fmla="*/ 479 h 1223"/>
                  <a:gd name="T6" fmla="*/ 838 w 1555"/>
                  <a:gd name="T7" fmla="*/ 1100 h 1223"/>
                  <a:gd name="T8" fmla="*/ 1459 w 1555"/>
                  <a:gd name="T9" fmla="*/ 926 h 1223"/>
                  <a:gd name="T10" fmla="*/ 1409 w 1555"/>
                  <a:gd name="T11" fmla="*/ 408 h 1223"/>
                  <a:gd name="T12" fmla="*/ 868 w 1555"/>
                  <a:gd name="T13" fmla="*/ 115 h 1223"/>
                  <a:gd name="T14" fmla="*/ 0 w 1555"/>
                  <a:gd name="T15" fmla="*/ 107 h 1223"/>
                  <a:gd name="T16" fmla="*/ 615 w 1555"/>
                  <a:gd name="T17" fmla="*/ 191 h 1223"/>
                  <a:gd name="T18" fmla="*/ 723 w 1555"/>
                  <a:gd name="T19" fmla="*/ 397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5" h="1223">
                    <a:moveTo>
                      <a:pt x="723" y="397"/>
                    </a:moveTo>
                    <a:cubicBezTo>
                      <a:pt x="723" y="397"/>
                      <a:pt x="722" y="397"/>
                      <a:pt x="722" y="397"/>
                    </a:cubicBezTo>
                    <a:cubicBezTo>
                      <a:pt x="700" y="422"/>
                      <a:pt x="681" y="449"/>
                      <a:pt x="664" y="479"/>
                    </a:cubicBezTo>
                    <a:cubicBezTo>
                      <a:pt x="540" y="699"/>
                      <a:pt x="619" y="977"/>
                      <a:pt x="838" y="1100"/>
                    </a:cubicBezTo>
                    <a:cubicBezTo>
                      <a:pt x="1058" y="1223"/>
                      <a:pt x="1336" y="1145"/>
                      <a:pt x="1459" y="926"/>
                    </a:cubicBezTo>
                    <a:cubicBezTo>
                      <a:pt x="1555" y="755"/>
                      <a:pt x="1529" y="549"/>
                      <a:pt x="1409" y="408"/>
                    </a:cubicBezTo>
                    <a:cubicBezTo>
                      <a:pt x="1314" y="282"/>
                      <a:pt x="1142" y="171"/>
                      <a:pt x="868" y="115"/>
                    </a:cubicBezTo>
                    <a:cubicBezTo>
                      <a:pt x="303" y="0"/>
                      <a:pt x="0" y="107"/>
                      <a:pt x="0" y="107"/>
                    </a:cubicBezTo>
                    <a:cubicBezTo>
                      <a:pt x="311" y="78"/>
                      <a:pt x="561" y="168"/>
                      <a:pt x="615" y="191"/>
                    </a:cubicBezTo>
                    <a:cubicBezTo>
                      <a:pt x="704" y="229"/>
                      <a:pt x="816" y="271"/>
                      <a:pt x="723" y="397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8">
                <a:extLst>
                  <a:ext uri="{FF2B5EF4-FFF2-40B4-BE49-F238E27FC236}">
                    <a16:creationId xmlns:a16="http://schemas.microsoft.com/office/drawing/2014/main" id="{085FF389-9A7A-4F81-A71E-17A5C1E6E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661" y="3695269"/>
                <a:ext cx="1341556" cy="2338549"/>
              </a:xfrm>
              <a:custGeom>
                <a:avLst/>
                <a:gdLst>
                  <a:gd name="T0" fmla="*/ 553 w 960"/>
                  <a:gd name="T1" fmla="*/ 770 h 1678"/>
                  <a:gd name="T2" fmla="*/ 552 w 960"/>
                  <a:gd name="T3" fmla="*/ 770 h 1678"/>
                  <a:gd name="T4" fmla="*/ 452 w 960"/>
                  <a:gd name="T5" fmla="*/ 761 h 1678"/>
                  <a:gd name="T6" fmla="*/ 5 w 960"/>
                  <a:gd name="T7" fmla="*/ 1226 h 1678"/>
                  <a:gd name="T8" fmla="*/ 469 w 960"/>
                  <a:gd name="T9" fmla="*/ 1673 h 1678"/>
                  <a:gd name="T10" fmla="*/ 891 w 960"/>
                  <a:gd name="T11" fmla="*/ 1368 h 1678"/>
                  <a:gd name="T12" fmla="*/ 869 w 960"/>
                  <a:gd name="T13" fmla="*/ 753 h 1678"/>
                  <a:gd name="T14" fmla="*/ 438 w 960"/>
                  <a:gd name="T15" fmla="*/ 0 h 1678"/>
                  <a:gd name="T16" fmla="*/ 676 w 960"/>
                  <a:gd name="T17" fmla="*/ 573 h 1678"/>
                  <a:gd name="T18" fmla="*/ 553 w 960"/>
                  <a:gd name="T19" fmla="*/ 770 h 1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0" h="1678">
                    <a:moveTo>
                      <a:pt x="553" y="770"/>
                    </a:moveTo>
                    <a:cubicBezTo>
                      <a:pt x="553" y="770"/>
                      <a:pt x="552" y="770"/>
                      <a:pt x="552" y="770"/>
                    </a:cubicBezTo>
                    <a:cubicBezTo>
                      <a:pt x="520" y="764"/>
                      <a:pt x="486" y="761"/>
                      <a:pt x="452" y="761"/>
                    </a:cubicBezTo>
                    <a:cubicBezTo>
                      <a:pt x="200" y="766"/>
                      <a:pt x="0" y="974"/>
                      <a:pt x="5" y="1226"/>
                    </a:cubicBezTo>
                    <a:cubicBezTo>
                      <a:pt x="9" y="1477"/>
                      <a:pt x="217" y="1678"/>
                      <a:pt x="469" y="1673"/>
                    </a:cubicBezTo>
                    <a:cubicBezTo>
                      <a:pt x="665" y="1669"/>
                      <a:pt x="830" y="1543"/>
                      <a:pt x="891" y="1368"/>
                    </a:cubicBezTo>
                    <a:cubicBezTo>
                      <a:pt x="951" y="1222"/>
                      <a:pt x="960" y="1018"/>
                      <a:pt x="869" y="753"/>
                    </a:cubicBezTo>
                    <a:cubicBezTo>
                      <a:pt x="683" y="207"/>
                      <a:pt x="438" y="0"/>
                      <a:pt x="438" y="0"/>
                    </a:cubicBezTo>
                    <a:cubicBezTo>
                      <a:pt x="620" y="254"/>
                      <a:pt x="669" y="515"/>
                      <a:pt x="676" y="573"/>
                    </a:cubicBezTo>
                    <a:cubicBezTo>
                      <a:pt x="688" y="669"/>
                      <a:pt x="709" y="788"/>
                      <a:pt x="553" y="770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9">
                <a:extLst>
                  <a:ext uri="{FF2B5EF4-FFF2-40B4-BE49-F238E27FC236}">
                    <a16:creationId xmlns:a16="http://schemas.microsoft.com/office/drawing/2014/main" id="{55765DD8-7F2B-4AA1-80CD-B86196A16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450" y="3684102"/>
                <a:ext cx="2185412" cy="1550525"/>
              </a:xfrm>
              <a:custGeom>
                <a:avLst/>
                <a:gdLst>
                  <a:gd name="T0" fmla="*/ 953 w 1563"/>
                  <a:gd name="T1" fmla="*/ 485 h 1112"/>
                  <a:gd name="T2" fmla="*/ 953 w 1563"/>
                  <a:gd name="T3" fmla="*/ 485 h 1112"/>
                  <a:gd name="T4" fmla="*/ 911 w 1563"/>
                  <a:gd name="T5" fmla="*/ 394 h 1112"/>
                  <a:gd name="T6" fmla="*/ 285 w 1563"/>
                  <a:gd name="T7" fmla="*/ 239 h 1112"/>
                  <a:gd name="T8" fmla="*/ 130 w 1563"/>
                  <a:gd name="T9" fmla="*/ 865 h 1112"/>
                  <a:gd name="T10" fmla="*/ 605 w 1563"/>
                  <a:gd name="T11" fmla="*/ 1078 h 1112"/>
                  <a:gd name="T12" fmla="*/ 1127 w 1563"/>
                  <a:gd name="T13" fmla="*/ 751 h 1112"/>
                  <a:gd name="T14" fmla="*/ 1563 w 1563"/>
                  <a:gd name="T15" fmla="*/ 0 h 1112"/>
                  <a:gd name="T16" fmla="*/ 1186 w 1563"/>
                  <a:gd name="T17" fmla="*/ 493 h 1112"/>
                  <a:gd name="T18" fmla="*/ 953 w 1563"/>
                  <a:gd name="T19" fmla="*/ 485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3" h="1112">
                    <a:moveTo>
                      <a:pt x="953" y="485"/>
                    </a:moveTo>
                    <a:cubicBezTo>
                      <a:pt x="953" y="485"/>
                      <a:pt x="953" y="485"/>
                      <a:pt x="953" y="485"/>
                    </a:cubicBezTo>
                    <a:cubicBezTo>
                      <a:pt x="943" y="454"/>
                      <a:pt x="929" y="423"/>
                      <a:pt x="911" y="394"/>
                    </a:cubicBezTo>
                    <a:cubicBezTo>
                      <a:pt x="781" y="178"/>
                      <a:pt x="501" y="109"/>
                      <a:pt x="285" y="239"/>
                    </a:cubicBezTo>
                    <a:cubicBezTo>
                      <a:pt x="69" y="369"/>
                      <a:pt x="0" y="649"/>
                      <a:pt x="130" y="865"/>
                    </a:cubicBezTo>
                    <a:cubicBezTo>
                      <a:pt x="231" y="1033"/>
                      <a:pt x="424" y="1112"/>
                      <a:pt x="605" y="1078"/>
                    </a:cubicBezTo>
                    <a:cubicBezTo>
                      <a:pt x="762" y="1057"/>
                      <a:pt x="943" y="962"/>
                      <a:pt x="1127" y="751"/>
                    </a:cubicBezTo>
                    <a:cubicBezTo>
                      <a:pt x="1506" y="317"/>
                      <a:pt x="1563" y="0"/>
                      <a:pt x="1563" y="0"/>
                    </a:cubicBezTo>
                    <a:cubicBezTo>
                      <a:pt x="1434" y="285"/>
                      <a:pt x="1232" y="458"/>
                      <a:pt x="1186" y="493"/>
                    </a:cubicBezTo>
                    <a:cubicBezTo>
                      <a:pt x="1109" y="552"/>
                      <a:pt x="1017" y="629"/>
                      <a:pt x="953" y="485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Freeform 10">
                <a:extLst>
                  <a:ext uri="{FF2B5EF4-FFF2-40B4-BE49-F238E27FC236}">
                    <a16:creationId xmlns:a16="http://schemas.microsoft.com/office/drawing/2014/main" id="{6A85505D-1024-4726-B2CE-04FD012BB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030" y="2111244"/>
                <a:ext cx="2169460" cy="1710044"/>
              </a:xfrm>
              <a:custGeom>
                <a:avLst/>
                <a:gdLst>
                  <a:gd name="T0" fmla="*/ 831 w 1552"/>
                  <a:gd name="T1" fmla="*/ 827 h 1226"/>
                  <a:gd name="T2" fmla="*/ 831 w 1552"/>
                  <a:gd name="T3" fmla="*/ 827 h 1226"/>
                  <a:gd name="T4" fmla="*/ 890 w 1552"/>
                  <a:gd name="T5" fmla="*/ 745 h 1226"/>
                  <a:gd name="T6" fmla="*/ 718 w 1552"/>
                  <a:gd name="T7" fmla="*/ 124 h 1226"/>
                  <a:gd name="T8" fmla="*/ 96 w 1552"/>
                  <a:gd name="T9" fmla="*/ 296 h 1226"/>
                  <a:gd name="T10" fmla="*/ 144 w 1552"/>
                  <a:gd name="T11" fmla="*/ 814 h 1226"/>
                  <a:gd name="T12" fmla="*/ 684 w 1552"/>
                  <a:gd name="T13" fmla="*/ 1108 h 1226"/>
                  <a:gd name="T14" fmla="*/ 1552 w 1552"/>
                  <a:gd name="T15" fmla="*/ 1120 h 1226"/>
                  <a:gd name="T16" fmla="*/ 938 w 1552"/>
                  <a:gd name="T17" fmla="*/ 1034 h 1226"/>
                  <a:gd name="T18" fmla="*/ 831 w 1552"/>
                  <a:gd name="T19" fmla="*/ 827 h 1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2" h="1226">
                    <a:moveTo>
                      <a:pt x="831" y="827"/>
                    </a:moveTo>
                    <a:cubicBezTo>
                      <a:pt x="831" y="827"/>
                      <a:pt x="831" y="827"/>
                      <a:pt x="831" y="827"/>
                    </a:cubicBezTo>
                    <a:cubicBezTo>
                      <a:pt x="853" y="802"/>
                      <a:pt x="873" y="775"/>
                      <a:pt x="890" y="745"/>
                    </a:cubicBezTo>
                    <a:cubicBezTo>
                      <a:pt x="1014" y="526"/>
                      <a:pt x="937" y="248"/>
                      <a:pt x="718" y="124"/>
                    </a:cubicBezTo>
                    <a:cubicBezTo>
                      <a:pt x="498" y="0"/>
                      <a:pt x="220" y="77"/>
                      <a:pt x="96" y="296"/>
                    </a:cubicBezTo>
                    <a:cubicBezTo>
                      <a:pt x="0" y="466"/>
                      <a:pt x="25" y="672"/>
                      <a:pt x="144" y="814"/>
                    </a:cubicBezTo>
                    <a:cubicBezTo>
                      <a:pt x="239" y="940"/>
                      <a:pt x="410" y="1051"/>
                      <a:pt x="684" y="1108"/>
                    </a:cubicBezTo>
                    <a:cubicBezTo>
                      <a:pt x="1249" y="1226"/>
                      <a:pt x="1552" y="1120"/>
                      <a:pt x="1552" y="1120"/>
                    </a:cubicBezTo>
                    <a:cubicBezTo>
                      <a:pt x="1241" y="1148"/>
                      <a:pt x="991" y="1057"/>
                      <a:pt x="938" y="1034"/>
                    </a:cubicBezTo>
                    <a:cubicBezTo>
                      <a:pt x="849" y="995"/>
                      <a:pt x="736" y="953"/>
                      <a:pt x="831" y="827"/>
                    </a:cubicBezTo>
                    <a:close/>
                  </a:path>
                </a:pathLst>
              </a:custGeom>
              <a:solidFill>
                <a:srgbClr val="4F81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06546F84-1C52-426E-9702-1A4E136CC281}"/>
                </a:ext>
              </a:extLst>
            </p:cNvPr>
            <p:cNvSpPr/>
            <p:nvPr/>
          </p:nvSpPr>
          <p:spPr>
            <a:xfrm>
              <a:off x="5656626" y="1879755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79017B2D-FF3D-45B9-8479-82DFEF1E1147}"/>
                </a:ext>
              </a:extLst>
            </p:cNvPr>
            <p:cNvSpPr/>
            <p:nvPr/>
          </p:nvSpPr>
          <p:spPr>
            <a:xfrm>
              <a:off x="6894036" y="2612443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E7D4E920-877B-4EE8-BCA2-26A8EE15B810}"/>
                </a:ext>
              </a:extLst>
            </p:cNvPr>
            <p:cNvSpPr/>
            <p:nvPr/>
          </p:nvSpPr>
          <p:spPr>
            <a:xfrm>
              <a:off x="6911012" y="3995968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F40F5FA-1094-4CC2-A4AF-D933481D1695}"/>
                </a:ext>
              </a:extLst>
            </p:cNvPr>
            <p:cNvSpPr/>
            <p:nvPr/>
          </p:nvSpPr>
          <p:spPr>
            <a:xfrm>
              <a:off x="5705733" y="4742902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9F0E7970-9BFE-45DD-ACCB-B1DD97FD8C73}"/>
                </a:ext>
              </a:extLst>
            </p:cNvPr>
            <p:cNvSpPr/>
            <p:nvPr/>
          </p:nvSpPr>
          <p:spPr>
            <a:xfrm>
              <a:off x="4441039" y="4046895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996247D-9D0D-44D4-BA60-38A0496A9C79}"/>
                </a:ext>
              </a:extLst>
            </p:cNvPr>
            <p:cNvSpPr/>
            <p:nvPr/>
          </p:nvSpPr>
          <p:spPr>
            <a:xfrm>
              <a:off x="4424063" y="2595468"/>
              <a:ext cx="842875" cy="8428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08F318E2-8D83-430A-A104-AFA01DA22A88}"/>
                </a:ext>
              </a:extLst>
            </p:cNvPr>
            <p:cNvGrpSpPr/>
            <p:nvPr/>
          </p:nvGrpSpPr>
          <p:grpSpPr>
            <a:xfrm>
              <a:off x="5840692" y="2071079"/>
              <a:ext cx="455643" cy="453977"/>
              <a:chOff x="909638" y="1681163"/>
              <a:chExt cx="868362" cy="865187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83" name="Freeform 14">
                <a:extLst>
                  <a:ext uri="{FF2B5EF4-FFF2-40B4-BE49-F238E27FC236}">
                    <a16:creationId xmlns:a16="http://schemas.microsoft.com/office/drawing/2014/main" id="{7DBD2CD9-3356-421A-B725-46A7EA535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2838" y="2489200"/>
                <a:ext cx="433387" cy="57150"/>
              </a:xfrm>
              <a:custGeom>
                <a:avLst/>
                <a:gdLst>
                  <a:gd name="T0" fmla="*/ 2900 w 3000"/>
                  <a:gd name="T1" fmla="*/ 0 h 400"/>
                  <a:gd name="T2" fmla="*/ 100 w 3000"/>
                  <a:gd name="T3" fmla="*/ 0 h 400"/>
                  <a:gd name="T4" fmla="*/ 0 w 3000"/>
                  <a:gd name="T5" fmla="*/ 100 h 400"/>
                  <a:gd name="T6" fmla="*/ 0 w 3000"/>
                  <a:gd name="T7" fmla="*/ 300 h 400"/>
                  <a:gd name="T8" fmla="*/ 100 w 3000"/>
                  <a:gd name="T9" fmla="*/ 400 h 400"/>
                  <a:gd name="T10" fmla="*/ 200 w 3000"/>
                  <a:gd name="T11" fmla="*/ 300 h 400"/>
                  <a:gd name="T12" fmla="*/ 200 w 3000"/>
                  <a:gd name="T13" fmla="*/ 200 h 400"/>
                  <a:gd name="T14" fmla="*/ 2900 w 3000"/>
                  <a:gd name="T15" fmla="*/ 200 h 400"/>
                  <a:gd name="T16" fmla="*/ 3000 w 3000"/>
                  <a:gd name="T17" fmla="*/ 100 h 400"/>
                  <a:gd name="T18" fmla="*/ 2900 w 3000"/>
                  <a:gd name="T19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0" h="400">
                    <a:moveTo>
                      <a:pt x="29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900" y="200"/>
                      <a:pt x="2900" y="200"/>
                      <a:pt x="2900" y="200"/>
                    </a:cubicBezTo>
                    <a:cubicBezTo>
                      <a:pt x="2955" y="200"/>
                      <a:pt x="3000" y="155"/>
                      <a:pt x="3000" y="100"/>
                    </a:cubicBezTo>
                    <a:cubicBezTo>
                      <a:pt x="3000" y="45"/>
                      <a:pt x="2955" y="0"/>
                      <a:pt x="29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5">
                <a:extLst>
                  <a:ext uri="{FF2B5EF4-FFF2-40B4-BE49-F238E27FC236}">
                    <a16:creationId xmlns:a16="http://schemas.microsoft.com/office/drawing/2014/main" id="{9F4E2D92-BEEC-4D0D-A656-B8EA720FBC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941513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16">
                <a:extLst>
                  <a:ext uri="{FF2B5EF4-FFF2-40B4-BE49-F238E27FC236}">
                    <a16:creationId xmlns:a16="http://schemas.microsoft.com/office/drawing/2014/main" id="{3B5EB7FD-F4B5-4F25-ADA6-6A877B6DB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638" y="1854200"/>
                <a:ext cx="203200" cy="317500"/>
              </a:xfrm>
              <a:custGeom>
                <a:avLst/>
                <a:gdLst>
                  <a:gd name="T0" fmla="*/ 1300 w 1400"/>
                  <a:gd name="T1" fmla="*/ 0 h 2200"/>
                  <a:gd name="T2" fmla="*/ 100 w 1400"/>
                  <a:gd name="T3" fmla="*/ 0 h 2200"/>
                  <a:gd name="T4" fmla="*/ 0 w 1400"/>
                  <a:gd name="T5" fmla="*/ 100 h 2200"/>
                  <a:gd name="T6" fmla="*/ 0 w 1400"/>
                  <a:gd name="T7" fmla="*/ 2100 h 2200"/>
                  <a:gd name="T8" fmla="*/ 100 w 1400"/>
                  <a:gd name="T9" fmla="*/ 2200 h 2200"/>
                  <a:gd name="T10" fmla="*/ 200 w 1400"/>
                  <a:gd name="T11" fmla="*/ 2100 h 2200"/>
                  <a:gd name="T12" fmla="*/ 200 w 1400"/>
                  <a:gd name="T13" fmla="*/ 200 h 2200"/>
                  <a:gd name="T14" fmla="*/ 1300 w 1400"/>
                  <a:gd name="T15" fmla="*/ 200 h 2200"/>
                  <a:gd name="T16" fmla="*/ 1400 w 1400"/>
                  <a:gd name="T17" fmla="*/ 100 h 2200"/>
                  <a:gd name="T18" fmla="*/ 1300 w 1400"/>
                  <a:gd name="T19" fmla="*/ 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0" h="22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2100"/>
                      <a:pt x="0" y="2100"/>
                      <a:pt x="0" y="2100"/>
                    </a:cubicBezTo>
                    <a:cubicBezTo>
                      <a:pt x="0" y="2155"/>
                      <a:pt x="45" y="2200"/>
                      <a:pt x="100" y="2200"/>
                    </a:cubicBezTo>
                    <a:cubicBezTo>
                      <a:pt x="155" y="2200"/>
                      <a:pt x="200" y="2155"/>
                      <a:pt x="200" y="21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1300" y="200"/>
                      <a:pt x="1300" y="200"/>
                      <a:pt x="1300" y="200"/>
                    </a:cubicBezTo>
                    <a:cubicBezTo>
                      <a:pt x="1355" y="200"/>
                      <a:pt x="1400" y="155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17">
                <a:extLst>
                  <a:ext uri="{FF2B5EF4-FFF2-40B4-BE49-F238E27FC236}">
                    <a16:creationId xmlns:a16="http://schemas.microsoft.com/office/drawing/2014/main" id="{4E429DBF-F970-4C4F-9095-B8AC15B8DC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287588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18">
                <a:extLst>
                  <a:ext uri="{FF2B5EF4-FFF2-40B4-BE49-F238E27FC236}">
                    <a16:creationId xmlns:a16="http://schemas.microsoft.com/office/drawing/2014/main" id="{9BE64460-213C-4ECC-83A1-919D18F49A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200275"/>
                <a:ext cx="144462" cy="346075"/>
              </a:xfrm>
              <a:custGeom>
                <a:avLst/>
                <a:gdLst>
                  <a:gd name="T0" fmla="*/ 500 w 1000"/>
                  <a:gd name="T1" fmla="*/ 0 h 2400"/>
                  <a:gd name="T2" fmla="*/ 0 w 1000"/>
                  <a:gd name="T3" fmla="*/ 1300 h 2400"/>
                  <a:gd name="T4" fmla="*/ 400 w 1000"/>
                  <a:gd name="T5" fmla="*/ 1790 h 2400"/>
                  <a:gd name="T6" fmla="*/ 400 w 1000"/>
                  <a:gd name="T7" fmla="*/ 2300 h 2400"/>
                  <a:gd name="T8" fmla="*/ 500 w 1000"/>
                  <a:gd name="T9" fmla="*/ 2400 h 2400"/>
                  <a:gd name="T10" fmla="*/ 600 w 1000"/>
                  <a:gd name="T11" fmla="*/ 2300 h 2400"/>
                  <a:gd name="T12" fmla="*/ 600 w 1000"/>
                  <a:gd name="T13" fmla="*/ 1790 h 2400"/>
                  <a:gd name="T14" fmla="*/ 1000 w 1000"/>
                  <a:gd name="T15" fmla="*/ 1300 h 2400"/>
                  <a:gd name="T16" fmla="*/ 500 w 1000"/>
                  <a:gd name="T17" fmla="*/ 0 h 2400"/>
                  <a:gd name="T18" fmla="*/ 500 w 1000"/>
                  <a:gd name="T19" fmla="*/ 1600 h 2400"/>
                  <a:gd name="T20" fmla="*/ 200 w 1000"/>
                  <a:gd name="T21" fmla="*/ 1300 h 2400"/>
                  <a:gd name="T22" fmla="*/ 500 w 1000"/>
                  <a:gd name="T23" fmla="*/ 200 h 2400"/>
                  <a:gd name="T24" fmla="*/ 800 w 1000"/>
                  <a:gd name="T25" fmla="*/ 1300 h 2400"/>
                  <a:gd name="T26" fmla="*/ 500 w 1000"/>
                  <a:gd name="T27" fmla="*/ 1600 h 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0" h="2400">
                    <a:moveTo>
                      <a:pt x="500" y="0"/>
                    </a:moveTo>
                    <a:cubicBezTo>
                      <a:pt x="6" y="0"/>
                      <a:pt x="0" y="1287"/>
                      <a:pt x="0" y="1300"/>
                    </a:cubicBezTo>
                    <a:cubicBezTo>
                      <a:pt x="0" y="1541"/>
                      <a:pt x="172" y="1743"/>
                      <a:pt x="400" y="1790"/>
                    </a:cubicBezTo>
                    <a:cubicBezTo>
                      <a:pt x="400" y="2300"/>
                      <a:pt x="400" y="2300"/>
                      <a:pt x="400" y="2300"/>
                    </a:cubicBezTo>
                    <a:cubicBezTo>
                      <a:pt x="400" y="2355"/>
                      <a:pt x="445" y="2400"/>
                      <a:pt x="500" y="2400"/>
                    </a:cubicBezTo>
                    <a:cubicBezTo>
                      <a:pt x="555" y="2400"/>
                      <a:pt x="600" y="2355"/>
                      <a:pt x="600" y="2300"/>
                    </a:cubicBezTo>
                    <a:cubicBezTo>
                      <a:pt x="600" y="1790"/>
                      <a:pt x="600" y="1790"/>
                      <a:pt x="600" y="1790"/>
                    </a:cubicBezTo>
                    <a:cubicBezTo>
                      <a:pt x="828" y="1743"/>
                      <a:pt x="1000" y="1541"/>
                      <a:pt x="1000" y="1300"/>
                    </a:cubicBezTo>
                    <a:cubicBezTo>
                      <a:pt x="1000" y="1287"/>
                      <a:pt x="994" y="0"/>
                      <a:pt x="500" y="0"/>
                    </a:cubicBezTo>
                    <a:close/>
                    <a:moveTo>
                      <a:pt x="500" y="1600"/>
                    </a:moveTo>
                    <a:cubicBezTo>
                      <a:pt x="335" y="1600"/>
                      <a:pt x="200" y="1465"/>
                      <a:pt x="200" y="1300"/>
                    </a:cubicBezTo>
                    <a:cubicBezTo>
                      <a:pt x="200" y="802"/>
                      <a:pt x="334" y="200"/>
                      <a:pt x="500" y="200"/>
                    </a:cubicBezTo>
                    <a:cubicBezTo>
                      <a:pt x="666" y="200"/>
                      <a:pt x="800" y="802"/>
                      <a:pt x="800" y="1300"/>
                    </a:cubicBezTo>
                    <a:cubicBezTo>
                      <a:pt x="800" y="1465"/>
                      <a:pt x="665" y="1600"/>
                      <a:pt x="500" y="1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19">
                <a:extLst>
                  <a:ext uri="{FF2B5EF4-FFF2-40B4-BE49-F238E27FC236}">
                    <a16:creationId xmlns:a16="http://schemas.microsoft.com/office/drawing/2014/main" id="{C7ABACFD-43E8-4D6A-901F-58B27A98D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0" y="2114550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300 h 800"/>
                  <a:gd name="T8" fmla="*/ 100 w 600"/>
                  <a:gd name="T9" fmla="*/ 400 h 800"/>
                  <a:gd name="T10" fmla="*/ 200 w 600"/>
                  <a:gd name="T11" fmla="*/ 300 h 800"/>
                  <a:gd name="T12" fmla="*/ 200 w 600"/>
                  <a:gd name="T13" fmla="*/ 200 h 800"/>
                  <a:gd name="T14" fmla="*/ 400 w 600"/>
                  <a:gd name="T15" fmla="*/ 200 h 800"/>
                  <a:gd name="T16" fmla="*/ 400 w 600"/>
                  <a:gd name="T17" fmla="*/ 700 h 800"/>
                  <a:gd name="T18" fmla="*/ 500 w 600"/>
                  <a:gd name="T19" fmla="*/ 800 h 800"/>
                  <a:gd name="T20" fmla="*/ 600 w 600"/>
                  <a:gd name="T21" fmla="*/ 700 h 800"/>
                  <a:gd name="T22" fmla="*/ 600 w 600"/>
                  <a:gd name="T23" fmla="*/ 100 h 800"/>
                  <a:gd name="T24" fmla="*/ 500 w 600"/>
                  <a:gd name="T25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700"/>
                      <a:pt x="400" y="700"/>
                      <a:pt x="400" y="700"/>
                    </a:cubicBezTo>
                    <a:cubicBezTo>
                      <a:pt x="400" y="755"/>
                      <a:pt x="445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20">
                <a:extLst>
                  <a:ext uri="{FF2B5EF4-FFF2-40B4-BE49-F238E27FC236}">
                    <a16:creationId xmlns:a16="http://schemas.microsoft.com/office/drawing/2014/main" id="{AB6BFB4A-DFCC-4011-A7DF-8F86FEA5E9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1941513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21">
                <a:extLst>
                  <a:ext uri="{FF2B5EF4-FFF2-40B4-BE49-F238E27FC236}">
                    <a16:creationId xmlns:a16="http://schemas.microsoft.com/office/drawing/2014/main" id="{80268640-528C-4412-867C-1CC1BB51F2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0" y="1941513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700 h 800"/>
                  <a:gd name="T8" fmla="*/ 100 w 600"/>
                  <a:gd name="T9" fmla="*/ 800 h 800"/>
                  <a:gd name="T10" fmla="*/ 500 w 600"/>
                  <a:gd name="T11" fmla="*/ 800 h 800"/>
                  <a:gd name="T12" fmla="*/ 600 w 600"/>
                  <a:gd name="T13" fmla="*/ 700 h 800"/>
                  <a:gd name="T14" fmla="*/ 600 w 600"/>
                  <a:gd name="T15" fmla="*/ 100 h 800"/>
                  <a:gd name="T16" fmla="*/ 500 w 600"/>
                  <a:gd name="T17" fmla="*/ 0 h 800"/>
                  <a:gd name="T18" fmla="*/ 400 w 600"/>
                  <a:gd name="T19" fmla="*/ 600 h 800"/>
                  <a:gd name="T20" fmla="*/ 200 w 600"/>
                  <a:gd name="T21" fmla="*/ 600 h 800"/>
                  <a:gd name="T22" fmla="*/ 200 w 600"/>
                  <a:gd name="T23" fmla="*/ 200 h 800"/>
                  <a:gd name="T24" fmla="*/ 400 w 600"/>
                  <a:gd name="T25" fmla="*/ 200 h 800"/>
                  <a:gd name="T26" fmla="*/ 400 w 600"/>
                  <a:gd name="T27" fmla="*/ 6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  <a:moveTo>
                      <a:pt x="400" y="600"/>
                    </a:moveTo>
                    <a:cubicBezTo>
                      <a:pt x="200" y="600"/>
                      <a:pt x="200" y="600"/>
                      <a:pt x="200" y="6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22">
                <a:extLst>
                  <a:ext uri="{FF2B5EF4-FFF2-40B4-BE49-F238E27FC236}">
                    <a16:creationId xmlns:a16="http://schemas.microsoft.com/office/drawing/2014/main" id="{DB03E10C-A9B3-4F04-8270-83717DE29B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941513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23">
                <a:extLst>
                  <a:ext uri="{FF2B5EF4-FFF2-40B4-BE49-F238E27FC236}">
                    <a16:creationId xmlns:a16="http://schemas.microsoft.com/office/drawing/2014/main" id="{DF35CEEA-F336-4205-B088-C51395B7FC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74800" y="1854200"/>
                <a:ext cx="203200" cy="692150"/>
              </a:xfrm>
              <a:custGeom>
                <a:avLst/>
                <a:gdLst>
                  <a:gd name="T0" fmla="*/ 1300 w 1400"/>
                  <a:gd name="T1" fmla="*/ 0 h 4800"/>
                  <a:gd name="T2" fmla="*/ 100 w 1400"/>
                  <a:gd name="T3" fmla="*/ 0 h 4800"/>
                  <a:gd name="T4" fmla="*/ 0 w 1400"/>
                  <a:gd name="T5" fmla="*/ 100 h 4800"/>
                  <a:gd name="T6" fmla="*/ 100 w 1400"/>
                  <a:gd name="T7" fmla="*/ 200 h 4800"/>
                  <a:gd name="T8" fmla="*/ 1200 w 1400"/>
                  <a:gd name="T9" fmla="*/ 200 h 4800"/>
                  <a:gd name="T10" fmla="*/ 1200 w 1400"/>
                  <a:gd name="T11" fmla="*/ 4218 h 4800"/>
                  <a:gd name="T12" fmla="*/ 1100 w 1400"/>
                  <a:gd name="T13" fmla="*/ 4200 h 4800"/>
                  <a:gd name="T14" fmla="*/ 1049 w 1400"/>
                  <a:gd name="T15" fmla="*/ 4204 h 4800"/>
                  <a:gd name="T16" fmla="*/ 700 w 1400"/>
                  <a:gd name="T17" fmla="*/ 4000 h 4800"/>
                  <a:gd name="T18" fmla="*/ 351 w 1400"/>
                  <a:gd name="T19" fmla="*/ 4204 h 4800"/>
                  <a:gd name="T20" fmla="*/ 300 w 1400"/>
                  <a:gd name="T21" fmla="*/ 4200 h 4800"/>
                  <a:gd name="T22" fmla="*/ 0 w 1400"/>
                  <a:gd name="T23" fmla="*/ 4500 h 4800"/>
                  <a:gd name="T24" fmla="*/ 300 w 1400"/>
                  <a:gd name="T25" fmla="*/ 4800 h 4800"/>
                  <a:gd name="T26" fmla="*/ 1100 w 1400"/>
                  <a:gd name="T27" fmla="*/ 4800 h 4800"/>
                  <a:gd name="T28" fmla="*/ 1400 w 1400"/>
                  <a:gd name="T29" fmla="*/ 4500 h 4800"/>
                  <a:gd name="T30" fmla="*/ 1400 w 1400"/>
                  <a:gd name="T31" fmla="*/ 100 h 4800"/>
                  <a:gd name="T32" fmla="*/ 1300 w 1400"/>
                  <a:gd name="T33" fmla="*/ 0 h 4800"/>
                  <a:gd name="T34" fmla="*/ 1100 w 1400"/>
                  <a:gd name="T35" fmla="*/ 4600 h 4800"/>
                  <a:gd name="T36" fmla="*/ 300 w 1400"/>
                  <a:gd name="T37" fmla="*/ 4600 h 4800"/>
                  <a:gd name="T38" fmla="*/ 200 w 1400"/>
                  <a:gd name="T39" fmla="*/ 4500 h 4800"/>
                  <a:gd name="T40" fmla="*/ 300 w 1400"/>
                  <a:gd name="T41" fmla="*/ 4400 h 4800"/>
                  <a:gd name="T42" fmla="*/ 354 w 1400"/>
                  <a:gd name="T43" fmla="*/ 4416 h 4800"/>
                  <a:gd name="T44" fmla="*/ 446 w 1400"/>
                  <a:gd name="T45" fmla="*/ 4425 h 4800"/>
                  <a:gd name="T46" fmla="*/ 506 w 1400"/>
                  <a:gd name="T47" fmla="*/ 4355 h 4800"/>
                  <a:gd name="T48" fmla="*/ 700 w 1400"/>
                  <a:gd name="T49" fmla="*/ 4200 h 4800"/>
                  <a:gd name="T50" fmla="*/ 894 w 1400"/>
                  <a:gd name="T51" fmla="*/ 4355 h 4800"/>
                  <a:gd name="T52" fmla="*/ 954 w 1400"/>
                  <a:gd name="T53" fmla="*/ 4425 h 4800"/>
                  <a:gd name="T54" fmla="*/ 1046 w 1400"/>
                  <a:gd name="T55" fmla="*/ 4416 h 4800"/>
                  <a:gd name="T56" fmla="*/ 1200 w 1400"/>
                  <a:gd name="T57" fmla="*/ 4500 h 4800"/>
                  <a:gd name="T58" fmla="*/ 1100 w 1400"/>
                  <a:gd name="T59" fmla="*/ 4600 h 4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0" h="48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200" y="200"/>
                      <a:pt x="1200" y="200"/>
                      <a:pt x="1200" y="200"/>
                    </a:cubicBezTo>
                    <a:cubicBezTo>
                      <a:pt x="1200" y="4218"/>
                      <a:pt x="1200" y="4218"/>
                      <a:pt x="1200" y="4218"/>
                    </a:cubicBezTo>
                    <a:cubicBezTo>
                      <a:pt x="1169" y="4207"/>
                      <a:pt x="1135" y="4200"/>
                      <a:pt x="1100" y="4200"/>
                    </a:cubicBezTo>
                    <a:cubicBezTo>
                      <a:pt x="1083" y="4200"/>
                      <a:pt x="1066" y="4201"/>
                      <a:pt x="1049" y="4204"/>
                    </a:cubicBezTo>
                    <a:cubicBezTo>
                      <a:pt x="980" y="4080"/>
                      <a:pt x="848" y="4000"/>
                      <a:pt x="700" y="4000"/>
                    </a:cubicBezTo>
                    <a:cubicBezTo>
                      <a:pt x="552" y="4000"/>
                      <a:pt x="420" y="4080"/>
                      <a:pt x="351" y="4204"/>
                    </a:cubicBezTo>
                    <a:cubicBezTo>
                      <a:pt x="335" y="4201"/>
                      <a:pt x="317" y="4200"/>
                      <a:pt x="300" y="4200"/>
                    </a:cubicBezTo>
                    <a:cubicBezTo>
                      <a:pt x="135" y="4200"/>
                      <a:pt x="0" y="4335"/>
                      <a:pt x="0" y="4500"/>
                    </a:cubicBezTo>
                    <a:cubicBezTo>
                      <a:pt x="0" y="4665"/>
                      <a:pt x="135" y="4800"/>
                      <a:pt x="300" y="4800"/>
                    </a:cubicBezTo>
                    <a:cubicBezTo>
                      <a:pt x="1100" y="4800"/>
                      <a:pt x="1100" y="4800"/>
                      <a:pt x="1100" y="4800"/>
                    </a:cubicBezTo>
                    <a:cubicBezTo>
                      <a:pt x="1265" y="4800"/>
                      <a:pt x="1400" y="4665"/>
                      <a:pt x="1400" y="4500"/>
                    </a:cubicBezTo>
                    <a:cubicBezTo>
                      <a:pt x="1400" y="100"/>
                      <a:pt x="1400" y="100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  <a:moveTo>
                      <a:pt x="1100" y="4600"/>
                    </a:moveTo>
                    <a:cubicBezTo>
                      <a:pt x="300" y="4600"/>
                      <a:pt x="300" y="4600"/>
                      <a:pt x="300" y="4600"/>
                    </a:cubicBezTo>
                    <a:cubicBezTo>
                      <a:pt x="245" y="4600"/>
                      <a:pt x="200" y="4555"/>
                      <a:pt x="200" y="4500"/>
                    </a:cubicBezTo>
                    <a:cubicBezTo>
                      <a:pt x="200" y="4445"/>
                      <a:pt x="245" y="4400"/>
                      <a:pt x="300" y="4400"/>
                    </a:cubicBezTo>
                    <a:cubicBezTo>
                      <a:pt x="319" y="4400"/>
                      <a:pt x="337" y="4405"/>
                      <a:pt x="354" y="4416"/>
                    </a:cubicBezTo>
                    <a:cubicBezTo>
                      <a:pt x="382" y="4434"/>
                      <a:pt x="416" y="4437"/>
                      <a:pt x="446" y="4425"/>
                    </a:cubicBezTo>
                    <a:cubicBezTo>
                      <a:pt x="476" y="4413"/>
                      <a:pt x="499" y="4387"/>
                      <a:pt x="506" y="4355"/>
                    </a:cubicBezTo>
                    <a:cubicBezTo>
                      <a:pt x="527" y="4264"/>
                      <a:pt x="607" y="4200"/>
                      <a:pt x="700" y="4200"/>
                    </a:cubicBezTo>
                    <a:cubicBezTo>
                      <a:pt x="793" y="4200"/>
                      <a:pt x="873" y="4264"/>
                      <a:pt x="894" y="4355"/>
                    </a:cubicBezTo>
                    <a:cubicBezTo>
                      <a:pt x="902" y="4387"/>
                      <a:pt x="924" y="4413"/>
                      <a:pt x="954" y="4425"/>
                    </a:cubicBezTo>
                    <a:cubicBezTo>
                      <a:pt x="984" y="4437"/>
                      <a:pt x="1018" y="4434"/>
                      <a:pt x="1046" y="4416"/>
                    </a:cubicBezTo>
                    <a:cubicBezTo>
                      <a:pt x="1111" y="4374"/>
                      <a:pt x="1200" y="4426"/>
                      <a:pt x="1200" y="4500"/>
                    </a:cubicBezTo>
                    <a:cubicBezTo>
                      <a:pt x="1200" y="4555"/>
                      <a:pt x="1155" y="4600"/>
                      <a:pt x="1100" y="4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24">
                <a:extLst>
                  <a:ext uri="{FF2B5EF4-FFF2-40B4-BE49-F238E27FC236}">
                    <a16:creationId xmlns:a16="http://schemas.microsoft.com/office/drawing/2014/main" id="{D8C515F0-E933-4823-B1FC-C14A3196F9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768475"/>
                <a:ext cx="87312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25">
                <a:extLst>
                  <a:ext uri="{FF2B5EF4-FFF2-40B4-BE49-F238E27FC236}">
                    <a16:creationId xmlns:a16="http://schemas.microsoft.com/office/drawing/2014/main" id="{80B95FCC-1B5C-49FD-9D8E-2A250EF44A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2114550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26">
                <a:extLst>
                  <a:ext uri="{FF2B5EF4-FFF2-40B4-BE49-F238E27FC236}">
                    <a16:creationId xmlns:a16="http://schemas.microsoft.com/office/drawing/2014/main" id="{2DE0B4EB-818D-4C70-966F-2324658C61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768475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27">
                <a:extLst>
                  <a:ext uri="{FF2B5EF4-FFF2-40B4-BE49-F238E27FC236}">
                    <a16:creationId xmlns:a16="http://schemas.microsoft.com/office/drawing/2014/main" id="{5C983695-B5FC-4DC5-B1E8-C55BA27DD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738" y="2371725"/>
                <a:ext cx="30162" cy="30162"/>
              </a:xfrm>
              <a:custGeom>
                <a:avLst/>
                <a:gdLst>
                  <a:gd name="T0" fmla="*/ 29 w 200"/>
                  <a:gd name="T1" fmla="*/ 37 h 208"/>
                  <a:gd name="T2" fmla="*/ 0 w 200"/>
                  <a:gd name="T3" fmla="*/ 108 h 208"/>
                  <a:gd name="T4" fmla="*/ 29 w 200"/>
                  <a:gd name="T5" fmla="*/ 179 h 208"/>
                  <a:gd name="T6" fmla="*/ 100 w 200"/>
                  <a:gd name="T7" fmla="*/ 208 h 208"/>
                  <a:gd name="T8" fmla="*/ 171 w 200"/>
                  <a:gd name="T9" fmla="*/ 179 h 208"/>
                  <a:gd name="T10" fmla="*/ 200 w 200"/>
                  <a:gd name="T11" fmla="*/ 108 h 208"/>
                  <a:gd name="T12" fmla="*/ 171 w 200"/>
                  <a:gd name="T13" fmla="*/ 37 h 208"/>
                  <a:gd name="T14" fmla="*/ 29 w 200"/>
                  <a:gd name="T15" fmla="*/ 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08">
                    <a:moveTo>
                      <a:pt x="29" y="37"/>
                    </a:moveTo>
                    <a:cubicBezTo>
                      <a:pt x="11" y="56"/>
                      <a:pt x="0" y="82"/>
                      <a:pt x="0" y="108"/>
                    </a:cubicBezTo>
                    <a:cubicBezTo>
                      <a:pt x="0" y="134"/>
                      <a:pt x="11" y="160"/>
                      <a:pt x="29" y="179"/>
                    </a:cubicBezTo>
                    <a:cubicBezTo>
                      <a:pt x="48" y="197"/>
                      <a:pt x="74" y="208"/>
                      <a:pt x="100" y="208"/>
                    </a:cubicBezTo>
                    <a:cubicBezTo>
                      <a:pt x="126" y="208"/>
                      <a:pt x="152" y="197"/>
                      <a:pt x="171" y="179"/>
                    </a:cubicBezTo>
                    <a:cubicBezTo>
                      <a:pt x="189" y="160"/>
                      <a:pt x="200" y="134"/>
                      <a:pt x="200" y="108"/>
                    </a:cubicBezTo>
                    <a:cubicBezTo>
                      <a:pt x="200" y="82"/>
                      <a:pt x="189" y="56"/>
                      <a:pt x="171" y="37"/>
                    </a:cubicBezTo>
                    <a:cubicBezTo>
                      <a:pt x="133" y="0"/>
                      <a:pt x="67" y="0"/>
                      <a:pt x="29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28">
                <a:extLst>
                  <a:ext uri="{FF2B5EF4-FFF2-40B4-BE49-F238E27FC236}">
                    <a16:creationId xmlns:a16="http://schemas.microsoft.com/office/drawing/2014/main" id="{F102F20C-9F6B-43BC-91A1-4B60B0354C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29">
                <a:extLst>
                  <a:ext uri="{FF2B5EF4-FFF2-40B4-BE49-F238E27FC236}">
                    <a16:creationId xmlns:a16="http://schemas.microsoft.com/office/drawing/2014/main" id="{53EC6A5D-B071-4BFB-9E05-DAE16C15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2287588"/>
                <a:ext cx="290512" cy="173037"/>
              </a:xfrm>
              <a:custGeom>
                <a:avLst/>
                <a:gdLst>
                  <a:gd name="T0" fmla="*/ 0 w 2000"/>
                  <a:gd name="T1" fmla="*/ 100 h 1200"/>
                  <a:gd name="T2" fmla="*/ 100 w 2000"/>
                  <a:gd name="T3" fmla="*/ 200 h 1200"/>
                  <a:gd name="T4" fmla="*/ 400 w 2000"/>
                  <a:gd name="T5" fmla="*/ 200 h 1200"/>
                  <a:gd name="T6" fmla="*/ 400 w 2000"/>
                  <a:gd name="T7" fmla="*/ 1100 h 1200"/>
                  <a:gd name="T8" fmla="*/ 500 w 2000"/>
                  <a:gd name="T9" fmla="*/ 1200 h 1200"/>
                  <a:gd name="T10" fmla="*/ 600 w 2000"/>
                  <a:gd name="T11" fmla="*/ 1100 h 1200"/>
                  <a:gd name="T12" fmla="*/ 600 w 2000"/>
                  <a:gd name="T13" fmla="*/ 200 h 1200"/>
                  <a:gd name="T14" fmla="*/ 1400 w 2000"/>
                  <a:gd name="T15" fmla="*/ 200 h 1200"/>
                  <a:gd name="T16" fmla="*/ 1400 w 2000"/>
                  <a:gd name="T17" fmla="*/ 1100 h 1200"/>
                  <a:gd name="T18" fmla="*/ 1500 w 2000"/>
                  <a:gd name="T19" fmla="*/ 1200 h 1200"/>
                  <a:gd name="T20" fmla="*/ 1600 w 2000"/>
                  <a:gd name="T21" fmla="*/ 1100 h 1200"/>
                  <a:gd name="T22" fmla="*/ 1600 w 2000"/>
                  <a:gd name="T23" fmla="*/ 200 h 1200"/>
                  <a:gd name="T24" fmla="*/ 1900 w 2000"/>
                  <a:gd name="T25" fmla="*/ 200 h 1200"/>
                  <a:gd name="T26" fmla="*/ 2000 w 2000"/>
                  <a:gd name="T27" fmla="*/ 100 h 1200"/>
                  <a:gd name="T28" fmla="*/ 1900 w 2000"/>
                  <a:gd name="T29" fmla="*/ 0 h 1200"/>
                  <a:gd name="T30" fmla="*/ 100 w 2000"/>
                  <a:gd name="T31" fmla="*/ 0 h 1200"/>
                  <a:gd name="T32" fmla="*/ 0 w 2000"/>
                  <a:gd name="T33" fmla="*/ 1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0" h="1200">
                    <a:moveTo>
                      <a:pt x="0" y="100"/>
                    </a:moveTo>
                    <a:cubicBezTo>
                      <a:pt x="0" y="155"/>
                      <a:pt x="45" y="200"/>
                      <a:pt x="1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1100"/>
                      <a:pt x="400" y="1100"/>
                      <a:pt x="400" y="1100"/>
                    </a:cubicBezTo>
                    <a:cubicBezTo>
                      <a:pt x="400" y="1155"/>
                      <a:pt x="445" y="1200"/>
                      <a:pt x="500" y="1200"/>
                    </a:cubicBezTo>
                    <a:cubicBezTo>
                      <a:pt x="555" y="1200"/>
                      <a:pt x="600" y="1155"/>
                      <a:pt x="600" y="1100"/>
                    </a:cubicBezTo>
                    <a:cubicBezTo>
                      <a:pt x="600" y="200"/>
                      <a:pt x="600" y="200"/>
                      <a:pt x="600" y="200"/>
                    </a:cubicBezTo>
                    <a:cubicBezTo>
                      <a:pt x="1400" y="200"/>
                      <a:pt x="1400" y="200"/>
                      <a:pt x="1400" y="200"/>
                    </a:cubicBezTo>
                    <a:cubicBezTo>
                      <a:pt x="1400" y="1100"/>
                      <a:pt x="1400" y="1100"/>
                      <a:pt x="1400" y="1100"/>
                    </a:cubicBezTo>
                    <a:cubicBezTo>
                      <a:pt x="1400" y="1155"/>
                      <a:pt x="1445" y="1200"/>
                      <a:pt x="1500" y="1200"/>
                    </a:cubicBezTo>
                    <a:cubicBezTo>
                      <a:pt x="1555" y="1200"/>
                      <a:pt x="1600" y="1155"/>
                      <a:pt x="1600" y="1100"/>
                    </a:cubicBezTo>
                    <a:cubicBezTo>
                      <a:pt x="1600" y="200"/>
                      <a:pt x="1600" y="200"/>
                      <a:pt x="1600" y="200"/>
                    </a:cubicBezTo>
                    <a:cubicBezTo>
                      <a:pt x="1900" y="200"/>
                      <a:pt x="1900" y="200"/>
                      <a:pt x="1900" y="200"/>
                    </a:cubicBezTo>
                    <a:cubicBezTo>
                      <a:pt x="1955" y="200"/>
                      <a:pt x="2000" y="155"/>
                      <a:pt x="2000" y="100"/>
                    </a:cubicBezTo>
                    <a:cubicBezTo>
                      <a:pt x="2000" y="45"/>
                      <a:pt x="1955" y="0"/>
                      <a:pt x="19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30">
                <a:extLst>
                  <a:ext uri="{FF2B5EF4-FFF2-40B4-BE49-F238E27FC236}">
                    <a16:creationId xmlns:a16="http://schemas.microsoft.com/office/drawing/2014/main" id="{115E4FA7-733D-42AA-AFE2-484B251388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31">
                <a:extLst>
                  <a:ext uri="{FF2B5EF4-FFF2-40B4-BE49-F238E27FC236}">
                    <a16:creationId xmlns:a16="http://schemas.microsoft.com/office/drawing/2014/main" id="{AB87A4AB-0FEA-4084-8E67-03678EAB2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681163"/>
                <a:ext cx="404812" cy="779462"/>
              </a:xfrm>
              <a:custGeom>
                <a:avLst/>
                <a:gdLst>
                  <a:gd name="T0" fmla="*/ 2700 w 2800"/>
                  <a:gd name="T1" fmla="*/ 0 h 5400"/>
                  <a:gd name="T2" fmla="*/ 100 w 2800"/>
                  <a:gd name="T3" fmla="*/ 0 h 5400"/>
                  <a:gd name="T4" fmla="*/ 0 w 2800"/>
                  <a:gd name="T5" fmla="*/ 100 h 5400"/>
                  <a:gd name="T6" fmla="*/ 0 w 2800"/>
                  <a:gd name="T7" fmla="*/ 5300 h 5400"/>
                  <a:gd name="T8" fmla="*/ 100 w 2800"/>
                  <a:gd name="T9" fmla="*/ 5400 h 5400"/>
                  <a:gd name="T10" fmla="*/ 200 w 2800"/>
                  <a:gd name="T11" fmla="*/ 5300 h 5400"/>
                  <a:gd name="T12" fmla="*/ 200 w 2800"/>
                  <a:gd name="T13" fmla="*/ 200 h 5400"/>
                  <a:gd name="T14" fmla="*/ 2600 w 2800"/>
                  <a:gd name="T15" fmla="*/ 200 h 5400"/>
                  <a:gd name="T16" fmla="*/ 2600 w 2800"/>
                  <a:gd name="T17" fmla="*/ 5300 h 5400"/>
                  <a:gd name="T18" fmla="*/ 2700 w 2800"/>
                  <a:gd name="T19" fmla="*/ 5400 h 5400"/>
                  <a:gd name="T20" fmla="*/ 2800 w 2800"/>
                  <a:gd name="T21" fmla="*/ 5300 h 5400"/>
                  <a:gd name="T22" fmla="*/ 2800 w 2800"/>
                  <a:gd name="T23" fmla="*/ 100 h 5400"/>
                  <a:gd name="T24" fmla="*/ 2700 w 2800"/>
                  <a:gd name="T25" fmla="*/ 0 h 5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0" h="5400">
                    <a:moveTo>
                      <a:pt x="27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5300"/>
                      <a:pt x="0" y="5300"/>
                      <a:pt x="0" y="5300"/>
                    </a:cubicBezTo>
                    <a:cubicBezTo>
                      <a:pt x="0" y="5355"/>
                      <a:pt x="45" y="5400"/>
                      <a:pt x="100" y="5400"/>
                    </a:cubicBezTo>
                    <a:cubicBezTo>
                      <a:pt x="155" y="5400"/>
                      <a:pt x="200" y="5355"/>
                      <a:pt x="200" y="5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600" y="200"/>
                      <a:pt x="2600" y="200"/>
                      <a:pt x="2600" y="200"/>
                    </a:cubicBezTo>
                    <a:cubicBezTo>
                      <a:pt x="2600" y="5300"/>
                      <a:pt x="2600" y="5300"/>
                      <a:pt x="2600" y="5300"/>
                    </a:cubicBezTo>
                    <a:cubicBezTo>
                      <a:pt x="2600" y="5355"/>
                      <a:pt x="2645" y="5400"/>
                      <a:pt x="2700" y="5400"/>
                    </a:cubicBezTo>
                    <a:cubicBezTo>
                      <a:pt x="2755" y="5400"/>
                      <a:pt x="2800" y="5355"/>
                      <a:pt x="2800" y="5300"/>
                    </a:cubicBezTo>
                    <a:cubicBezTo>
                      <a:pt x="2800" y="100"/>
                      <a:pt x="2800" y="100"/>
                      <a:pt x="2800" y="100"/>
                    </a:cubicBezTo>
                    <a:cubicBezTo>
                      <a:pt x="2800" y="45"/>
                      <a:pt x="2755" y="0"/>
                      <a:pt x="27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F7B9929C-ECCD-437C-BE77-3CB6C3AA2D6F}"/>
                </a:ext>
              </a:extLst>
            </p:cNvPr>
            <p:cNvGrpSpPr/>
            <p:nvPr/>
          </p:nvGrpSpPr>
          <p:grpSpPr>
            <a:xfrm>
              <a:off x="7086934" y="2803344"/>
              <a:ext cx="462986" cy="458888"/>
              <a:chOff x="909638" y="2759075"/>
              <a:chExt cx="1614487" cy="1600200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02" name="Freeform 35">
                <a:extLst>
                  <a:ext uri="{FF2B5EF4-FFF2-40B4-BE49-F238E27FC236}">
                    <a16:creationId xmlns:a16="http://schemas.microsoft.com/office/drawing/2014/main" id="{EB68968E-125C-4402-ACFD-0336B2F7E1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759075"/>
                <a:ext cx="1614487" cy="1600200"/>
              </a:xfrm>
              <a:custGeom>
                <a:avLst/>
                <a:gdLst>
                  <a:gd name="T0" fmla="*/ 5591 w 6046"/>
                  <a:gd name="T1" fmla="*/ 1245 h 6000"/>
                  <a:gd name="T2" fmla="*/ 5109 w 6046"/>
                  <a:gd name="T3" fmla="*/ 1491 h 6000"/>
                  <a:gd name="T4" fmla="*/ 5028 w 6046"/>
                  <a:gd name="T5" fmla="*/ 1555 h 6000"/>
                  <a:gd name="T6" fmla="*/ 4991 w 6046"/>
                  <a:gd name="T7" fmla="*/ 1473 h 6000"/>
                  <a:gd name="T8" fmla="*/ 3437 w 6046"/>
                  <a:gd name="T9" fmla="*/ 0 h 6000"/>
                  <a:gd name="T10" fmla="*/ 428 w 6046"/>
                  <a:gd name="T11" fmla="*/ 91 h 6000"/>
                  <a:gd name="T12" fmla="*/ 91 w 6046"/>
                  <a:gd name="T13" fmla="*/ 373 h 6000"/>
                  <a:gd name="T14" fmla="*/ 0 w 6046"/>
                  <a:gd name="T15" fmla="*/ 5909 h 6000"/>
                  <a:gd name="T16" fmla="*/ 4509 w 6046"/>
                  <a:gd name="T17" fmla="*/ 6000 h 6000"/>
                  <a:gd name="T18" fmla="*/ 4600 w 6046"/>
                  <a:gd name="T19" fmla="*/ 5627 h 6000"/>
                  <a:gd name="T20" fmla="*/ 5028 w 6046"/>
                  <a:gd name="T21" fmla="*/ 5536 h 6000"/>
                  <a:gd name="T22" fmla="*/ 5282 w 6046"/>
                  <a:gd name="T23" fmla="*/ 3964 h 6000"/>
                  <a:gd name="T24" fmla="*/ 5973 w 6046"/>
                  <a:gd name="T25" fmla="*/ 1764 h 6000"/>
                  <a:gd name="T26" fmla="*/ 3528 w 6046"/>
                  <a:gd name="T27" fmla="*/ 309 h 6000"/>
                  <a:gd name="T28" fmla="*/ 3528 w 6046"/>
                  <a:gd name="T29" fmla="*/ 1455 h 6000"/>
                  <a:gd name="T30" fmla="*/ 4419 w 6046"/>
                  <a:gd name="T31" fmla="*/ 5818 h 6000"/>
                  <a:gd name="T32" fmla="*/ 182 w 6046"/>
                  <a:gd name="T33" fmla="*/ 555 h 6000"/>
                  <a:gd name="T34" fmla="*/ 428 w 6046"/>
                  <a:gd name="T35" fmla="*/ 5536 h 6000"/>
                  <a:gd name="T36" fmla="*/ 4419 w 6046"/>
                  <a:gd name="T37" fmla="*/ 5627 h 6000"/>
                  <a:gd name="T38" fmla="*/ 4855 w 6046"/>
                  <a:gd name="T39" fmla="*/ 5445 h 6000"/>
                  <a:gd name="T40" fmla="*/ 609 w 6046"/>
                  <a:gd name="T41" fmla="*/ 5445 h 6000"/>
                  <a:gd name="T42" fmla="*/ 3346 w 6046"/>
                  <a:gd name="T43" fmla="*/ 182 h 6000"/>
                  <a:gd name="T44" fmla="*/ 3437 w 6046"/>
                  <a:gd name="T45" fmla="*/ 1636 h 6000"/>
                  <a:gd name="T46" fmla="*/ 4855 w 6046"/>
                  <a:gd name="T47" fmla="*/ 2318 h 6000"/>
                  <a:gd name="T48" fmla="*/ 4428 w 6046"/>
                  <a:gd name="T49" fmla="*/ 3691 h 6000"/>
                  <a:gd name="T50" fmla="*/ 4509 w 6046"/>
                  <a:gd name="T51" fmla="*/ 4927 h 6000"/>
                  <a:gd name="T52" fmla="*/ 4855 w 6046"/>
                  <a:gd name="T53" fmla="*/ 4564 h 6000"/>
                  <a:gd name="T54" fmla="*/ 4619 w 6046"/>
                  <a:gd name="T55" fmla="*/ 4564 h 6000"/>
                  <a:gd name="T56" fmla="*/ 5055 w 6046"/>
                  <a:gd name="T57" fmla="*/ 3955 h 6000"/>
                  <a:gd name="T58" fmla="*/ 5809 w 6046"/>
                  <a:gd name="T59" fmla="*/ 1709 h 6000"/>
                  <a:gd name="T60" fmla="*/ 4628 w 6046"/>
                  <a:gd name="T61" fmla="*/ 3618 h 6000"/>
                  <a:gd name="T62" fmla="*/ 5528 w 6046"/>
                  <a:gd name="T63" fmla="*/ 1418 h 6000"/>
                  <a:gd name="T64" fmla="*/ 5809 w 6046"/>
                  <a:gd name="T65" fmla="*/ 1709 h 6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6" h="6000">
                    <a:moveTo>
                      <a:pt x="5737" y="1291"/>
                    </a:moveTo>
                    <a:cubicBezTo>
                      <a:pt x="5591" y="1245"/>
                      <a:pt x="5591" y="1245"/>
                      <a:pt x="5591" y="1245"/>
                    </a:cubicBezTo>
                    <a:cubicBezTo>
                      <a:pt x="5555" y="1236"/>
                      <a:pt x="5519" y="1227"/>
                      <a:pt x="5473" y="1227"/>
                    </a:cubicBezTo>
                    <a:cubicBezTo>
                      <a:pt x="5309" y="1227"/>
                      <a:pt x="5164" y="1336"/>
                      <a:pt x="5109" y="1491"/>
                    </a:cubicBezTo>
                    <a:cubicBezTo>
                      <a:pt x="5028" y="1736"/>
                      <a:pt x="5028" y="1736"/>
                      <a:pt x="5028" y="1736"/>
                    </a:cubicBezTo>
                    <a:cubicBezTo>
                      <a:pt x="5028" y="1555"/>
                      <a:pt x="5028" y="1555"/>
                      <a:pt x="5028" y="1555"/>
                    </a:cubicBezTo>
                    <a:cubicBezTo>
                      <a:pt x="5028" y="1545"/>
                      <a:pt x="5028" y="1545"/>
                      <a:pt x="5028" y="1545"/>
                    </a:cubicBezTo>
                    <a:cubicBezTo>
                      <a:pt x="5028" y="1518"/>
                      <a:pt x="5009" y="1491"/>
                      <a:pt x="4991" y="1473"/>
                    </a:cubicBezTo>
                    <a:cubicBezTo>
                      <a:pt x="3500" y="27"/>
                      <a:pt x="3500" y="27"/>
                      <a:pt x="3500" y="27"/>
                    </a:cubicBezTo>
                    <a:cubicBezTo>
                      <a:pt x="3482" y="9"/>
                      <a:pt x="3455" y="0"/>
                      <a:pt x="3437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464" y="0"/>
                      <a:pt x="428" y="36"/>
                      <a:pt x="428" y="91"/>
                    </a:cubicBezTo>
                    <a:cubicBezTo>
                      <a:pt x="428" y="373"/>
                      <a:pt x="428" y="373"/>
                      <a:pt x="428" y="373"/>
                    </a:cubicBezTo>
                    <a:cubicBezTo>
                      <a:pt x="91" y="373"/>
                      <a:pt x="91" y="373"/>
                      <a:pt x="91" y="373"/>
                    </a:cubicBezTo>
                    <a:cubicBezTo>
                      <a:pt x="37" y="373"/>
                      <a:pt x="0" y="409"/>
                      <a:pt x="0" y="464"/>
                    </a:cubicBezTo>
                    <a:cubicBezTo>
                      <a:pt x="0" y="5909"/>
                      <a:pt x="0" y="5909"/>
                      <a:pt x="0" y="5909"/>
                    </a:cubicBezTo>
                    <a:cubicBezTo>
                      <a:pt x="0" y="5964"/>
                      <a:pt x="37" y="6000"/>
                      <a:pt x="91" y="6000"/>
                    </a:cubicBezTo>
                    <a:cubicBezTo>
                      <a:pt x="4509" y="6000"/>
                      <a:pt x="4509" y="6000"/>
                      <a:pt x="4509" y="6000"/>
                    </a:cubicBezTo>
                    <a:cubicBezTo>
                      <a:pt x="4564" y="6000"/>
                      <a:pt x="4600" y="5964"/>
                      <a:pt x="4600" y="5909"/>
                    </a:cubicBezTo>
                    <a:cubicBezTo>
                      <a:pt x="4600" y="5627"/>
                      <a:pt x="4600" y="5627"/>
                      <a:pt x="4600" y="5627"/>
                    </a:cubicBezTo>
                    <a:cubicBezTo>
                      <a:pt x="4937" y="5627"/>
                      <a:pt x="4937" y="5627"/>
                      <a:pt x="4937" y="5627"/>
                    </a:cubicBezTo>
                    <a:cubicBezTo>
                      <a:pt x="4991" y="5627"/>
                      <a:pt x="5028" y="5591"/>
                      <a:pt x="5028" y="5536"/>
                    </a:cubicBezTo>
                    <a:cubicBezTo>
                      <a:pt x="5028" y="4309"/>
                      <a:pt x="5028" y="4309"/>
                      <a:pt x="5028" y="4309"/>
                    </a:cubicBezTo>
                    <a:cubicBezTo>
                      <a:pt x="5282" y="3964"/>
                      <a:pt x="5282" y="3964"/>
                      <a:pt x="5282" y="3964"/>
                    </a:cubicBezTo>
                    <a:cubicBezTo>
                      <a:pt x="5291" y="3936"/>
                      <a:pt x="5291" y="3936"/>
                      <a:pt x="5291" y="3936"/>
                    </a:cubicBezTo>
                    <a:cubicBezTo>
                      <a:pt x="5973" y="1764"/>
                      <a:pt x="5973" y="1764"/>
                      <a:pt x="5973" y="1764"/>
                    </a:cubicBezTo>
                    <a:cubicBezTo>
                      <a:pt x="6046" y="1564"/>
                      <a:pt x="5937" y="1355"/>
                      <a:pt x="5737" y="1291"/>
                    </a:cubicBezTo>
                    <a:close/>
                    <a:moveTo>
                      <a:pt x="3528" y="309"/>
                    </a:moveTo>
                    <a:cubicBezTo>
                      <a:pt x="4719" y="1455"/>
                      <a:pt x="4719" y="1455"/>
                      <a:pt x="4719" y="1455"/>
                    </a:cubicBezTo>
                    <a:cubicBezTo>
                      <a:pt x="3528" y="1455"/>
                      <a:pt x="3528" y="1455"/>
                      <a:pt x="3528" y="1455"/>
                    </a:cubicBezTo>
                    <a:lnTo>
                      <a:pt x="3528" y="309"/>
                    </a:lnTo>
                    <a:close/>
                    <a:moveTo>
                      <a:pt x="4419" y="5818"/>
                    </a:moveTo>
                    <a:cubicBezTo>
                      <a:pt x="182" y="5818"/>
                      <a:pt x="182" y="5818"/>
                      <a:pt x="182" y="5818"/>
                    </a:cubicBezTo>
                    <a:cubicBezTo>
                      <a:pt x="182" y="555"/>
                      <a:pt x="182" y="555"/>
                      <a:pt x="182" y="555"/>
                    </a:cubicBezTo>
                    <a:cubicBezTo>
                      <a:pt x="428" y="555"/>
                      <a:pt x="428" y="555"/>
                      <a:pt x="428" y="555"/>
                    </a:cubicBezTo>
                    <a:cubicBezTo>
                      <a:pt x="428" y="5536"/>
                      <a:pt x="428" y="5536"/>
                      <a:pt x="428" y="5536"/>
                    </a:cubicBezTo>
                    <a:cubicBezTo>
                      <a:pt x="428" y="5591"/>
                      <a:pt x="464" y="5627"/>
                      <a:pt x="519" y="5627"/>
                    </a:cubicBezTo>
                    <a:cubicBezTo>
                      <a:pt x="4419" y="5627"/>
                      <a:pt x="4419" y="5627"/>
                      <a:pt x="4419" y="5627"/>
                    </a:cubicBezTo>
                    <a:cubicBezTo>
                      <a:pt x="4419" y="5818"/>
                      <a:pt x="4419" y="5818"/>
                      <a:pt x="4419" y="5818"/>
                    </a:cubicBezTo>
                    <a:close/>
                    <a:moveTo>
                      <a:pt x="4855" y="5445"/>
                    </a:moveTo>
                    <a:cubicBezTo>
                      <a:pt x="4846" y="5445"/>
                      <a:pt x="4846" y="5445"/>
                      <a:pt x="4846" y="5445"/>
                    </a:cubicBezTo>
                    <a:cubicBezTo>
                      <a:pt x="609" y="5445"/>
                      <a:pt x="609" y="5445"/>
                      <a:pt x="609" y="5445"/>
                    </a:cubicBezTo>
                    <a:cubicBezTo>
                      <a:pt x="609" y="182"/>
                      <a:pt x="609" y="182"/>
                      <a:pt x="609" y="182"/>
                    </a:cubicBezTo>
                    <a:cubicBezTo>
                      <a:pt x="3346" y="182"/>
                      <a:pt x="3346" y="182"/>
                      <a:pt x="3346" y="182"/>
                    </a:cubicBezTo>
                    <a:cubicBezTo>
                      <a:pt x="3346" y="1545"/>
                      <a:pt x="3346" y="1545"/>
                      <a:pt x="3346" y="1545"/>
                    </a:cubicBezTo>
                    <a:cubicBezTo>
                      <a:pt x="3346" y="1600"/>
                      <a:pt x="3382" y="1636"/>
                      <a:pt x="3437" y="1636"/>
                    </a:cubicBezTo>
                    <a:cubicBezTo>
                      <a:pt x="4855" y="1636"/>
                      <a:pt x="4855" y="1636"/>
                      <a:pt x="4855" y="1636"/>
                    </a:cubicBezTo>
                    <a:cubicBezTo>
                      <a:pt x="4855" y="2318"/>
                      <a:pt x="4855" y="2318"/>
                      <a:pt x="4855" y="2318"/>
                    </a:cubicBezTo>
                    <a:cubicBezTo>
                      <a:pt x="4428" y="3664"/>
                      <a:pt x="4428" y="3664"/>
                      <a:pt x="4428" y="3664"/>
                    </a:cubicBezTo>
                    <a:cubicBezTo>
                      <a:pt x="4428" y="3691"/>
                      <a:pt x="4428" y="3691"/>
                      <a:pt x="4428" y="3691"/>
                    </a:cubicBezTo>
                    <a:cubicBezTo>
                      <a:pt x="4446" y="4845"/>
                      <a:pt x="4446" y="4845"/>
                      <a:pt x="4446" y="4845"/>
                    </a:cubicBezTo>
                    <a:cubicBezTo>
                      <a:pt x="4446" y="4882"/>
                      <a:pt x="4473" y="4918"/>
                      <a:pt x="4509" y="4927"/>
                    </a:cubicBezTo>
                    <a:cubicBezTo>
                      <a:pt x="4546" y="4936"/>
                      <a:pt x="4591" y="4927"/>
                      <a:pt x="4609" y="4891"/>
                    </a:cubicBezTo>
                    <a:cubicBezTo>
                      <a:pt x="4855" y="4564"/>
                      <a:pt x="4855" y="4564"/>
                      <a:pt x="4855" y="4564"/>
                    </a:cubicBezTo>
                    <a:cubicBezTo>
                      <a:pt x="4855" y="5445"/>
                      <a:pt x="4855" y="5445"/>
                      <a:pt x="4855" y="5445"/>
                    </a:cubicBezTo>
                    <a:close/>
                    <a:moveTo>
                      <a:pt x="4619" y="4564"/>
                    </a:moveTo>
                    <a:cubicBezTo>
                      <a:pt x="4600" y="3809"/>
                      <a:pt x="4600" y="3809"/>
                      <a:pt x="4600" y="3809"/>
                    </a:cubicBezTo>
                    <a:cubicBezTo>
                      <a:pt x="5055" y="3955"/>
                      <a:pt x="5055" y="3955"/>
                      <a:pt x="5055" y="3955"/>
                    </a:cubicBezTo>
                    <a:lnTo>
                      <a:pt x="4619" y="4564"/>
                    </a:lnTo>
                    <a:close/>
                    <a:moveTo>
                      <a:pt x="5809" y="1709"/>
                    </a:moveTo>
                    <a:cubicBezTo>
                      <a:pt x="5155" y="3791"/>
                      <a:pt x="5155" y="3791"/>
                      <a:pt x="5155" y="3791"/>
                    </a:cubicBezTo>
                    <a:cubicBezTo>
                      <a:pt x="4628" y="3618"/>
                      <a:pt x="4628" y="3618"/>
                      <a:pt x="4628" y="3618"/>
                    </a:cubicBezTo>
                    <a:cubicBezTo>
                      <a:pt x="5282" y="1545"/>
                      <a:pt x="5282" y="1545"/>
                      <a:pt x="5282" y="1545"/>
                    </a:cubicBezTo>
                    <a:cubicBezTo>
                      <a:pt x="5319" y="1445"/>
                      <a:pt x="5428" y="1382"/>
                      <a:pt x="5528" y="1418"/>
                    </a:cubicBezTo>
                    <a:cubicBezTo>
                      <a:pt x="5673" y="1464"/>
                      <a:pt x="5673" y="1464"/>
                      <a:pt x="5673" y="1464"/>
                    </a:cubicBezTo>
                    <a:cubicBezTo>
                      <a:pt x="5782" y="1491"/>
                      <a:pt x="5846" y="1609"/>
                      <a:pt x="5809" y="170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36">
                <a:extLst>
                  <a:ext uri="{FF2B5EF4-FFF2-40B4-BE49-F238E27FC236}">
                    <a16:creationId xmlns:a16="http://schemas.microsoft.com/office/drawing/2014/main" id="{77B8896F-E1C0-4F39-A236-09A32A08E1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2850" y="2900363"/>
                <a:ext cx="398462" cy="295275"/>
              </a:xfrm>
              <a:custGeom>
                <a:avLst/>
                <a:gdLst>
                  <a:gd name="T0" fmla="*/ 91 w 1491"/>
                  <a:gd name="T1" fmla="*/ 1109 h 1109"/>
                  <a:gd name="T2" fmla="*/ 1400 w 1491"/>
                  <a:gd name="T3" fmla="*/ 1109 h 1109"/>
                  <a:gd name="T4" fmla="*/ 1491 w 1491"/>
                  <a:gd name="T5" fmla="*/ 1018 h 1109"/>
                  <a:gd name="T6" fmla="*/ 1491 w 1491"/>
                  <a:gd name="T7" fmla="*/ 91 h 1109"/>
                  <a:gd name="T8" fmla="*/ 1400 w 1491"/>
                  <a:gd name="T9" fmla="*/ 0 h 1109"/>
                  <a:gd name="T10" fmla="*/ 91 w 1491"/>
                  <a:gd name="T11" fmla="*/ 0 h 1109"/>
                  <a:gd name="T12" fmla="*/ 0 w 1491"/>
                  <a:gd name="T13" fmla="*/ 91 h 1109"/>
                  <a:gd name="T14" fmla="*/ 0 w 1491"/>
                  <a:gd name="T15" fmla="*/ 1018 h 1109"/>
                  <a:gd name="T16" fmla="*/ 91 w 1491"/>
                  <a:gd name="T17" fmla="*/ 1109 h 1109"/>
                  <a:gd name="T18" fmla="*/ 182 w 1491"/>
                  <a:gd name="T19" fmla="*/ 182 h 1109"/>
                  <a:gd name="T20" fmla="*/ 1309 w 1491"/>
                  <a:gd name="T21" fmla="*/ 182 h 1109"/>
                  <a:gd name="T22" fmla="*/ 1309 w 1491"/>
                  <a:gd name="T23" fmla="*/ 928 h 1109"/>
                  <a:gd name="T24" fmla="*/ 182 w 1491"/>
                  <a:gd name="T25" fmla="*/ 928 h 1109"/>
                  <a:gd name="T26" fmla="*/ 182 w 1491"/>
                  <a:gd name="T27" fmla="*/ 182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1" h="1109">
                    <a:moveTo>
                      <a:pt x="91" y="1109"/>
                    </a:moveTo>
                    <a:cubicBezTo>
                      <a:pt x="1400" y="1109"/>
                      <a:pt x="1400" y="1109"/>
                      <a:pt x="1400" y="1109"/>
                    </a:cubicBezTo>
                    <a:cubicBezTo>
                      <a:pt x="1454" y="1109"/>
                      <a:pt x="1491" y="1073"/>
                      <a:pt x="1491" y="1018"/>
                    </a:cubicBezTo>
                    <a:cubicBezTo>
                      <a:pt x="1491" y="91"/>
                      <a:pt x="1491" y="91"/>
                      <a:pt x="1491" y="91"/>
                    </a:cubicBezTo>
                    <a:cubicBezTo>
                      <a:pt x="1491" y="37"/>
                      <a:pt x="1454" y="0"/>
                      <a:pt x="1400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018"/>
                      <a:pt x="0" y="1018"/>
                      <a:pt x="0" y="1018"/>
                    </a:cubicBezTo>
                    <a:cubicBezTo>
                      <a:pt x="0" y="1064"/>
                      <a:pt x="45" y="1109"/>
                      <a:pt x="91" y="1109"/>
                    </a:cubicBezTo>
                    <a:close/>
                    <a:moveTo>
                      <a:pt x="182" y="182"/>
                    </a:moveTo>
                    <a:cubicBezTo>
                      <a:pt x="1309" y="182"/>
                      <a:pt x="1309" y="182"/>
                      <a:pt x="1309" y="182"/>
                    </a:cubicBezTo>
                    <a:cubicBezTo>
                      <a:pt x="1309" y="928"/>
                      <a:pt x="1309" y="928"/>
                      <a:pt x="1309" y="928"/>
                    </a:cubicBezTo>
                    <a:cubicBezTo>
                      <a:pt x="182" y="928"/>
                      <a:pt x="182" y="928"/>
                      <a:pt x="182" y="928"/>
                    </a:cubicBezTo>
                    <a:lnTo>
                      <a:pt x="18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37">
                <a:extLst>
                  <a:ext uri="{FF2B5EF4-FFF2-40B4-BE49-F238E27FC236}">
                    <a16:creationId xmlns:a16="http://schemas.microsoft.com/office/drawing/2014/main" id="{8B3BE868-1447-4DE6-80B4-11B5F3338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375025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38">
                <a:extLst>
                  <a:ext uri="{FF2B5EF4-FFF2-40B4-BE49-F238E27FC236}">
                    <a16:creationId xmlns:a16="http://schemas.microsoft.com/office/drawing/2014/main" id="{7C641750-1319-406E-8967-905B6E8D4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552825"/>
                <a:ext cx="785812" cy="47625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5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39">
                <a:extLst>
                  <a:ext uri="{FF2B5EF4-FFF2-40B4-BE49-F238E27FC236}">
                    <a16:creationId xmlns:a16="http://schemas.microsoft.com/office/drawing/2014/main" id="{4901B29A-EF2E-4C6B-B3EA-A17C53E41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729038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7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40">
                <a:extLst>
                  <a:ext uri="{FF2B5EF4-FFF2-40B4-BE49-F238E27FC236}">
                    <a16:creationId xmlns:a16="http://schemas.microsoft.com/office/drawing/2014/main" id="{4CAB2EB5-7902-4BDE-BE08-5F5767D5D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906838"/>
                <a:ext cx="784225" cy="47625"/>
              </a:xfrm>
              <a:custGeom>
                <a:avLst/>
                <a:gdLst>
                  <a:gd name="T0" fmla="*/ 2936 w 2936"/>
                  <a:gd name="T1" fmla="*/ 91 h 182"/>
                  <a:gd name="T2" fmla="*/ 2845 w 2936"/>
                  <a:gd name="T3" fmla="*/ 0 h 182"/>
                  <a:gd name="T4" fmla="*/ 91 w 2936"/>
                  <a:gd name="T5" fmla="*/ 0 h 182"/>
                  <a:gd name="T6" fmla="*/ 0 w 2936"/>
                  <a:gd name="T7" fmla="*/ 91 h 182"/>
                  <a:gd name="T8" fmla="*/ 91 w 2936"/>
                  <a:gd name="T9" fmla="*/ 182 h 182"/>
                  <a:gd name="T10" fmla="*/ 2854 w 2936"/>
                  <a:gd name="T11" fmla="*/ 182 h 182"/>
                  <a:gd name="T12" fmla="*/ 2936 w 2936"/>
                  <a:gd name="T13" fmla="*/ 9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6" h="182">
                    <a:moveTo>
                      <a:pt x="2936" y="91"/>
                    </a:moveTo>
                    <a:cubicBezTo>
                      <a:pt x="2936" y="36"/>
                      <a:pt x="2900" y="0"/>
                      <a:pt x="284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0" y="182"/>
                      <a:pt x="2936" y="136"/>
                      <a:pt x="2936" y="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41">
                <a:extLst>
                  <a:ext uri="{FF2B5EF4-FFF2-40B4-BE49-F238E27FC236}">
                    <a16:creationId xmlns:a16="http://schemas.microsoft.com/office/drawing/2014/main" id="{A7AAD709-32C0-4C3E-A9E8-77207E299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300" y="4083050"/>
                <a:ext cx="412750" cy="49213"/>
              </a:xfrm>
              <a:custGeom>
                <a:avLst/>
                <a:gdLst>
                  <a:gd name="T0" fmla="*/ 1463 w 1545"/>
                  <a:gd name="T1" fmla="*/ 0 h 181"/>
                  <a:gd name="T2" fmla="*/ 91 w 1545"/>
                  <a:gd name="T3" fmla="*/ 0 h 181"/>
                  <a:gd name="T4" fmla="*/ 0 w 1545"/>
                  <a:gd name="T5" fmla="*/ 91 h 181"/>
                  <a:gd name="T6" fmla="*/ 91 w 1545"/>
                  <a:gd name="T7" fmla="*/ 181 h 181"/>
                  <a:gd name="T8" fmla="*/ 1454 w 1545"/>
                  <a:gd name="T9" fmla="*/ 181 h 181"/>
                  <a:gd name="T10" fmla="*/ 1545 w 1545"/>
                  <a:gd name="T11" fmla="*/ 91 h 181"/>
                  <a:gd name="T12" fmla="*/ 1463 w 1545"/>
                  <a:gd name="T1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5" h="181">
                    <a:moveTo>
                      <a:pt x="1463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1"/>
                      <a:pt x="91" y="181"/>
                    </a:cubicBezTo>
                    <a:cubicBezTo>
                      <a:pt x="1454" y="181"/>
                      <a:pt x="1454" y="181"/>
                      <a:pt x="1454" y="181"/>
                    </a:cubicBezTo>
                    <a:cubicBezTo>
                      <a:pt x="1509" y="181"/>
                      <a:pt x="1545" y="145"/>
                      <a:pt x="1545" y="91"/>
                    </a:cubicBezTo>
                    <a:cubicBezTo>
                      <a:pt x="1545" y="36"/>
                      <a:pt x="1509" y="0"/>
                      <a:pt x="14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A2166AD5-CEC7-4763-ADC7-7A5D0D89FC8E}"/>
                </a:ext>
              </a:extLst>
            </p:cNvPr>
            <p:cNvGrpSpPr/>
            <p:nvPr/>
          </p:nvGrpSpPr>
          <p:grpSpPr>
            <a:xfrm>
              <a:off x="7052165" y="4144187"/>
              <a:ext cx="559126" cy="546436"/>
              <a:chOff x="869950" y="3732213"/>
              <a:chExt cx="2378075" cy="2324100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10" name="Freeform 45">
                <a:extLst>
                  <a:ext uri="{FF2B5EF4-FFF2-40B4-BE49-F238E27FC236}">
                    <a16:creationId xmlns:a16="http://schemas.microsoft.com/office/drawing/2014/main" id="{3DFEBF19-4E6A-40BE-9419-DD22FDF50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600" y="4962526"/>
                <a:ext cx="225425" cy="147638"/>
              </a:xfrm>
              <a:custGeom>
                <a:avLst/>
                <a:gdLst>
                  <a:gd name="T0" fmla="*/ 483 w 571"/>
                  <a:gd name="T1" fmla="*/ 0 h 373"/>
                  <a:gd name="T2" fmla="*/ 396 w 571"/>
                  <a:gd name="T3" fmla="*/ 88 h 373"/>
                  <a:gd name="T4" fmla="*/ 285 w 571"/>
                  <a:gd name="T5" fmla="*/ 198 h 373"/>
                  <a:gd name="T6" fmla="*/ 174 w 571"/>
                  <a:gd name="T7" fmla="*/ 88 h 373"/>
                  <a:gd name="T8" fmla="*/ 87 w 571"/>
                  <a:gd name="T9" fmla="*/ 0 h 373"/>
                  <a:gd name="T10" fmla="*/ 0 w 571"/>
                  <a:gd name="T11" fmla="*/ 88 h 373"/>
                  <a:gd name="T12" fmla="*/ 285 w 571"/>
                  <a:gd name="T13" fmla="*/ 373 h 373"/>
                  <a:gd name="T14" fmla="*/ 571 w 571"/>
                  <a:gd name="T15" fmla="*/ 88 h 373"/>
                  <a:gd name="T16" fmla="*/ 483 w 571"/>
                  <a:gd name="T1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1" h="373">
                    <a:moveTo>
                      <a:pt x="483" y="0"/>
                    </a:moveTo>
                    <a:cubicBezTo>
                      <a:pt x="435" y="0"/>
                      <a:pt x="396" y="39"/>
                      <a:pt x="396" y="88"/>
                    </a:cubicBezTo>
                    <a:cubicBezTo>
                      <a:pt x="396" y="149"/>
                      <a:pt x="346" y="198"/>
                      <a:pt x="285" y="198"/>
                    </a:cubicBezTo>
                    <a:cubicBezTo>
                      <a:pt x="224" y="198"/>
                      <a:pt x="174" y="149"/>
                      <a:pt x="174" y="88"/>
                    </a:cubicBez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8"/>
                    </a:cubicBezTo>
                    <a:cubicBezTo>
                      <a:pt x="0" y="245"/>
                      <a:pt x="128" y="373"/>
                      <a:pt x="285" y="373"/>
                    </a:cubicBezTo>
                    <a:cubicBezTo>
                      <a:pt x="442" y="373"/>
                      <a:pt x="571" y="245"/>
                      <a:pt x="571" y="88"/>
                    </a:cubicBezTo>
                    <a:cubicBezTo>
                      <a:pt x="571" y="39"/>
                      <a:pt x="531" y="0"/>
                      <a:pt x="48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46">
                <a:extLst>
                  <a:ext uri="{FF2B5EF4-FFF2-40B4-BE49-F238E27FC236}">
                    <a16:creationId xmlns:a16="http://schemas.microsoft.com/office/drawing/2014/main" id="{85E43F7A-D4DA-4C85-BC6A-D666143799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0" y="3732213"/>
                <a:ext cx="2378075" cy="2324100"/>
              </a:xfrm>
              <a:custGeom>
                <a:avLst/>
                <a:gdLst>
                  <a:gd name="T0" fmla="*/ 5459 w 6000"/>
                  <a:gd name="T1" fmla="*/ 2980 h 5880"/>
                  <a:gd name="T2" fmla="*/ 5125 w 6000"/>
                  <a:gd name="T3" fmla="*/ 1842 h 5880"/>
                  <a:gd name="T4" fmla="*/ 3967 w 6000"/>
                  <a:gd name="T5" fmla="*/ 1731 h 5880"/>
                  <a:gd name="T6" fmla="*/ 3894 w 6000"/>
                  <a:gd name="T7" fmla="*/ 1245 h 5880"/>
                  <a:gd name="T8" fmla="*/ 3423 w 6000"/>
                  <a:gd name="T9" fmla="*/ 1911 h 5880"/>
                  <a:gd name="T10" fmla="*/ 1984 w 6000"/>
                  <a:gd name="T11" fmla="*/ 1911 h 5880"/>
                  <a:gd name="T12" fmla="*/ 2703 w 6000"/>
                  <a:gd name="T13" fmla="*/ 175 h 5880"/>
                  <a:gd name="T14" fmla="*/ 3729 w 6000"/>
                  <a:gd name="T15" fmla="*/ 773 h 5880"/>
                  <a:gd name="T16" fmla="*/ 2703 w 6000"/>
                  <a:gd name="T17" fmla="*/ 0 h 5880"/>
                  <a:gd name="T18" fmla="*/ 1861 w 6000"/>
                  <a:gd name="T19" fmla="*/ 2035 h 5880"/>
                  <a:gd name="T20" fmla="*/ 1909 w 6000"/>
                  <a:gd name="T21" fmla="*/ 2250 h 5880"/>
                  <a:gd name="T22" fmla="*/ 3442 w 6000"/>
                  <a:gd name="T23" fmla="*/ 2415 h 5880"/>
                  <a:gd name="T24" fmla="*/ 3497 w 6000"/>
                  <a:gd name="T25" fmla="*/ 2250 h 5880"/>
                  <a:gd name="T26" fmla="*/ 3546 w 6000"/>
                  <a:gd name="T27" fmla="*/ 2035 h 5880"/>
                  <a:gd name="T28" fmla="*/ 3863 w 6000"/>
                  <a:gd name="T29" fmla="*/ 1884 h 5880"/>
                  <a:gd name="T30" fmla="*/ 4100 w 6000"/>
                  <a:gd name="T31" fmla="*/ 2752 h 5880"/>
                  <a:gd name="T32" fmla="*/ 5014 w 6000"/>
                  <a:gd name="T33" fmla="*/ 2533 h 5880"/>
                  <a:gd name="T34" fmla="*/ 5472 w 6000"/>
                  <a:gd name="T35" fmla="*/ 3213 h 5880"/>
                  <a:gd name="T36" fmla="*/ 5825 w 6000"/>
                  <a:gd name="T37" fmla="*/ 3847 h 5880"/>
                  <a:gd name="T38" fmla="*/ 5171 w 6000"/>
                  <a:gd name="T39" fmla="*/ 4244 h 5880"/>
                  <a:gd name="T40" fmla="*/ 4245 w 6000"/>
                  <a:gd name="T41" fmla="*/ 5673 h 5880"/>
                  <a:gd name="T42" fmla="*/ 3756 w 6000"/>
                  <a:gd name="T43" fmla="*/ 5673 h 5880"/>
                  <a:gd name="T44" fmla="*/ 2985 w 6000"/>
                  <a:gd name="T45" fmla="*/ 5232 h 5880"/>
                  <a:gd name="T46" fmla="*/ 2367 w 6000"/>
                  <a:gd name="T47" fmla="*/ 5673 h 5880"/>
                  <a:gd name="T48" fmla="*/ 1878 w 6000"/>
                  <a:gd name="T49" fmla="*/ 5673 h 5880"/>
                  <a:gd name="T50" fmla="*/ 833 w 6000"/>
                  <a:gd name="T51" fmla="*/ 3507 h 5880"/>
                  <a:gd name="T52" fmla="*/ 1644 w 6000"/>
                  <a:gd name="T53" fmla="*/ 1980 h 5880"/>
                  <a:gd name="T54" fmla="*/ 681 w 6000"/>
                  <a:gd name="T55" fmla="*/ 3189 h 5880"/>
                  <a:gd name="T56" fmla="*/ 359 w 6000"/>
                  <a:gd name="T57" fmla="*/ 2781 h 5880"/>
                  <a:gd name="T58" fmla="*/ 433 w 6000"/>
                  <a:gd name="T59" fmla="*/ 3328 h 5880"/>
                  <a:gd name="T60" fmla="*/ 0 w 6000"/>
                  <a:gd name="T61" fmla="*/ 3616 h 5880"/>
                  <a:gd name="T62" fmla="*/ 107 w 6000"/>
                  <a:gd name="T63" fmla="*/ 3708 h 5880"/>
                  <a:gd name="T64" fmla="*/ 663 w 6000"/>
                  <a:gd name="T65" fmla="*/ 3363 h 5880"/>
                  <a:gd name="T66" fmla="*/ 916 w 6000"/>
                  <a:gd name="T67" fmla="*/ 4470 h 5880"/>
                  <a:gd name="T68" fmla="*/ 1916 w 6000"/>
                  <a:gd name="T69" fmla="*/ 5880 h 5880"/>
                  <a:gd name="T70" fmla="*/ 2599 w 6000"/>
                  <a:gd name="T71" fmla="*/ 5387 h 5880"/>
                  <a:gd name="T72" fmla="*/ 3584 w 6000"/>
                  <a:gd name="T73" fmla="*/ 5706 h 5880"/>
                  <a:gd name="T74" fmla="*/ 4417 w 6000"/>
                  <a:gd name="T75" fmla="*/ 5706 h 5880"/>
                  <a:gd name="T76" fmla="*/ 5375 w 6000"/>
                  <a:gd name="T77" fmla="*/ 4288 h 5880"/>
                  <a:gd name="T78" fmla="*/ 6000 w 6000"/>
                  <a:gd name="T79" fmla="*/ 3440 h 5880"/>
                  <a:gd name="T80" fmla="*/ 4723 w 6000"/>
                  <a:gd name="T81" fmla="*/ 2672 h 5880"/>
                  <a:gd name="T82" fmla="*/ 4031 w 6000"/>
                  <a:gd name="T83" fmla="*/ 1932 h 5880"/>
                  <a:gd name="T84" fmla="*/ 4906 w 6000"/>
                  <a:gd name="T85" fmla="*/ 1597 h 5880"/>
                  <a:gd name="T86" fmla="*/ 271 w 6000"/>
                  <a:gd name="T87" fmla="*/ 2988 h 5880"/>
                  <a:gd name="T88" fmla="*/ 462 w 6000"/>
                  <a:gd name="T89" fmla="*/ 3078 h 5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000" h="5880">
                    <a:moveTo>
                      <a:pt x="5771" y="3126"/>
                    </a:moveTo>
                    <a:cubicBezTo>
                      <a:pt x="5525" y="3047"/>
                      <a:pt x="5525" y="3047"/>
                      <a:pt x="5525" y="3047"/>
                    </a:cubicBezTo>
                    <a:cubicBezTo>
                      <a:pt x="5494" y="3037"/>
                      <a:pt x="5469" y="3012"/>
                      <a:pt x="5459" y="2980"/>
                    </a:cubicBezTo>
                    <a:cubicBezTo>
                      <a:pt x="5407" y="2815"/>
                      <a:pt x="5329" y="2660"/>
                      <a:pt x="5226" y="2520"/>
                    </a:cubicBezTo>
                    <a:cubicBezTo>
                      <a:pt x="5180" y="2456"/>
                      <a:pt x="5128" y="2395"/>
                      <a:pt x="5071" y="2337"/>
                    </a:cubicBezTo>
                    <a:cubicBezTo>
                      <a:pt x="5107" y="2178"/>
                      <a:pt x="5127" y="1998"/>
                      <a:pt x="5125" y="1842"/>
                    </a:cubicBezTo>
                    <a:cubicBezTo>
                      <a:pt x="5121" y="1620"/>
                      <a:pt x="5076" y="1489"/>
                      <a:pt x="4989" y="1443"/>
                    </a:cubicBezTo>
                    <a:cubicBezTo>
                      <a:pt x="4941" y="1419"/>
                      <a:pt x="4797" y="1343"/>
                      <a:pt x="4019" y="1700"/>
                    </a:cubicBezTo>
                    <a:cubicBezTo>
                      <a:pt x="4000" y="1708"/>
                      <a:pt x="3983" y="1719"/>
                      <a:pt x="3967" y="1731"/>
                    </a:cubicBezTo>
                    <a:cubicBezTo>
                      <a:pt x="3914" y="1716"/>
                      <a:pt x="3861" y="1703"/>
                      <a:pt x="3807" y="1692"/>
                    </a:cubicBezTo>
                    <a:cubicBezTo>
                      <a:pt x="3800" y="1690"/>
                      <a:pt x="3794" y="1689"/>
                      <a:pt x="3787" y="1688"/>
                    </a:cubicBezTo>
                    <a:cubicBezTo>
                      <a:pt x="3850" y="1550"/>
                      <a:pt x="3887" y="1400"/>
                      <a:pt x="3894" y="1245"/>
                    </a:cubicBezTo>
                    <a:cubicBezTo>
                      <a:pt x="3896" y="1197"/>
                      <a:pt x="3859" y="1156"/>
                      <a:pt x="3811" y="1154"/>
                    </a:cubicBezTo>
                    <a:cubicBezTo>
                      <a:pt x="3763" y="1152"/>
                      <a:pt x="3722" y="1189"/>
                      <a:pt x="3719" y="1238"/>
                    </a:cubicBezTo>
                    <a:cubicBezTo>
                      <a:pt x="3708" y="1492"/>
                      <a:pt x="3603" y="1731"/>
                      <a:pt x="3423" y="1911"/>
                    </a:cubicBezTo>
                    <a:cubicBezTo>
                      <a:pt x="3315" y="2019"/>
                      <a:pt x="3189" y="2097"/>
                      <a:pt x="3055" y="2146"/>
                    </a:cubicBezTo>
                    <a:cubicBezTo>
                      <a:pt x="2822" y="2113"/>
                      <a:pt x="2585" y="2113"/>
                      <a:pt x="2352" y="2146"/>
                    </a:cubicBezTo>
                    <a:cubicBezTo>
                      <a:pt x="2218" y="2097"/>
                      <a:pt x="2092" y="2019"/>
                      <a:pt x="1984" y="1911"/>
                    </a:cubicBezTo>
                    <a:cubicBezTo>
                      <a:pt x="1792" y="1719"/>
                      <a:pt x="1686" y="1463"/>
                      <a:pt x="1686" y="1192"/>
                    </a:cubicBezTo>
                    <a:cubicBezTo>
                      <a:pt x="1686" y="920"/>
                      <a:pt x="1792" y="665"/>
                      <a:pt x="1984" y="473"/>
                    </a:cubicBezTo>
                    <a:cubicBezTo>
                      <a:pt x="2176" y="280"/>
                      <a:pt x="2432" y="175"/>
                      <a:pt x="2703" y="175"/>
                    </a:cubicBezTo>
                    <a:cubicBezTo>
                      <a:pt x="2975" y="175"/>
                      <a:pt x="3230" y="280"/>
                      <a:pt x="3423" y="473"/>
                    </a:cubicBezTo>
                    <a:cubicBezTo>
                      <a:pt x="3500" y="550"/>
                      <a:pt x="3564" y="638"/>
                      <a:pt x="3612" y="734"/>
                    </a:cubicBezTo>
                    <a:cubicBezTo>
                      <a:pt x="3634" y="777"/>
                      <a:pt x="3686" y="795"/>
                      <a:pt x="3729" y="773"/>
                    </a:cubicBezTo>
                    <a:cubicBezTo>
                      <a:pt x="3773" y="751"/>
                      <a:pt x="3790" y="699"/>
                      <a:pt x="3768" y="656"/>
                    </a:cubicBezTo>
                    <a:cubicBezTo>
                      <a:pt x="3711" y="543"/>
                      <a:pt x="3636" y="439"/>
                      <a:pt x="3546" y="349"/>
                    </a:cubicBezTo>
                    <a:cubicBezTo>
                      <a:pt x="3321" y="124"/>
                      <a:pt x="3022" y="0"/>
                      <a:pt x="2703" y="0"/>
                    </a:cubicBezTo>
                    <a:cubicBezTo>
                      <a:pt x="2385" y="0"/>
                      <a:pt x="2086" y="124"/>
                      <a:pt x="1861" y="349"/>
                    </a:cubicBezTo>
                    <a:cubicBezTo>
                      <a:pt x="1635" y="574"/>
                      <a:pt x="1512" y="873"/>
                      <a:pt x="1512" y="1192"/>
                    </a:cubicBezTo>
                    <a:cubicBezTo>
                      <a:pt x="1512" y="1510"/>
                      <a:pt x="1635" y="1809"/>
                      <a:pt x="1861" y="2035"/>
                    </a:cubicBezTo>
                    <a:cubicBezTo>
                      <a:pt x="1926" y="2099"/>
                      <a:pt x="1996" y="2155"/>
                      <a:pt x="2071" y="2202"/>
                    </a:cubicBezTo>
                    <a:cubicBezTo>
                      <a:pt x="2071" y="2202"/>
                      <a:pt x="2071" y="2202"/>
                      <a:pt x="2071" y="2202"/>
                    </a:cubicBezTo>
                    <a:cubicBezTo>
                      <a:pt x="2017" y="2216"/>
                      <a:pt x="1963" y="2232"/>
                      <a:pt x="1909" y="2250"/>
                    </a:cubicBezTo>
                    <a:cubicBezTo>
                      <a:pt x="1864" y="2265"/>
                      <a:pt x="1839" y="2315"/>
                      <a:pt x="1854" y="2360"/>
                    </a:cubicBezTo>
                    <a:cubicBezTo>
                      <a:pt x="1870" y="2406"/>
                      <a:pt x="1919" y="2431"/>
                      <a:pt x="1965" y="2415"/>
                    </a:cubicBezTo>
                    <a:cubicBezTo>
                      <a:pt x="2441" y="2256"/>
                      <a:pt x="2966" y="2256"/>
                      <a:pt x="3442" y="2415"/>
                    </a:cubicBezTo>
                    <a:cubicBezTo>
                      <a:pt x="3451" y="2419"/>
                      <a:pt x="3460" y="2420"/>
                      <a:pt x="3469" y="2420"/>
                    </a:cubicBezTo>
                    <a:cubicBezTo>
                      <a:pt x="3506" y="2420"/>
                      <a:pt x="3540" y="2397"/>
                      <a:pt x="3552" y="2360"/>
                    </a:cubicBezTo>
                    <a:cubicBezTo>
                      <a:pt x="3568" y="2315"/>
                      <a:pt x="3543" y="2265"/>
                      <a:pt x="3497" y="2250"/>
                    </a:cubicBezTo>
                    <a:cubicBezTo>
                      <a:pt x="3444" y="2232"/>
                      <a:pt x="3390" y="2216"/>
                      <a:pt x="3336" y="2202"/>
                    </a:cubicBezTo>
                    <a:cubicBezTo>
                      <a:pt x="3336" y="2202"/>
                      <a:pt x="3336" y="2202"/>
                      <a:pt x="3336" y="2202"/>
                    </a:cubicBezTo>
                    <a:cubicBezTo>
                      <a:pt x="3411" y="2155"/>
                      <a:pt x="3481" y="2099"/>
                      <a:pt x="3546" y="2035"/>
                    </a:cubicBezTo>
                    <a:cubicBezTo>
                      <a:pt x="3604" y="1977"/>
                      <a:pt x="3654" y="1914"/>
                      <a:pt x="3698" y="1848"/>
                    </a:cubicBezTo>
                    <a:cubicBezTo>
                      <a:pt x="3722" y="1852"/>
                      <a:pt x="3746" y="1857"/>
                      <a:pt x="3770" y="1862"/>
                    </a:cubicBezTo>
                    <a:cubicBezTo>
                      <a:pt x="3801" y="1869"/>
                      <a:pt x="3832" y="1876"/>
                      <a:pt x="3863" y="1884"/>
                    </a:cubicBezTo>
                    <a:cubicBezTo>
                      <a:pt x="3862" y="1888"/>
                      <a:pt x="3861" y="1892"/>
                      <a:pt x="3860" y="1896"/>
                    </a:cubicBezTo>
                    <a:cubicBezTo>
                      <a:pt x="3818" y="2098"/>
                      <a:pt x="3821" y="2276"/>
                      <a:pt x="3869" y="2427"/>
                    </a:cubicBezTo>
                    <a:cubicBezTo>
                      <a:pt x="3912" y="2562"/>
                      <a:pt x="3990" y="2671"/>
                      <a:pt x="4100" y="2752"/>
                    </a:cubicBezTo>
                    <a:cubicBezTo>
                      <a:pt x="4230" y="2848"/>
                      <a:pt x="4388" y="2889"/>
                      <a:pt x="4530" y="2889"/>
                    </a:cubicBezTo>
                    <a:cubicBezTo>
                      <a:pt x="4637" y="2889"/>
                      <a:pt x="4736" y="2865"/>
                      <a:pt x="4809" y="2824"/>
                    </a:cubicBezTo>
                    <a:cubicBezTo>
                      <a:pt x="4891" y="2778"/>
                      <a:pt x="4959" y="2680"/>
                      <a:pt x="5014" y="2533"/>
                    </a:cubicBezTo>
                    <a:cubicBezTo>
                      <a:pt x="5039" y="2562"/>
                      <a:pt x="5063" y="2592"/>
                      <a:pt x="5085" y="2623"/>
                    </a:cubicBezTo>
                    <a:cubicBezTo>
                      <a:pt x="5176" y="2748"/>
                      <a:pt x="5246" y="2885"/>
                      <a:pt x="5292" y="3032"/>
                    </a:cubicBezTo>
                    <a:cubicBezTo>
                      <a:pt x="5319" y="3118"/>
                      <a:pt x="5386" y="3186"/>
                      <a:pt x="5472" y="3213"/>
                    </a:cubicBezTo>
                    <a:cubicBezTo>
                      <a:pt x="5718" y="3292"/>
                      <a:pt x="5718" y="3292"/>
                      <a:pt x="5718" y="3292"/>
                    </a:cubicBezTo>
                    <a:cubicBezTo>
                      <a:pt x="5782" y="3313"/>
                      <a:pt x="5825" y="3372"/>
                      <a:pt x="5825" y="3440"/>
                    </a:cubicBezTo>
                    <a:cubicBezTo>
                      <a:pt x="5825" y="3847"/>
                      <a:pt x="5825" y="3847"/>
                      <a:pt x="5825" y="3847"/>
                    </a:cubicBezTo>
                    <a:cubicBezTo>
                      <a:pt x="5825" y="3915"/>
                      <a:pt x="5782" y="3974"/>
                      <a:pt x="5718" y="3995"/>
                    </a:cubicBezTo>
                    <a:cubicBezTo>
                      <a:pt x="5322" y="4122"/>
                      <a:pt x="5322" y="4122"/>
                      <a:pt x="5322" y="4122"/>
                    </a:cubicBezTo>
                    <a:cubicBezTo>
                      <a:pt x="5258" y="4142"/>
                      <a:pt x="5205" y="4185"/>
                      <a:pt x="5171" y="4244"/>
                    </a:cubicBezTo>
                    <a:cubicBezTo>
                      <a:pt x="5015" y="4513"/>
                      <a:pt x="4771" y="4736"/>
                      <a:pt x="4444" y="4906"/>
                    </a:cubicBezTo>
                    <a:cubicBezTo>
                      <a:pt x="4406" y="4925"/>
                      <a:pt x="4380" y="4960"/>
                      <a:pt x="4372" y="5002"/>
                    </a:cubicBezTo>
                    <a:cubicBezTo>
                      <a:pt x="4245" y="5673"/>
                      <a:pt x="4245" y="5673"/>
                      <a:pt x="4245" y="5673"/>
                    </a:cubicBezTo>
                    <a:cubicBezTo>
                      <a:pt x="4242" y="5692"/>
                      <a:pt x="4225" y="5705"/>
                      <a:pt x="4207" y="5705"/>
                    </a:cubicBezTo>
                    <a:cubicBezTo>
                      <a:pt x="3794" y="5705"/>
                      <a:pt x="3794" y="5705"/>
                      <a:pt x="3794" y="5705"/>
                    </a:cubicBezTo>
                    <a:cubicBezTo>
                      <a:pt x="3775" y="5705"/>
                      <a:pt x="3759" y="5692"/>
                      <a:pt x="3756" y="5673"/>
                    </a:cubicBezTo>
                    <a:cubicBezTo>
                      <a:pt x="3685" y="5302"/>
                      <a:pt x="3685" y="5302"/>
                      <a:pt x="3685" y="5302"/>
                    </a:cubicBezTo>
                    <a:cubicBezTo>
                      <a:pt x="3672" y="5229"/>
                      <a:pt x="3603" y="5181"/>
                      <a:pt x="3529" y="5192"/>
                    </a:cubicBezTo>
                    <a:cubicBezTo>
                      <a:pt x="3352" y="5219"/>
                      <a:pt x="3169" y="5232"/>
                      <a:pt x="2985" y="5232"/>
                    </a:cubicBezTo>
                    <a:cubicBezTo>
                      <a:pt x="2849" y="5232"/>
                      <a:pt x="2714" y="5225"/>
                      <a:pt x="2585" y="5210"/>
                    </a:cubicBezTo>
                    <a:cubicBezTo>
                      <a:pt x="2514" y="5202"/>
                      <a:pt x="2447" y="5250"/>
                      <a:pt x="2434" y="5321"/>
                    </a:cubicBezTo>
                    <a:cubicBezTo>
                      <a:pt x="2367" y="5673"/>
                      <a:pt x="2367" y="5673"/>
                      <a:pt x="2367" y="5673"/>
                    </a:cubicBezTo>
                    <a:cubicBezTo>
                      <a:pt x="2364" y="5692"/>
                      <a:pt x="2347" y="5705"/>
                      <a:pt x="2329" y="5705"/>
                    </a:cubicBezTo>
                    <a:cubicBezTo>
                      <a:pt x="1916" y="5705"/>
                      <a:pt x="1916" y="5705"/>
                      <a:pt x="1916" y="5705"/>
                    </a:cubicBezTo>
                    <a:cubicBezTo>
                      <a:pt x="1897" y="5705"/>
                      <a:pt x="1881" y="5692"/>
                      <a:pt x="1878" y="5673"/>
                    </a:cubicBezTo>
                    <a:cubicBezTo>
                      <a:pt x="1756" y="5039"/>
                      <a:pt x="1756" y="5039"/>
                      <a:pt x="1756" y="5039"/>
                    </a:cubicBezTo>
                    <a:cubicBezTo>
                      <a:pt x="1748" y="4998"/>
                      <a:pt x="1722" y="4963"/>
                      <a:pt x="1685" y="4944"/>
                    </a:cubicBezTo>
                    <a:cubicBezTo>
                      <a:pt x="1128" y="4646"/>
                      <a:pt x="833" y="4149"/>
                      <a:pt x="833" y="3507"/>
                    </a:cubicBezTo>
                    <a:cubicBezTo>
                      <a:pt x="833" y="3182"/>
                      <a:pt x="904" y="2895"/>
                      <a:pt x="1045" y="2653"/>
                    </a:cubicBezTo>
                    <a:cubicBezTo>
                      <a:pt x="1175" y="2428"/>
                      <a:pt x="1366" y="2241"/>
                      <a:pt x="1612" y="2099"/>
                    </a:cubicBezTo>
                    <a:cubicBezTo>
                      <a:pt x="1654" y="2075"/>
                      <a:pt x="1668" y="2022"/>
                      <a:pt x="1644" y="1980"/>
                    </a:cubicBezTo>
                    <a:cubicBezTo>
                      <a:pt x="1620" y="1938"/>
                      <a:pt x="1566" y="1924"/>
                      <a:pt x="1525" y="1948"/>
                    </a:cubicBezTo>
                    <a:cubicBezTo>
                      <a:pt x="1048" y="2224"/>
                      <a:pt x="760" y="2649"/>
                      <a:pt x="681" y="3189"/>
                    </a:cubicBezTo>
                    <a:cubicBezTo>
                      <a:pt x="681" y="3189"/>
                      <a:pt x="681" y="3189"/>
                      <a:pt x="681" y="3189"/>
                    </a:cubicBezTo>
                    <a:cubicBezTo>
                      <a:pt x="673" y="3189"/>
                      <a:pt x="664" y="3188"/>
                      <a:pt x="656" y="3187"/>
                    </a:cubicBezTo>
                    <a:cubicBezTo>
                      <a:pt x="658" y="3129"/>
                      <a:pt x="647" y="3070"/>
                      <a:pt x="624" y="3013"/>
                    </a:cubicBezTo>
                    <a:cubicBezTo>
                      <a:pt x="573" y="2887"/>
                      <a:pt x="469" y="2796"/>
                      <a:pt x="359" y="2781"/>
                    </a:cubicBezTo>
                    <a:cubicBezTo>
                      <a:pt x="272" y="2770"/>
                      <a:pt x="189" y="2807"/>
                      <a:pt x="132" y="2883"/>
                    </a:cubicBezTo>
                    <a:cubicBezTo>
                      <a:pt x="48" y="2993"/>
                      <a:pt x="62" y="3080"/>
                      <a:pt x="88" y="3133"/>
                    </a:cubicBezTo>
                    <a:cubicBezTo>
                      <a:pt x="132" y="3224"/>
                      <a:pt x="245" y="3288"/>
                      <a:pt x="433" y="3328"/>
                    </a:cubicBezTo>
                    <a:cubicBezTo>
                      <a:pt x="428" y="3336"/>
                      <a:pt x="422" y="3344"/>
                      <a:pt x="416" y="3352"/>
                    </a:cubicBezTo>
                    <a:cubicBezTo>
                      <a:pt x="305" y="3491"/>
                      <a:pt x="174" y="3522"/>
                      <a:pt x="89" y="3524"/>
                    </a:cubicBezTo>
                    <a:cubicBezTo>
                      <a:pt x="40" y="3526"/>
                      <a:pt x="0" y="3566"/>
                      <a:pt x="0" y="3616"/>
                    </a:cubicBezTo>
                    <a:cubicBezTo>
                      <a:pt x="0" y="3616"/>
                      <a:pt x="0" y="3616"/>
                      <a:pt x="0" y="3616"/>
                    </a:cubicBezTo>
                    <a:cubicBezTo>
                      <a:pt x="0" y="3665"/>
                      <a:pt x="39" y="3705"/>
                      <a:pt x="88" y="3707"/>
                    </a:cubicBezTo>
                    <a:cubicBezTo>
                      <a:pt x="94" y="3708"/>
                      <a:pt x="100" y="3708"/>
                      <a:pt x="107" y="3708"/>
                    </a:cubicBezTo>
                    <a:cubicBezTo>
                      <a:pt x="215" y="3708"/>
                      <a:pt x="387" y="3668"/>
                      <a:pt x="552" y="3461"/>
                    </a:cubicBezTo>
                    <a:cubicBezTo>
                      <a:pt x="578" y="3428"/>
                      <a:pt x="600" y="3393"/>
                      <a:pt x="616" y="3358"/>
                    </a:cubicBezTo>
                    <a:cubicBezTo>
                      <a:pt x="632" y="3360"/>
                      <a:pt x="648" y="3361"/>
                      <a:pt x="663" y="3363"/>
                    </a:cubicBezTo>
                    <a:cubicBezTo>
                      <a:pt x="663" y="3362"/>
                      <a:pt x="663" y="3362"/>
                      <a:pt x="663" y="3362"/>
                    </a:cubicBezTo>
                    <a:cubicBezTo>
                      <a:pt x="660" y="3410"/>
                      <a:pt x="659" y="3458"/>
                      <a:pt x="659" y="3507"/>
                    </a:cubicBezTo>
                    <a:cubicBezTo>
                      <a:pt x="659" y="3870"/>
                      <a:pt x="746" y="4194"/>
                      <a:pt x="916" y="4470"/>
                    </a:cubicBezTo>
                    <a:cubicBezTo>
                      <a:pt x="1074" y="4725"/>
                      <a:pt x="1300" y="4933"/>
                      <a:pt x="1587" y="5089"/>
                    </a:cubicBezTo>
                    <a:cubicBezTo>
                      <a:pt x="1706" y="5706"/>
                      <a:pt x="1706" y="5706"/>
                      <a:pt x="1706" y="5706"/>
                    </a:cubicBezTo>
                    <a:cubicBezTo>
                      <a:pt x="1725" y="5807"/>
                      <a:pt x="1814" y="5880"/>
                      <a:pt x="1916" y="5880"/>
                    </a:cubicBezTo>
                    <a:cubicBezTo>
                      <a:pt x="2329" y="5880"/>
                      <a:pt x="2329" y="5880"/>
                      <a:pt x="2329" y="5880"/>
                    </a:cubicBezTo>
                    <a:cubicBezTo>
                      <a:pt x="2431" y="5880"/>
                      <a:pt x="2520" y="5807"/>
                      <a:pt x="2539" y="5706"/>
                    </a:cubicBezTo>
                    <a:cubicBezTo>
                      <a:pt x="2599" y="5387"/>
                      <a:pt x="2599" y="5387"/>
                      <a:pt x="2599" y="5387"/>
                    </a:cubicBezTo>
                    <a:cubicBezTo>
                      <a:pt x="2724" y="5400"/>
                      <a:pt x="2854" y="5407"/>
                      <a:pt x="2985" y="5407"/>
                    </a:cubicBezTo>
                    <a:cubicBezTo>
                      <a:pt x="3165" y="5407"/>
                      <a:pt x="3345" y="5395"/>
                      <a:pt x="3520" y="5370"/>
                    </a:cubicBezTo>
                    <a:cubicBezTo>
                      <a:pt x="3584" y="5706"/>
                      <a:pt x="3584" y="5706"/>
                      <a:pt x="3584" y="5706"/>
                    </a:cubicBezTo>
                    <a:cubicBezTo>
                      <a:pt x="3603" y="5807"/>
                      <a:pt x="3691" y="5880"/>
                      <a:pt x="3794" y="5880"/>
                    </a:cubicBezTo>
                    <a:cubicBezTo>
                      <a:pt x="4206" y="5880"/>
                      <a:pt x="4206" y="5880"/>
                      <a:pt x="4206" y="5880"/>
                    </a:cubicBezTo>
                    <a:cubicBezTo>
                      <a:pt x="4309" y="5880"/>
                      <a:pt x="4398" y="5807"/>
                      <a:pt x="4417" y="5706"/>
                    </a:cubicBezTo>
                    <a:cubicBezTo>
                      <a:pt x="4540" y="5052"/>
                      <a:pt x="4540" y="5052"/>
                      <a:pt x="4540" y="5052"/>
                    </a:cubicBezTo>
                    <a:cubicBezTo>
                      <a:pt x="4889" y="4868"/>
                      <a:pt x="5152" y="4625"/>
                      <a:pt x="5322" y="4332"/>
                    </a:cubicBezTo>
                    <a:cubicBezTo>
                      <a:pt x="5334" y="4311"/>
                      <a:pt x="5353" y="4295"/>
                      <a:pt x="5375" y="4288"/>
                    </a:cubicBezTo>
                    <a:cubicBezTo>
                      <a:pt x="5771" y="4161"/>
                      <a:pt x="5771" y="4161"/>
                      <a:pt x="5771" y="4161"/>
                    </a:cubicBezTo>
                    <a:cubicBezTo>
                      <a:pt x="5908" y="4117"/>
                      <a:pt x="6000" y="3991"/>
                      <a:pt x="6000" y="3847"/>
                    </a:cubicBezTo>
                    <a:cubicBezTo>
                      <a:pt x="6000" y="3440"/>
                      <a:pt x="6000" y="3440"/>
                      <a:pt x="6000" y="3440"/>
                    </a:cubicBezTo>
                    <a:cubicBezTo>
                      <a:pt x="6000" y="3296"/>
                      <a:pt x="5908" y="3169"/>
                      <a:pt x="5771" y="3126"/>
                    </a:cubicBezTo>
                    <a:close/>
                    <a:moveTo>
                      <a:pt x="4937" y="2088"/>
                    </a:moveTo>
                    <a:cubicBezTo>
                      <a:pt x="4903" y="2375"/>
                      <a:pt x="4813" y="2621"/>
                      <a:pt x="4723" y="2672"/>
                    </a:cubicBezTo>
                    <a:cubicBezTo>
                      <a:pt x="4620" y="2731"/>
                      <a:pt x="4382" y="2742"/>
                      <a:pt x="4203" y="2611"/>
                    </a:cubicBezTo>
                    <a:cubicBezTo>
                      <a:pt x="4025" y="2481"/>
                      <a:pt x="3965" y="2246"/>
                      <a:pt x="4031" y="1932"/>
                    </a:cubicBezTo>
                    <a:cubicBezTo>
                      <a:pt x="4031" y="1932"/>
                      <a:pt x="4031" y="1932"/>
                      <a:pt x="4031" y="1932"/>
                    </a:cubicBezTo>
                    <a:cubicBezTo>
                      <a:pt x="4038" y="1900"/>
                      <a:pt x="4060" y="1873"/>
                      <a:pt x="4091" y="1859"/>
                    </a:cubicBezTo>
                    <a:cubicBezTo>
                      <a:pt x="4528" y="1659"/>
                      <a:pt x="4780" y="1593"/>
                      <a:pt x="4874" y="1593"/>
                    </a:cubicBezTo>
                    <a:cubicBezTo>
                      <a:pt x="4888" y="1593"/>
                      <a:pt x="4899" y="1595"/>
                      <a:pt x="4906" y="1597"/>
                    </a:cubicBezTo>
                    <a:cubicBezTo>
                      <a:pt x="4934" y="1627"/>
                      <a:pt x="4971" y="1798"/>
                      <a:pt x="4937" y="2088"/>
                    </a:cubicBezTo>
                    <a:close/>
                    <a:moveTo>
                      <a:pt x="245" y="3057"/>
                    </a:moveTo>
                    <a:cubicBezTo>
                      <a:pt x="236" y="3039"/>
                      <a:pt x="257" y="3006"/>
                      <a:pt x="271" y="2988"/>
                    </a:cubicBezTo>
                    <a:cubicBezTo>
                      <a:pt x="292" y="2960"/>
                      <a:pt x="312" y="2954"/>
                      <a:pt x="327" y="2954"/>
                    </a:cubicBezTo>
                    <a:cubicBezTo>
                      <a:pt x="330" y="2954"/>
                      <a:pt x="333" y="2954"/>
                      <a:pt x="336" y="2954"/>
                    </a:cubicBezTo>
                    <a:cubicBezTo>
                      <a:pt x="376" y="2960"/>
                      <a:pt x="432" y="3004"/>
                      <a:pt x="462" y="3078"/>
                    </a:cubicBezTo>
                    <a:cubicBezTo>
                      <a:pt x="469" y="3095"/>
                      <a:pt x="478" y="3124"/>
                      <a:pt x="480" y="3160"/>
                    </a:cubicBezTo>
                    <a:cubicBezTo>
                      <a:pt x="359" y="3135"/>
                      <a:pt x="266" y="3099"/>
                      <a:pt x="245" y="30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47">
                <a:extLst>
                  <a:ext uri="{FF2B5EF4-FFF2-40B4-BE49-F238E27FC236}">
                    <a16:creationId xmlns:a16="http://schemas.microsoft.com/office/drawing/2014/main" id="{DF02204C-D1DD-4D89-962D-702122CCD8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12925" y="3954463"/>
                <a:ext cx="273050" cy="498475"/>
              </a:xfrm>
              <a:custGeom>
                <a:avLst/>
                <a:gdLst>
                  <a:gd name="T0" fmla="*/ 411 w 691"/>
                  <a:gd name="T1" fmla="*/ 531 h 1262"/>
                  <a:gd name="T2" fmla="*/ 411 w 691"/>
                  <a:gd name="T3" fmla="*/ 218 h 1262"/>
                  <a:gd name="T4" fmla="*/ 596 w 691"/>
                  <a:gd name="T5" fmla="*/ 275 h 1262"/>
                  <a:gd name="T6" fmla="*/ 664 w 691"/>
                  <a:gd name="T7" fmla="*/ 187 h 1262"/>
                  <a:gd name="T8" fmla="*/ 411 w 691"/>
                  <a:gd name="T9" fmla="*/ 77 h 1262"/>
                  <a:gd name="T10" fmla="*/ 411 w 691"/>
                  <a:gd name="T11" fmla="*/ 35 h 1262"/>
                  <a:gd name="T12" fmla="*/ 365 w 691"/>
                  <a:gd name="T13" fmla="*/ 0 h 1262"/>
                  <a:gd name="T14" fmla="*/ 320 w 691"/>
                  <a:gd name="T15" fmla="*/ 35 h 1262"/>
                  <a:gd name="T16" fmla="*/ 320 w 691"/>
                  <a:gd name="T17" fmla="*/ 80 h 1262"/>
                  <a:gd name="T18" fmla="*/ 28 w 691"/>
                  <a:gd name="T19" fmla="*/ 366 h 1262"/>
                  <a:gd name="T20" fmla="*/ 320 w 691"/>
                  <a:gd name="T21" fmla="*/ 668 h 1262"/>
                  <a:gd name="T22" fmla="*/ 320 w 691"/>
                  <a:gd name="T23" fmla="*/ 1029 h 1262"/>
                  <a:gd name="T24" fmla="*/ 71 w 691"/>
                  <a:gd name="T25" fmla="*/ 909 h 1262"/>
                  <a:gd name="T26" fmla="*/ 0 w 691"/>
                  <a:gd name="T27" fmla="*/ 997 h 1262"/>
                  <a:gd name="T28" fmla="*/ 320 w 691"/>
                  <a:gd name="T29" fmla="*/ 1179 h 1262"/>
                  <a:gd name="T30" fmla="*/ 320 w 691"/>
                  <a:gd name="T31" fmla="*/ 1179 h 1262"/>
                  <a:gd name="T32" fmla="*/ 320 w 691"/>
                  <a:gd name="T33" fmla="*/ 1226 h 1262"/>
                  <a:gd name="T34" fmla="*/ 365 w 691"/>
                  <a:gd name="T35" fmla="*/ 1262 h 1262"/>
                  <a:gd name="T36" fmla="*/ 411 w 691"/>
                  <a:gd name="T37" fmla="*/ 1226 h 1262"/>
                  <a:gd name="T38" fmla="*/ 411 w 691"/>
                  <a:gd name="T39" fmla="*/ 1174 h 1262"/>
                  <a:gd name="T40" fmla="*/ 691 w 691"/>
                  <a:gd name="T41" fmla="*/ 857 h 1262"/>
                  <a:gd name="T42" fmla="*/ 411 w 691"/>
                  <a:gd name="T43" fmla="*/ 531 h 1262"/>
                  <a:gd name="T44" fmla="*/ 330 w 691"/>
                  <a:gd name="T45" fmla="*/ 501 h 1262"/>
                  <a:gd name="T46" fmla="*/ 182 w 691"/>
                  <a:gd name="T47" fmla="*/ 351 h 1262"/>
                  <a:gd name="T48" fmla="*/ 330 w 691"/>
                  <a:gd name="T49" fmla="*/ 221 h 1262"/>
                  <a:gd name="T50" fmla="*/ 330 w 691"/>
                  <a:gd name="T51" fmla="*/ 501 h 1262"/>
                  <a:gd name="T52" fmla="*/ 402 w 691"/>
                  <a:gd name="T53" fmla="*/ 1026 h 1262"/>
                  <a:gd name="T54" fmla="*/ 402 w 691"/>
                  <a:gd name="T55" fmla="*/ 702 h 1262"/>
                  <a:gd name="T56" fmla="*/ 537 w 691"/>
                  <a:gd name="T57" fmla="*/ 874 h 1262"/>
                  <a:gd name="T58" fmla="*/ 402 w 691"/>
                  <a:gd name="T59" fmla="*/ 1026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1" h="1262">
                    <a:moveTo>
                      <a:pt x="411" y="531"/>
                    </a:moveTo>
                    <a:cubicBezTo>
                      <a:pt x="411" y="218"/>
                      <a:pt x="411" y="218"/>
                      <a:pt x="411" y="218"/>
                    </a:cubicBezTo>
                    <a:cubicBezTo>
                      <a:pt x="519" y="226"/>
                      <a:pt x="559" y="275"/>
                      <a:pt x="596" y="275"/>
                    </a:cubicBezTo>
                    <a:cubicBezTo>
                      <a:pt x="642" y="275"/>
                      <a:pt x="664" y="217"/>
                      <a:pt x="664" y="187"/>
                    </a:cubicBezTo>
                    <a:cubicBezTo>
                      <a:pt x="664" y="112"/>
                      <a:pt x="516" y="80"/>
                      <a:pt x="411" y="77"/>
                    </a:cubicBezTo>
                    <a:cubicBezTo>
                      <a:pt x="411" y="35"/>
                      <a:pt x="411" y="35"/>
                      <a:pt x="411" y="35"/>
                    </a:cubicBezTo>
                    <a:cubicBezTo>
                      <a:pt x="411" y="17"/>
                      <a:pt x="388" y="0"/>
                      <a:pt x="365" y="0"/>
                    </a:cubicBezTo>
                    <a:cubicBezTo>
                      <a:pt x="339" y="0"/>
                      <a:pt x="320" y="17"/>
                      <a:pt x="320" y="35"/>
                    </a:cubicBezTo>
                    <a:cubicBezTo>
                      <a:pt x="320" y="80"/>
                      <a:pt x="320" y="80"/>
                      <a:pt x="320" y="80"/>
                    </a:cubicBezTo>
                    <a:cubicBezTo>
                      <a:pt x="174" y="95"/>
                      <a:pt x="28" y="172"/>
                      <a:pt x="28" y="366"/>
                    </a:cubicBezTo>
                    <a:cubicBezTo>
                      <a:pt x="28" y="563"/>
                      <a:pt x="182" y="618"/>
                      <a:pt x="320" y="668"/>
                    </a:cubicBezTo>
                    <a:cubicBezTo>
                      <a:pt x="320" y="1029"/>
                      <a:pt x="320" y="1029"/>
                      <a:pt x="320" y="1029"/>
                    </a:cubicBezTo>
                    <a:cubicBezTo>
                      <a:pt x="163" y="1017"/>
                      <a:pt x="122" y="909"/>
                      <a:pt x="71" y="909"/>
                    </a:cubicBezTo>
                    <a:cubicBezTo>
                      <a:pt x="32" y="909"/>
                      <a:pt x="0" y="960"/>
                      <a:pt x="0" y="997"/>
                    </a:cubicBezTo>
                    <a:cubicBezTo>
                      <a:pt x="0" y="1073"/>
                      <a:pt x="129" y="1176"/>
                      <a:pt x="320" y="1179"/>
                    </a:cubicBezTo>
                    <a:cubicBezTo>
                      <a:pt x="320" y="1179"/>
                      <a:pt x="320" y="1179"/>
                      <a:pt x="320" y="1179"/>
                    </a:cubicBezTo>
                    <a:cubicBezTo>
                      <a:pt x="320" y="1226"/>
                      <a:pt x="320" y="1226"/>
                      <a:pt x="320" y="1226"/>
                    </a:cubicBezTo>
                    <a:cubicBezTo>
                      <a:pt x="320" y="1245"/>
                      <a:pt x="339" y="1262"/>
                      <a:pt x="365" y="1262"/>
                    </a:cubicBezTo>
                    <a:cubicBezTo>
                      <a:pt x="388" y="1262"/>
                      <a:pt x="411" y="1245"/>
                      <a:pt x="411" y="1226"/>
                    </a:cubicBezTo>
                    <a:cubicBezTo>
                      <a:pt x="411" y="1174"/>
                      <a:pt x="411" y="1174"/>
                      <a:pt x="411" y="1174"/>
                    </a:cubicBezTo>
                    <a:cubicBezTo>
                      <a:pt x="577" y="1151"/>
                      <a:pt x="691" y="1046"/>
                      <a:pt x="691" y="857"/>
                    </a:cubicBezTo>
                    <a:cubicBezTo>
                      <a:pt x="691" y="648"/>
                      <a:pt x="545" y="580"/>
                      <a:pt x="411" y="531"/>
                    </a:cubicBezTo>
                    <a:close/>
                    <a:moveTo>
                      <a:pt x="330" y="501"/>
                    </a:moveTo>
                    <a:cubicBezTo>
                      <a:pt x="248" y="471"/>
                      <a:pt x="182" y="438"/>
                      <a:pt x="182" y="351"/>
                    </a:cubicBezTo>
                    <a:cubicBezTo>
                      <a:pt x="182" y="271"/>
                      <a:pt x="243" y="232"/>
                      <a:pt x="330" y="221"/>
                    </a:cubicBezTo>
                    <a:lnTo>
                      <a:pt x="330" y="501"/>
                    </a:lnTo>
                    <a:close/>
                    <a:moveTo>
                      <a:pt x="402" y="1026"/>
                    </a:moveTo>
                    <a:cubicBezTo>
                      <a:pt x="402" y="702"/>
                      <a:pt x="402" y="702"/>
                      <a:pt x="402" y="702"/>
                    </a:cubicBezTo>
                    <a:cubicBezTo>
                      <a:pt x="477" y="734"/>
                      <a:pt x="537" y="777"/>
                      <a:pt x="537" y="874"/>
                    </a:cubicBezTo>
                    <a:cubicBezTo>
                      <a:pt x="537" y="962"/>
                      <a:pt x="485" y="1011"/>
                      <a:pt x="402" y="10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F5A9F788-5413-4D5A-A3CC-4C9F8D47FD2F}"/>
                </a:ext>
              </a:extLst>
            </p:cNvPr>
            <p:cNvGrpSpPr/>
            <p:nvPr/>
          </p:nvGrpSpPr>
          <p:grpSpPr>
            <a:xfrm>
              <a:off x="5913428" y="4985241"/>
              <a:ext cx="427213" cy="404145"/>
              <a:chOff x="8748712" y="2555876"/>
              <a:chExt cx="4410076" cy="4171950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14" name="Freeform 51">
                <a:extLst>
                  <a:ext uri="{FF2B5EF4-FFF2-40B4-BE49-F238E27FC236}">
                    <a16:creationId xmlns:a16="http://schemas.microsoft.com/office/drawing/2014/main" id="{208FE76F-FED1-474D-BB21-1DC227A7D0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58237" y="5708651"/>
                <a:ext cx="1020763" cy="1019175"/>
              </a:xfrm>
              <a:custGeom>
                <a:avLst/>
                <a:gdLst>
                  <a:gd name="T0" fmla="*/ 444 w 474"/>
                  <a:gd name="T1" fmla="*/ 0 h 475"/>
                  <a:gd name="T2" fmla="*/ 30 w 474"/>
                  <a:gd name="T3" fmla="*/ 0 h 475"/>
                  <a:gd name="T4" fmla="*/ 0 w 474"/>
                  <a:gd name="T5" fmla="*/ 30 h 475"/>
                  <a:gd name="T6" fmla="*/ 0 w 474"/>
                  <a:gd name="T7" fmla="*/ 445 h 475"/>
                  <a:gd name="T8" fmla="*/ 30 w 474"/>
                  <a:gd name="T9" fmla="*/ 475 h 475"/>
                  <a:gd name="T10" fmla="*/ 444 w 474"/>
                  <a:gd name="T11" fmla="*/ 475 h 475"/>
                  <a:gd name="T12" fmla="*/ 474 w 474"/>
                  <a:gd name="T13" fmla="*/ 445 h 475"/>
                  <a:gd name="T14" fmla="*/ 474 w 474"/>
                  <a:gd name="T15" fmla="*/ 30 h 475"/>
                  <a:gd name="T16" fmla="*/ 444 w 474"/>
                  <a:gd name="T17" fmla="*/ 0 h 475"/>
                  <a:gd name="T18" fmla="*/ 413 w 474"/>
                  <a:gd name="T19" fmla="*/ 414 h 475"/>
                  <a:gd name="T20" fmla="*/ 61 w 474"/>
                  <a:gd name="T21" fmla="*/ 414 h 475"/>
                  <a:gd name="T22" fmla="*/ 61 w 474"/>
                  <a:gd name="T23" fmla="*/ 61 h 475"/>
                  <a:gd name="T24" fmla="*/ 413 w 474"/>
                  <a:gd name="T25" fmla="*/ 61 h 475"/>
                  <a:gd name="T26" fmla="*/ 413 w 474"/>
                  <a:gd name="T27" fmla="*/ 4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475">
                    <a:moveTo>
                      <a:pt x="444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61"/>
                      <a:pt x="14" y="475"/>
                      <a:pt x="30" y="475"/>
                    </a:cubicBezTo>
                    <a:cubicBezTo>
                      <a:pt x="444" y="475"/>
                      <a:pt x="444" y="475"/>
                      <a:pt x="444" y="475"/>
                    </a:cubicBezTo>
                    <a:cubicBezTo>
                      <a:pt x="461" y="475"/>
                      <a:pt x="474" y="461"/>
                      <a:pt x="474" y="445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  <a:moveTo>
                      <a:pt x="413" y="414"/>
                    </a:moveTo>
                    <a:cubicBezTo>
                      <a:pt x="61" y="414"/>
                      <a:pt x="61" y="414"/>
                      <a:pt x="61" y="414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4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81E0D85D-7E9F-4CE2-8558-1657375CB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3775" y="4819651"/>
                <a:ext cx="1020763" cy="1908175"/>
              </a:xfrm>
              <a:custGeom>
                <a:avLst/>
                <a:gdLst>
                  <a:gd name="T0" fmla="*/ 444 w 474"/>
                  <a:gd name="T1" fmla="*/ 0 h 889"/>
                  <a:gd name="T2" fmla="*/ 31 w 474"/>
                  <a:gd name="T3" fmla="*/ 0 h 889"/>
                  <a:gd name="T4" fmla="*/ 0 w 474"/>
                  <a:gd name="T5" fmla="*/ 30 h 889"/>
                  <a:gd name="T6" fmla="*/ 0 w 474"/>
                  <a:gd name="T7" fmla="*/ 491 h 889"/>
                  <a:gd name="T8" fmla="*/ 31 w 474"/>
                  <a:gd name="T9" fmla="*/ 522 h 889"/>
                  <a:gd name="T10" fmla="*/ 61 w 474"/>
                  <a:gd name="T11" fmla="*/ 491 h 889"/>
                  <a:gd name="T12" fmla="*/ 61 w 474"/>
                  <a:gd name="T13" fmla="*/ 60 h 889"/>
                  <a:gd name="T14" fmla="*/ 414 w 474"/>
                  <a:gd name="T15" fmla="*/ 60 h 889"/>
                  <a:gd name="T16" fmla="*/ 414 w 474"/>
                  <a:gd name="T17" fmla="*/ 828 h 889"/>
                  <a:gd name="T18" fmla="*/ 61 w 474"/>
                  <a:gd name="T19" fmla="*/ 828 h 889"/>
                  <a:gd name="T20" fmla="*/ 61 w 474"/>
                  <a:gd name="T21" fmla="*/ 613 h 889"/>
                  <a:gd name="T22" fmla="*/ 31 w 474"/>
                  <a:gd name="T23" fmla="*/ 582 h 889"/>
                  <a:gd name="T24" fmla="*/ 0 w 474"/>
                  <a:gd name="T25" fmla="*/ 613 h 889"/>
                  <a:gd name="T26" fmla="*/ 0 w 474"/>
                  <a:gd name="T27" fmla="*/ 859 h 889"/>
                  <a:gd name="T28" fmla="*/ 31 w 474"/>
                  <a:gd name="T29" fmla="*/ 889 h 889"/>
                  <a:gd name="T30" fmla="*/ 444 w 474"/>
                  <a:gd name="T31" fmla="*/ 889 h 889"/>
                  <a:gd name="T32" fmla="*/ 474 w 474"/>
                  <a:gd name="T33" fmla="*/ 859 h 889"/>
                  <a:gd name="T34" fmla="*/ 474 w 474"/>
                  <a:gd name="T35" fmla="*/ 30 h 889"/>
                  <a:gd name="T36" fmla="*/ 444 w 474"/>
                  <a:gd name="T37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889">
                    <a:moveTo>
                      <a:pt x="444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91"/>
                      <a:pt x="0" y="491"/>
                      <a:pt x="0" y="491"/>
                    </a:cubicBezTo>
                    <a:cubicBezTo>
                      <a:pt x="0" y="508"/>
                      <a:pt x="14" y="522"/>
                      <a:pt x="31" y="522"/>
                    </a:cubicBezTo>
                    <a:cubicBezTo>
                      <a:pt x="47" y="522"/>
                      <a:pt x="61" y="508"/>
                      <a:pt x="61" y="491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414" y="60"/>
                      <a:pt x="414" y="60"/>
                      <a:pt x="414" y="60"/>
                    </a:cubicBezTo>
                    <a:cubicBezTo>
                      <a:pt x="414" y="828"/>
                      <a:pt x="414" y="828"/>
                      <a:pt x="414" y="828"/>
                    </a:cubicBezTo>
                    <a:cubicBezTo>
                      <a:pt x="61" y="828"/>
                      <a:pt x="61" y="828"/>
                      <a:pt x="61" y="828"/>
                    </a:cubicBezTo>
                    <a:cubicBezTo>
                      <a:pt x="61" y="613"/>
                      <a:pt x="61" y="613"/>
                      <a:pt x="61" y="613"/>
                    </a:cubicBezTo>
                    <a:cubicBezTo>
                      <a:pt x="61" y="596"/>
                      <a:pt x="47" y="582"/>
                      <a:pt x="31" y="582"/>
                    </a:cubicBezTo>
                    <a:cubicBezTo>
                      <a:pt x="14" y="582"/>
                      <a:pt x="0" y="596"/>
                      <a:pt x="0" y="613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0" y="875"/>
                      <a:pt x="14" y="889"/>
                      <a:pt x="31" y="889"/>
                    </a:cubicBezTo>
                    <a:cubicBezTo>
                      <a:pt x="444" y="889"/>
                      <a:pt x="444" y="889"/>
                      <a:pt x="444" y="889"/>
                    </a:cubicBezTo>
                    <a:cubicBezTo>
                      <a:pt x="461" y="889"/>
                      <a:pt x="474" y="875"/>
                      <a:pt x="474" y="859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53">
                <a:extLst>
                  <a:ext uri="{FF2B5EF4-FFF2-40B4-BE49-F238E27FC236}">
                    <a16:creationId xmlns:a16="http://schemas.microsoft.com/office/drawing/2014/main" id="{772390D6-ACC9-445C-9588-62812D2B80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12488" y="3927476"/>
                <a:ext cx="1020763" cy="2800350"/>
              </a:xfrm>
              <a:custGeom>
                <a:avLst/>
                <a:gdLst>
                  <a:gd name="T0" fmla="*/ 443 w 474"/>
                  <a:gd name="T1" fmla="*/ 0 h 1304"/>
                  <a:gd name="T2" fmla="*/ 30 w 474"/>
                  <a:gd name="T3" fmla="*/ 0 h 1304"/>
                  <a:gd name="T4" fmla="*/ 0 w 474"/>
                  <a:gd name="T5" fmla="*/ 31 h 1304"/>
                  <a:gd name="T6" fmla="*/ 0 w 474"/>
                  <a:gd name="T7" fmla="*/ 1274 h 1304"/>
                  <a:gd name="T8" fmla="*/ 30 w 474"/>
                  <a:gd name="T9" fmla="*/ 1304 h 1304"/>
                  <a:gd name="T10" fmla="*/ 443 w 474"/>
                  <a:gd name="T11" fmla="*/ 1304 h 1304"/>
                  <a:gd name="T12" fmla="*/ 474 w 474"/>
                  <a:gd name="T13" fmla="*/ 1274 h 1304"/>
                  <a:gd name="T14" fmla="*/ 474 w 474"/>
                  <a:gd name="T15" fmla="*/ 31 h 1304"/>
                  <a:gd name="T16" fmla="*/ 443 w 474"/>
                  <a:gd name="T17" fmla="*/ 0 h 1304"/>
                  <a:gd name="T18" fmla="*/ 413 w 474"/>
                  <a:gd name="T19" fmla="*/ 1243 h 1304"/>
                  <a:gd name="T20" fmla="*/ 60 w 474"/>
                  <a:gd name="T21" fmla="*/ 1243 h 1304"/>
                  <a:gd name="T22" fmla="*/ 60 w 474"/>
                  <a:gd name="T23" fmla="*/ 61 h 1304"/>
                  <a:gd name="T24" fmla="*/ 413 w 474"/>
                  <a:gd name="T25" fmla="*/ 61 h 1304"/>
                  <a:gd name="T26" fmla="*/ 413 w 474"/>
                  <a:gd name="T27" fmla="*/ 1243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1304">
                    <a:moveTo>
                      <a:pt x="443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1274"/>
                      <a:pt x="0" y="1274"/>
                      <a:pt x="0" y="1274"/>
                    </a:cubicBezTo>
                    <a:cubicBezTo>
                      <a:pt x="0" y="1290"/>
                      <a:pt x="13" y="1304"/>
                      <a:pt x="30" y="1304"/>
                    </a:cubicBezTo>
                    <a:cubicBezTo>
                      <a:pt x="443" y="1304"/>
                      <a:pt x="443" y="1304"/>
                      <a:pt x="443" y="1304"/>
                    </a:cubicBezTo>
                    <a:cubicBezTo>
                      <a:pt x="460" y="1304"/>
                      <a:pt x="474" y="1290"/>
                      <a:pt x="474" y="1274"/>
                    </a:cubicBezTo>
                    <a:cubicBezTo>
                      <a:pt x="474" y="31"/>
                      <a:pt x="474" y="31"/>
                      <a:pt x="474" y="31"/>
                    </a:cubicBezTo>
                    <a:cubicBezTo>
                      <a:pt x="474" y="14"/>
                      <a:pt x="460" y="0"/>
                      <a:pt x="443" y="0"/>
                    </a:cubicBezTo>
                    <a:close/>
                    <a:moveTo>
                      <a:pt x="413" y="1243"/>
                    </a:moveTo>
                    <a:cubicBezTo>
                      <a:pt x="60" y="1243"/>
                      <a:pt x="60" y="1243"/>
                      <a:pt x="60" y="1243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12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54">
                <a:extLst>
                  <a:ext uri="{FF2B5EF4-FFF2-40B4-BE49-F238E27FC236}">
                    <a16:creationId xmlns:a16="http://schemas.microsoft.com/office/drawing/2014/main" id="{009E7A14-B75B-404F-BFF3-348CE3D46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8025" y="3038476"/>
                <a:ext cx="1020763" cy="3689350"/>
              </a:xfrm>
              <a:custGeom>
                <a:avLst/>
                <a:gdLst>
                  <a:gd name="T0" fmla="*/ 444 w 474"/>
                  <a:gd name="T1" fmla="*/ 286 h 1718"/>
                  <a:gd name="T2" fmla="*/ 474 w 474"/>
                  <a:gd name="T3" fmla="*/ 256 h 1718"/>
                  <a:gd name="T4" fmla="*/ 474 w 474"/>
                  <a:gd name="T5" fmla="*/ 30 h 1718"/>
                  <a:gd name="T6" fmla="*/ 444 w 474"/>
                  <a:gd name="T7" fmla="*/ 0 h 1718"/>
                  <a:gd name="T8" fmla="*/ 30 w 474"/>
                  <a:gd name="T9" fmla="*/ 0 h 1718"/>
                  <a:gd name="T10" fmla="*/ 0 w 474"/>
                  <a:gd name="T11" fmla="*/ 30 h 1718"/>
                  <a:gd name="T12" fmla="*/ 0 w 474"/>
                  <a:gd name="T13" fmla="*/ 1688 h 1718"/>
                  <a:gd name="T14" fmla="*/ 30 w 474"/>
                  <a:gd name="T15" fmla="*/ 1718 h 1718"/>
                  <a:gd name="T16" fmla="*/ 444 w 474"/>
                  <a:gd name="T17" fmla="*/ 1718 h 1718"/>
                  <a:gd name="T18" fmla="*/ 474 w 474"/>
                  <a:gd name="T19" fmla="*/ 1688 h 1718"/>
                  <a:gd name="T20" fmla="*/ 474 w 474"/>
                  <a:gd name="T21" fmla="*/ 377 h 1718"/>
                  <a:gd name="T22" fmla="*/ 444 w 474"/>
                  <a:gd name="T23" fmla="*/ 347 h 1718"/>
                  <a:gd name="T24" fmla="*/ 413 w 474"/>
                  <a:gd name="T25" fmla="*/ 377 h 1718"/>
                  <a:gd name="T26" fmla="*/ 413 w 474"/>
                  <a:gd name="T27" fmla="*/ 1657 h 1718"/>
                  <a:gd name="T28" fmla="*/ 61 w 474"/>
                  <a:gd name="T29" fmla="*/ 1657 h 1718"/>
                  <a:gd name="T30" fmla="*/ 61 w 474"/>
                  <a:gd name="T31" fmla="*/ 61 h 1718"/>
                  <a:gd name="T32" fmla="*/ 413 w 474"/>
                  <a:gd name="T33" fmla="*/ 61 h 1718"/>
                  <a:gd name="T34" fmla="*/ 413 w 474"/>
                  <a:gd name="T35" fmla="*/ 256 h 1718"/>
                  <a:gd name="T36" fmla="*/ 444 w 474"/>
                  <a:gd name="T37" fmla="*/ 286 h 1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1718">
                    <a:moveTo>
                      <a:pt x="444" y="286"/>
                    </a:moveTo>
                    <a:cubicBezTo>
                      <a:pt x="460" y="286"/>
                      <a:pt x="474" y="273"/>
                      <a:pt x="474" y="256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4"/>
                      <a:pt x="460" y="0"/>
                      <a:pt x="444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1688"/>
                      <a:pt x="0" y="1688"/>
                      <a:pt x="0" y="1688"/>
                    </a:cubicBezTo>
                    <a:cubicBezTo>
                      <a:pt x="0" y="1704"/>
                      <a:pt x="13" y="1718"/>
                      <a:pt x="30" y="1718"/>
                    </a:cubicBezTo>
                    <a:cubicBezTo>
                      <a:pt x="444" y="1718"/>
                      <a:pt x="444" y="1718"/>
                      <a:pt x="444" y="1718"/>
                    </a:cubicBezTo>
                    <a:cubicBezTo>
                      <a:pt x="460" y="1718"/>
                      <a:pt x="474" y="1704"/>
                      <a:pt x="474" y="1688"/>
                    </a:cubicBezTo>
                    <a:cubicBezTo>
                      <a:pt x="474" y="377"/>
                      <a:pt x="474" y="377"/>
                      <a:pt x="474" y="377"/>
                    </a:cubicBezTo>
                    <a:cubicBezTo>
                      <a:pt x="474" y="360"/>
                      <a:pt x="460" y="347"/>
                      <a:pt x="444" y="347"/>
                    </a:cubicBezTo>
                    <a:cubicBezTo>
                      <a:pt x="427" y="347"/>
                      <a:pt x="413" y="360"/>
                      <a:pt x="413" y="377"/>
                    </a:cubicBezTo>
                    <a:cubicBezTo>
                      <a:pt x="413" y="1657"/>
                      <a:pt x="413" y="1657"/>
                      <a:pt x="413" y="1657"/>
                    </a:cubicBezTo>
                    <a:cubicBezTo>
                      <a:pt x="61" y="1657"/>
                      <a:pt x="61" y="1657"/>
                      <a:pt x="61" y="1657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cubicBezTo>
                      <a:pt x="413" y="256"/>
                      <a:pt x="413" y="256"/>
                      <a:pt x="413" y="256"/>
                    </a:cubicBezTo>
                    <a:cubicBezTo>
                      <a:pt x="413" y="273"/>
                      <a:pt x="427" y="286"/>
                      <a:pt x="444" y="2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55">
                <a:extLst>
                  <a:ext uri="{FF2B5EF4-FFF2-40B4-BE49-F238E27FC236}">
                    <a16:creationId xmlns:a16="http://schemas.microsoft.com/office/drawing/2014/main" id="{2D426835-1A20-4EF0-A383-4EF6A8F9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8712" y="2555876"/>
                <a:ext cx="2971800" cy="1709738"/>
              </a:xfrm>
              <a:custGeom>
                <a:avLst/>
                <a:gdLst>
                  <a:gd name="T0" fmla="*/ 34 w 1380"/>
                  <a:gd name="T1" fmla="*/ 796 h 796"/>
                  <a:gd name="T2" fmla="*/ 48 w 1380"/>
                  <a:gd name="T3" fmla="*/ 792 h 796"/>
                  <a:gd name="T4" fmla="*/ 1294 w 1380"/>
                  <a:gd name="T5" fmla="*/ 148 h 796"/>
                  <a:gd name="T6" fmla="*/ 1264 w 1380"/>
                  <a:gd name="T7" fmla="*/ 245 h 796"/>
                  <a:gd name="T8" fmla="*/ 1283 w 1380"/>
                  <a:gd name="T9" fmla="*/ 283 h 796"/>
                  <a:gd name="T10" fmla="*/ 1293 w 1380"/>
                  <a:gd name="T11" fmla="*/ 284 h 796"/>
                  <a:gd name="T12" fmla="*/ 1321 w 1380"/>
                  <a:gd name="T13" fmla="*/ 263 h 796"/>
                  <a:gd name="T14" fmla="*/ 1375 w 1380"/>
                  <a:gd name="T15" fmla="*/ 96 h 796"/>
                  <a:gd name="T16" fmla="*/ 1355 w 1380"/>
                  <a:gd name="T17" fmla="*/ 58 h 796"/>
                  <a:gd name="T18" fmla="*/ 1188 w 1380"/>
                  <a:gd name="T19" fmla="*/ 5 h 796"/>
                  <a:gd name="T20" fmla="*/ 1150 w 1380"/>
                  <a:gd name="T21" fmla="*/ 25 h 796"/>
                  <a:gd name="T22" fmla="*/ 1170 w 1380"/>
                  <a:gd name="T23" fmla="*/ 63 h 796"/>
                  <a:gd name="T24" fmla="*/ 1267 w 1380"/>
                  <a:gd name="T25" fmla="*/ 94 h 796"/>
                  <a:gd name="T26" fmla="*/ 20 w 1380"/>
                  <a:gd name="T27" fmla="*/ 739 h 796"/>
                  <a:gd name="T28" fmla="*/ 7 w 1380"/>
                  <a:gd name="T29" fmla="*/ 779 h 796"/>
                  <a:gd name="T30" fmla="*/ 34 w 1380"/>
                  <a:gd name="T31" fmla="*/ 796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80" h="796">
                    <a:moveTo>
                      <a:pt x="34" y="796"/>
                    </a:moveTo>
                    <a:cubicBezTo>
                      <a:pt x="39" y="796"/>
                      <a:pt x="44" y="795"/>
                      <a:pt x="48" y="792"/>
                    </a:cubicBezTo>
                    <a:cubicBezTo>
                      <a:pt x="1294" y="148"/>
                      <a:pt x="1294" y="148"/>
                      <a:pt x="1294" y="148"/>
                    </a:cubicBezTo>
                    <a:cubicBezTo>
                      <a:pt x="1264" y="245"/>
                      <a:pt x="1264" y="245"/>
                      <a:pt x="1264" y="245"/>
                    </a:cubicBezTo>
                    <a:cubicBezTo>
                      <a:pt x="1259" y="261"/>
                      <a:pt x="1267" y="278"/>
                      <a:pt x="1283" y="283"/>
                    </a:cubicBezTo>
                    <a:cubicBezTo>
                      <a:pt x="1286" y="284"/>
                      <a:pt x="1290" y="284"/>
                      <a:pt x="1293" y="284"/>
                    </a:cubicBezTo>
                    <a:cubicBezTo>
                      <a:pt x="1305" y="284"/>
                      <a:pt x="1317" y="276"/>
                      <a:pt x="1321" y="263"/>
                    </a:cubicBezTo>
                    <a:cubicBezTo>
                      <a:pt x="1375" y="96"/>
                      <a:pt x="1375" y="96"/>
                      <a:pt x="1375" y="96"/>
                    </a:cubicBezTo>
                    <a:cubicBezTo>
                      <a:pt x="1380" y="80"/>
                      <a:pt x="1371" y="63"/>
                      <a:pt x="1355" y="58"/>
                    </a:cubicBezTo>
                    <a:cubicBezTo>
                      <a:pt x="1188" y="5"/>
                      <a:pt x="1188" y="5"/>
                      <a:pt x="1188" y="5"/>
                    </a:cubicBezTo>
                    <a:cubicBezTo>
                      <a:pt x="1172" y="0"/>
                      <a:pt x="1155" y="9"/>
                      <a:pt x="1150" y="25"/>
                    </a:cubicBezTo>
                    <a:cubicBezTo>
                      <a:pt x="1145" y="41"/>
                      <a:pt x="1154" y="58"/>
                      <a:pt x="1170" y="63"/>
                    </a:cubicBezTo>
                    <a:cubicBezTo>
                      <a:pt x="1267" y="94"/>
                      <a:pt x="1267" y="94"/>
                      <a:pt x="1267" y="94"/>
                    </a:cubicBezTo>
                    <a:cubicBezTo>
                      <a:pt x="20" y="739"/>
                      <a:pt x="20" y="739"/>
                      <a:pt x="20" y="739"/>
                    </a:cubicBezTo>
                    <a:cubicBezTo>
                      <a:pt x="6" y="746"/>
                      <a:pt x="0" y="765"/>
                      <a:pt x="7" y="779"/>
                    </a:cubicBezTo>
                    <a:cubicBezTo>
                      <a:pt x="13" y="790"/>
                      <a:pt x="23" y="796"/>
                      <a:pt x="34" y="7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C2FEA2A0-5F63-467D-BBFA-FD79A0610DD8}"/>
                </a:ext>
              </a:extLst>
            </p:cNvPr>
            <p:cNvGrpSpPr/>
            <p:nvPr/>
          </p:nvGrpSpPr>
          <p:grpSpPr>
            <a:xfrm>
              <a:off x="4648084" y="4222841"/>
              <a:ext cx="425448" cy="500354"/>
              <a:chOff x="2542111" y="1792000"/>
              <a:chExt cx="738971" cy="869081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20" name="Freeform 59">
                <a:extLst>
                  <a:ext uri="{FF2B5EF4-FFF2-40B4-BE49-F238E27FC236}">
                    <a16:creationId xmlns:a16="http://schemas.microsoft.com/office/drawing/2014/main" id="{23DD92C8-3F5E-4981-8192-3362565A0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333" y="1792000"/>
                <a:ext cx="231819" cy="124216"/>
              </a:xfrm>
              <a:custGeom>
                <a:avLst/>
                <a:gdLst>
                  <a:gd name="T0" fmla="*/ 1588 w 1596"/>
                  <a:gd name="T1" fmla="*/ 741 h 857"/>
                  <a:gd name="T2" fmla="*/ 732 w 1596"/>
                  <a:gd name="T3" fmla="*/ 0 h 857"/>
                  <a:gd name="T4" fmla="*/ 34 w 1596"/>
                  <a:gd name="T5" fmla="*/ 355 h 857"/>
                  <a:gd name="T6" fmla="*/ 56 w 1596"/>
                  <a:gd name="T7" fmla="*/ 497 h 857"/>
                  <a:gd name="T8" fmla="*/ 198 w 1596"/>
                  <a:gd name="T9" fmla="*/ 475 h 857"/>
                  <a:gd name="T10" fmla="*/ 732 w 1596"/>
                  <a:gd name="T11" fmla="*/ 203 h 857"/>
                  <a:gd name="T12" fmla="*/ 1386 w 1596"/>
                  <a:gd name="T13" fmla="*/ 770 h 857"/>
                  <a:gd name="T14" fmla="*/ 1487 w 1596"/>
                  <a:gd name="T15" fmla="*/ 857 h 857"/>
                  <a:gd name="T16" fmla="*/ 1501 w 1596"/>
                  <a:gd name="T17" fmla="*/ 856 h 857"/>
                  <a:gd name="T18" fmla="*/ 1588 w 1596"/>
                  <a:gd name="T19" fmla="*/ 741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6" h="857">
                    <a:moveTo>
                      <a:pt x="1588" y="741"/>
                    </a:moveTo>
                    <a:cubicBezTo>
                      <a:pt x="1527" y="319"/>
                      <a:pt x="1159" y="0"/>
                      <a:pt x="732" y="0"/>
                    </a:cubicBezTo>
                    <a:cubicBezTo>
                      <a:pt x="457" y="0"/>
                      <a:pt x="196" y="133"/>
                      <a:pt x="34" y="355"/>
                    </a:cubicBezTo>
                    <a:cubicBezTo>
                      <a:pt x="0" y="400"/>
                      <a:pt x="10" y="464"/>
                      <a:pt x="56" y="497"/>
                    </a:cubicBezTo>
                    <a:cubicBezTo>
                      <a:pt x="101" y="530"/>
                      <a:pt x="165" y="520"/>
                      <a:pt x="198" y="475"/>
                    </a:cubicBezTo>
                    <a:cubicBezTo>
                      <a:pt x="322" y="305"/>
                      <a:pt x="522" y="203"/>
                      <a:pt x="732" y="203"/>
                    </a:cubicBezTo>
                    <a:cubicBezTo>
                      <a:pt x="1059" y="203"/>
                      <a:pt x="1340" y="447"/>
                      <a:pt x="1386" y="770"/>
                    </a:cubicBezTo>
                    <a:cubicBezTo>
                      <a:pt x="1394" y="821"/>
                      <a:pt x="1437" y="857"/>
                      <a:pt x="1487" y="857"/>
                    </a:cubicBezTo>
                    <a:cubicBezTo>
                      <a:pt x="1492" y="857"/>
                      <a:pt x="1496" y="857"/>
                      <a:pt x="1501" y="856"/>
                    </a:cubicBezTo>
                    <a:cubicBezTo>
                      <a:pt x="1557" y="848"/>
                      <a:pt x="1596" y="797"/>
                      <a:pt x="1588" y="7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60">
                <a:extLst>
                  <a:ext uri="{FF2B5EF4-FFF2-40B4-BE49-F238E27FC236}">
                    <a16:creationId xmlns:a16="http://schemas.microsoft.com/office/drawing/2014/main" id="{FADB3E21-210C-4030-AC09-90F766A8C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155" y="1983521"/>
                <a:ext cx="680882" cy="103102"/>
              </a:xfrm>
              <a:custGeom>
                <a:avLst/>
                <a:gdLst>
                  <a:gd name="T0" fmla="*/ 4668 w 4688"/>
                  <a:gd name="T1" fmla="*/ 558 h 712"/>
                  <a:gd name="T2" fmla="*/ 4363 w 4688"/>
                  <a:gd name="T3" fmla="*/ 49 h 712"/>
                  <a:gd name="T4" fmla="*/ 4276 w 4688"/>
                  <a:gd name="T5" fmla="*/ 0 h 712"/>
                  <a:gd name="T6" fmla="*/ 3984 w 4688"/>
                  <a:gd name="T7" fmla="*/ 0 h 712"/>
                  <a:gd name="T8" fmla="*/ 3882 w 4688"/>
                  <a:gd name="T9" fmla="*/ 102 h 712"/>
                  <a:gd name="T10" fmla="*/ 3984 w 4688"/>
                  <a:gd name="T11" fmla="*/ 203 h 712"/>
                  <a:gd name="T12" fmla="*/ 4219 w 4688"/>
                  <a:gd name="T13" fmla="*/ 203 h 712"/>
                  <a:gd name="T14" fmla="*/ 4402 w 4688"/>
                  <a:gd name="T15" fmla="*/ 508 h 712"/>
                  <a:gd name="T16" fmla="*/ 286 w 4688"/>
                  <a:gd name="T17" fmla="*/ 508 h 712"/>
                  <a:gd name="T18" fmla="*/ 469 w 4688"/>
                  <a:gd name="T19" fmla="*/ 203 h 712"/>
                  <a:gd name="T20" fmla="*/ 577 w 4688"/>
                  <a:gd name="T21" fmla="*/ 203 h 712"/>
                  <a:gd name="T22" fmla="*/ 679 w 4688"/>
                  <a:gd name="T23" fmla="*/ 102 h 712"/>
                  <a:gd name="T24" fmla="*/ 577 w 4688"/>
                  <a:gd name="T25" fmla="*/ 0 h 712"/>
                  <a:gd name="T26" fmla="*/ 412 w 4688"/>
                  <a:gd name="T27" fmla="*/ 0 h 712"/>
                  <a:gd name="T28" fmla="*/ 325 w 4688"/>
                  <a:gd name="T29" fmla="*/ 49 h 712"/>
                  <a:gd name="T30" fmla="*/ 19 w 4688"/>
                  <a:gd name="T31" fmla="*/ 558 h 712"/>
                  <a:gd name="T32" fmla="*/ 18 w 4688"/>
                  <a:gd name="T33" fmla="*/ 660 h 712"/>
                  <a:gd name="T34" fmla="*/ 107 w 4688"/>
                  <a:gd name="T35" fmla="*/ 712 h 712"/>
                  <a:gd name="T36" fmla="*/ 4581 w 4688"/>
                  <a:gd name="T37" fmla="*/ 712 h 712"/>
                  <a:gd name="T38" fmla="*/ 4670 w 4688"/>
                  <a:gd name="T39" fmla="*/ 660 h 712"/>
                  <a:gd name="T40" fmla="*/ 4668 w 4688"/>
                  <a:gd name="T41" fmla="*/ 558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88" h="712">
                    <a:moveTo>
                      <a:pt x="4668" y="558"/>
                    </a:moveTo>
                    <a:cubicBezTo>
                      <a:pt x="4363" y="49"/>
                      <a:pt x="4363" y="49"/>
                      <a:pt x="4363" y="49"/>
                    </a:cubicBezTo>
                    <a:cubicBezTo>
                      <a:pt x="4345" y="19"/>
                      <a:pt x="4312" y="0"/>
                      <a:pt x="4276" y="0"/>
                    </a:cubicBezTo>
                    <a:cubicBezTo>
                      <a:pt x="3984" y="0"/>
                      <a:pt x="3984" y="0"/>
                      <a:pt x="3984" y="0"/>
                    </a:cubicBezTo>
                    <a:cubicBezTo>
                      <a:pt x="3928" y="0"/>
                      <a:pt x="3882" y="46"/>
                      <a:pt x="3882" y="102"/>
                    </a:cubicBezTo>
                    <a:cubicBezTo>
                      <a:pt x="3882" y="158"/>
                      <a:pt x="3928" y="203"/>
                      <a:pt x="3984" y="203"/>
                    </a:cubicBezTo>
                    <a:cubicBezTo>
                      <a:pt x="4219" y="203"/>
                      <a:pt x="4219" y="203"/>
                      <a:pt x="4219" y="203"/>
                    </a:cubicBezTo>
                    <a:cubicBezTo>
                      <a:pt x="4402" y="508"/>
                      <a:pt x="4402" y="508"/>
                      <a:pt x="4402" y="508"/>
                    </a:cubicBezTo>
                    <a:cubicBezTo>
                      <a:pt x="286" y="508"/>
                      <a:pt x="286" y="508"/>
                      <a:pt x="286" y="508"/>
                    </a:cubicBezTo>
                    <a:cubicBezTo>
                      <a:pt x="469" y="203"/>
                      <a:pt x="469" y="203"/>
                      <a:pt x="469" y="203"/>
                    </a:cubicBezTo>
                    <a:cubicBezTo>
                      <a:pt x="577" y="203"/>
                      <a:pt x="577" y="203"/>
                      <a:pt x="577" y="203"/>
                    </a:cubicBezTo>
                    <a:cubicBezTo>
                      <a:pt x="633" y="203"/>
                      <a:pt x="679" y="158"/>
                      <a:pt x="679" y="102"/>
                    </a:cubicBezTo>
                    <a:cubicBezTo>
                      <a:pt x="679" y="46"/>
                      <a:pt x="633" y="0"/>
                      <a:pt x="577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376" y="0"/>
                      <a:pt x="343" y="19"/>
                      <a:pt x="325" y="49"/>
                    </a:cubicBezTo>
                    <a:cubicBezTo>
                      <a:pt x="19" y="558"/>
                      <a:pt x="19" y="558"/>
                      <a:pt x="19" y="558"/>
                    </a:cubicBezTo>
                    <a:cubicBezTo>
                      <a:pt x="1" y="589"/>
                      <a:pt x="0" y="628"/>
                      <a:pt x="18" y="660"/>
                    </a:cubicBezTo>
                    <a:cubicBezTo>
                      <a:pt x="36" y="692"/>
                      <a:pt x="70" y="712"/>
                      <a:pt x="107" y="712"/>
                    </a:cubicBezTo>
                    <a:cubicBezTo>
                      <a:pt x="4581" y="712"/>
                      <a:pt x="4581" y="712"/>
                      <a:pt x="4581" y="712"/>
                    </a:cubicBezTo>
                    <a:cubicBezTo>
                      <a:pt x="4618" y="712"/>
                      <a:pt x="4652" y="692"/>
                      <a:pt x="4670" y="660"/>
                    </a:cubicBezTo>
                    <a:cubicBezTo>
                      <a:pt x="4688" y="628"/>
                      <a:pt x="4687" y="589"/>
                      <a:pt x="4668" y="5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61">
                <a:extLst>
                  <a:ext uri="{FF2B5EF4-FFF2-40B4-BE49-F238E27FC236}">
                    <a16:creationId xmlns:a16="http://schemas.microsoft.com/office/drawing/2014/main" id="{CCC85CCD-F10D-4996-876F-D9CBF8197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0191" y="1873989"/>
                <a:ext cx="248110" cy="207062"/>
              </a:xfrm>
              <a:custGeom>
                <a:avLst/>
                <a:gdLst>
                  <a:gd name="T0" fmla="*/ 1690 w 1708"/>
                  <a:gd name="T1" fmla="*/ 376 h 1429"/>
                  <a:gd name="T2" fmla="*/ 1626 w 1708"/>
                  <a:gd name="T3" fmla="*/ 331 h 1429"/>
                  <a:gd name="T4" fmla="*/ 240 w 1708"/>
                  <a:gd name="T5" fmla="*/ 7 h 1429"/>
                  <a:gd name="T6" fmla="*/ 163 w 1708"/>
                  <a:gd name="T7" fmla="*/ 19 h 1429"/>
                  <a:gd name="T8" fmla="*/ 118 w 1708"/>
                  <a:gd name="T9" fmla="*/ 82 h 1429"/>
                  <a:gd name="T10" fmla="*/ 13 w 1708"/>
                  <a:gd name="T11" fmla="*/ 529 h 1429"/>
                  <a:gd name="T12" fmla="*/ 89 w 1708"/>
                  <a:gd name="T13" fmla="*/ 651 h 1429"/>
                  <a:gd name="T14" fmla="*/ 211 w 1708"/>
                  <a:gd name="T15" fmla="*/ 576 h 1429"/>
                  <a:gd name="T16" fmla="*/ 293 w 1708"/>
                  <a:gd name="T17" fmla="*/ 228 h 1429"/>
                  <a:gd name="T18" fmla="*/ 1481 w 1708"/>
                  <a:gd name="T19" fmla="*/ 506 h 1429"/>
                  <a:gd name="T20" fmla="*/ 1294 w 1708"/>
                  <a:gd name="T21" fmla="*/ 1304 h 1429"/>
                  <a:gd name="T22" fmla="*/ 1370 w 1708"/>
                  <a:gd name="T23" fmla="*/ 1426 h 1429"/>
                  <a:gd name="T24" fmla="*/ 1393 w 1708"/>
                  <a:gd name="T25" fmla="*/ 1429 h 1429"/>
                  <a:gd name="T26" fmla="*/ 1492 w 1708"/>
                  <a:gd name="T27" fmla="*/ 1350 h 1429"/>
                  <a:gd name="T28" fmla="*/ 1702 w 1708"/>
                  <a:gd name="T29" fmla="*/ 453 h 1429"/>
                  <a:gd name="T30" fmla="*/ 1690 w 1708"/>
                  <a:gd name="T31" fmla="*/ 376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8" h="1429">
                    <a:moveTo>
                      <a:pt x="1690" y="376"/>
                    </a:moveTo>
                    <a:cubicBezTo>
                      <a:pt x="1675" y="353"/>
                      <a:pt x="1653" y="337"/>
                      <a:pt x="1626" y="331"/>
                    </a:cubicBezTo>
                    <a:cubicBezTo>
                      <a:pt x="240" y="7"/>
                      <a:pt x="240" y="7"/>
                      <a:pt x="240" y="7"/>
                    </a:cubicBezTo>
                    <a:cubicBezTo>
                      <a:pt x="214" y="0"/>
                      <a:pt x="186" y="5"/>
                      <a:pt x="163" y="19"/>
                    </a:cubicBezTo>
                    <a:cubicBezTo>
                      <a:pt x="140" y="33"/>
                      <a:pt x="124" y="56"/>
                      <a:pt x="118" y="82"/>
                    </a:cubicBezTo>
                    <a:cubicBezTo>
                      <a:pt x="13" y="529"/>
                      <a:pt x="13" y="529"/>
                      <a:pt x="13" y="529"/>
                    </a:cubicBezTo>
                    <a:cubicBezTo>
                      <a:pt x="0" y="584"/>
                      <a:pt x="34" y="639"/>
                      <a:pt x="89" y="651"/>
                    </a:cubicBezTo>
                    <a:cubicBezTo>
                      <a:pt x="144" y="664"/>
                      <a:pt x="199" y="630"/>
                      <a:pt x="211" y="576"/>
                    </a:cubicBezTo>
                    <a:cubicBezTo>
                      <a:pt x="293" y="228"/>
                      <a:pt x="293" y="228"/>
                      <a:pt x="293" y="228"/>
                    </a:cubicBezTo>
                    <a:cubicBezTo>
                      <a:pt x="1481" y="506"/>
                      <a:pt x="1481" y="506"/>
                      <a:pt x="1481" y="506"/>
                    </a:cubicBezTo>
                    <a:cubicBezTo>
                      <a:pt x="1294" y="1304"/>
                      <a:pt x="1294" y="1304"/>
                      <a:pt x="1294" y="1304"/>
                    </a:cubicBezTo>
                    <a:cubicBezTo>
                      <a:pt x="1281" y="1359"/>
                      <a:pt x="1315" y="1413"/>
                      <a:pt x="1370" y="1426"/>
                    </a:cubicBezTo>
                    <a:cubicBezTo>
                      <a:pt x="1378" y="1428"/>
                      <a:pt x="1386" y="1429"/>
                      <a:pt x="1393" y="1429"/>
                    </a:cubicBezTo>
                    <a:cubicBezTo>
                      <a:pt x="1440" y="1429"/>
                      <a:pt x="1481" y="1397"/>
                      <a:pt x="1492" y="1350"/>
                    </a:cubicBezTo>
                    <a:cubicBezTo>
                      <a:pt x="1702" y="453"/>
                      <a:pt x="1702" y="453"/>
                      <a:pt x="1702" y="453"/>
                    </a:cubicBezTo>
                    <a:cubicBezTo>
                      <a:pt x="1708" y="427"/>
                      <a:pt x="1704" y="399"/>
                      <a:pt x="1690" y="3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62">
                <a:extLst>
                  <a:ext uri="{FF2B5EF4-FFF2-40B4-BE49-F238E27FC236}">
                    <a16:creationId xmlns:a16="http://schemas.microsoft.com/office/drawing/2014/main" id="{5478855B-B0C3-4482-9D76-8349EE1E3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708" y="1836478"/>
                <a:ext cx="291623" cy="248324"/>
              </a:xfrm>
              <a:custGeom>
                <a:avLst/>
                <a:gdLst>
                  <a:gd name="T0" fmla="*/ 2002 w 2008"/>
                  <a:gd name="T1" fmla="*/ 876 h 1714"/>
                  <a:gd name="T2" fmla="*/ 1909 w 2008"/>
                  <a:gd name="T3" fmla="*/ 92 h 1714"/>
                  <a:gd name="T4" fmla="*/ 1871 w 2008"/>
                  <a:gd name="T5" fmla="*/ 24 h 1714"/>
                  <a:gd name="T6" fmla="*/ 1796 w 2008"/>
                  <a:gd name="T7" fmla="*/ 3 h 1714"/>
                  <a:gd name="T8" fmla="*/ 95 w 2008"/>
                  <a:gd name="T9" fmla="*/ 204 h 1714"/>
                  <a:gd name="T10" fmla="*/ 6 w 2008"/>
                  <a:gd name="T11" fmla="*/ 317 h 1714"/>
                  <a:gd name="T12" fmla="*/ 161 w 2008"/>
                  <a:gd name="T13" fmla="*/ 1624 h 1714"/>
                  <a:gd name="T14" fmla="*/ 262 w 2008"/>
                  <a:gd name="T15" fmla="*/ 1714 h 1714"/>
                  <a:gd name="T16" fmla="*/ 274 w 2008"/>
                  <a:gd name="T17" fmla="*/ 1713 h 1714"/>
                  <a:gd name="T18" fmla="*/ 363 w 2008"/>
                  <a:gd name="T19" fmla="*/ 1600 h 1714"/>
                  <a:gd name="T20" fmla="*/ 220 w 2008"/>
                  <a:gd name="T21" fmla="*/ 394 h 1714"/>
                  <a:gd name="T22" fmla="*/ 1719 w 2008"/>
                  <a:gd name="T23" fmla="*/ 217 h 1714"/>
                  <a:gd name="T24" fmla="*/ 1800 w 2008"/>
                  <a:gd name="T25" fmla="*/ 899 h 1714"/>
                  <a:gd name="T26" fmla="*/ 1913 w 2008"/>
                  <a:gd name="T27" fmla="*/ 988 h 1714"/>
                  <a:gd name="T28" fmla="*/ 2002 w 2008"/>
                  <a:gd name="T29" fmla="*/ 876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08" h="1714">
                    <a:moveTo>
                      <a:pt x="2002" y="876"/>
                    </a:moveTo>
                    <a:cubicBezTo>
                      <a:pt x="1909" y="92"/>
                      <a:pt x="1909" y="92"/>
                      <a:pt x="1909" y="92"/>
                    </a:cubicBezTo>
                    <a:cubicBezTo>
                      <a:pt x="1906" y="65"/>
                      <a:pt x="1892" y="41"/>
                      <a:pt x="1871" y="24"/>
                    </a:cubicBezTo>
                    <a:cubicBezTo>
                      <a:pt x="1850" y="7"/>
                      <a:pt x="1823" y="0"/>
                      <a:pt x="1796" y="3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39" y="210"/>
                      <a:pt x="0" y="261"/>
                      <a:pt x="6" y="317"/>
                    </a:cubicBezTo>
                    <a:cubicBezTo>
                      <a:pt x="161" y="1624"/>
                      <a:pt x="161" y="1624"/>
                      <a:pt x="161" y="1624"/>
                    </a:cubicBezTo>
                    <a:cubicBezTo>
                      <a:pt x="167" y="1676"/>
                      <a:pt x="211" y="1714"/>
                      <a:pt x="262" y="1714"/>
                    </a:cubicBezTo>
                    <a:cubicBezTo>
                      <a:pt x="266" y="1714"/>
                      <a:pt x="270" y="1713"/>
                      <a:pt x="274" y="1713"/>
                    </a:cubicBezTo>
                    <a:cubicBezTo>
                      <a:pt x="329" y="1706"/>
                      <a:pt x="369" y="1656"/>
                      <a:pt x="363" y="1600"/>
                    </a:cubicBezTo>
                    <a:cubicBezTo>
                      <a:pt x="220" y="394"/>
                      <a:pt x="220" y="394"/>
                      <a:pt x="220" y="394"/>
                    </a:cubicBezTo>
                    <a:cubicBezTo>
                      <a:pt x="1719" y="217"/>
                      <a:pt x="1719" y="217"/>
                      <a:pt x="1719" y="217"/>
                    </a:cubicBezTo>
                    <a:cubicBezTo>
                      <a:pt x="1800" y="899"/>
                      <a:pt x="1800" y="899"/>
                      <a:pt x="1800" y="899"/>
                    </a:cubicBezTo>
                    <a:cubicBezTo>
                      <a:pt x="1806" y="955"/>
                      <a:pt x="1857" y="995"/>
                      <a:pt x="1913" y="988"/>
                    </a:cubicBezTo>
                    <a:cubicBezTo>
                      <a:pt x="1968" y="982"/>
                      <a:pt x="2008" y="931"/>
                      <a:pt x="2002" y="8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63">
                <a:extLst>
                  <a:ext uri="{FF2B5EF4-FFF2-40B4-BE49-F238E27FC236}">
                    <a16:creationId xmlns:a16="http://schemas.microsoft.com/office/drawing/2014/main" id="{AEDA1C0C-AECF-4C79-A743-52177AD0C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348" y="1932935"/>
                <a:ext cx="299768" cy="151545"/>
              </a:xfrm>
              <a:custGeom>
                <a:avLst/>
                <a:gdLst>
                  <a:gd name="T0" fmla="*/ 2051 w 2064"/>
                  <a:gd name="T1" fmla="*/ 921 h 1046"/>
                  <a:gd name="T2" fmla="*/ 1849 w 2064"/>
                  <a:gd name="T3" fmla="*/ 81 h 1046"/>
                  <a:gd name="T4" fmla="*/ 1803 w 2064"/>
                  <a:gd name="T5" fmla="*/ 18 h 1046"/>
                  <a:gd name="T6" fmla="*/ 1726 w 2064"/>
                  <a:gd name="T7" fmla="*/ 6 h 1046"/>
                  <a:gd name="T8" fmla="*/ 88 w 2064"/>
                  <a:gd name="T9" fmla="*/ 400 h 1046"/>
                  <a:gd name="T10" fmla="*/ 13 w 2064"/>
                  <a:gd name="T11" fmla="*/ 523 h 1046"/>
                  <a:gd name="T12" fmla="*/ 114 w 2064"/>
                  <a:gd name="T13" fmla="*/ 942 h 1046"/>
                  <a:gd name="T14" fmla="*/ 237 w 2064"/>
                  <a:gd name="T15" fmla="*/ 1017 h 1046"/>
                  <a:gd name="T16" fmla="*/ 312 w 2064"/>
                  <a:gd name="T17" fmla="*/ 895 h 1046"/>
                  <a:gd name="T18" fmla="*/ 235 w 2064"/>
                  <a:gd name="T19" fmla="*/ 574 h 1046"/>
                  <a:gd name="T20" fmla="*/ 1675 w 2064"/>
                  <a:gd name="T21" fmla="*/ 228 h 1046"/>
                  <a:gd name="T22" fmla="*/ 1853 w 2064"/>
                  <a:gd name="T23" fmla="*/ 968 h 1046"/>
                  <a:gd name="T24" fmla="*/ 1952 w 2064"/>
                  <a:gd name="T25" fmla="*/ 1046 h 1046"/>
                  <a:gd name="T26" fmla="*/ 1976 w 2064"/>
                  <a:gd name="T27" fmla="*/ 1043 h 1046"/>
                  <a:gd name="T28" fmla="*/ 2051 w 2064"/>
                  <a:gd name="T29" fmla="*/ 921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4" h="1046">
                    <a:moveTo>
                      <a:pt x="2051" y="921"/>
                    </a:moveTo>
                    <a:cubicBezTo>
                      <a:pt x="1849" y="81"/>
                      <a:pt x="1849" y="81"/>
                      <a:pt x="1849" y="81"/>
                    </a:cubicBezTo>
                    <a:cubicBezTo>
                      <a:pt x="1843" y="55"/>
                      <a:pt x="1826" y="32"/>
                      <a:pt x="1803" y="18"/>
                    </a:cubicBezTo>
                    <a:cubicBezTo>
                      <a:pt x="1780" y="4"/>
                      <a:pt x="1753" y="0"/>
                      <a:pt x="1726" y="6"/>
                    </a:cubicBezTo>
                    <a:cubicBezTo>
                      <a:pt x="88" y="400"/>
                      <a:pt x="88" y="400"/>
                      <a:pt x="88" y="400"/>
                    </a:cubicBezTo>
                    <a:cubicBezTo>
                      <a:pt x="34" y="413"/>
                      <a:pt x="0" y="468"/>
                      <a:pt x="13" y="523"/>
                    </a:cubicBezTo>
                    <a:cubicBezTo>
                      <a:pt x="114" y="942"/>
                      <a:pt x="114" y="942"/>
                      <a:pt x="114" y="942"/>
                    </a:cubicBezTo>
                    <a:cubicBezTo>
                      <a:pt x="127" y="997"/>
                      <a:pt x="182" y="1031"/>
                      <a:pt x="237" y="1017"/>
                    </a:cubicBezTo>
                    <a:cubicBezTo>
                      <a:pt x="291" y="1004"/>
                      <a:pt x="325" y="949"/>
                      <a:pt x="312" y="895"/>
                    </a:cubicBezTo>
                    <a:cubicBezTo>
                      <a:pt x="235" y="574"/>
                      <a:pt x="235" y="574"/>
                      <a:pt x="235" y="574"/>
                    </a:cubicBezTo>
                    <a:cubicBezTo>
                      <a:pt x="1675" y="228"/>
                      <a:pt x="1675" y="228"/>
                      <a:pt x="1675" y="228"/>
                    </a:cubicBezTo>
                    <a:cubicBezTo>
                      <a:pt x="1853" y="968"/>
                      <a:pt x="1853" y="968"/>
                      <a:pt x="1853" y="968"/>
                    </a:cubicBezTo>
                    <a:cubicBezTo>
                      <a:pt x="1864" y="1015"/>
                      <a:pt x="1906" y="1046"/>
                      <a:pt x="1952" y="1046"/>
                    </a:cubicBezTo>
                    <a:cubicBezTo>
                      <a:pt x="1960" y="1046"/>
                      <a:pt x="1968" y="1045"/>
                      <a:pt x="1976" y="1043"/>
                    </a:cubicBezTo>
                    <a:cubicBezTo>
                      <a:pt x="2031" y="1030"/>
                      <a:pt x="2064" y="975"/>
                      <a:pt x="2051" y="9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64">
                <a:extLst>
                  <a:ext uri="{FF2B5EF4-FFF2-40B4-BE49-F238E27FC236}">
                    <a16:creationId xmlns:a16="http://schemas.microsoft.com/office/drawing/2014/main" id="{BEB6C81F-1B47-4519-A251-13B43001E9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42111" y="2057258"/>
                <a:ext cx="738971" cy="603823"/>
              </a:xfrm>
              <a:custGeom>
                <a:avLst/>
                <a:gdLst>
                  <a:gd name="T0" fmla="*/ 4883 w 5088"/>
                  <a:gd name="T1" fmla="*/ 96 h 4169"/>
                  <a:gd name="T2" fmla="*/ 4781 w 5088"/>
                  <a:gd name="T3" fmla="*/ 0 h 4169"/>
                  <a:gd name="T4" fmla="*/ 307 w 5088"/>
                  <a:gd name="T5" fmla="*/ 0 h 4169"/>
                  <a:gd name="T6" fmla="*/ 205 w 5088"/>
                  <a:gd name="T7" fmla="*/ 96 h 4169"/>
                  <a:gd name="T8" fmla="*/ 2 w 5088"/>
                  <a:gd name="T9" fmla="*/ 4062 h 4169"/>
                  <a:gd name="T10" fmla="*/ 30 w 5088"/>
                  <a:gd name="T11" fmla="*/ 4137 h 4169"/>
                  <a:gd name="T12" fmla="*/ 103 w 5088"/>
                  <a:gd name="T13" fmla="*/ 4169 h 4169"/>
                  <a:gd name="T14" fmla="*/ 4985 w 5088"/>
                  <a:gd name="T15" fmla="*/ 4169 h 4169"/>
                  <a:gd name="T16" fmla="*/ 5058 w 5088"/>
                  <a:gd name="T17" fmla="*/ 4137 h 4169"/>
                  <a:gd name="T18" fmla="*/ 5086 w 5088"/>
                  <a:gd name="T19" fmla="*/ 4062 h 4169"/>
                  <a:gd name="T20" fmla="*/ 4883 w 5088"/>
                  <a:gd name="T21" fmla="*/ 96 h 4169"/>
                  <a:gd name="T22" fmla="*/ 210 w 5088"/>
                  <a:gd name="T23" fmla="*/ 3966 h 4169"/>
                  <a:gd name="T24" fmla="*/ 403 w 5088"/>
                  <a:gd name="T25" fmla="*/ 203 h 4169"/>
                  <a:gd name="T26" fmla="*/ 4685 w 5088"/>
                  <a:gd name="T27" fmla="*/ 203 h 4169"/>
                  <a:gd name="T28" fmla="*/ 4878 w 5088"/>
                  <a:gd name="T29" fmla="*/ 3966 h 4169"/>
                  <a:gd name="T30" fmla="*/ 210 w 5088"/>
                  <a:gd name="T31" fmla="*/ 3966 h 4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88" h="4169">
                    <a:moveTo>
                      <a:pt x="4883" y="96"/>
                    </a:moveTo>
                    <a:cubicBezTo>
                      <a:pt x="4880" y="42"/>
                      <a:pt x="4835" y="0"/>
                      <a:pt x="4781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253" y="0"/>
                      <a:pt x="208" y="42"/>
                      <a:pt x="205" y="96"/>
                    </a:cubicBezTo>
                    <a:cubicBezTo>
                      <a:pt x="2" y="4062"/>
                      <a:pt x="2" y="4062"/>
                      <a:pt x="2" y="4062"/>
                    </a:cubicBezTo>
                    <a:cubicBezTo>
                      <a:pt x="0" y="4090"/>
                      <a:pt x="10" y="4117"/>
                      <a:pt x="30" y="4137"/>
                    </a:cubicBezTo>
                    <a:cubicBezTo>
                      <a:pt x="49" y="4158"/>
                      <a:pt x="75" y="4169"/>
                      <a:pt x="103" y="4169"/>
                    </a:cubicBezTo>
                    <a:cubicBezTo>
                      <a:pt x="4985" y="4169"/>
                      <a:pt x="4985" y="4169"/>
                      <a:pt x="4985" y="4169"/>
                    </a:cubicBezTo>
                    <a:cubicBezTo>
                      <a:pt x="5012" y="4169"/>
                      <a:pt x="5039" y="4158"/>
                      <a:pt x="5058" y="4137"/>
                    </a:cubicBezTo>
                    <a:cubicBezTo>
                      <a:pt x="5078" y="4117"/>
                      <a:pt x="5088" y="4090"/>
                      <a:pt x="5086" y="4062"/>
                    </a:cubicBezTo>
                    <a:lnTo>
                      <a:pt x="4883" y="96"/>
                    </a:lnTo>
                    <a:close/>
                    <a:moveTo>
                      <a:pt x="210" y="3966"/>
                    </a:moveTo>
                    <a:cubicBezTo>
                      <a:pt x="403" y="203"/>
                      <a:pt x="403" y="203"/>
                      <a:pt x="403" y="203"/>
                    </a:cubicBezTo>
                    <a:cubicBezTo>
                      <a:pt x="4685" y="203"/>
                      <a:pt x="4685" y="203"/>
                      <a:pt x="4685" y="203"/>
                    </a:cubicBezTo>
                    <a:cubicBezTo>
                      <a:pt x="4878" y="3966"/>
                      <a:pt x="4878" y="3966"/>
                      <a:pt x="4878" y="3966"/>
                    </a:cubicBezTo>
                    <a:lnTo>
                      <a:pt x="210" y="39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65">
                <a:extLst>
                  <a:ext uri="{FF2B5EF4-FFF2-40B4-BE49-F238E27FC236}">
                    <a16:creationId xmlns:a16="http://schemas.microsoft.com/office/drawing/2014/main" id="{503C7305-60C9-487D-804C-C8C40020FD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8098" y="2116097"/>
                <a:ext cx="88634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3 w 610"/>
                  <a:gd name="T13" fmla="*/ 305 h 610"/>
                  <a:gd name="T14" fmla="*/ 305 w 610"/>
                  <a:gd name="T15" fmla="*/ 204 h 610"/>
                  <a:gd name="T16" fmla="*/ 406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6" y="0"/>
                      <a:pt x="0" y="137"/>
                      <a:pt x="0" y="305"/>
                    </a:cubicBezTo>
                    <a:cubicBezTo>
                      <a:pt x="0" y="474"/>
                      <a:pt x="136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3" y="361"/>
                      <a:pt x="203" y="305"/>
                    </a:cubicBezTo>
                    <a:cubicBezTo>
                      <a:pt x="203" y="249"/>
                      <a:pt x="249" y="204"/>
                      <a:pt x="305" y="204"/>
                    </a:cubicBezTo>
                    <a:cubicBezTo>
                      <a:pt x="361" y="204"/>
                      <a:pt x="406" y="249"/>
                      <a:pt x="406" y="305"/>
                    </a:cubicBezTo>
                    <a:cubicBezTo>
                      <a:pt x="406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66">
                <a:extLst>
                  <a:ext uri="{FF2B5EF4-FFF2-40B4-BE49-F238E27FC236}">
                    <a16:creationId xmlns:a16="http://schemas.microsoft.com/office/drawing/2014/main" id="{95393D07-415A-4AAE-AE5E-E3874BDD1B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6568" y="2116097"/>
                <a:ext cx="88526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4 w 610"/>
                  <a:gd name="T13" fmla="*/ 305 h 610"/>
                  <a:gd name="T14" fmla="*/ 305 w 610"/>
                  <a:gd name="T15" fmla="*/ 204 h 610"/>
                  <a:gd name="T16" fmla="*/ 407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474"/>
                      <a:pt x="137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4" y="361"/>
                      <a:pt x="204" y="305"/>
                    </a:cubicBezTo>
                    <a:cubicBezTo>
                      <a:pt x="204" y="249"/>
                      <a:pt x="249" y="204"/>
                      <a:pt x="305" y="204"/>
                    </a:cubicBezTo>
                    <a:cubicBezTo>
                      <a:pt x="361" y="204"/>
                      <a:pt x="407" y="249"/>
                      <a:pt x="407" y="305"/>
                    </a:cubicBezTo>
                    <a:cubicBezTo>
                      <a:pt x="407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67">
                <a:extLst>
                  <a:ext uri="{FF2B5EF4-FFF2-40B4-BE49-F238E27FC236}">
                    <a16:creationId xmlns:a16="http://schemas.microsoft.com/office/drawing/2014/main" id="{EAB990F0-B7A9-4710-9CAE-DD47BF66C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6148" y="2160253"/>
                <a:ext cx="251004" cy="220995"/>
              </a:xfrm>
              <a:custGeom>
                <a:avLst/>
                <a:gdLst>
                  <a:gd name="T0" fmla="*/ 1627 w 1728"/>
                  <a:gd name="T1" fmla="*/ 0 h 1526"/>
                  <a:gd name="T2" fmla="*/ 1619 w 1728"/>
                  <a:gd name="T3" fmla="*/ 0 h 1526"/>
                  <a:gd name="T4" fmla="*/ 1517 w 1728"/>
                  <a:gd name="T5" fmla="*/ 102 h 1526"/>
                  <a:gd name="T6" fmla="*/ 1525 w 1728"/>
                  <a:gd name="T7" fmla="*/ 141 h 1526"/>
                  <a:gd name="T8" fmla="*/ 1525 w 1728"/>
                  <a:gd name="T9" fmla="*/ 661 h 1526"/>
                  <a:gd name="T10" fmla="*/ 864 w 1728"/>
                  <a:gd name="T11" fmla="*/ 1322 h 1526"/>
                  <a:gd name="T12" fmla="*/ 203 w 1728"/>
                  <a:gd name="T13" fmla="*/ 661 h 1526"/>
                  <a:gd name="T14" fmla="*/ 203 w 1728"/>
                  <a:gd name="T15" fmla="*/ 102 h 1526"/>
                  <a:gd name="T16" fmla="*/ 101 w 1728"/>
                  <a:gd name="T17" fmla="*/ 0 h 1526"/>
                  <a:gd name="T18" fmla="*/ 0 w 1728"/>
                  <a:gd name="T19" fmla="*/ 102 h 1526"/>
                  <a:gd name="T20" fmla="*/ 0 w 1728"/>
                  <a:gd name="T21" fmla="*/ 661 h 1526"/>
                  <a:gd name="T22" fmla="*/ 864 w 1728"/>
                  <a:gd name="T23" fmla="*/ 1526 h 1526"/>
                  <a:gd name="T24" fmla="*/ 1728 w 1728"/>
                  <a:gd name="T25" fmla="*/ 661 h 1526"/>
                  <a:gd name="T26" fmla="*/ 1728 w 1728"/>
                  <a:gd name="T27" fmla="*/ 102 h 1526"/>
                  <a:gd name="T28" fmla="*/ 1627 w 1728"/>
                  <a:gd name="T29" fmla="*/ 0 h 1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28" h="1526">
                    <a:moveTo>
                      <a:pt x="1627" y="0"/>
                    </a:moveTo>
                    <a:cubicBezTo>
                      <a:pt x="1619" y="0"/>
                      <a:pt x="1619" y="0"/>
                      <a:pt x="1619" y="0"/>
                    </a:cubicBezTo>
                    <a:cubicBezTo>
                      <a:pt x="1563" y="0"/>
                      <a:pt x="1517" y="46"/>
                      <a:pt x="1517" y="102"/>
                    </a:cubicBezTo>
                    <a:cubicBezTo>
                      <a:pt x="1517" y="116"/>
                      <a:pt x="1520" y="129"/>
                      <a:pt x="1525" y="141"/>
                    </a:cubicBezTo>
                    <a:cubicBezTo>
                      <a:pt x="1525" y="661"/>
                      <a:pt x="1525" y="661"/>
                      <a:pt x="1525" y="661"/>
                    </a:cubicBezTo>
                    <a:cubicBezTo>
                      <a:pt x="1525" y="1026"/>
                      <a:pt x="1228" y="1322"/>
                      <a:pt x="864" y="1322"/>
                    </a:cubicBezTo>
                    <a:cubicBezTo>
                      <a:pt x="499" y="1322"/>
                      <a:pt x="203" y="1026"/>
                      <a:pt x="203" y="661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03" y="46"/>
                      <a:pt x="157" y="0"/>
                      <a:pt x="101" y="0"/>
                    </a:cubicBezTo>
                    <a:cubicBezTo>
                      <a:pt x="45" y="0"/>
                      <a:pt x="0" y="46"/>
                      <a:pt x="0" y="102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1138"/>
                      <a:pt x="387" y="1526"/>
                      <a:pt x="864" y="1526"/>
                    </a:cubicBezTo>
                    <a:cubicBezTo>
                      <a:pt x="1341" y="1526"/>
                      <a:pt x="1728" y="1138"/>
                      <a:pt x="1728" y="661"/>
                    </a:cubicBezTo>
                    <a:cubicBezTo>
                      <a:pt x="1728" y="102"/>
                      <a:pt x="1728" y="102"/>
                      <a:pt x="1728" y="102"/>
                    </a:cubicBezTo>
                    <a:cubicBezTo>
                      <a:pt x="1728" y="46"/>
                      <a:pt x="1683" y="0"/>
                      <a:pt x="162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B774F93B-C917-4D19-92C2-7B1BF1F7E09E}"/>
                </a:ext>
              </a:extLst>
            </p:cNvPr>
            <p:cNvGrpSpPr/>
            <p:nvPr/>
          </p:nvGrpSpPr>
          <p:grpSpPr>
            <a:xfrm>
              <a:off x="4617421" y="2785926"/>
              <a:ext cx="446882" cy="475668"/>
              <a:chOff x="11308987" y="-5216723"/>
              <a:chExt cx="12099925" cy="12879388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230" name="Freeform 71">
                <a:extLst>
                  <a:ext uri="{FF2B5EF4-FFF2-40B4-BE49-F238E27FC236}">
                    <a16:creationId xmlns:a16="http://schemas.microsoft.com/office/drawing/2014/main" id="{EE8DC0CB-9243-426C-B43D-FE5C705D55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08987" y="-5216723"/>
                <a:ext cx="12099925" cy="12879388"/>
              </a:xfrm>
              <a:custGeom>
                <a:avLst/>
                <a:gdLst>
                  <a:gd name="T0" fmla="*/ 5574 w 5624"/>
                  <a:gd name="T1" fmla="*/ 1327 h 6003"/>
                  <a:gd name="T2" fmla="*/ 2850 w 5624"/>
                  <a:gd name="T3" fmla="*/ 12 h 6003"/>
                  <a:gd name="T4" fmla="*/ 2774 w 5624"/>
                  <a:gd name="T5" fmla="*/ 12 h 6003"/>
                  <a:gd name="T6" fmla="*/ 50 w 5624"/>
                  <a:gd name="T7" fmla="*/ 1327 h 6003"/>
                  <a:gd name="T8" fmla="*/ 0 w 5624"/>
                  <a:gd name="T9" fmla="*/ 1406 h 6003"/>
                  <a:gd name="T10" fmla="*/ 0 w 5624"/>
                  <a:gd name="T11" fmla="*/ 4600 h 6003"/>
                  <a:gd name="T12" fmla="*/ 50 w 5624"/>
                  <a:gd name="T13" fmla="*/ 4679 h 6003"/>
                  <a:gd name="T14" fmla="*/ 2774 w 5624"/>
                  <a:gd name="T15" fmla="*/ 5994 h 6003"/>
                  <a:gd name="T16" fmla="*/ 2812 w 5624"/>
                  <a:gd name="T17" fmla="*/ 6003 h 6003"/>
                  <a:gd name="T18" fmla="*/ 2850 w 5624"/>
                  <a:gd name="T19" fmla="*/ 5994 h 6003"/>
                  <a:gd name="T20" fmla="*/ 5574 w 5624"/>
                  <a:gd name="T21" fmla="*/ 4679 h 6003"/>
                  <a:gd name="T22" fmla="*/ 5624 w 5624"/>
                  <a:gd name="T23" fmla="*/ 4600 h 6003"/>
                  <a:gd name="T24" fmla="*/ 5624 w 5624"/>
                  <a:gd name="T25" fmla="*/ 1406 h 6003"/>
                  <a:gd name="T26" fmla="*/ 5574 w 5624"/>
                  <a:gd name="T27" fmla="*/ 1327 h 6003"/>
                  <a:gd name="T28" fmla="*/ 2812 w 5624"/>
                  <a:gd name="T29" fmla="*/ 188 h 6003"/>
                  <a:gd name="T30" fmla="*/ 5334 w 5624"/>
                  <a:gd name="T31" fmla="*/ 1406 h 6003"/>
                  <a:gd name="T32" fmla="*/ 4603 w 5624"/>
                  <a:gd name="T33" fmla="*/ 1759 h 6003"/>
                  <a:gd name="T34" fmla="*/ 4588 w 5624"/>
                  <a:gd name="T35" fmla="*/ 1750 h 6003"/>
                  <a:gd name="T36" fmla="*/ 2083 w 5624"/>
                  <a:gd name="T37" fmla="*/ 540 h 6003"/>
                  <a:gd name="T38" fmla="*/ 2812 w 5624"/>
                  <a:gd name="T39" fmla="*/ 188 h 6003"/>
                  <a:gd name="T40" fmla="*/ 1885 w 5624"/>
                  <a:gd name="T41" fmla="*/ 640 h 6003"/>
                  <a:gd name="T42" fmla="*/ 4403 w 5624"/>
                  <a:gd name="T43" fmla="*/ 1855 h 6003"/>
                  <a:gd name="T44" fmla="*/ 3887 w 5624"/>
                  <a:gd name="T45" fmla="*/ 2104 h 6003"/>
                  <a:gd name="T46" fmla="*/ 1370 w 5624"/>
                  <a:gd name="T47" fmla="*/ 889 h 6003"/>
                  <a:gd name="T48" fmla="*/ 1885 w 5624"/>
                  <a:gd name="T49" fmla="*/ 640 h 6003"/>
                  <a:gd name="T50" fmla="*/ 4462 w 5624"/>
                  <a:gd name="T51" fmla="*/ 2022 h 6003"/>
                  <a:gd name="T52" fmla="*/ 4462 w 5624"/>
                  <a:gd name="T53" fmla="*/ 2943 h 6003"/>
                  <a:gd name="T54" fmla="*/ 3980 w 5624"/>
                  <a:gd name="T55" fmla="*/ 3175 h 6003"/>
                  <a:gd name="T56" fmla="*/ 3980 w 5624"/>
                  <a:gd name="T57" fmla="*/ 2255 h 6003"/>
                  <a:gd name="T58" fmla="*/ 4462 w 5624"/>
                  <a:gd name="T59" fmla="*/ 2022 h 6003"/>
                  <a:gd name="T60" fmla="*/ 5448 w 5624"/>
                  <a:gd name="T61" fmla="*/ 4545 h 6003"/>
                  <a:gd name="T62" fmla="*/ 2900 w 5624"/>
                  <a:gd name="T63" fmla="*/ 5775 h 6003"/>
                  <a:gd name="T64" fmla="*/ 2900 w 5624"/>
                  <a:gd name="T65" fmla="*/ 2776 h 6003"/>
                  <a:gd name="T66" fmla="*/ 3508 w 5624"/>
                  <a:gd name="T67" fmla="*/ 2483 h 6003"/>
                  <a:gd name="T68" fmla="*/ 3549 w 5624"/>
                  <a:gd name="T69" fmla="*/ 2366 h 6003"/>
                  <a:gd name="T70" fmla="*/ 3431 w 5624"/>
                  <a:gd name="T71" fmla="*/ 2325 h 6003"/>
                  <a:gd name="T72" fmla="*/ 2812 w 5624"/>
                  <a:gd name="T73" fmla="*/ 2624 h 6003"/>
                  <a:gd name="T74" fmla="*/ 2568 w 5624"/>
                  <a:gd name="T75" fmla="*/ 2506 h 6003"/>
                  <a:gd name="T76" fmla="*/ 2451 w 5624"/>
                  <a:gd name="T77" fmla="*/ 2547 h 6003"/>
                  <a:gd name="T78" fmla="*/ 2492 w 5624"/>
                  <a:gd name="T79" fmla="*/ 2664 h 6003"/>
                  <a:gd name="T80" fmla="*/ 2724 w 5624"/>
                  <a:gd name="T81" fmla="*/ 2776 h 6003"/>
                  <a:gd name="T82" fmla="*/ 2724 w 5624"/>
                  <a:gd name="T83" fmla="*/ 5775 h 6003"/>
                  <a:gd name="T84" fmla="*/ 176 w 5624"/>
                  <a:gd name="T85" fmla="*/ 4545 h 6003"/>
                  <a:gd name="T86" fmla="*/ 176 w 5624"/>
                  <a:gd name="T87" fmla="*/ 1546 h 6003"/>
                  <a:gd name="T88" fmla="*/ 2116 w 5624"/>
                  <a:gd name="T89" fmla="*/ 2483 h 6003"/>
                  <a:gd name="T90" fmla="*/ 2154 w 5624"/>
                  <a:gd name="T91" fmla="*/ 2492 h 6003"/>
                  <a:gd name="T92" fmla="*/ 2234 w 5624"/>
                  <a:gd name="T93" fmla="*/ 2442 h 6003"/>
                  <a:gd name="T94" fmla="*/ 2193 w 5624"/>
                  <a:gd name="T95" fmla="*/ 2325 h 6003"/>
                  <a:gd name="T96" fmla="*/ 290 w 5624"/>
                  <a:gd name="T97" fmla="*/ 1406 h 6003"/>
                  <a:gd name="T98" fmla="*/ 1163 w 5624"/>
                  <a:gd name="T99" fmla="*/ 985 h 6003"/>
                  <a:gd name="T100" fmla="*/ 3803 w 5624"/>
                  <a:gd name="T101" fmla="*/ 2259 h 6003"/>
                  <a:gd name="T102" fmla="*/ 3804 w 5624"/>
                  <a:gd name="T103" fmla="*/ 2261 h 6003"/>
                  <a:gd name="T104" fmla="*/ 3804 w 5624"/>
                  <a:gd name="T105" fmla="*/ 3315 h 6003"/>
                  <a:gd name="T106" fmla="*/ 3846 w 5624"/>
                  <a:gd name="T107" fmla="*/ 3390 h 6003"/>
                  <a:gd name="T108" fmla="*/ 3892 w 5624"/>
                  <a:gd name="T109" fmla="*/ 3403 h 6003"/>
                  <a:gd name="T110" fmla="*/ 3931 w 5624"/>
                  <a:gd name="T111" fmla="*/ 3394 h 6003"/>
                  <a:gd name="T112" fmla="*/ 4588 w 5624"/>
                  <a:gd name="T113" fmla="*/ 3077 h 6003"/>
                  <a:gd name="T114" fmla="*/ 4638 w 5624"/>
                  <a:gd name="T115" fmla="*/ 2998 h 6003"/>
                  <a:gd name="T116" fmla="*/ 4638 w 5624"/>
                  <a:gd name="T117" fmla="*/ 1937 h 6003"/>
                  <a:gd name="T118" fmla="*/ 5448 w 5624"/>
                  <a:gd name="T119" fmla="*/ 1546 h 6003"/>
                  <a:gd name="T120" fmla="*/ 5448 w 5624"/>
                  <a:gd name="T121" fmla="*/ 4545 h 6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24" h="6003">
                    <a:moveTo>
                      <a:pt x="5574" y="1327"/>
                    </a:moveTo>
                    <a:cubicBezTo>
                      <a:pt x="2850" y="12"/>
                      <a:pt x="2850" y="12"/>
                      <a:pt x="2850" y="12"/>
                    </a:cubicBezTo>
                    <a:cubicBezTo>
                      <a:pt x="2826" y="0"/>
                      <a:pt x="2798" y="0"/>
                      <a:pt x="2774" y="12"/>
                    </a:cubicBezTo>
                    <a:cubicBezTo>
                      <a:pt x="50" y="1327"/>
                      <a:pt x="50" y="1327"/>
                      <a:pt x="50" y="1327"/>
                    </a:cubicBezTo>
                    <a:cubicBezTo>
                      <a:pt x="19" y="1342"/>
                      <a:pt x="0" y="1372"/>
                      <a:pt x="0" y="1406"/>
                    </a:cubicBezTo>
                    <a:cubicBezTo>
                      <a:pt x="0" y="4600"/>
                      <a:pt x="0" y="4600"/>
                      <a:pt x="0" y="4600"/>
                    </a:cubicBezTo>
                    <a:cubicBezTo>
                      <a:pt x="0" y="4634"/>
                      <a:pt x="19" y="4664"/>
                      <a:pt x="50" y="4679"/>
                    </a:cubicBezTo>
                    <a:cubicBezTo>
                      <a:pt x="2774" y="5994"/>
                      <a:pt x="2774" y="5994"/>
                      <a:pt x="2774" y="5994"/>
                    </a:cubicBezTo>
                    <a:cubicBezTo>
                      <a:pt x="2786" y="6000"/>
                      <a:pt x="2799" y="6003"/>
                      <a:pt x="2812" y="6003"/>
                    </a:cubicBezTo>
                    <a:cubicBezTo>
                      <a:pt x="2825" y="6003"/>
                      <a:pt x="2838" y="6000"/>
                      <a:pt x="2850" y="5994"/>
                    </a:cubicBezTo>
                    <a:cubicBezTo>
                      <a:pt x="5574" y="4679"/>
                      <a:pt x="5574" y="4679"/>
                      <a:pt x="5574" y="4679"/>
                    </a:cubicBezTo>
                    <a:cubicBezTo>
                      <a:pt x="5605" y="4664"/>
                      <a:pt x="5624" y="4634"/>
                      <a:pt x="5624" y="4600"/>
                    </a:cubicBezTo>
                    <a:cubicBezTo>
                      <a:pt x="5624" y="1406"/>
                      <a:pt x="5624" y="1406"/>
                      <a:pt x="5624" y="1406"/>
                    </a:cubicBezTo>
                    <a:cubicBezTo>
                      <a:pt x="5624" y="1372"/>
                      <a:pt x="5605" y="1342"/>
                      <a:pt x="5574" y="1327"/>
                    </a:cubicBezTo>
                    <a:close/>
                    <a:moveTo>
                      <a:pt x="2812" y="188"/>
                    </a:moveTo>
                    <a:cubicBezTo>
                      <a:pt x="5334" y="1406"/>
                      <a:pt x="5334" y="1406"/>
                      <a:pt x="5334" y="1406"/>
                    </a:cubicBezTo>
                    <a:cubicBezTo>
                      <a:pt x="4603" y="1759"/>
                      <a:pt x="4603" y="1759"/>
                      <a:pt x="4603" y="1759"/>
                    </a:cubicBezTo>
                    <a:cubicBezTo>
                      <a:pt x="4598" y="1755"/>
                      <a:pt x="4593" y="1752"/>
                      <a:pt x="4588" y="1750"/>
                    </a:cubicBezTo>
                    <a:cubicBezTo>
                      <a:pt x="2083" y="540"/>
                      <a:pt x="2083" y="540"/>
                      <a:pt x="2083" y="540"/>
                    </a:cubicBezTo>
                    <a:lnTo>
                      <a:pt x="2812" y="188"/>
                    </a:lnTo>
                    <a:close/>
                    <a:moveTo>
                      <a:pt x="1885" y="640"/>
                    </a:moveTo>
                    <a:cubicBezTo>
                      <a:pt x="4403" y="1855"/>
                      <a:pt x="4403" y="1855"/>
                      <a:pt x="4403" y="1855"/>
                    </a:cubicBezTo>
                    <a:cubicBezTo>
                      <a:pt x="3887" y="2104"/>
                      <a:pt x="3887" y="2104"/>
                      <a:pt x="3887" y="2104"/>
                    </a:cubicBezTo>
                    <a:cubicBezTo>
                      <a:pt x="1370" y="889"/>
                      <a:pt x="1370" y="889"/>
                      <a:pt x="1370" y="889"/>
                    </a:cubicBezTo>
                    <a:lnTo>
                      <a:pt x="1885" y="640"/>
                    </a:lnTo>
                    <a:close/>
                    <a:moveTo>
                      <a:pt x="4462" y="2022"/>
                    </a:moveTo>
                    <a:cubicBezTo>
                      <a:pt x="4462" y="2943"/>
                      <a:pt x="4462" y="2943"/>
                      <a:pt x="4462" y="2943"/>
                    </a:cubicBezTo>
                    <a:cubicBezTo>
                      <a:pt x="3980" y="3175"/>
                      <a:pt x="3980" y="3175"/>
                      <a:pt x="3980" y="3175"/>
                    </a:cubicBezTo>
                    <a:cubicBezTo>
                      <a:pt x="3980" y="2255"/>
                      <a:pt x="3980" y="2255"/>
                      <a:pt x="3980" y="2255"/>
                    </a:cubicBezTo>
                    <a:lnTo>
                      <a:pt x="4462" y="2022"/>
                    </a:lnTo>
                    <a:close/>
                    <a:moveTo>
                      <a:pt x="5448" y="4545"/>
                    </a:moveTo>
                    <a:cubicBezTo>
                      <a:pt x="2900" y="5775"/>
                      <a:pt x="2900" y="5775"/>
                      <a:pt x="2900" y="5775"/>
                    </a:cubicBezTo>
                    <a:cubicBezTo>
                      <a:pt x="2900" y="2776"/>
                      <a:pt x="2900" y="2776"/>
                      <a:pt x="2900" y="2776"/>
                    </a:cubicBezTo>
                    <a:cubicBezTo>
                      <a:pt x="3508" y="2483"/>
                      <a:pt x="3508" y="2483"/>
                      <a:pt x="3508" y="2483"/>
                    </a:cubicBezTo>
                    <a:cubicBezTo>
                      <a:pt x="3551" y="2462"/>
                      <a:pt x="3570" y="2409"/>
                      <a:pt x="3549" y="2366"/>
                    </a:cubicBezTo>
                    <a:cubicBezTo>
                      <a:pt x="3528" y="2322"/>
                      <a:pt x="3475" y="2303"/>
                      <a:pt x="3431" y="2325"/>
                    </a:cubicBezTo>
                    <a:cubicBezTo>
                      <a:pt x="2812" y="2624"/>
                      <a:pt x="2812" y="2624"/>
                      <a:pt x="2812" y="2624"/>
                    </a:cubicBezTo>
                    <a:cubicBezTo>
                      <a:pt x="2568" y="2506"/>
                      <a:pt x="2568" y="2506"/>
                      <a:pt x="2568" y="2506"/>
                    </a:cubicBezTo>
                    <a:cubicBezTo>
                      <a:pt x="2525" y="2485"/>
                      <a:pt x="2472" y="2503"/>
                      <a:pt x="2451" y="2547"/>
                    </a:cubicBezTo>
                    <a:cubicBezTo>
                      <a:pt x="2430" y="2591"/>
                      <a:pt x="2448" y="2643"/>
                      <a:pt x="2492" y="2664"/>
                    </a:cubicBezTo>
                    <a:cubicBezTo>
                      <a:pt x="2724" y="2776"/>
                      <a:pt x="2724" y="2776"/>
                      <a:pt x="2724" y="2776"/>
                    </a:cubicBezTo>
                    <a:cubicBezTo>
                      <a:pt x="2724" y="5775"/>
                      <a:pt x="2724" y="5775"/>
                      <a:pt x="2724" y="5775"/>
                    </a:cubicBezTo>
                    <a:cubicBezTo>
                      <a:pt x="176" y="4545"/>
                      <a:pt x="176" y="4545"/>
                      <a:pt x="176" y="4545"/>
                    </a:cubicBezTo>
                    <a:cubicBezTo>
                      <a:pt x="176" y="1546"/>
                      <a:pt x="176" y="1546"/>
                      <a:pt x="176" y="1546"/>
                    </a:cubicBezTo>
                    <a:cubicBezTo>
                      <a:pt x="2116" y="2483"/>
                      <a:pt x="2116" y="2483"/>
                      <a:pt x="2116" y="2483"/>
                    </a:cubicBezTo>
                    <a:cubicBezTo>
                      <a:pt x="2129" y="2489"/>
                      <a:pt x="2142" y="2492"/>
                      <a:pt x="2154" y="2492"/>
                    </a:cubicBezTo>
                    <a:cubicBezTo>
                      <a:pt x="2187" y="2492"/>
                      <a:pt x="2218" y="2473"/>
                      <a:pt x="2234" y="2442"/>
                    </a:cubicBezTo>
                    <a:cubicBezTo>
                      <a:pt x="2255" y="2398"/>
                      <a:pt x="2236" y="2346"/>
                      <a:pt x="2193" y="2325"/>
                    </a:cubicBezTo>
                    <a:cubicBezTo>
                      <a:pt x="290" y="1406"/>
                      <a:pt x="290" y="1406"/>
                      <a:pt x="290" y="1406"/>
                    </a:cubicBezTo>
                    <a:cubicBezTo>
                      <a:pt x="1163" y="985"/>
                      <a:pt x="1163" y="985"/>
                      <a:pt x="1163" y="985"/>
                    </a:cubicBezTo>
                    <a:cubicBezTo>
                      <a:pt x="3803" y="2259"/>
                      <a:pt x="3803" y="2259"/>
                      <a:pt x="3803" y="2259"/>
                    </a:cubicBezTo>
                    <a:cubicBezTo>
                      <a:pt x="3804" y="2260"/>
                      <a:pt x="3804" y="2260"/>
                      <a:pt x="3804" y="2261"/>
                    </a:cubicBezTo>
                    <a:cubicBezTo>
                      <a:pt x="3804" y="3315"/>
                      <a:pt x="3804" y="3315"/>
                      <a:pt x="3804" y="3315"/>
                    </a:cubicBezTo>
                    <a:cubicBezTo>
                      <a:pt x="3804" y="3346"/>
                      <a:pt x="3820" y="3374"/>
                      <a:pt x="3846" y="3390"/>
                    </a:cubicBezTo>
                    <a:cubicBezTo>
                      <a:pt x="3860" y="3399"/>
                      <a:pt x="3876" y="3403"/>
                      <a:pt x="3892" y="3403"/>
                    </a:cubicBezTo>
                    <a:cubicBezTo>
                      <a:pt x="3905" y="3403"/>
                      <a:pt x="3918" y="3400"/>
                      <a:pt x="3931" y="3394"/>
                    </a:cubicBezTo>
                    <a:cubicBezTo>
                      <a:pt x="4588" y="3077"/>
                      <a:pt x="4588" y="3077"/>
                      <a:pt x="4588" y="3077"/>
                    </a:cubicBezTo>
                    <a:cubicBezTo>
                      <a:pt x="4618" y="3062"/>
                      <a:pt x="4638" y="3032"/>
                      <a:pt x="4638" y="2998"/>
                    </a:cubicBezTo>
                    <a:cubicBezTo>
                      <a:pt x="4638" y="1937"/>
                      <a:pt x="4638" y="1937"/>
                      <a:pt x="4638" y="1937"/>
                    </a:cubicBezTo>
                    <a:cubicBezTo>
                      <a:pt x="5448" y="1546"/>
                      <a:pt x="5448" y="1546"/>
                      <a:pt x="5448" y="1546"/>
                    </a:cubicBezTo>
                    <a:cubicBezTo>
                      <a:pt x="5448" y="4545"/>
                      <a:pt x="5448" y="4545"/>
                      <a:pt x="5448" y="45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72">
                <a:extLst>
                  <a:ext uri="{FF2B5EF4-FFF2-40B4-BE49-F238E27FC236}">
                    <a16:creationId xmlns:a16="http://schemas.microsoft.com/office/drawing/2014/main" id="{BA19080D-F649-47FD-9818-83C33F343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3344665"/>
                <a:ext cx="1290638" cy="817563"/>
              </a:xfrm>
              <a:custGeom>
                <a:avLst/>
                <a:gdLst>
                  <a:gd name="T0" fmla="*/ 538 w 600"/>
                  <a:gd name="T1" fmla="*/ 214 h 381"/>
                  <a:gd name="T2" fmla="*/ 138 w 600"/>
                  <a:gd name="T3" fmla="*/ 21 h 381"/>
                  <a:gd name="T4" fmla="*/ 21 w 600"/>
                  <a:gd name="T5" fmla="*/ 62 h 381"/>
                  <a:gd name="T6" fmla="*/ 62 w 600"/>
                  <a:gd name="T7" fmla="*/ 179 h 381"/>
                  <a:gd name="T8" fmla="*/ 462 w 600"/>
                  <a:gd name="T9" fmla="*/ 372 h 381"/>
                  <a:gd name="T10" fmla="*/ 500 w 600"/>
                  <a:gd name="T11" fmla="*/ 381 h 381"/>
                  <a:gd name="T12" fmla="*/ 579 w 600"/>
                  <a:gd name="T13" fmla="*/ 331 h 381"/>
                  <a:gd name="T14" fmla="*/ 538 w 600"/>
                  <a:gd name="T15" fmla="*/ 214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0" h="381">
                    <a:moveTo>
                      <a:pt x="538" y="214"/>
                    </a:moveTo>
                    <a:cubicBezTo>
                      <a:pt x="138" y="21"/>
                      <a:pt x="138" y="21"/>
                      <a:pt x="138" y="21"/>
                    </a:cubicBezTo>
                    <a:cubicBezTo>
                      <a:pt x="94" y="0"/>
                      <a:pt x="42" y="18"/>
                      <a:pt x="21" y="62"/>
                    </a:cubicBezTo>
                    <a:cubicBezTo>
                      <a:pt x="0" y="106"/>
                      <a:pt x="18" y="158"/>
                      <a:pt x="62" y="179"/>
                    </a:cubicBezTo>
                    <a:cubicBezTo>
                      <a:pt x="462" y="372"/>
                      <a:pt x="462" y="372"/>
                      <a:pt x="462" y="372"/>
                    </a:cubicBezTo>
                    <a:cubicBezTo>
                      <a:pt x="474" y="378"/>
                      <a:pt x="487" y="381"/>
                      <a:pt x="500" y="381"/>
                    </a:cubicBezTo>
                    <a:cubicBezTo>
                      <a:pt x="532" y="381"/>
                      <a:pt x="564" y="363"/>
                      <a:pt x="579" y="331"/>
                    </a:cubicBezTo>
                    <a:cubicBezTo>
                      <a:pt x="600" y="288"/>
                      <a:pt x="582" y="235"/>
                      <a:pt x="538" y="2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73">
                <a:extLst>
                  <a:ext uri="{FF2B5EF4-FFF2-40B4-BE49-F238E27FC236}">
                    <a16:creationId xmlns:a16="http://schemas.microsoft.com/office/drawing/2014/main" id="{F09DC868-953D-4A90-909D-977A93370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2449315"/>
                <a:ext cx="2082800" cy="1196975"/>
              </a:xfrm>
              <a:custGeom>
                <a:avLst/>
                <a:gdLst>
                  <a:gd name="T0" fmla="*/ 906 w 968"/>
                  <a:gd name="T1" fmla="*/ 391 h 558"/>
                  <a:gd name="T2" fmla="*/ 139 w 968"/>
                  <a:gd name="T3" fmla="*/ 21 h 558"/>
                  <a:gd name="T4" fmla="*/ 21 w 968"/>
                  <a:gd name="T5" fmla="*/ 62 h 558"/>
                  <a:gd name="T6" fmla="*/ 62 w 968"/>
                  <a:gd name="T7" fmla="*/ 179 h 558"/>
                  <a:gd name="T8" fmla="*/ 829 w 968"/>
                  <a:gd name="T9" fmla="*/ 550 h 558"/>
                  <a:gd name="T10" fmla="*/ 868 w 968"/>
                  <a:gd name="T11" fmla="*/ 558 h 558"/>
                  <a:gd name="T12" fmla="*/ 947 w 968"/>
                  <a:gd name="T13" fmla="*/ 509 h 558"/>
                  <a:gd name="T14" fmla="*/ 906 w 968"/>
                  <a:gd name="T15" fmla="*/ 391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8" h="558">
                    <a:moveTo>
                      <a:pt x="906" y="391"/>
                    </a:moveTo>
                    <a:cubicBezTo>
                      <a:pt x="139" y="21"/>
                      <a:pt x="139" y="21"/>
                      <a:pt x="139" y="21"/>
                    </a:cubicBezTo>
                    <a:cubicBezTo>
                      <a:pt x="95" y="0"/>
                      <a:pt x="42" y="18"/>
                      <a:pt x="21" y="62"/>
                    </a:cubicBezTo>
                    <a:cubicBezTo>
                      <a:pt x="0" y="106"/>
                      <a:pt x="19" y="158"/>
                      <a:pt x="62" y="179"/>
                    </a:cubicBezTo>
                    <a:cubicBezTo>
                      <a:pt x="829" y="550"/>
                      <a:pt x="829" y="550"/>
                      <a:pt x="829" y="550"/>
                    </a:cubicBezTo>
                    <a:cubicBezTo>
                      <a:pt x="842" y="556"/>
                      <a:pt x="855" y="558"/>
                      <a:pt x="868" y="558"/>
                    </a:cubicBezTo>
                    <a:cubicBezTo>
                      <a:pt x="900" y="558"/>
                      <a:pt x="932" y="540"/>
                      <a:pt x="947" y="509"/>
                    </a:cubicBezTo>
                    <a:cubicBezTo>
                      <a:pt x="968" y="465"/>
                      <a:pt x="950" y="413"/>
                      <a:pt x="906" y="3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8-Step Circular Swirl PowerPoint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4255588" y="1777127"/>
            <a:ext cx="3675792" cy="3920674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5656626" y="187975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6894036" y="2612443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6911012" y="39959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5705733" y="4742902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4441039" y="404689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4424063" y="25954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031270F-B0B0-4ACF-914E-2DF5DBCDF744}"/>
              </a:ext>
            </a:extLst>
          </p:cNvPr>
          <p:cNvGrpSpPr/>
          <p:nvPr/>
        </p:nvGrpSpPr>
        <p:grpSpPr>
          <a:xfrm>
            <a:off x="5553711" y="1529714"/>
            <a:ext cx="1048704" cy="394778"/>
            <a:chOff x="5448305" y="1072322"/>
            <a:chExt cx="1255300" cy="4725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C35BB7-D580-459B-82AA-58A05ECA0EFB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721A15-F3BE-4FA7-992E-CE89FED78291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E85203-F4F3-4E27-B3CC-ECE1FB8F9F8E}"/>
              </a:ext>
            </a:extLst>
          </p:cNvPr>
          <p:cNvGrpSpPr/>
          <p:nvPr/>
        </p:nvGrpSpPr>
        <p:grpSpPr>
          <a:xfrm rot="3600000">
            <a:off x="7304430" y="2553411"/>
            <a:ext cx="1048704" cy="394778"/>
            <a:chOff x="5448305" y="1072322"/>
            <a:chExt cx="1255300" cy="47255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99A6C1-AD3B-45F7-A565-2608485B0D53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B605686-FF69-480A-98D3-8F3C461B6AC5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20B7F4-FD46-4CB0-890B-EAB2308EE1D5}"/>
              </a:ext>
            </a:extLst>
          </p:cNvPr>
          <p:cNvGrpSpPr/>
          <p:nvPr/>
        </p:nvGrpSpPr>
        <p:grpSpPr>
          <a:xfrm rot="18000000" flipV="1">
            <a:off x="7299582" y="4506404"/>
            <a:ext cx="1048704" cy="394778"/>
            <a:chOff x="5448305" y="1072322"/>
            <a:chExt cx="1255300" cy="47255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CFB4EB5-C8D2-47AD-8101-97C3E712E37E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C6F7B77-D387-4380-829B-CFB6F8C9628D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019030-011D-4016-B5E3-816489141A82}"/>
              </a:ext>
            </a:extLst>
          </p:cNvPr>
          <p:cNvGrpSpPr/>
          <p:nvPr/>
        </p:nvGrpSpPr>
        <p:grpSpPr>
          <a:xfrm flipV="1">
            <a:off x="5592291" y="5526736"/>
            <a:ext cx="1048704" cy="394778"/>
            <a:chOff x="5448305" y="1072322"/>
            <a:chExt cx="1255300" cy="4725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4E3E4B-62C0-4BBC-A0FD-5FF0A0954679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C69B59-AB6D-4CDE-8BB8-DB89A8BBCC1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C1B429-1069-40FB-AE13-60433C3C7E45}"/>
              </a:ext>
            </a:extLst>
          </p:cNvPr>
          <p:cNvGrpSpPr/>
          <p:nvPr/>
        </p:nvGrpSpPr>
        <p:grpSpPr>
          <a:xfrm rot="3600000" flipH="1" flipV="1">
            <a:off x="3852706" y="4552699"/>
            <a:ext cx="1048704" cy="394778"/>
            <a:chOff x="5448305" y="1072322"/>
            <a:chExt cx="1255300" cy="47255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FE3D1E-5A04-467B-BB6F-F8EBA9F2EEBC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8BBF33A-BE96-4419-BF44-5AA886D2F43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74239A9-4A7D-402C-B932-8A1ACB945E93}"/>
              </a:ext>
            </a:extLst>
          </p:cNvPr>
          <p:cNvGrpSpPr/>
          <p:nvPr/>
        </p:nvGrpSpPr>
        <p:grpSpPr>
          <a:xfrm rot="18000000" flipH="1">
            <a:off x="3824394" y="2553412"/>
            <a:ext cx="1048704" cy="394778"/>
            <a:chOff x="5448305" y="1072322"/>
            <a:chExt cx="1255300" cy="47255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B6E0AB-372A-462B-AA74-76FBF99204E1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D03B4D-D1CD-44A1-898D-93C7305FE1DA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5840692" y="2071079"/>
            <a:ext cx="455643" cy="453977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7086934" y="2803344"/>
            <a:ext cx="462986" cy="458888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7052165" y="4144187"/>
            <a:ext cx="559126" cy="546436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5913428" y="4985241"/>
            <a:ext cx="427213" cy="404145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4648084" y="4222841"/>
            <a:ext cx="425448" cy="500354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4617421" y="2785926"/>
            <a:ext cx="446882" cy="475668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FED8668-9BE3-48E3-BF61-7AFE383D6CAD}"/>
              </a:ext>
            </a:extLst>
          </p:cNvPr>
          <p:cNvGrpSpPr/>
          <p:nvPr/>
        </p:nvGrpSpPr>
        <p:grpSpPr>
          <a:xfrm>
            <a:off x="8399303" y="1918354"/>
            <a:ext cx="2807677" cy="1026642"/>
            <a:chOff x="1910905" y="1726626"/>
            <a:chExt cx="2807677" cy="102664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C80AF3AB-BCAE-46C5-B8C0-6A788C2612F0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94657E8-3DBE-4AEB-98A0-6BA0C4DF9F69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02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5994537-06D6-4027-9BC3-67A5A5B778C7}"/>
              </a:ext>
            </a:extLst>
          </p:cNvPr>
          <p:cNvGrpSpPr/>
          <p:nvPr/>
        </p:nvGrpSpPr>
        <p:grpSpPr>
          <a:xfrm>
            <a:off x="8399303" y="4484133"/>
            <a:ext cx="2807677" cy="1026642"/>
            <a:chOff x="1910905" y="1726626"/>
            <a:chExt cx="2807677" cy="1026642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637994C-8526-4D4A-9505-9B14AE55B9B8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3C0BB05-0467-4B87-847B-CCC860E28A7E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03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0892488-CBC9-424D-86CC-BD570D68E543}"/>
              </a:ext>
            </a:extLst>
          </p:cNvPr>
          <p:cNvGrpSpPr/>
          <p:nvPr/>
        </p:nvGrpSpPr>
        <p:grpSpPr>
          <a:xfrm>
            <a:off x="1197868" y="1918354"/>
            <a:ext cx="2603195" cy="1026642"/>
            <a:chOff x="1724419" y="1726626"/>
            <a:chExt cx="2603195" cy="1026642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F32C707-AF0B-4DE4-B2EF-EE887F080DE9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9FAC847-1BED-4FE4-9440-7CADA852DCB8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06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0CF27E3-90AE-4F5A-91DB-B2EBE5BD773F}"/>
              </a:ext>
            </a:extLst>
          </p:cNvPr>
          <p:cNvGrpSpPr/>
          <p:nvPr/>
        </p:nvGrpSpPr>
        <p:grpSpPr>
          <a:xfrm>
            <a:off x="1197868" y="4484133"/>
            <a:ext cx="2603195" cy="1026642"/>
            <a:chOff x="1724419" y="1726626"/>
            <a:chExt cx="2603195" cy="1026642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C924F83-36AA-4FD3-9E16-444953AE2704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4733F67-5905-49CD-803E-0347FEF8C3C2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05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33A7DF7-C015-4B38-B70F-7CDE798B43A4}"/>
              </a:ext>
            </a:extLst>
          </p:cNvPr>
          <p:cNvGrpSpPr/>
          <p:nvPr/>
        </p:nvGrpSpPr>
        <p:grpSpPr>
          <a:xfrm>
            <a:off x="3214093" y="5938808"/>
            <a:ext cx="4752527" cy="612988"/>
            <a:chOff x="3069210" y="6009294"/>
            <a:chExt cx="4752527" cy="612988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CD1462F-919A-4A1F-8155-ADB505263844}"/>
                </a:ext>
              </a:extLst>
            </p:cNvPr>
            <p:cNvSpPr txBox="1"/>
            <p:nvPr/>
          </p:nvSpPr>
          <p:spPr>
            <a:xfrm>
              <a:off x="3069210" y="6009294"/>
              <a:ext cx="275369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30396EF-0C81-4BDF-A499-7B58E6D01413}"/>
                </a:ext>
              </a:extLst>
            </p:cNvPr>
            <p:cNvSpPr txBox="1"/>
            <p:nvPr/>
          </p:nvSpPr>
          <p:spPr>
            <a:xfrm>
              <a:off x="6144730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04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0170664-6E26-47B9-925C-84DECCAA7549}"/>
              </a:ext>
            </a:extLst>
          </p:cNvPr>
          <p:cNvGrpSpPr/>
          <p:nvPr/>
        </p:nvGrpSpPr>
        <p:grpSpPr>
          <a:xfrm>
            <a:off x="4229819" y="980728"/>
            <a:ext cx="4744913" cy="612988"/>
            <a:chOff x="4064616" y="6009294"/>
            <a:chExt cx="4744913" cy="612988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A898F8F-ACDC-49FE-AA30-F9FC1439D520}"/>
                </a:ext>
              </a:extLst>
            </p:cNvPr>
            <p:cNvSpPr txBox="1"/>
            <p:nvPr/>
          </p:nvSpPr>
          <p:spPr>
            <a:xfrm>
              <a:off x="6076555" y="6009294"/>
              <a:ext cx="273297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059A83F-8746-4075-82E0-AC95C9B4A320}"/>
                </a:ext>
              </a:extLst>
            </p:cNvPr>
            <p:cNvSpPr txBox="1"/>
            <p:nvPr/>
          </p:nvSpPr>
          <p:spPr>
            <a:xfrm>
              <a:off x="4064616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01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8-Step Circular Swirl PowerPoint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4255588" y="1777127"/>
            <a:ext cx="3675792" cy="3920674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5656626" y="187975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6894036" y="2612443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6911012" y="39959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5705733" y="4742902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4441039" y="404689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4424063" y="25954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031270F-B0B0-4ACF-914E-2DF5DBCDF744}"/>
              </a:ext>
            </a:extLst>
          </p:cNvPr>
          <p:cNvGrpSpPr/>
          <p:nvPr/>
        </p:nvGrpSpPr>
        <p:grpSpPr>
          <a:xfrm>
            <a:off x="5553711" y="1529714"/>
            <a:ext cx="1048704" cy="394778"/>
            <a:chOff x="5448305" y="1072322"/>
            <a:chExt cx="1255300" cy="4725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C35BB7-D580-459B-82AA-58A05ECA0EFB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721A15-F3BE-4FA7-992E-CE89FED78291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E85203-F4F3-4E27-B3CC-ECE1FB8F9F8E}"/>
              </a:ext>
            </a:extLst>
          </p:cNvPr>
          <p:cNvGrpSpPr/>
          <p:nvPr/>
        </p:nvGrpSpPr>
        <p:grpSpPr>
          <a:xfrm rot="3600000">
            <a:off x="7304430" y="2553411"/>
            <a:ext cx="1048704" cy="394778"/>
            <a:chOff x="5448305" y="1072322"/>
            <a:chExt cx="1255300" cy="47255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99A6C1-AD3B-45F7-A565-2608485B0D53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B605686-FF69-480A-98D3-8F3C461B6AC5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20B7F4-FD46-4CB0-890B-EAB2308EE1D5}"/>
              </a:ext>
            </a:extLst>
          </p:cNvPr>
          <p:cNvGrpSpPr/>
          <p:nvPr/>
        </p:nvGrpSpPr>
        <p:grpSpPr>
          <a:xfrm rot="18000000" flipV="1">
            <a:off x="7299582" y="4506404"/>
            <a:ext cx="1048704" cy="394778"/>
            <a:chOff x="5448305" y="1072322"/>
            <a:chExt cx="1255300" cy="47255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CFB4EB5-C8D2-47AD-8101-97C3E712E37E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C6F7B77-D387-4380-829B-CFB6F8C9628D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019030-011D-4016-B5E3-816489141A82}"/>
              </a:ext>
            </a:extLst>
          </p:cNvPr>
          <p:cNvGrpSpPr/>
          <p:nvPr/>
        </p:nvGrpSpPr>
        <p:grpSpPr>
          <a:xfrm flipV="1">
            <a:off x="5592291" y="5526736"/>
            <a:ext cx="1048704" cy="394778"/>
            <a:chOff x="5448305" y="1072322"/>
            <a:chExt cx="1255300" cy="4725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4E3E4B-62C0-4BBC-A0FD-5FF0A0954679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C69B59-AB6D-4CDE-8BB8-DB89A8BBCC1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C1B429-1069-40FB-AE13-60433C3C7E45}"/>
              </a:ext>
            </a:extLst>
          </p:cNvPr>
          <p:cNvGrpSpPr/>
          <p:nvPr/>
        </p:nvGrpSpPr>
        <p:grpSpPr>
          <a:xfrm rot="3600000" flipH="1" flipV="1">
            <a:off x="3852706" y="4552699"/>
            <a:ext cx="1048704" cy="394778"/>
            <a:chOff x="5448305" y="1072322"/>
            <a:chExt cx="1255300" cy="47255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FE3D1E-5A04-467B-BB6F-F8EBA9F2EEBC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8BBF33A-BE96-4419-BF44-5AA886D2F43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74239A9-4A7D-402C-B932-8A1ACB945E93}"/>
              </a:ext>
            </a:extLst>
          </p:cNvPr>
          <p:cNvGrpSpPr/>
          <p:nvPr/>
        </p:nvGrpSpPr>
        <p:grpSpPr>
          <a:xfrm rot="18000000" flipH="1">
            <a:off x="3824394" y="2553412"/>
            <a:ext cx="1048704" cy="394778"/>
            <a:chOff x="5448305" y="1072322"/>
            <a:chExt cx="1255300" cy="47255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B6E0AB-372A-462B-AA74-76FBF99204E1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D03B4D-D1CD-44A1-898D-93C7305FE1DA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5840692" y="2071079"/>
            <a:ext cx="455643" cy="453977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7086934" y="2803344"/>
            <a:ext cx="462986" cy="458888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7052165" y="4144187"/>
            <a:ext cx="559126" cy="546436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5913428" y="4985241"/>
            <a:ext cx="427213" cy="404145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4648084" y="4222841"/>
            <a:ext cx="425448" cy="500354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4617421" y="2785926"/>
            <a:ext cx="446882" cy="475668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FED8668-9BE3-48E3-BF61-7AFE383D6CAD}"/>
              </a:ext>
            </a:extLst>
          </p:cNvPr>
          <p:cNvGrpSpPr/>
          <p:nvPr/>
        </p:nvGrpSpPr>
        <p:grpSpPr>
          <a:xfrm>
            <a:off x="8399303" y="1918354"/>
            <a:ext cx="2807677" cy="1026642"/>
            <a:chOff x="1910905" y="1726626"/>
            <a:chExt cx="2807677" cy="102664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C80AF3AB-BCAE-46C5-B8C0-6A788C2612F0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94657E8-3DBE-4AEB-98A0-6BA0C4DF9F69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02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5994537-06D6-4027-9BC3-67A5A5B778C7}"/>
              </a:ext>
            </a:extLst>
          </p:cNvPr>
          <p:cNvGrpSpPr/>
          <p:nvPr/>
        </p:nvGrpSpPr>
        <p:grpSpPr>
          <a:xfrm>
            <a:off x="8399303" y="4484133"/>
            <a:ext cx="2807677" cy="1026642"/>
            <a:chOff x="1910905" y="1726626"/>
            <a:chExt cx="2807677" cy="1026642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637994C-8526-4D4A-9505-9B14AE55B9B8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3C0BB05-0467-4B87-847B-CCC860E28A7E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03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0892488-CBC9-424D-86CC-BD570D68E543}"/>
              </a:ext>
            </a:extLst>
          </p:cNvPr>
          <p:cNvGrpSpPr/>
          <p:nvPr/>
        </p:nvGrpSpPr>
        <p:grpSpPr>
          <a:xfrm>
            <a:off x="1197868" y="1918354"/>
            <a:ext cx="2603195" cy="1026642"/>
            <a:chOff x="1724419" y="1726626"/>
            <a:chExt cx="2603195" cy="1026642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F32C707-AF0B-4DE4-B2EF-EE887F080DE9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9FAC847-1BED-4FE4-9440-7CADA852DCB8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06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0CF27E3-90AE-4F5A-91DB-B2EBE5BD773F}"/>
              </a:ext>
            </a:extLst>
          </p:cNvPr>
          <p:cNvGrpSpPr/>
          <p:nvPr/>
        </p:nvGrpSpPr>
        <p:grpSpPr>
          <a:xfrm>
            <a:off x="1197868" y="4484133"/>
            <a:ext cx="2603195" cy="1026642"/>
            <a:chOff x="1724419" y="1726626"/>
            <a:chExt cx="2603195" cy="1026642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C924F83-36AA-4FD3-9E16-444953AE2704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4733F67-5905-49CD-803E-0347FEF8C3C2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05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33A7DF7-C015-4B38-B70F-7CDE798B43A4}"/>
              </a:ext>
            </a:extLst>
          </p:cNvPr>
          <p:cNvGrpSpPr/>
          <p:nvPr/>
        </p:nvGrpSpPr>
        <p:grpSpPr>
          <a:xfrm>
            <a:off x="3214093" y="5938808"/>
            <a:ext cx="4752527" cy="612988"/>
            <a:chOff x="3069210" y="6009294"/>
            <a:chExt cx="4752527" cy="612988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CD1462F-919A-4A1F-8155-ADB505263844}"/>
                </a:ext>
              </a:extLst>
            </p:cNvPr>
            <p:cNvSpPr txBox="1"/>
            <p:nvPr/>
          </p:nvSpPr>
          <p:spPr>
            <a:xfrm>
              <a:off x="3069210" y="6009294"/>
              <a:ext cx="275369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30396EF-0C81-4BDF-A499-7B58E6D01413}"/>
                </a:ext>
              </a:extLst>
            </p:cNvPr>
            <p:cNvSpPr txBox="1"/>
            <p:nvPr/>
          </p:nvSpPr>
          <p:spPr>
            <a:xfrm>
              <a:off x="6144730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04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0170664-6E26-47B9-925C-84DECCAA7549}"/>
              </a:ext>
            </a:extLst>
          </p:cNvPr>
          <p:cNvGrpSpPr/>
          <p:nvPr/>
        </p:nvGrpSpPr>
        <p:grpSpPr>
          <a:xfrm>
            <a:off x="4229819" y="980728"/>
            <a:ext cx="4744913" cy="612988"/>
            <a:chOff x="4064616" y="6009294"/>
            <a:chExt cx="4744913" cy="612988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A898F8F-ACDC-49FE-AA30-F9FC1439D520}"/>
                </a:ext>
              </a:extLst>
            </p:cNvPr>
            <p:cNvSpPr txBox="1"/>
            <p:nvPr/>
          </p:nvSpPr>
          <p:spPr>
            <a:xfrm>
              <a:off x="6076555" y="6009294"/>
              <a:ext cx="273297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059A83F-8746-4075-82E0-AC95C9B4A320}"/>
                </a:ext>
              </a:extLst>
            </p:cNvPr>
            <p:cNvSpPr txBox="1"/>
            <p:nvPr/>
          </p:nvSpPr>
          <p:spPr>
            <a:xfrm>
              <a:off x="4064616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01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2340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8-Step Circular Swirl PowerPoint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4255588" y="1777127"/>
            <a:ext cx="3675792" cy="3920674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5656626" y="187975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6894036" y="2612443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6911012" y="39959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5705733" y="4742902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4441039" y="4046895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4424063" y="2595468"/>
            <a:ext cx="842875" cy="8428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031270F-B0B0-4ACF-914E-2DF5DBCDF744}"/>
              </a:ext>
            </a:extLst>
          </p:cNvPr>
          <p:cNvGrpSpPr/>
          <p:nvPr/>
        </p:nvGrpSpPr>
        <p:grpSpPr>
          <a:xfrm>
            <a:off x="5553711" y="1529714"/>
            <a:ext cx="1048704" cy="394778"/>
            <a:chOff x="5448305" y="1072322"/>
            <a:chExt cx="1255300" cy="4725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C35BB7-D580-459B-82AA-58A05ECA0EFB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721A15-F3BE-4FA7-992E-CE89FED78291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E85203-F4F3-4E27-B3CC-ECE1FB8F9F8E}"/>
              </a:ext>
            </a:extLst>
          </p:cNvPr>
          <p:cNvGrpSpPr/>
          <p:nvPr/>
        </p:nvGrpSpPr>
        <p:grpSpPr>
          <a:xfrm rot="3600000">
            <a:off x="7304430" y="2553411"/>
            <a:ext cx="1048704" cy="394778"/>
            <a:chOff x="5448305" y="1072322"/>
            <a:chExt cx="1255300" cy="47255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99A6C1-AD3B-45F7-A565-2608485B0D53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B605686-FF69-480A-98D3-8F3C461B6AC5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20B7F4-FD46-4CB0-890B-EAB2308EE1D5}"/>
              </a:ext>
            </a:extLst>
          </p:cNvPr>
          <p:cNvGrpSpPr/>
          <p:nvPr/>
        </p:nvGrpSpPr>
        <p:grpSpPr>
          <a:xfrm rot="18000000" flipV="1">
            <a:off x="7299582" y="4506404"/>
            <a:ext cx="1048704" cy="394778"/>
            <a:chOff x="5448305" y="1072322"/>
            <a:chExt cx="1255300" cy="47255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CFB4EB5-C8D2-47AD-8101-97C3E712E37E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C6F7B77-D387-4380-829B-CFB6F8C9628D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019030-011D-4016-B5E3-816489141A82}"/>
              </a:ext>
            </a:extLst>
          </p:cNvPr>
          <p:cNvGrpSpPr/>
          <p:nvPr/>
        </p:nvGrpSpPr>
        <p:grpSpPr>
          <a:xfrm flipV="1">
            <a:off x="5592291" y="5526736"/>
            <a:ext cx="1048704" cy="394778"/>
            <a:chOff x="5448305" y="1072322"/>
            <a:chExt cx="1255300" cy="4725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4E3E4B-62C0-4BBC-A0FD-5FF0A0954679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C69B59-AB6D-4CDE-8BB8-DB89A8BBCC1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C1B429-1069-40FB-AE13-60433C3C7E45}"/>
              </a:ext>
            </a:extLst>
          </p:cNvPr>
          <p:cNvGrpSpPr/>
          <p:nvPr/>
        </p:nvGrpSpPr>
        <p:grpSpPr>
          <a:xfrm rot="3600000" flipH="1" flipV="1">
            <a:off x="3852706" y="4552699"/>
            <a:ext cx="1048704" cy="394778"/>
            <a:chOff x="5448305" y="1072322"/>
            <a:chExt cx="1255300" cy="47255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FE3D1E-5A04-467B-BB6F-F8EBA9F2EEBC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8BBF33A-BE96-4419-BF44-5AA886D2F43B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74239A9-4A7D-402C-B932-8A1ACB945E93}"/>
              </a:ext>
            </a:extLst>
          </p:cNvPr>
          <p:cNvGrpSpPr/>
          <p:nvPr/>
        </p:nvGrpSpPr>
        <p:grpSpPr>
          <a:xfrm rot="18000000" flipH="1">
            <a:off x="3824394" y="2553412"/>
            <a:ext cx="1048704" cy="394778"/>
            <a:chOff x="5448305" y="1072322"/>
            <a:chExt cx="1255300" cy="47255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B6E0AB-372A-462B-AA74-76FBF99204E1}"/>
                </a:ext>
              </a:extLst>
            </p:cNvPr>
            <p:cNvSpPr/>
            <p:nvPr/>
          </p:nvSpPr>
          <p:spPr>
            <a:xfrm>
              <a:off x="5962824" y="1072322"/>
              <a:ext cx="225988" cy="152450"/>
            </a:xfrm>
            <a:custGeom>
              <a:avLst/>
              <a:gdLst>
                <a:gd name="connsiteX0" fmla="*/ 113131 w 225988"/>
                <a:gd name="connsiteY0" fmla="*/ 0 h 152450"/>
                <a:gd name="connsiteX1" fmla="*/ 225988 w 225988"/>
                <a:gd name="connsiteY1" fmla="*/ 152080 h 152450"/>
                <a:gd name="connsiteX2" fmla="*/ 189284 w 225988"/>
                <a:gd name="connsiteY2" fmla="*/ 146478 h 152450"/>
                <a:gd name="connsiteX3" fmla="*/ 114207 w 225988"/>
                <a:gd name="connsiteY3" fmla="*/ 142687 h 152450"/>
                <a:gd name="connsiteX4" fmla="*/ 39130 w 225988"/>
                <a:gd name="connsiteY4" fmla="*/ 146478 h 152450"/>
                <a:gd name="connsiteX5" fmla="*/ 0 w 225988"/>
                <a:gd name="connsiteY5" fmla="*/ 152450 h 152450"/>
                <a:gd name="connsiteX6" fmla="*/ 113131 w 225988"/>
                <a:gd name="connsiteY6" fmla="*/ 0 h 1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988" h="152450">
                  <a:moveTo>
                    <a:pt x="113131" y="0"/>
                  </a:moveTo>
                  <a:lnTo>
                    <a:pt x="225988" y="152080"/>
                  </a:lnTo>
                  <a:lnTo>
                    <a:pt x="189284" y="146478"/>
                  </a:lnTo>
                  <a:cubicBezTo>
                    <a:pt x="164600" y="143971"/>
                    <a:pt x="139553" y="142687"/>
                    <a:pt x="114207" y="142687"/>
                  </a:cubicBezTo>
                  <a:cubicBezTo>
                    <a:pt x="88861" y="142687"/>
                    <a:pt x="63815" y="143971"/>
                    <a:pt x="39130" y="146478"/>
                  </a:cubicBezTo>
                  <a:lnTo>
                    <a:pt x="0" y="152450"/>
                  </a:lnTo>
                  <a:lnTo>
                    <a:pt x="1131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D03B4D-D1CD-44A1-898D-93C7305FE1DA}"/>
                </a:ext>
              </a:extLst>
            </p:cNvPr>
            <p:cNvSpPr/>
            <p:nvPr/>
          </p:nvSpPr>
          <p:spPr>
            <a:xfrm>
              <a:off x="5448305" y="1211153"/>
              <a:ext cx="1255300" cy="333719"/>
            </a:xfrm>
            <a:custGeom>
              <a:avLst/>
              <a:gdLst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0 w 1266576"/>
                <a:gd name="connsiteY3" fmla="*/ 344106 h 344106"/>
                <a:gd name="connsiteX4" fmla="*/ 5638 w 1266576"/>
                <a:gd name="connsiteY4" fmla="*/ 333719 h 344106"/>
                <a:gd name="connsiteX5" fmla="*/ 633288 w 1266576"/>
                <a:gd name="connsiteY5" fmla="*/ 0 h 344106"/>
                <a:gd name="connsiteX0" fmla="*/ 633288 w 1266576"/>
                <a:gd name="connsiteY0" fmla="*/ 0 h 344106"/>
                <a:gd name="connsiteX1" fmla="*/ 1260938 w 1266576"/>
                <a:gd name="connsiteY1" fmla="*/ 333719 h 344106"/>
                <a:gd name="connsiteX2" fmla="*/ 1266576 w 1266576"/>
                <a:gd name="connsiteY2" fmla="*/ 344106 h 344106"/>
                <a:gd name="connsiteX3" fmla="*/ 615703 w 1266576"/>
                <a:gd name="connsiteY3" fmla="*/ 339187 h 344106"/>
                <a:gd name="connsiteX4" fmla="*/ 0 w 1266576"/>
                <a:gd name="connsiteY4" fmla="*/ 344106 h 344106"/>
                <a:gd name="connsiteX5" fmla="*/ 5638 w 1266576"/>
                <a:gd name="connsiteY5" fmla="*/ 333719 h 344106"/>
                <a:gd name="connsiteX6" fmla="*/ 633288 w 1266576"/>
                <a:gd name="connsiteY6" fmla="*/ 0 h 344106"/>
                <a:gd name="connsiteX0" fmla="*/ 615703 w 1266576"/>
                <a:gd name="connsiteY0" fmla="*/ 339187 h 430627"/>
                <a:gd name="connsiteX1" fmla="*/ 0 w 1266576"/>
                <a:gd name="connsiteY1" fmla="*/ 344106 h 430627"/>
                <a:gd name="connsiteX2" fmla="*/ 5638 w 1266576"/>
                <a:gd name="connsiteY2" fmla="*/ 333719 h 430627"/>
                <a:gd name="connsiteX3" fmla="*/ 633288 w 1266576"/>
                <a:gd name="connsiteY3" fmla="*/ 0 h 430627"/>
                <a:gd name="connsiteX4" fmla="*/ 1260938 w 1266576"/>
                <a:gd name="connsiteY4" fmla="*/ 333719 h 430627"/>
                <a:gd name="connsiteX5" fmla="*/ 1266576 w 1266576"/>
                <a:gd name="connsiteY5" fmla="*/ 344106 h 430627"/>
                <a:gd name="connsiteX6" fmla="*/ 707143 w 1266576"/>
                <a:gd name="connsiteY6" fmla="*/ 430627 h 430627"/>
                <a:gd name="connsiteX0" fmla="*/ 615703 w 1266576"/>
                <a:gd name="connsiteY0" fmla="*/ 339187 h 344106"/>
                <a:gd name="connsiteX1" fmla="*/ 0 w 1266576"/>
                <a:gd name="connsiteY1" fmla="*/ 344106 h 344106"/>
                <a:gd name="connsiteX2" fmla="*/ 5638 w 1266576"/>
                <a:gd name="connsiteY2" fmla="*/ 333719 h 344106"/>
                <a:gd name="connsiteX3" fmla="*/ 633288 w 1266576"/>
                <a:gd name="connsiteY3" fmla="*/ 0 h 344106"/>
                <a:gd name="connsiteX4" fmla="*/ 1260938 w 1266576"/>
                <a:gd name="connsiteY4" fmla="*/ 333719 h 344106"/>
                <a:gd name="connsiteX5" fmla="*/ 1266576 w 1266576"/>
                <a:gd name="connsiteY5" fmla="*/ 344106 h 344106"/>
                <a:gd name="connsiteX0" fmla="*/ 0 w 1266576"/>
                <a:gd name="connsiteY0" fmla="*/ 344106 h 344106"/>
                <a:gd name="connsiteX1" fmla="*/ 5638 w 1266576"/>
                <a:gd name="connsiteY1" fmla="*/ 333719 h 344106"/>
                <a:gd name="connsiteX2" fmla="*/ 633288 w 1266576"/>
                <a:gd name="connsiteY2" fmla="*/ 0 h 344106"/>
                <a:gd name="connsiteX3" fmla="*/ 1260938 w 1266576"/>
                <a:gd name="connsiteY3" fmla="*/ 333719 h 344106"/>
                <a:gd name="connsiteX4" fmla="*/ 1266576 w 1266576"/>
                <a:gd name="connsiteY4" fmla="*/ 344106 h 344106"/>
                <a:gd name="connsiteX0" fmla="*/ 0 w 1260938"/>
                <a:gd name="connsiteY0" fmla="*/ 333719 h 344106"/>
                <a:gd name="connsiteX1" fmla="*/ 627650 w 1260938"/>
                <a:gd name="connsiteY1" fmla="*/ 0 h 344106"/>
                <a:gd name="connsiteX2" fmla="*/ 1255300 w 1260938"/>
                <a:gd name="connsiteY2" fmla="*/ 333719 h 344106"/>
                <a:gd name="connsiteX3" fmla="*/ 1260938 w 1260938"/>
                <a:gd name="connsiteY3" fmla="*/ 344106 h 344106"/>
                <a:gd name="connsiteX0" fmla="*/ 0 w 1255300"/>
                <a:gd name="connsiteY0" fmla="*/ 333719 h 333719"/>
                <a:gd name="connsiteX1" fmla="*/ 627650 w 1255300"/>
                <a:gd name="connsiteY1" fmla="*/ 0 h 333719"/>
                <a:gd name="connsiteX2" fmla="*/ 1255300 w 1255300"/>
                <a:gd name="connsiteY2" fmla="*/ 333719 h 33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5300" h="333719">
                  <a:moveTo>
                    <a:pt x="0" y="333719"/>
                  </a:moveTo>
                  <a:cubicBezTo>
                    <a:pt x="136024" y="132377"/>
                    <a:pt x="366378" y="0"/>
                    <a:pt x="627650" y="0"/>
                  </a:cubicBezTo>
                  <a:cubicBezTo>
                    <a:pt x="888922" y="0"/>
                    <a:pt x="1119276" y="132377"/>
                    <a:pt x="1255300" y="333719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5840692" y="2071079"/>
            <a:ext cx="455643" cy="453977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7086934" y="2803344"/>
            <a:ext cx="462986" cy="458888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7052165" y="4144187"/>
            <a:ext cx="559126" cy="546436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5913428" y="4985241"/>
            <a:ext cx="427213" cy="404145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4648084" y="4222841"/>
            <a:ext cx="425448" cy="500354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4617421" y="2785926"/>
            <a:ext cx="446882" cy="475668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FED8668-9BE3-48E3-BF61-7AFE383D6CAD}"/>
              </a:ext>
            </a:extLst>
          </p:cNvPr>
          <p:cNvGrpSpPr/>
          <p:nvPr/>
        </p:nvGrpSpPr>
        <p:grpSpPr>
          <a:xfrm>
            <a:off x="8399303" y="1918354"/>
            <a:ext cx="2807677" cy="1026642"/>
            <a:chOff x="1910905" y="1726626"/>
            <a:chExt cx="2807677" cy="102664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C80AF3AB-BCAE-46C5-B8C0-6A788C2612F0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94657E8-3DBE-4AEB-98A0-6BA0C4DF9F69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02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5994537-06D6-4027-9BC3-67A5A5B778C7}"/>
              </a:ext>
            </a:extLst>
          </p:cNvPr>
          <p:cNvGrpSpPr/>
          <p:nvPr/>
        </p:nvGrpSpPr>
        <p:grpSpPr>
          <a:xfrm>
            <a:off x="8399303" y="4484133"/>
            <a:ext cx="2807677" cy="1026642"/>
            <a:chOff x="1910905" y="1726626"/>
            <a:chExt cx="2807677" cy="1026642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637994C-8526-4D4A-9505-9B14AE55B9B8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3C0BB05-0467-4B87-847B-CCC860E28A7E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03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0892488-CBC9-424D-86CC-BD570D68E543}"/>
              </a:ext>
            </a:extLst>
          </p:cNvPr>
          <p:cNvGrpSpPr/>
          <p:nvPr/>
        </p:nvGrpSpPr>
        <p:grpSpPr>
          <a:xfrm>
            <a:off x="1197868" y="1918354"/>
            <a:ext cx="2603195" cy="1026642"/>
            <a:chOff x="1724419" y="1726626"/>
            <a:chExt cx="2603195" cy="1026642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F32C707-AF0B-4DE4-B2EF-EE887F080DE9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9FAC847-1BED-4FE4-9440-7CADA852DCB8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06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0CF27E3-90AE-4F5A-91DB-B2EBE5BD773F}"/>
              </a:ext>
            </a:extLst>
          </p:cNvPr>
          <p:cNvGrpSpPr/>
          <p:nvPr/>
        </p:nvGrpSpPr>
        <p:grpSpPr>
          <a:xfrm>
            <a:off x="1197868" y="4484133"/>
            <a:ext cx="2603195" cy="1026642"/>
            <a:chOff x="1724419" y="1726626"/>
            <a:chExt cx="2603195" cy="1026642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C924F83-36AA-4FD3-9E16-444953AE2704}"/>
                </a:ext>
              </a:extLst>
            </p:cNvPr>
            <p:cNvSpPr txBox="1"/>
            <p:nvPr/>
          </p:nvSpPr>
          <p:spPr>
            <a:xfrm>
              <a:off x="1724419" y="2140280"/>
              <a:ext cx="2603195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4733F67-5905-49CD-803E-0347FEF8C3C2}"/>
                </a:ext>
              </a:extLst>
            </p:cNvPr>
            <p:cNvSpPr txBox="1"/>
            <p:nvPr/>
          </p:nvSpPr>
          <p:spPr>
            <a:xfrm>
              <a:off x="1910905" y="1726626"/>
              <a:ext cx="241670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05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33A7DF7-C015-4B38-B70F-7CDE798B43A4}"/>
              </a:ext>
            </a:extLst>
          </p:cNvPr>
          <p:cNvGrpSpPr/>
          <p:nvPr/>
        </p:nvGrpSpPr>
        <p:grpSpPr>
          <a:xfrm>
            <a:off x="3214093" y="5938808"/>
            <a:ext cx="4752527" cy="612988"/>
            <a:chOff x="3069210" y="6009294"/>
            <a:chExt cx="4752527" cy="612988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CD1462F-919A-4A1F-8155-ADB505263844}"/>
                </a:ext>
              </a:extLst>
            </p:cNvPr>
            <p:cNvSpPr txBox="1"/>
            <p:nvPr/>
          </p:nvSpPr>
          <p:spPr>
            <a:xfrm>
              <a:off x="3069210" y="6009294"/>
              <a:ext cx="275369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30396EF-0C81-4BDF-A499-7B58E6D01413}"/>
                </a:ext>
              </a:extLst>
            </p:cNvPr>
            <p:cNvSpPr txBox="1"/>
            <p:nvPr/>
          </p:nvSpPr>
          <p:spPr>
            <a:xfrm>
              <a:off x="6144730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04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0170664-6E26-47B9-925C-84DECCAA7549}"/>
              </a:ext>
            </a:extLst>
          </p:cNvPr>
          <p:cNvGrpSpPr/>
          <p:nvPr/>
        </p:nvGrpSpPr>
        <p:grpSpPr>
          <a:xfrm>
            <a:off x="4229819" y="980728"/>
            <a:ext cx="4744913" cy="612988"/>
            <a:chOff x="4064616" y="6009294"/>
            <a:chExt cx="4744913" cy="612988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A898F8F-ACDC-49FE-AA30-F9FC1439D520}"/>
                </a:ext>
              </a:extLst>
            </p:cNvPr>
            <p:cNvSpPr txBox="1"/>
            <p:nvPr/>
          </p:nvSpPr>
          <p:spPr>
            <a:xfrm>
              <a:off x="6076555" y="6009294"/>
              <a:ext cx="2732974" cy="61298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059A83F-8746-4075-82E0-AC95C9B4A320}"/>
                </a:ext>
              </a:extLst>
            </p:cNvPr>
            <p:cNvSpPr txBox="1"/>
            <p:nvPr/>
          </p:nvSpPr>
          <p:spPr>
            <a:xfrm>
              <a:off x="4064616" y="6095929"/>
              <a:ext cx="1677007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01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84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EF7E0B-2B48-4EBB-BA51-99FE2D4F2410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1485900" y="1763095"/>
            <a:chExt cx="3887898" cy="414691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79A6D9D-4BEB-4086-8A6B-6172BE291088}"/>
                </a:ext>
              </a:extLst>
            </p:cNvPr>
            <p:cNvGrpSpPr/>
            <p:nvPr/>
          </p:nvGrpSpPr>
          <p:grpSpPr>
            <a:xfrm>
              <a:off x="1485900" y="1763095"/>
              <a:ext cx="3887898" cy="4146910"/>
              <a:chOff x="3894450" y="1340768"/>
              <a:chExt cx="4399926" cy="4693050"/>
            </a:xfrm>
            <a:solidFill>
              <a:schemeClr val="bg1">
                <a:lumMod val="50000"/>
              </a:schemeClr>
            </a:solidFill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3CE97DD0-C8F3-4CD3-984D-A6F92112D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368" y="1340768"/>
                <a:ext cx="1338366" cy="2332169"/>
              </a:xfrm>
              <a:custGeom>
                <a:avLst/>
                <a:gdLst>
                  <a:gd name="T0" fmla="*/ 402 w 958"/>
                  <a:gd name="T1" fmla="*/ 901 h 1673"/>
                  <a:gd name="T2" fmla="*/ 402 w 958"/>
                  <a:gd name="T3" fmla="*/ 901 h 1673"/>
                  <a:gd name="T4" fmla="*/ 502 w 958"/>
                  <a:gd name="T5" fmla="*/ 912 h 1673"/>
                  <a:gd name="T6" fmla="*/ 958 w 958"/>
                  <a:gd name="T7" fmla="*/ 456 h 1673"/>
                  <a:gd name="T8" fmla="*/ 502 w 958"/>
                  <a:gd name="T9" fmla="*/ 0 h 1673"/>
                  <a:gd name="T10" fmla="*/ 75 w 958"/>
                  <a:gd name="T11" fmla="*/ 297 h 1673"/>
                  <a:gd name="T12" fmla="*/ 85 w 958"/>
                  <a:gd name="T13" fmla="*/ 912 h 1673"/>
                  <a:gd name="T14" fmla="*/ 502 w 958"/>
                  <a:gd name="T15" fmla="*/ 1673 h 1673"/>
                  <a:gd name="T16" fmla="*/ 275 w 958"/>
                  <a:gd name="T17" fmla="*/ 1096 h 1673"/>
                  <a:gd name="T18" fmla="*/ 402 w 958"/>
                  <a:gd name="T19" fmla="*/ 901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8" h="1673">
                    <a:moveTo>
                      <a:pt x="402" y="901"/>
                    </a:moveTo>
                    <a:cubicBezTo>
                      <a:pt x="402" y="901"/>
                      <a:pt x="402" y="901"/>
                      <a:pt x="402" y="901"/>
                    </a:cubicBezTo>
                    <a:cubicBezTo>
                      <a:pt x="434" y="908"/>
                      <a:pt x="468" y="912"/>
                      <a:pt x="502" y="912"/>
                    </a:cubicBezTo>
                    <a:cubicBezTo>
                      <a:pt x="754" y="912"/>
                      <a:pt x="958" y="708"/>
                      <a:pt x="958" y="456"/>
                    </a:cubicBezTo>
                    <a:cubicBezTo>
                      <a:pt x="958" y="204"/>
                      <a:pt x="754" y="0"/>
                      <a:pt x="502" y="0"/>
                    </a:cubicBezTo>
                    <a:cubicBezTo>
                      <a:pt x="306" y="0"/>
                      <a:pt x="139" y="123"/>
                      <a:pt x="75" y="297"/>
                    </a:cubicBezTo>
                    <a:cubicBezTo>
                      <a:pt x="12" y="441"/>
                      <a:pt x="0" y="645"/>
                      <a:pt x="85" y="912"/>
                    </a:cubicBezTo>
                    <a:cubicBezTo>
                      <a:pt x="261" y="1461"/>
                      <a:pt x="502" y="1673"/>
                      <a:pt x="502" y="1673"/>
                    </a:cubicBezTo>
                    <a:cubicBezTo>
                      <a:pt x="325" y="1416"/>
                      <a:pt x="281" y="1154"/>
                      <a:pt x="275" y="1096"/>
                    </a:cubicBezTo>
                    <a:cubicBezTo>
                      <a:pt x="264" y="999"/>
                      <a:pt x="246" y="880"/>
                      <a:pt x="402" y="9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D0567BFC-1DA4-43C9-9AFB-1B28BDE51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632" y="2176648"/>
                <a:ext cx="2207744" cy="1507455"/>
              </a:xfrm>
              <a:custGeom>
                <a:avLst/>
                <a:gdLst>
                  <a:gd name="T0" fmla="*/ 622 w 1579"/>
                  <a:gd name="T1" fmla="*/ 612 h 1082"/>
                  <a:gd name="T2" fmla="*/ 622 w 1579"/>
                  <a:gd name="T3" fmla="*/ 613 h 1082"/>
                  <a:gd name="T4" fmla="*/ 662 w 1579"/>
                  <a:gd name="T5" fmla="*/ 705 h 1082"/>
                  <a:gd name="T6" fmla="*/ 1284 w 1579"/>
                  <a:gd name="T7" fmla="*/ 876 h 1082"/>
                  <a:gd name="T8" fmla="*/ 1454 w 1579"/>
                  <a:gd name="T9" fmla="*/ 254 h 1082"/>
                  <a:gd name="T10" fmla="*/ 985 w 1579"/>
                  <a:gd name="T11" fmla="*/ 29 h 1082"/>
                  <a:gd name="T12" fmla="*/ 455 w 1579"/>
                  <a:gd name="T13" fmla="*/ 342 h 1082"/>
                  <a:gd name="T14" fmla="*/ 0 w 1579"/>
                  <a:gd name="T15" fmla="*/ 1082 h 1082"/>
                  <a:gd name="T16" fmla="*/ 389 w 1579"/>
                  <a:gd name="T17" fmla="*/ 599 h 1082"/>
                  <a:gd name="T18" fmla="*/ 622 w 1579"/>
                  <a:gd name="T19" fmla="*/ 612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9" h="1082">
                    <a:moveTo>
                      <a:pt x="622" y="612"/>
                    </a:moveTo>
                    <a:cubicBezTo>
                      <a:pt x="622" y="612"/>
                      <a:pt x="622" y="612"/>
                      <a:pt x="622" y="613"/>
                    </a:cubicBezTo>
                    <a:cubicBezTo>
                      <a:pt x="631" y="644"/>
                      <a:pt x="645" y="675"/>
                      <a:pt x="662" y="705"/>
                    </a:cubicBezTo>
                    <a:cubicBezTo>
                      <a:pt x="786" y="924"/>
                      <a:pt x="1065" y="1000"/>
                      <a:pt x="1284" y="876"/>
                    </a:cubicBezTo>
                    <a:cubicBezTo>
                      <a:pt x="1502" y="751"/>
                      <a:pt x="1579" y="473"/>
                      <a:pt x="1454" y="254"/>
                    </a:cubicBezTo>
                    <a:cubicBezTo>
                      <a:pt x="1357" y="84"/>
                      <a:pt x="1167" y="0"/>
                      <a:pt x="985" y="29"/>
                    </a:cubicBezTo>
                    <a:cubicBezTo>
                      <a:pt x="828" y="46"/>
                      <a:pt x="644" y="137"/>
                      <a:pt x="455" y="342"/>
                    </a:cubicBezTo>
                    <a:cubicBezTo>
                      <a:pt x="65" y="767"/>
                      <a:pt x="0" y="1082"/>
                      <a:pt x="0" y="1082"/>
                    </a:cubicBezTo>
                    <a:cubicBezTo>
                      <a:pt x="136" y="800"/>
                      <a:pt x="342" y="633"/>
                      <a:pt x="389" y="599"/>
                    </a:cubicBezTo>
                    <a:cubicBezTo>
                      <a:pt x="468" y="542"/>
                      <a:pt x="562" y="467"/>
                      <a:pt x="622" y="61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FEBFCA1-3239-4700-8A83-F93FBDD5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223" y="3528164"/>
                <a:ext cx="2172649" cy="1703663"/>
              </a:xfrm>
              <a:custGeom>
                <a:avLst/>
                <a:gdLst>
                  <a:gd name="T0" fmla="*/ 723 w 1555"/>
                  <a:gd name="T1" fmla="*/ 397 h 1223"/>
                  <a:gd name="T2" fmla="*/ 722 w 1555"/>
                  <a:gd name="T3" fmla="*/ 397 h 1223"/>
                  <a:gd name="T4" fmla="*/ 664 w 1555"/>
                  <a:gd name="T5" fmla="*/ 479 h 1223"/>
                  <a:gd name="T6" fmla="*/ 838 w 1555"/>
                  <a:gd name="T7" fmla="*/ 1100 h 1223"/>
                  <a:gd name="T8" fmla="*/ 1459 w 1555"/>
                  <a:gd name="T9" fmla="*/ 926 h 1223"/>
                  <a:gd name="T10" fmla="*/ 1409 w 1555"/>
                  <a:gd name="T11" fmla="*/ 408 h 1223"/>
                  <a:gd name="T12" fmla="*/ 868 w 1555"/>
                  <a:gd name="T13" fmla="*/ 115 h 1223"/>
                  <a:gd name="T14" fmla="*/ 0 w 1555"/>
                  <a:gd name="T15" fmla="*/ 107 h 1223"/>
                  <a:gd name="T16" fmla="*/ 615 w 1555"/>
                  <a:gd name="T17" fmla="*/ 191 h 1223"/>
                  <a:gd name="T18" fmla="*/ 723 w 1555"/>
                  <a:gd name="T19" fmla="*/ 397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5" h="1223">
                    <a:moveTo>
                      <a:pt x="723" y="397"/>
                    </a:moveTo>
                    <a:cubicBezTo>
                      <a:pt x="723" y="397"/>
                      <a:pt x="722" y="397"/>
                      <a:pt x="722" y="397"/>
                    </a:cubicBezTo>
                    <a:cubicBezTo>
                      <a:pt x="700" y="422"/>
                      <a:pt x="681" y="449"/>
                      <a:pt x="664" y="479"/>
                    </a:cubicBezTo>
                    <a:cubicBezTo>
                      <a:pt x="540" y="699"/>
                      <a:pt x="619" y="977"/>
                      <a:pt x="838" y="1100"/>
                    </a:cubicBezTo>
                    <a:cubicBezTo>
                      <a:pt x="1058" y="1223"/>
                      <a:pt x="1336" y="1145"/>
                      <a:pt x="1459" y="926"/>
                    </a:cubicBezTo>
                    <a:cubicBezTo>
                      <a:pt x="1555" y="755"/>
                      <a:pt x="1529" y="549"/>
                      <a:pt x="1409" y="408"/>
                    </a:cubicBezTo>
                    <a:cubicBezTo>
                      <a:pt x="1314" y="282"/>
                      <a:pt x="1142" y="171"/>
                      <a:pt x="868" y="115"/>
                    </a:cubicBezTo>
                    <a:cubicBezTo>
                      <a:pt x="303" y="0"/>
                      <a:pt x="0" y="107"/>
                      <a:pt x="0" y="107"/>
                    </a:cubicBezTo>
                    <a:cubicBezTo>
                      <a:pt x="311" y="78"/>
                      <a:pt x="561" y="168"/>
                      <a:pt x="615" y="191"/>
                    </a:cubicBezTo>
                    <a:cubicBezTo>
                      <a:pt x="704" y="229"/>
                      <a:pt x="816" y="271"/>
                      <a:pt x="723" y="39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9B248AAA-7671-414E-9E7A-10051DF29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661" y="3695269"/>
                <a:ext cx="1341556" cy="2338549"/>
              </a:xfrm>
              <a:custGeom>
                <a:avLst/>
                <a:gdLst>
                  <a:gd name="T0" fmla="*/ 553 w 960"/>
                  <a:gd name="T1" fmla="*/ 770 h 1678"/>
                  <a:gd name="T2" fmla="*/ 552 w 960"/>
                  <a:gd name="T3" fmla="*/ 770 h 1678"/>
                  <a:gd name="T4" fmla="*/ 452 w 960"/>
                  <a:gd name="T5" fmla="*/ 761 h 1678"/>
                  <a:gd name="T6" fmla="*/ 5 w 960"/>
                  <a:gd name="T7" fmla="*/ 1226 h 1678"/>
                  <a:gd name="T8" fmla="*/ 469 w 960"/>
                  <a:gd name="T9" fmla="*/ 1673 h 1678"/>
                  <a:gd name="T10" fmla="*/ 891 w 960"/>
                  <a:gd name="T11" fmla="*/ 1368 h 1678"/>
                  <a:gd name="T12" fmla="*/ 869 w 960"/>
                  <a:gd name="T13" fmla="*/ 753 h 1678"/>
                  <a:gd name="T14" fmla="*/ 438 w 960"/>
                  <a:gd name="T15" fmla="*/ 0 h 1678"/>
                  <a:gd name="T16" fmla="*/ 676 w 960"/>
                  <a:gd name="T17" fmla="*/ 573 h 1678"/>
                  <a:gd name="T18" fmla="*/ 553 w 960"/>
                  <a:gd name="T19" fmla="*/ 770 h 1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0" h="1678">
                    <a:moveTo>
                      <a:pt x="553" y="770"/>
                    </a:moveTo>
                    <a:cubicBezTo>
                      <a:pt x="553" y="770"/>
                      <a:pt x="552" y="770"/>
                      <a:pt x="552" y="770"/>
                    </a:cubicBezTo>
                    <a:cubicBezTo>
                      <a:pt x="520" y="764"/>
                      <a:pt x="486" y="761"/>
                      <a:pt x="452" y="761"/>
                    </a:cubicBezTo>
                    <a:cubicBezTo>
                      <a:pt x="200" y="766"/>
                      <a:pt x="0" y="974"/>
                      <a:pt x="5" y="1226"/>
                    </a:cubicBezTo>
                    <a:cubicBezTo>
                      <a:pt x="9" y="1477"/>
                      <a:pt x="217" y="1678"/>
                      <a:pt x="469" y="1673"/>
                    </a:cubicBezTo>
                    <a:cubicBezTo>
                      <a:pt x="665" y="1669"/>
                      <a:pt x="830" y="1543"/>
                      <a:pt x="891" y="1368"/>
                    </a:cubicBezTo>
                    <a:cubicBezTo>
                      <a:pt x="951" y="1222"/>
                      <a:pt x="960" y="1018"/>
                      <a:pt x="869" y="753"/>
                    </a:cubicBezTo>
                    <a:cubicBezTo>
                      <a:pt x="683" y="207"/>
                      <a:pt x="438" y="0"/>
                      <a:pt x="438" y="0"/>
                    </a:cubicBezTo>
                    <a:cubicBezTo>
                      <a:pt x="620" y="254"/>
                      <a:pt x="669" y="515"/>
                      <a:pt x="676" y="573"/>
                    </a:cubicBezTo>
                    <a:cubicBezTo>
                      <a:pt x="688" y="669"/>
                      <a:pt x="709" y="788"/>
                      <a:pt x="553" y="7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BB5F073-4549-4625-9EF4-9F36DB7E3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450" y="3684102"/>
                <a:ext cx="2185412" cy="1550525"/>
              </a:xfrm>
              <a:custGeom>
                <a:avLst/>
                <a:gdLst>
                  <a:gd name="T0" fmla="*/ 953 w 1563"/>
                  <a:gd name="T1" fmla="*/ 485 h 1112"/>
                  <a:gd name="T2" fmla="*/ 953 w 1563"/>
                  <a:gd name="T3" fmla="*/ 485 h 1112"/>
                  <a:gd name="T4" fmla="*/ 911 w 1563"/>
                  <a:gd name="T5" fmla="*/ 394 h 1112"/>
                  <a:gd name="T6" fmla="*/ 285 w 1563"/>
                  <a:gd name="T7" fmla="*/ 239 h 1112"/>
                  <a:gd name="T8" fmla="*/ 130 w 1563"/>
                  <a:gd name="T9" fmla="*/ 865 h 1112"/>
                  <a:gd name="T10" fmla="*/ 605 w 1563"/>
                  <a:gd name="T11" fmla="*/ 1078 h 1112"/>
                  <a:gd name="T12" fmla="*/ 1127 w 1563"/>
                  <a:gd name="T13" fmla="*/ 751 h 1112"/>
                  <a:gd name="T14" fmla="*/ 1563 w 1563"/>
                  <a:gd name="T15" fmla="*/ 0 h 1112"/>
                  <a:gd name="T16" fmla="*/ 1186 w 1563"/>
                  <a:gd name="T17" fmla="*/ 493 h 1112"/>
                  <a:gd name="T18" fmla="*/ 953 w 1563"/>
                  <a:gd name="T19" fmla="*/ 485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3" h="1112">
                    <a:moveTo>
                      <a:pt x="953" y="485"/>
                    </a:moveTo>
                    <a:cubicBezTo>
                      <a:pt x="953" y="485"/>
                      <a:pt x="953" y="485"/>
                      <a:pt x="953" y="485"/>
                    </a:cubicBezTo>
                    <a:cubicBezTo>
                      <a:pt x="943" y="454"/>
                      <a:pt x="929" y="423"/>
                      <a:pt x="911" y="394"/>
                    </a:cubicBezTo>
                    <a:cubicBezTo>
                      <a:pt x="781" y="178"/>
                      <a:pt x="501" y="109"/>
                      <a:pt x="285" y="239"/>
                    </a:cubicBezTo>
                    <a:cubicBezTo>
                      <a:pt x="69" y="369"/>
                      <a:pt x="0" y="649"/>
                      <a:pt x="130" y="865"/>
                    </a:cubicBezTo>
                    <a:cubicBezTo>
                      <a:pt x="231" y="1033"/>
                      <a:pt x="424" y="1112"/>
                      <a:pt x="605" y="1078"/>
                    </a:cubicBezTo>
                    <a:cubicBezTo>
                      <a:pt x="762" y="1057"/>
                      <a:pt x="943" y="962"/>
                      <a:pt x="1127" y="751"/>
                    </a:cubicBezTo>
                    <a:cubicBezTo>
                      <a:pt x="1506" y="317"/>
                      <a:pt x="1563" y="0"/>
                      <a:pt x="1563" y="0"/>
                    </a:cubicBezTo>
                    <a:cubicBezTo>
                      <a:pt x="1434" y="285"/>
                      <a:pt x="1232" y="458"/>
                      <a:pt x="1186" y="493"/>
                    </a:cubicBezTo>
                    <a:cubicBezTo>
                      <a:pt x="1109" y="552"/>
                      <a:pt x="1017" y="629"/>
                      <a:pt x="953" y="48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C34EA6D1-815C-44FC-B45F-73A27DBA3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030" y="2111244"/>
                <a:ext cx="2169460" cy="1710044"/>
              </a:xfrm>
              <a:custGeom>
                <a:avLst/>
                <a:gdLst>
                  <a:gd name="T0" fmla="*/ 831 w 1552"/>
                  <a:gd name="T1" fmla="*/ 827 h 1226"/>
                  <a:gd name="T2" fmla="*/ 831 w 1552"/>
                  <a:gd name="T3" fmla="*/ 827 h 1226"/>
                  <a:gd name="T4" fmla="*/ 890 w 1552"/>
                  <a:gd name="T5" fmla="*/ 745 h 1226"/>
                  <a:gd name="T6" fmla="*/ 718 w 1552"/>
                  <a:gd name="T7" fmla="*/ 124 h 1226"/>
                  <a:gd name="T8" fmla="*/ 96 w 1552"/>
                  <a:gd name="T9" fmla="*/ 296 h 1226"/>
                  <a:gd name="T10" fmla="*/ 144 w 1552"/>
                  <a:gd name="T11" fmla="*/ 814 h 1226"/>
                  <a:gd name="T12" fmla="*/ 684 w 1552"/>
                  <a:gd name="T13" fmla="*/ 1108 h 1226"/>
                  <a:gd name="T14" fmla="*/ 1552 w 1552"/>
                  <a:gd name="T15" fmla="*/ 1120 h 1226"/>
                  <a:gd name="T16" fmla="*/ 938 w 1552"/>
                  <a:gd name="T17" fmla="*/ 1034 h 1226"/>
                  <a:gd name="T18" fmla="*/ 831 w 1552"/>
                  <a:gd name="T19" fmla="*/ 827 h 1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2" h="1226">
                    <a:moveTo>
                      <a:pt x="831" y="827"/>
                    </a:moveTo>
                    <a:cubicBezTo>
                      <a:pt x="831" y="827"/>
                      <a:pt x="831" y="827"/>
                      <a:pt x="831" y="827"/>
                    </a:cubicBezTo>
                    <a:cubicBezTo>
                      <a:pt x="853" y="802"/>
                      <a:pt x="873" y="775"/>
                      <a:pt x="890" y="745"/>
                    </a:cubicBezTo>
                    <a:cubicBezTo>
                      <a:pt x="1014" y="526"/>
                      <a:pt x="937" y="248"/>
                      <a:pt x="718" y="124"/>
                    </a:cubicBezTo>
                    <a:cubicBezTo>
                      <a:pt x="498" y="0"/>
                      <a:pt x="220" y="77"/>
                      <a:pt x="96" y="296"/>
                    </a:cubicBezTo>
                    <a:cubicBezTo>
                      <a:pt x="0" y="466"/>
                      <a:pt x="25" y="672"/>
                      <a:pt x="144" y="814"/>
                    </a:cubicBezTo>
                    <a:cubicBezTo>
                      <a:pt x="239" y="940"/>
                      <a:pt x="410" y="1051"/>
                      <a:pt x="684" y="1108"/>
                    </a:cubicBezTo>
                    <a:cubicBezTo>
                      <a:pt x="1249" y="1226"/>
                      <a:pt x="1552" y="1120"/>
                      <a:pt x="1552" y="1120"/>
                    </a:cubicBezTo>
                    <a:cubicBezTo>
                      <a:pt x="1241" y="1148"/>
                      <a:pt x="991" y="1057"/>
                      <a:pt x="938" y="1034"/>
                    </a:cubicBezTo>
                    <a:cubicBezTo>
                      <a:pt x="849" y="995"/>
                      <a:pt x="736" y="953"/>
                      <a:pt x="831" y="82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08D632D-7C9F-4418-8026-04FDD015655E}"/>
                </a:ext>
              </a:extLst>
            </p:cNvPr>
            <p:cNvSpPr/>
            <p:nvPr/>
          </p:nvSpPr>
          <p:spPr>
            <a:xfrm>
              <a:off x="2967783" y="1871645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FBE80B-1DB7-4A96-AD2D-51B49A13D789}"/>
                </a:ext>
              </a:extLst>
            </p:cNvPr>
            <p:cNvSpPr/>
            <p:nvPr/>
          </p:nvSpPr>
          <p:spPr>
            <a:xfrm>
              <a:off x="4276596" y="2646612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18660F-1B4B-4ACF-A5C6-0BE769D4C60E}"/>
                </a:ext>
              </a:extLst>
            </p:cNvPr>
            <p:cNvSpPr/>
            <p:nvPr/>
          </p:nvSpPr>
          <p:spPr>
            <a:xfrm>
              <a:off x="4294551" y="4109971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EDEDB1C-6EF7-4B3E-8809-C276323F6E7C}"/>
                </a:ext>
              </a:extLst>
            </p:cNvPr>
            <p:cNvSpPr/>
            <p:nvPr/>
          </p:nvSpPr>
          <p:spPr>
            <a:xfrm>
              <a:off x="3019723" y="4900005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FCC2D5E-5329-41EB-A961-37472DBA3308}"/>
                </a:ext>
              </a:extLst>
            </p:cNvPr>
            <p:cNvSpPr/>
            <p:nvPr/>
          </p:nvSpPr>
          <p:spPr>
            <a:xfrm>
              <a:off x="1682052" y="4163836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DC14D72-DB54-44B9-809C-C897882188A0}"/>
                </a:ext>
              </a:extLst>
            </p:cNvPr>
            <p:cNvSpPr/>
            <p:nvPr/>
          </p:nvSpPr>
          <p:spPr>
            <a:xfrm>
              <a:off x="1664097" y="2628657"/>
              <a:ext cx="891512" cy="8915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30C2D12-1E85-4E7E-8B8C-DA426CE10EC0}"/>
                </a:ext>
              </a:extLst>
            </p:cNvPr>
            <p:cNvGrpSpPr/>
            <p:nvPr/>
          </p:nvGrpSpPr>
          <p:grpSpPr>
            <a:xfrm>
              <a:off x="3162470" y="2074009"/>
              <a:ext cx="481935" cy="480173"/>
              <a:chOff x="909638" y="1681163"/>
              <a:chExt cx="868362" cy="865187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DEDED7FA-273F-419F-9157-4C4C54043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2838" y="2489200"/>
                <a:ext cx="433387" cy="57150"/>
              </a:xfrm>
              <a:custGeom>
                <a:avLst/>
                <a:gdLst>
                  <a:gd name="T0" fmla="*/ 2900 w 3000"/>
                  <a:gd name="T1" fmla="*/ 0 h 400"/>
                  <a:gd name="T2" fmla="*/ 100 w 3000"/>
                  <a:gd name="T3" fmla="*/ 0 h 400"/>
                  <a:gd name="T4" fmla="*/ 0 w 3000"/>
                  <a:gd name="T5" fmla="*/ 100 h 400"/>
                  <a:gd name="T6" fmla="*/ 0 w 3000"/>
                  <a:gd name="T7" fmla="*/ 300 h 400"/>
                  <a:gd name="T8" fmla="*/ 100 w 3000"/>
                  <a:gd name="T9" fmla="*/ 400 h 400"/>
                  <a:gd name="T10" fmla="*/ 200 w 3000"/>
                  <a:gd name="T11" fmla="*/ 300 h 400"/>
                  <a:gd name="T12" fmla="*/ 200 w 3000"/>
                  <a:gd name="T13" fmla="*/ 200 h 400"/>
                  <a:gd name="T14" fmla="*/ 2900 w 3000"/>
                  <a:gd name="T15" fmla="*/ 200 h 400"/>
                  <a:gd name="T16" fmla="*/ 3000 w 3000"/>
                  <a:gd name="T17" fmla="*/ 100 h 400"/>
                  <a:gd name="T18" fmla="*/ 2900 w 3000"/>
                  <a:gd name="T19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0" h="400">
                    <a:moveTo>
                      <a:pt x="29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900" y="200"/>
                      <a:pt x="2900" y="200"/>
                      <a:pt x="2900" y="200"/>
                    </a:cubicBezTo>
                    <a:cubicBezTo>
                      <a:pt x="2955" y="200"/>
                      <a:pt x="3000" y="155"/>
                      <a:pt x="3000" y="100"/>
                    </a:cubicBezTo>
                    <a:cubicBezTo>
                      <a:pt x="3000" y="45"/>
                      <a:pt x="2955" y="0"/>
                      <a:pt x="29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4FF3DF2E-FE84-439C-9FDC-36F715B062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941513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16">
                <a:extLst>
                  <a:ext uri="{FF2B5EF4-FFF2-40B4-BE49-F238E27FC236}">
                    <a16:creationId xmlns:a16="http://schemas.microsoft.com/office/drawing/2014/main" id="{FF03A6A4-E9D0-48F4-A1B4-806C231A3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638" y="1854200"/>
                <a:ext cx="203200" cy="317500"/>
              </a:xfrm>
              <a:custGeom>
                <a:avLst/>
                <a:gdLst>
                  <a:gd name="T0" fmla="*/ 1300 w 1400"/>
                  <a:gd name="T1" fmla="*/ 0 h 2200"/>
                  <a:gd name="T2" fmla="*/ 100 w 1400"/>
                  <a:gd name="T3" fmla="*/ 0 h 2200"/>
                  <a:gd name="T4" fmla="*/ 0 w 1400"/>
                  <a:gd name="T5" fmla="*/ 100 h 2200"/>
                  <a:gd name="T6" fmla="*/ 0 w 1400"/>
                  <a:gd name="T7" fmla="*/ 2100 h 2200"/>
                  <a:gd name="T8" fmla="*/ 100 w 1400"/>
                  <a:gd name="T9" fmla="*/ 2200 h 2200"/>
                  <a:gd name="T10" fmla="*/ 200 w 1400"/>
                  <a:gd name="T11" fmla="*/ 2100 h 2200"/>
                  <a:gd name="T12" fmla="*/ 200 w 1400"/>
                  <a:gd name="T13" fmla="*/ 200 h 2200"/>
                  <a:gd name="T14" fmla="*/ 1300 w 1400"/>
                  <a:gd name="T15" fmla="*/ 200 h 2200"/>
                  <a:gd name="T16" fmla="*/ 1400 w 1400"/>
                  <a:gd name="T17" fmla="*/ 100 h 2200"/>
                  <a:gd name="T18" fmla="*/ 1300 w 1400"/>
                  <a:gd name="T19" fmla="*/ 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0" h="22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2100"/>
                      <a:pt x="0" y="2100"/>
                      <a:pt x="0" y="2100"/>
                    </a:cubicBezTo>
                    <a:cubicBezTo>
                      <a:pt x="0" y="2155"/>
                      <a:pt x="45" y="2200"/>
                      <a:pt x="100" y="2200"/>
                    </a:cubicBezTo>
                    <a:cubicBezTo>
                      <a:pt x="155" y="2200"/>
                      <a:pt x="200" y="2155"/>
                      <a:pt x="200" y="21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1300" y="200"/>
                      <a:pt x="1300" y="200"/>
                      <a:pt x="1300" y="200"/>
                    </a:cubicBezTo>
                    <a:cubicBezTo>
                      <a:pt x="1355" y="200"/>
                      <a:pt x="1400" y="155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17">
                <a:extLst>
                  <a:ext uri="{FF2B5EF4-FFF2-40B4-BE49-F238E27FC236}">
                    <a16:creationId xmlns:a16="http://schemas.microsoft.com/office/drawing/2014/main" id="{1D16B4EF-2447-4E8B-A0DB-1FF540DC23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287588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18">
                <a:extLst>
                  <a:ext uri="{FF2B5EF4-FFF2-40B4-BE49-F238E27FC236}">
                    <a16:creationId xmlns:a16="http://schemas.microsoft.com/office/drawing/2014/main" id="{70B8129A-F634-46FD-8E8F-2DD157E40E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200275"/>
                <a:ext cx="144462" cy="346075"/>
              </a:xfrm>
              <a:custGeom>
                <a:avLst/>
                <a:gdLst>
                  <a:gd name="T0" fmla="*/ 500 w 1000"/>
                  <a:gd name="T1" fmla="*/ 0 h 2400"/>
                  <a:gd name="T2" fmla="*/ 0 w 1000"/>
                  <a:gd name="T3" fmla="*/ 1300 h 2400"/>
                  <a:gd name="T4" fmla="*/ 400 w 1000"/>
                  <a:gd name="T5" fmla="*/ 1790 h 2400"/>
                  <a:gd name="T6" fmla="*/ 400 w 1000"/>
                  <a:gd name="T7" fmla="*/ 2300 h 2400"/>
                  <a:gd name="T8" fmla="*/ 500 w 1000"/>
                  <a:gd name="T9" fmla="*/ 2400 h 2400"/>
                  <a:gd name="T10" fmla="*/ 600 w 1000"/>
                  <a:gd name="T11" fmla="*/ 2300 h 2400"/>
                  <a:gd name="T12" fmla="*/ 600 w 1000"/>
                  <a:gd name="T13" fmla="*/ 1790 h 2400"/>
                  <a:gd name="T14" fmla="*/ 1000 w 1000"/>
                  <a:gd name="T15" fmla="*/ 1300 h 2400"/>
                  <a:gd name="T16" fmla="*/ 500 w 1000"/>
                  <a:gd name="T17" fmla="*/ 0 h 2400"/>
                  <a:gd name="T18" fmla="*/ 500 w 1000"/>
                  <a:gd name="T19" fmla="*/ 1600 h 2400"/>
                  <a:gd name="T20" fmla="*/ 200 w 1000"/>
                  <a:gd name="T21" fmla="*/ 1300 h 2400"/>
                  <a:gd name="T22" fmla="*/ 500 w 1000"/>
                  <a:gd name="T23" fmla="*/ 200 h 2400"/>
                  <a:gd name="T24" fmla="*/ 800 w 1000"/>
                  <a:gd name="T25" fmla="*/ 1300 h 2400"/>
                  <a:gd name="T26" fmla="*/ 500 w 1000"/>
                  <a:gd name="T27" fmla="*/ 1600 h 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0" h="2400">
                    <a:moveTo>
                      <a:pt x="500" y="0"/>
                    </a:moveTo>
                    <a:cubicBezTo>
                      <a:pt x="6" y="0"/>
                      <a:pt x="0" y="1287"/>
                      <a:pt x="0" y="1300"/>
                    </a:cubicBezTo>
                    <a:cubicBezTo>
                      <a:pt x="0" y="1541"/>
                      <a:pt x="172" y="1743"/>
                      <a:pt x="400" y="1790"/>
                    </a:cubicBezTo>
                    <a:cubicBezTo>
                      <a:pt x="400" y="2300"/>
                      <a:pt x="400" y="2300"/>
                      <a:pt x="400" y="2300"/>
                    </a:cubicBezTo>
                    <a:cubicBezTo>
                      <a:pt x="400" y="2355"/>
                      <a:pt x="445" y="2400"/>
                      <a:pt x="500" y="2400"/>
                    </a:cubicBezTo>
                    <a:cubicBezTo>
                      <a:pt x="555" y="2400"/>
                      <a:pt x="600" y="2355"/>
                      <a:pt x="600" y="2300"/>
                    </a:cubicBezTo>
                    <a:cubicBezTo>
                      <a:pt x="600" y="1790"/>
                      <a:pt x="600" y="1790"/>
                      <a:pt x="600" y="1790"/>
                    </a:cubicBezTo>
                    <a:cubicBezTo>
                      <a:pt x="828" y="1743"/>
                      <a:pt x="1000" y="1541"/>
                      <a:pt x="1000" y="1300"/>
                    </a:cubicBezTo>
                    <a:cubicBezTo>
                      <a:pt x="1000" y="1287"/>
                      <a:pt x="994" y="0"/>
                      <a:pt x="500" y="0"/>
                    </a:cubicBezTo>
                    <a:close/>
                    <a:moveTo>
                      <a:pt x="500" y="1600"/>
                    </a:moveTo>
                    <a:cubicBezTo>
                      <a:pt x="335" y="1600"/>
                      <a:pt x="200" y="1465"/>
                      <a:pt x="200" y="1300"/>
                    </a:cubicBezTo>
                    <a:cubicBezTo>
                      <a:pt x="200" y="802"/>
                      <a:pt x="334" y="200"/>
                      <a:pt x="500" y="200"/>
                    </a:cubicBezTo>
                    <a:cubicBezTo>
                      <a:pt x="666" y="200"/>
                      <a:pt x="800" y="802"/>
                      <a:pt x="800" y="1300"/>
                    </a:cubicBezTo>
                    <a:cubicBezTo>
                      <a:pt x="800" y="1465"/>
                      <a:pt x="665" y="1600"/>
                      <a:pt x="500" y="1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19">
                <a:extLst>
                  <a:ext uri="{FF2B5EF4-FFF2-40B4-BE49-F238E27FC236}">
                    <a16:creationId xmlns:a16="http://schemas.microsoft.com/office/drawing/2014/main" id="{CFDF85DF-FEEC-4392-9B37-A8D0DF812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0" y="2114550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300 h 800"/>
                  <a:gd name="T8" fmla="*/ 100 w 600"/>
                  <a:gd name="T9" fmla="*/ 400 h 800"/>
                  <a:gd name="T10" fmla="*/ 200 w 600"/>
                  <a:gd name="T11" fmla="*/ 300 h 800"/>
                  <a:gd name="T12" fmla="*/ 200 w 600"/>
                  <a:gd name="T13" fmla="*/ 200 h 800"/>
                  <a:gd name="T14" fmla="*/ 400 w 600"/>
                  <a:gd name="T15" fmla="*/ 200 h 800"/>
                  <a:gd name="T16" fmla="*/ 400 w 600"/>
                  <a:gd name="T17" fmla="*/ 700 h 800"/>
                  <a:gd name="T18" fmla="*/ 500 w 600"/>
                  <a:gd name="T19" fmla="*/ 800 h 800"/>
                  <a:gd name="T20" fmla="*/ 600 w 600"/>
                  <a:gd name="T21" fmla="*/ 700 h 800"/>
                  <a:gd name="T22" fmla="*/ 600 w 600"/>
                  <a:gd name="T23" fmla="*/ 100 h 800"/>
                  <a:gd name="T24" fmla="*/ 500 w 600"/>
                  <a:gd name="T25" fmla="*/ 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55"/>
                      <a:pt x="45" y="400"/>
                      <a:pt x="100" y="400"/>
                    </a:cubicBezTo>
                    <a:cubicBezTo>
                      <a:pt x="155" y="400"/>
                      <a:pt x="200" y="355"/>
                      <a:pt x="200" y="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700"/>
                      <a:pt x="400" y="700"/>
                      <a:pt x="400" y="700"/>
                    </a:cubicBezTo>
                    <a:cubicBezTo>
                      <a:pt x="400" y="755"/>
                      <a:pt x="445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20">
                <a:extLst>
                  <a:ext uri="{FF2B5EF4-FFF2-40B4-BE49-F238E27FC236}">
                    <a16:creationId xmlns:a16="http://schemas.microsoft.com/office/drawing/2014/main" id="{C6B7E757-F657-4C8D-837A-D0E67F27ED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1941513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21">
                <a:extLst>
                  <a:ext uri="{FF2B5EF4-FFF2-40B4-BE49-F238E27FC236}">
                    <a16:creationId xmlns:a16="http://schemas.microsoft.com/office/drawing/2014/main" id="{1D8AC800-3BD6-4B5C-ADE7-E63BD1945B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0" y="1941513"/>
                <a:ext cx="87312" cy="114300"/>
              </a:xfrm>
              <a:custGeom>
                <a:avLst/>
                <a:gdLst>
                  <a:gd name="T0" fmla="*/ 500 w 600"/>
                  <a:gd name="T1" fmla="*/ 0 h 800"/>
                  <a:gd name="T2" fmla="*/ 100 w 600"/>
                  <a:gd name="T3" fmla="*/ 0 h 800"/>
                  <a:gd name="T4" fmla="*/ 0 w 600"/>
                  <a:gd name="T5" fmla="*/ 100 h 800"/>
                  <a:gd name="T6" fmla="*/ 0 w 600"/>
                  <a:gd name="T7" fmla="*/ 700 h 800"/>
                  <a:gd name="T8" fmla="*/ 100 w 600"/>
                  <a:gd name="T9" fmla="*/ 800 h 800"/>
                  <a:gd name="T10" fmla="*/ 500 w 600"/>
                  <a:gd name="T11" fmla="*/ 800 h 800"/>
                  <a:gd name="T12" fmla="*/ 600 w 600"/>
                  <a:gd name="T13" fmla="*/ 700 h 800"/>
                  <a:gd name="T14" fmla="*/ 600 w 600"/>
                  <a:gd name="T15" fmla="*/ 100 h 800"/>
                  <a:gd name="T16" fmla="*/ 500 w 600"/>
                  <a:gd name="T17" fmla="*/ 0 h 800"/>
                  <a:gd name="T18" fmla="*/ 400 w 600"/>
                  <a:gd name="T19" fmla="*/ 600 h 800"/>
                  <a:gd name="T20" fmla="*/ 200 w 600"/>
                  <a:gd name="T21" fmla="*/ 600 h 800"/>
                  <a:gd name="T22" fmla="*/ 200 w 600"/>
                  <a:gd name="T23" fmla="*/ 200 h 800"/>
                  <a:gd name="T24" fmla="*/ 400 w 600"/>
                  <a:gd name="T25" fmla="*/ 200 h 800"/>
                  <a:gd name="T26" fmla="*/ 400 w 600"/>
                  <a:gd name="T27" fmla="*/ 6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5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lose/>
                    <a:moveTo>
                      <a:pt x="400" y="600"/>
                    </a:moveTo>
                    <a:cubicBezTo>
                      <a:pt x="200" y="600"/>
                      <a:pt x="200" y="600"/>
                      <a:pt x="200" y="6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22">
                <a:extLst>
                  <a:ext uri="{FF2B5EF4-FFF2-40B4-BE49-F238E27FC236}">
                    <a16:creationId xmlns:a16="http://schemas.microsoft.com/office/drawing/2014/main" id="{D6ED1284-46E9-4774-94BE-4941C75036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941513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23">
                <a:extLst>
                  <a:ext uri="{FF2B5EF4-FFF2-40B4-BE49-F238E27FC236}">
                    <a16:creationId xmlns:a16="http://schemas.microsoft.com/office/drawing/2014/main" id="{F39B922E-4684-4598-AEC4-FCD99A22F1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74800" y="1854200"/>
                <a:ext cx="203200" cy="692150"/>
              </a:xfrm>
              <a:custGeom>
                <a:avLst/>
                <a:gdLst>
                  <a:gd name="T0" fmla="*/ 1300 w 1400"/>
                  <a:gd name="T1" fmla="*/ 0 h 4800"/>
                  <a:gd name="T2" fmla="*/ 100 w 1400"/>
                  <a:gd name="T3" fmla="*/ 0 h 4800"/>
                  <a:gd name="T4" fmla="*/ 0 w 1400"/>
                  <a:gd name="T5" fmla="*/ 100 h 4800"/>
                  <a:gd name="T6" fmla="*/ 100 w 1400"/>
                  <a:gd name="T7" fmla="*/ 200 h 4800"/>
                  <a:gd name="T8" fmla="*/ 1200 w 1400"/>
                  <a:gd name="T9" fmla="*/ 200 h 4800"/>
                  <a:gd name="T10" fmla="*/ 1200 w 1400"/>
                  <a:gd name="T11" fmla="*/ 4218 h 4800"/>
                  <a:gd name="T12" fmla="*/ 1100 w 1400"/>
                  <a:gd name="T13" fmla="*/ 4200 h 4800"/>
                  <a:gd name="T14" fmla="*/ 1049 w 1400"/>
                  <a:gd name="T15" fmla="*/ 4204 h 4800"/>
                  <a:gd name="T16" fmla="*/ 700 w 1400"/>
                  <a:gd name="T17" fmla="*/ 4000 h 4800"/>
                  <a:gd name="T18" fmla="*/ 351 w 1400"/>
                  <a:gd name="T19" fmla="*/ 4204 h 4800"/>
                  <a:gd name="T20" fmla="*/ 300 w 1400"/>
                  <a:gd name="T21" fmla="*/ 4200 h 4800"/>
                  <a:gd name="T22" fmla="*/ 0 w 1400"/>
                  <a:gd name="T23" fmla="*/ 4500 h 4800"/>
                  <a:gd name="T24" fmla="*/ 300 w 1400"/>
                  <a:gd name="T25" fmla="*/ 4800 h 4800"/>
                  <a:gd name="T26" fmla="*/ 1100 w 1400"/>
                  <a:gd name="T27" fmla="*/ 4800 h 4800"/>
                  <a:gd name="T28" fmla="*/ 1400 w 1400"/>
                  <a:gd name="T29" fmla="*/ 4500 h 4800"/>
                  <a:gd name="T30" fmla="*/ 1400 w 1400"/>
                  <a:gd name="T31" fmla="*/ 100 h 4800"/>
                  <a:gd name="T32" fmla="*/ 1300 w 1400"/>
                  <a:gd name="T33" fmla="*/ 0 h 4800"/>
                  <a:gd name="T34" fmla="*/ 1100 w 1400"/>
                  <a:gd name="T35" fmla="*/ 4600 h 4800"/>
                  <a:gd name="T36" fmla="*/ 300 w 1400"/>
                  <a:gd name="T37" fmla="*/ 4600 h 4800"/>
                  <a:gd name="T38" fmla="*/ 200 w 1400"/>
                  <a:gd name="T39" fmla="*/ 4500 h 4800"/>
                  <a:gd name="T40" fmla="*/ 300 w 1400"/>
                  <a:gd name="T41" fmla="*/ 4400 h 4800"/>
                  <a:gd name="T42" fmla="*/ 354 w 1400"/>
                  <a:gd name="T43" fmla="*/ 4416 h 4800"/>
                  <a:gd name="T44" fmla="*/ 446 w 1400"/>
                  <a:gd name="T45" fmla="*/ 4425 h 4800"/>
                  <a:gd name="T46" fmla="*/ 506 w 1400"/>
                  <a:gd name="T47" fmla="*/ 4355 h 4800"/>
                  <a:gd name="T48" fmla="*/ 700 w 1400"/>
                  <a:gd name="T49" fmla="*/ 4200 h 4800"/>
                  <a:gd name="T50" fmla="*/ 894 w 1400"/>
                  <a:gd name="T51" fmla="*/ 4355 h 4800"/>
                  <a:gd name="T52" fmla="*/ 954 w 1400"/>
                  <a:gd name="T53" fmla="*/ 4425 h 4800"/>
                  <a:gd name="T54" fmla="*/ 1046 w 1400"/>
                  <a:gd name="T55" fmla="*/ 4416 h 4800"/>
                  <a:gd name="T56" fmla="*/ 1200 w 1400"/>
                  <a:gd name="T57" fmla="*/ 4500 h 4800"/>
                  <a:gd name="T58" fmla="*/ 1100 w 1400"/>
                  <a:gd name="T59" fmla="*/ 4600 h 4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0" h="4800">
                    <a:moveTo>
                      <a:pt x="13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200" y="200"/>
                      <a:pt x="1200" y="200"/>
                      <a:pt x="1200" y="200"/>
                    </a:cubicBezTo>
                    <a:cubicBezTo>
                      <a:pt x="1200" y="4218"/>
                      <a:pt x="1200" y="4218"/>
                      <a:pt x="1200" y="4218"/>
                    </a:cubicBezTo>
                    <a:cubicBezTo>
                      <a:pt x="1169" y="4207"/>
                      <a:pt x="1135" y="4200"/>
                      <a:pt x="1100" y="4200"/>
                    </a:cubicBezTo>
                    <a:cubicBezTo>
                      <a:pt x="1083" y="4200"/>
                      <a:pt x="1066" y="4201"/>
                      <a:pt x="1049" y="4204"/>
                    </a:cubicBezTo>
                    <a:cubicBezTo>
                      <a:pt x="980" y="4080"/>
                      <a:pt x="848" y="4000"/>
                      <a:pt x="700" y="4000"/>
                    </a:cubicBezTo>
                    <a:cubicBezTo>
                      <a:pt x="552" y="4000"/>
                      <a:pt x="420" y="4080"/>
                      <a:pt x="351" y="4204"/>
                    </a:cubicBezTo>
                    <a:cubicBezTo>
                      <a:pt x="335" y="4201"/>
                      <a:pt x="317" y="4200"/>
                      <a:pt x="300" y="4200"/>
                    </a:cubicBezTo>
                    <a:cubicBezTo>
                      <a:pt x="135" y="4200"/>
                      <a:pt x="0" y="4335"/>
                      <a:pt x="0" y="4500"/>
                    </a:cubicBezTo>
                    <a:cubicBezTo>
                      <a:pt x="0" y="4665"/>
                      <a:pt x="135" y="4800"/>
                      <a:pt x="300" y="4800"/>
                    </a:cubicBezTo>
                    <a:cubicBezTo>
                      <a:pt x="1100" y="4800"/>
                      <a:pt x="1100" y="4800"/>
                      <a:pt x="1100" y="4800"/>
                    </a:cubicBezTo>
                    <a:cubicBezTo>
                      <a:pt x="1265" y="4800"/>
                      <a:pt x="1400" y="4665"/>
                      <a:pt x="1400" y="4500"/>
                    </a:cubicBezTo>
                    <a:cubicBezTo>
                      <a:pt x="1400" y="100"/>
                      <a:pt x="1400" y="100"/>
                      <a:pt x="1400" y="100"/>
                    </a:cubicBezTo>
                    <a:cubicBezTo>
                      <a:pt x="1400" y="45"/>
                      <a:pt x="1355" y="0"/>
                      <a:pt x="1300" y="0"/>
                    </a:cubicBezTo>
                    <a:close/>
                    <a:moveTo>
                      <a:pt x="1100" y="4600"/>
                    </a:moveTo>
                    <a:cubicBezTo>
                      <a:pt x="300" y="4600"/>
                      <a:pt x="300" y="4600"/>
                      <a:pt x="300" y="4600"/>
                    </a:cubicBezTo>
                    <a:cubicBezTo>
                      <a:pt x="245" y="4600"/>
                      <a:pt x="200" y="4555"/>
                      <a:pt x="200" y="4500"/>
                    </a:cubicBezTo>
                    <a:cubicBezTo>
                      <a:pt x="200" y="4445"/>
                      <a:pt x="245" y="4400"/>
                      <a:pt x="300" y="4400"/>
                    </a:cubicBezTo>
                    <a:cubicBezTo>
                      <a:pt x="319" y="4400"/>
                      <a:pt x="337" y="4405"/>
                      <a:pt x="354" y="4416"/>
                    </a:cubicBezTo>
                    <a:cubicBezTo>
                      <a:pt x="382" y="4434"/>
                      <a:pt x="416" y="4437"/>
                      <a:pt x="446" y="4425"/>
                    </a:cubicBezTo>
                    <a:cubicBezTo>
                      <a:pt x="476" y="4413"/>
                      <a:pt x="499" y="4387"/>
                      <a:pt x="506" y="4355"/>
                    </a:cubicBezTo>
                    <a:cubicBezTo>
                      <a:pt x="527" y="4264"/>
                      <a:pt x="607" y="4200"/>
                      <a:pt x="700" y="4200"/>
                    </a:cubicBezTo>
                    <a:cubicBezTo>
                      <a:pt x="793" y="4200"/>
                      <a:pt x="873" y="4264"/>
                      <a:pt x="894" y="4355"/>
                    </a:cubicBezTo>
                    <a:cubicBezTo>
                      <a:pt x="902" y="4387"/>
                      <a:pt x="924" y="4413"/>
                      <a:pt x="954" y="4425"/>
                    </a:cubicBezTo>
                    <a:cubicBezTo>
                      <a:pt x="984" y="4437"/>
                      <a:pt x="1018" y="4434"/>
                      <a:pt x="1046" y="4416"/>
                    </a:cubicBezTo>
                    <a:cubicBezTo>
                      <a:pt x="1111" y="4374"/>
                      <a:pt x="1200" y="4426"/>
                      <a:pt x="1200" y="4500"/>
                    </a:cubicBezTo>
                    <a:cubicBezTo>
                      <a:pt x="1200" y="4555"/>
                      <a:pt x="1155" y="4600"/>
                      <a:pt x="1100" y="46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id="{A3422861-CCDD-4A37-A563-31FD7E57FA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1768475"/>
                <a:ext cx="87312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25">
                <a:extLst>
                  <a:ext uri="{FF2B5EF4-FFF2-40B4-BE49-F238E27FC236}">
                    <a16:creationId xmlns:a16="http://schemas.microsoft.com/office/drawing/2014/main" id="{CCDC92A5-9FD6-4023-91C4-361C396008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3188" y="2114550"/>
                <a:ext cx="87312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26">
                <a:extLst>
                  <a:ext uri="{FF2B5EF4-FFF2-40B4-BE49-F238E27FC236}">
                    <a16:creationId xmlns:a16="http://schemas.microsoft.com/office/drawing/2014/main" id="{4668A30D-38B0-44CB-951F-A274209EDE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1768475"/>
                <a:ext cx="85725" cy="114300"/>
              </a:xfrm>
              <a:custGeom>
                <a:avLst/>
                <a:gdLst>
                  <a:gd name="T0" fmla="*/ 100 w 600"/>
                  <a:gd name="T1" fmla="*/ 800 h 800"/>
                  <a:gd name="T2" fmla="*/ 500 w 600"/>
                  <a:gd name="T3" fmla="*/ 800 h 800"/>
                  <a:gd name="T4" fmla="*/ 600 w 600"/>
                  <a:gd name="T5" fmla="*/ 700 h 800"/>
                  <a:gd name="T6" fmla="*/ 600 w 600"/>
                  <a:gd name="T7" fmla="*/ 100 h 800"/>
                  <a:gd name="T8" fmla="*/ 500 w 600"/>
                  <a:gd name="T9" fmla="*/ 0 h 800"/>
                  <a:gd name="T10" fmla="*/ 100 w 600"/>
                  <a:gd name="T11" fmla="*/ 0 h 800"/>
                  <a:gd name="T12" fmla="*/ 0 w 600"/>
                  <a:gd name="T13" fmla="*/ 100 h 800"/>
                  <a:gd name="T14" fmla="*/ 0 w 600"/>
                  <a:gd name="T15" fmla="*/ 700 h 800"/>
                  <a:gd name="T16" fmla="*/ 100 w 600"/>
                  <a:gd name="T17" fmla="*/ 8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100" y="800"/>
                    </a:move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755"/>
                      <a:pt x="45" y="800"/>
                      <a:pt x="100" y="8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:a16="http://schemas.microsoft.com/office/drawing/2014/main" id="{3792FCA3-4B5E-41C3-B1DA-FC0D00349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738" y="2371725"/>
                <a:ext cx="30162" cy="30162"/>
              </a:xfrm>
              <a:custGeom>
                <a:avLst/>
                <a:gdLst>
                  <a:gd name="T0" fmla="*/ 29 w 200"/>
                  <a:gd name="T1" fmla="*/ 37 h 208"/>
                  <a:gd name="T2" fmla="*/ 0 w 200"/>
                  <a:gd name="T3" fmla="*/ 108 h 208"/>
                  <a:gd name="T4" fmla="*/ 29 w 200"/>
                  <a:gd name="T5" fmla="*/ 179 h 208"/>
                  <a:gd name="T6" fmla="*/ 100 w 200"/>
                  <a:gd name="T7" fmla="*/ 208 h 208"/>
                  <a:gd name="T8" fmla="*/ 171 w 200"/>
                  <a:gd name="T9" fmla="*/ 179 h 208"/>
                  <a:gd name="T10" fmla="*/ 200 w 200"/>
                  <a:gd name="T11" fmla="*/ 108 h 208"/>
                  <a:gd name="T12" fmla="*/ 171 w 200"/>
                  <a:gd name="T13" fmla="*/ 37 h 208"/>
                  <a:gd name="T14" fmla="*/ 29 w 200"/>
                  <a:gd name="T15" fmla="*/ 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08">
                    <a:moveTo>
                      <a:pt x="29" y="37"/>
                    </a:moveTo>
                    <a:cubicBezTo>
                      <a:pt x="11" y="56"/>
                      <a:pt x="0" y="82"/>
                      <a:pt x="0" y="108"/>
                    </a:cubicBezTo>
                    <a:cubicBezTo>
                      <a:pt x="0" y="134"/>
                      <a:pt x="11" y="160"/>
                      <a:pt x="29" y="179"/>
                    </a:cubicBezTo>
                    <a:cubicBezTo>
                      <a:pt x="48" y="197"/>
                      <a:pt x="74" y="208"/>
                      <a:pt x="100" y="208"/>
                    </a:cubicBezTo>
                    <a:cubicBezTo>
                      <a:pt x="126" y="208"/>
                      <a:pt x="152" y="197"/>
                      <a:pt x="171" y="179"/>
                    </a:cubicBezTo>
                    <a:cubicBezTo>
                      <a:pt x="189" y="160"/>
                      <a:pt x="200" y="134"/>
                      <a:pt x="200" y="108"/>
                    </a:cubicBezTo>
                    <a:cubicBezTo>
                      <a:pt x="200" y="82"/>
                      <a:pt x="189" y="56"/>
                      <a:pt x="171" y="37"/>
                    </a:cubicBezTo>
                    <a:cubicBezTo>
                      <a:pt x="133" y="0"/>
                      <a:pt x="67" y="0"/>
                      <a:pt x="29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28">
                <a:extLst>
                  <a:ext uri="{FF2B5EF4-FFF2-40B4-BE49-F238E27FC236}">
                    <a16:creationId xmlns:a16="http://schemas.microsoft.com/office/drawing/2014/main" id="{88CBF256-4799-47F1-8E94-6008B2670C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725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700"/>
                      <a:pt x="0" y="700"/>
                      <a:pt x="0" y="700"/>
                    </a:cubicBez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29">
                <a:extLst>
                  <a:ext uri="{FF2B5EF4-FFF2-40B4-BE49-F238E27FC236}">
                    <a16:creationId xmlns:a16="http://schemas.microsoft.com/office/drawing/2014/main" id="{63C3FF41-7AE1-49DE-89EE-91360370D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2287588"/>
                <a:ext cx="290512" cy="173037"/>
              </a:xfrm>
              <a:custGeom>
                <a:avLst/>
                <a:gdLst>
                  <a:gd name="T0" fmla="*/ 0 w 2000"/>
                  <a:gd name="T1" fmla="*/ 100 h 1200"/>
                  <a:gd name="T2" fmla="*/ 100 w 2000"/>
                  <a:gd name="T3" fmla="*/ 200 h 1200"/>
                  <a:gd name="T4" fmla="*/ 400 w 2000"/>
                  <a:gd name="T5" fmla="*/ 200 h 1200"/>
                  <a:gd name="T6" fmla="*/ 400 w 2000"/>
                  <a:gd name="T7" fmla="*/ 1100 h 1200"/>
                  <a:gd name="T8" fmla="*/ 500 w 2000"/>
                  <a:gd name="T9" fmla="*/ 1200 h 1200"/>
                  <a:gd name="T10" fmla="*/ 600 w 2000"/>
                  <a:gd name="T11" fmla="*/ 1100 h 1200"/>
                  <a:gd name="T12" fmla="*/ 600 w 2000"/>
                  <a:gd name="T13" fmla="*/ 200 h 1200"/>
                  <a:gd name="T14" fmla="*/ 1400 w 2000"/>
                  <a:gd name="T15" fmla="*/ 200 h 1200"/>
                  <a:gd name="T16" fmla="*/ 1400 w 2000"/>
                  <a:gd name="T17" fmla="*/ 1100 h 1200"/>
                  <a:gd name="T18" fmla="*/ 1500 w 2000"/>
                  <a:gd name="T19" fmla="*/ 1200 h 1200"/>
                  <a:gd name="T20" fmla="*/ 1600 w 2000"/>
                  <a:gd name="T21" fmla="*/ 1100 h 1200"/>
                  <a:gd name="T22" fmla="*/ 1600 w 2000"/>
                  <a:gd name="T23" fmla="*/ 200 h 1200"/>
                  <a:gd name="T24" fmla="*/ 1900 w 2000"/>
                  <a:gd name="T25" fmla="*/ 200 h 1200"/>
                  <a:gd name="T26" fmla="*/ 2000 w 2000"/>
                  <a:gd name="T27" fmla="*/ 100 h 1200"/>
                  <a:gd name="T28" fmla="*/ 1900 w 2000"/>
                  <a:gd name="T29" fmla="*/ 0 h 1200"/>
                  <a:gd name="T30" fmla="*/ 100 w 2000"/>
                  <a:gd name="T31" fmla="*/ 0 h 1200"/>
                  <a:gd name="T32" fmla="*/ 0 w 2000"/>
                  <a:gd name="T33" fmla="*/ 1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0" h="1200">
                    <a:moveTo>
                      <a:pt x="0" y="100"/>
                    </a:moveTo>
                    <a:cubicBezTo>
                      <a:pt x="0" y="155"/>
                      <a:pt x="45" y="200"/>
                      <a:pt x="100" y="200"/>
                    </a:cubicBez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1100"/>
                      <a:pt x="400" y="1100"/>
                      <a:pt x="400" y="1100"/>
                    </a:cubicBezTo>
                    <a:cubicBezTo>
                      <a:pt x="400" y="1155"/>
                      <a:pt x="445" y="1200"/>
                      <a:pt x="500" y="1200"/>
                    </a:cubicBezTo>
                    <a:cubicBezTo>
                      <a:pt x="555" y="1200"/>
                      <a:pt x="600" y="1155"/>
                      <a:pt x="600" y="1100"/>
                    </a:cubicBezTo>
                    <a:cubicBezTo>
                      <a:pt x="600" y="200"/>
                      <a:pt x="600" y="200"/>
                      <a:pt x="600" y="200"/>
                    </a:cubicBezTo>
                    <a:cubicBezTo>
                      <a:pt x="1400" y="200"/>
                      <a:pt x="1400" y="200"/>
                      <a:pt x="1400" y="200"/>
                    </a:cubicBezTo>
                    <a:cubicBezTo>
                      <a:pt x="1400" y="1100"/>
                      <a:pt x="1400" y="1100"/>
                      <a:pt x="1400" y="1100"/>
                    </a:cubicBezTo>
                    <a:cubicBezTo>
                      <a:pt x="1400" y="1155"/>
                      <a:pt x="1445" y="1200"/>
                      <a:pt x="1500" y="1200"/>
                    </a:cubicBezTo>
                    <a:cubicBezTo>
                      <a:pt x="1555" y="1200"/>
                      <a:pt x="1600" y="1155"/>
                      <a:pt x="1600" y="1100"/>
                    </a:cubicBezTo>
                    <a:cubicBezTo>
                      <a:pt x="1600" y="200"/>
                      <a:pt x="1600" y="200"/>
                      <a:pt x="1600" y="200"/>
                    </a:cubicBezTo>
                    <a:cubicBezTo>
                      <a:pt x="1900" y="200"/>
                      <a:pt x="1900" y="200"/>
                      <a:pt x="1900" y="200"/>
                    </a:cubicBezTo>
                    <a:cubicBezTo>
                      <a:pt x="1955" y="200"/>
                      <a:pt x="2000" y="155"/>
                      <a:pt x="2000" y="100"/>
                    </a:cubicBezTo>
                    <a:cubicBezTo>
                      <a:pt x="2000" y="45"/>
                      <a:pt x="1955" y="0"/>
                      <a:pt x="19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30">
                <a:extLst>
                  <a:ext uri="{FF2B5EF4-FFF2-40B4-BE49-F238E27FC236}">
                    <a16:creationId xmlns:a16="http://schemas.microsoft.com/office/drawing/2014/main" id="{CA886419-D79F-4B06-89E1-77E15BE5F1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4963" y="2114550"/>
                <a:ext cx="85725" cy="114300"/>
              </a:xfrm>
              <a:custGeom>
                <a:avLst/>
                <a:gdLst>
                  <a:gd name="T0" fmla="*/ 0 w 600"/>
                  <a:gd name="T1" fmla="*/ 700 h 800"/>
                  <a:gd name="T2" fmla="*/ 100 w 600"/>
                  <a:gd name="T3" fmla="*/ 800 h 800"/>
                  <a:gd name="T4" fmla="*/ 500 w 600"/>
                  <a:gd name="T5" fmla="*/ 800 h 800"/>
                  <a:gd name="T6" fmla="*/ 600 w 600"/>
                  <a:gd name="T7" fmla="*/ 700 h 800"/>
                  <a:gd name="T8" fmla="*/ 600 w 600"/>
                  <a:gd name="T9" fmla="*/ 100 h 800"/>
                  <a:gd name="T10" fmla="*/ 500 w 600"/>
                  <a:gd name="T11" fmla="*/ 0 h 800"/>
                  <a:gd name="T12" fmla="*/ 100 w 600"/>
                  <a:gd name="T13" fmla="*/ 0 h 800"/>
                  <a:gd name="T14" fmla="*/ 0 w 600"/>
                  <a:gd name="T15" fmla="*/ 100 h 800"/>
                  <a:gd name="T16" fmla="*/ 0 w 600"/>
                  <a:gd name="T17" fmla="*/ 700 h 800"/>
                  <a:gd name="T18" fmla="*/ 200 w 600"/>
                  <a:gd name="T19" fmla="*/ 200 h 800"/>
                  <a:gd name="T20" fmla="*/ 400 w 600"/>
                  <a:gd name="T21" fmla="*/ 200 h 800"/>
                  <a:gd name="T22" fmla="*/ 400 w 600"/>
                  <a:gd name="T23" fmla="*/ 600 h 800"/>
                  <a:gd name="T24" fmla="*/ 200 w 600"/>
                  <a:gd name="T25" fmla="*/ 600 h 800"/>
                  <a:gd name="T26" fmla="*/ 200 w 600"/>
                  <a:gd name="T27" fmla="*/ 2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0" h="800">
                    <a:moveTo>
                      <a:pt x="0" y="700"/>
                    </a:moveTo>
                    <a:cubicBezTo>
                      <a:pt x="0" y="755"/>
                      <a:pt x="45" y="800"/>
                      <a:pt x="100" y="800"/>
                    </a:cubicBezTo>
                    <a:cubicBezTo>
                      <a:pt x="500" y="800"/>
                      <a:pt x="500" y="800"/>
                      <a:pt x="500" y="800"/>
                    </a:cubicBezTo>
                    <a:cubicBezTo>
                      <a:pt x="555" y="800"/>
                      <a:pt x="600" y="755"/>
                      <a:pt x="600" y="700"/>
                    </a:cubicBezTo>
                    <a:cubicBezTo>
                      <a:pt x="600" y="100"/>
                      <a:pt x="600" y="100"/>
                      <a:pt x="600" y="100"/>
                    </a:cubicBezTo>
                    <a:cubicBezTo>
                      <a:pt x="600" y="45"/>
                      <a:pt x="555" y="0"/>
                      <a:pt x="5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lnTo>
                      <a:pt x="0" y="700"/>
                    </a:lnTo>
                    <a:close/>
                    <a:moveTo>
                      <a:pt x="200" y="200"/>
                    </a:moveTo>
                    <a:cubicBezTo>
                      <a:pt x="400" y="200"/>
                      <a:pt x="400" y="200"/>
                      <a:pt x="400" y="200"/>
                    </a:cubicBezTo>
                    <a:cubicBezTo>
                      <a:pt x="400" y="600"/>
                      <a:pt x="400" y="600"/>
                      <a:pt x="400" y="600"/>
                    </a:cubicBezTo>
                    <a:cubicBezTo>
                      <a:pt x="200" y="600"/>
                      <a:pt x="200" y="600"/>
                      <a:pt x="200" y="600"/>
                    </a:cubicBezTo>
                    <a:lnTo>
                      <a:pt x="200" y="2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31">
                <a:extLst>
                  <a:ext uri="{FF2B5EF4-FFF2-40B4-BE49-F238E27FC236}">
                    <a16:creationId xmlns:a16="http://schemas.microsoft.com/office/drawing/2014/main" id="{6A500D53-185B-41C3-8EDA-331618E27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681163"/>
                <a:ext cx="404812" cy="779462"/>
              </a:xfrm>
              <a:custGeom>
                <a:avLst/>
                <a:gdLst>
                  <a:gd name="T0" fmla="*/ 2700 w 2800"/>
                  <a:gd name="T1" fmla="*/ 0 h 5400"/>
                  <a:gd name="T2" fmla="*/ 100 w 2800"/>
                  <a:gd name="T3" fmla="*/ 0 h 5400"/>
                  <a:gd name="T4" fmla="*/ 0 w 2800"/>
                  <a:gd name="T5" fmla="*/ 100 h 5400"/>
                  <a:gd name="T6" fmla="*/ 0 w 2800"/>
                  <a:gd name="T7" fmla="*/ 5300 h 5400"/>
                  <a:gd name="T8" fmla="*/ 100 w 2800"/>
                  <a:gd name="T9" fmla="*/ 5400 h 5400"/>
                  <a:gd name="T10" fmla="*/ 200 w 2800"/>
                  <a:gd name="T11" fmla="*/ 5300 h 5400"/>
                  <a:gd name="T12" fmla="*/ 200 w 2800"/>
                  <a:gd name="T13" fmla="*/ 200 h 5400"/>
                  <a:gd name="T14" fmla="*/ 2600 w 2800"/>
                  <a:gd name="T15" fmla="*/ 200 h 5400"/>
                  <a:gd name="T16" fmla="*/ 2600 w 2800"/>
                  <a:gd name="T17" fmla="*/ 5300 h 5400"/>
                  <a:gd name="T18" fmla="*/ 2700 w 2800"/>
                  <a:gd name="T19" fmla="*/ 5400 h 5400"/>
                  <a:gd name="T20" fmla="*/ 2800 w 2800"/>
                  <a:gd name="T21" fmla="*/ 5300 h 5400"/>
                  <a:gd name="T22" fmla="*/ 2800 w 2800"/>
                  <a:gd name="T23" fmla="*/ 100 h 5400"/>
                  <a:gd name="T24" fmla="*/ 2700 w 2800"/>
                  <a:gd name="T25" fmla="*/ 0 h 5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0" h="5400">
                    <a:moveTo>
                      <a:pt x="27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ubicBezTo>
                      <a:pt x="0" y="5300"/>
                      <a:pt x="0" y="5300"/>
                      <a:pt x="0" y="5300"/>
                    </a:cubicBezTo>
                    <a:cubicBezTo>
                      <a:pt x="0" y="5355"/>
                      <a:pt x="45" y="5400"/>
                      <a:pt x="100" y="5400"/>
                    </a:cubicBezTo>
                    <a:cubicBezTo>
                      <a:pt x="155" y="5400"/>
                      <a:pt x="200" y="5355"/>
                      <a:pt x="200" y="53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600" y="200"/>
                      <a:pt x="2600" y="200"/>
                      <a:pt x="2600" y="200"/>
                    </a:cubicBezTo>
                    <a:cubicBezTo>
                      <a:pt x="2600" y="5300"/>
                      <a:pt x="2600" y="5300"/>
                      <a:pt x="2600" y="5300"/>
                    </a:cubicBezTo>
                    <a:cubicBezTo>
                      <a:pt x="2600" y="5355"/>
                      <a:pt x="2645" y="5400"/>
                      <a:pt x="2700" y="5400"/>
                    </a:cubicBezTo>
                    <a:cubicBezTo>
                      <a:pt x="2755" y="5400"/>
                      <a:pt x="2800" y="5355"/>
                      <a:pt x="2800" y="5300"/>
                    </a:cubicBezTo>
                    <a:cubicBezTo>
                      <a:pt x="2800" y="100"/>
                      <a:pt x="2800" y="100"/>
                      <a:pt x="2800" y="100"/>
                    </a:cubicBezTo>
                    <a:cubicBezTo>
                      <a:pt x="2800" y="45"/>
                      <a:pt x="2755" y="0"/>
                      <a:pt x="270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E376F65-1402-4079-BD4F-99FF47771F48}"/>
                </a:ext>
              </a:extLst>
            </p:cNvPr>
            <p:cNvGrpSpPr/>
            <p:nvPr/>
          </p:nvGrpSpPr>
          <p:grpSpPr>
            <a:xfrm>
              <a:off x="4480625" y="2848528"/>
              <a:ext cx="489702" cy="485367"/>
              <a:chOff x="909638" y="2759075"/>
              <a:chExt cx="1614487" cy="160020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4" name="Freeform 35">
                <a:extLst>
                  <a:ext uri="{FF2B5EF4-FFF2-40B4-BE49-F238E27FC236}">
                    <a16:creationId xmlns:a16="http://schemas.microsoft.com/office/drawing/2014/main" id="{3279A4C3-5A7B-4BF0-ADD4-A0BC5978EC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2759075"/>
                <a:ext cx="1614487" cy="1600200"/>
              </a:xfrm>
              <a:custGeom>
                <a:avLst/>
                <a:gdLst>
                  <a:gd name="T0" fmla="*/ 5591 w 6046"/>
                  <a:gd name="T1" fmla="*/ 1245 h 6000"/>
                  <a:gd name="T2" fmla="*/ 5109 w 6046"/>
                  <a:gd name="T3" fmla="*/ 1491 h 6000"/>
                  <a:gd name="T4" fmla="*/ 5028 w 6046"/>
                  <a:gd name="T5" fmla="*/ 1555 h 6000"/>
                  <a:gd name="T6" fmla="*/ 4991 w 6046"/>
                  <a:gd name="T7" fmla="*/ 1473 h 6000"/>
                  <a:gd name="T8" fmla="*/ 3437 w 6046"/>
                  <a:gd name="T9" fmla="*/ 0 h 6000"/>
                  <a:gd name="T10" fmla="*/ 428 w 6046"/>
                  <a:gd name="T11" fmla="*/ 91 h 6000"/>
                  <a:gd name="T12" fmla="*/ 91 w 6046"/>
                  <a:gd name="T13" fmla="*/ 373 h 6000"/>
                  <a:gd name="T14" fmla="*/ 0 w 6046"/>
                  <a:gd name="T15" fmla="*/ 5909 h 6000"/>
                  <a:gd name="T16" fmla="*/ 4509 w 6046"/>
                  <a:gd name="T17" fmla="*/ 6000 h 6000"/>
                  <a:gd name="T18" fmla="*/ 4600 w 6046"/>
                  <a:gd name="T19" fmla="*/ 5627 h 6000"/>
                  <a:gd name="T20" fmla="*/ 5028 w 6046"/>
                  <a:gd name="T21" fmla="*/ 5536 h 6000"/>
                  <a:gd name="T22" fmla="*/ 5282 w 6046"/>
                  <a:gd name="T23" fmla="*/ 3964 h 6000"/>
                  <a:gd name="T24" fmla="*/ 5973 w 6046"/>
                  <a:gd name="T25" fmla="*/ 1764 h 6000"/>
                  <a:gd name="T26" fmla="*/ 3528 w 6046"/>
                  <a:gd name="T27" fmla="*/ 309 h 6000"/>
                  <a:gd name="T28" fmla="*/ 3528 w 6046"/>
                  <a:gd name="T29" fmla="*/ 1455 h 6000"/>
                  <a:gd name="T30" fmla="*/ 4419 w 6046"/>
                  <a:gd name="T31" fmla="*/ 5818 h 6000"/>
                  <a:gd name="T32" fmla="*/ 182 w 6046"/>
                  <a:gd name="T33" fmla="*/ 555 h 6000"/>
                  <a:gd name="T34" fmla="*/ 428 w 6046"/>
                  <a:gd name="T35" fmla="*/ 5536 h 6000"/>
                  <a:gd name="T36" fmla="*/ 4419 w 6046"/>
                  <a:gd name="T37" fmla="*/ 5627 h 6000"/>
                  <a:gd name="T38" fmla="*/ 4855 w 6046"/>
                  <a:gd name="T39" fmla="*/ 5445 h 6000"/>
                  <a:gd name="T40" fmla="*/ 609 w 6046"/>
                  <a:gd name="T41" fmla="*/ 5445 h 6000"/>
                  <a:gd name="T42" fmla="*/ 3346 w 6046"/>
                  <a:gd name="T43" fmla="*/ 182 h 6000"/>
                  <a:gd name="T44" fmla="*/ 3437 w 6046"/>
                  <a:gd name="T45" fmla="*/ 1636 h 6000"/>
                  <a:gd name="T46" fmla="*/ 4855 w 6046"/>
                  <a:gd name="T47" fmla="*/ 2318 h 6000"/>
                  <a:gd name="T48" fmla="*/ 4428 w 6046"/>
                  <a:gd name="T49" fmla="*/ 3691 h 6000"/>
                  <a:gd name="T50" fmla="*/ 4509 w 6046"/>
                  <a:gd name="T51" fmla="*/ 4927 h 6000"/>
                  <a:gd name="T52" fmla="*/ 4855 w 6046"/>
                  <a:gd name="T53" fmla="*/ 4564 h 6000"/>
                  <a:gd name="T54" fmla="*/ 4619 w 6046"/>
                  <a:gd name="T55" fmla="*/ 4564 h 6000"/>
                  <a:gd name="T56" fmla="*/ 5055 w 6046"/>
                  <a:gd name="T57" fmla="*/ 3955 h 6000"/>
                  <a:gd name="T58" fmla="*/ 5809 w 6046"/>
                  <a:gd name="T59" fmla="*/ 1709 h 6000"/>
                  <a:gd name="T60" fmla="*/ 4628 w 6046"/>
                  <a:gd name="T61" fmla="*/ 3618 h 6000"/>
                  <a:gd name="T62" fmla="*/ 5528 w 6046"/>
                  <a:gd name="T63" fmla="*/ 1418 h 6000"/>
                  <a:gd name="T64" fmla="*/ 5809 w 6046"/>
                  <a:gd name="T65" fmla="*/ 1709 h 6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6" h="6000">
                    <a:moveTo>
                      <a:pt x="5737" y="1291"/>
                    </a:moveTo>
                    <a:cubicBezTo>
                      <a:pt x="5591" y="1245"/>
                      <a:pt x="5591" y="1245"/>
                      <a:pt x="5591" y="1245"/>
                    </a:cubicBezTo>
                    <a:cubicBezTo>
                      <a:pt x="5555" y="1236"/>
                      <a:pt x="5519" y="1227"/>
                      <a:pt x="5473" y="1227"/>
                    </a:cubicBezTo>
                    <a:cubicBezTo>
                      <a:pt x="5309" y="1227"/>
                      <a:pt x="5164" y="1336"/>
                      <a:pt x="5109" y="1491"/>
                    </a:cubicBezTo>
                    <a:cubicBezTo>
                      <a:pt x="5028" y="1736"/>
                      <a:pt x="5028" y="1736"/>
                      <a:pt x="5028" y="1736"/>
                    </a:cubicBezTo>
                    <a:cubicBezTo>
                      <a:pt x="5028" y="1555"/>
                      <a:pt x="5028" y="1555"/>
                      <a:pt x="5028" y="1555"/>
                    </a:cubicBezTo>
                    <a:cubicBezTo>
                      <a:pt x="5028" y="1545"/>
                      <a:pt x="5028" y="1545"/>
                      <a:pt x="5028" y="1545"/>
                    </a:cubicBezTo>
                    <a:cubicBezTo>
                      <a:pt x="5028" y="1518"/>
                      <a:pt x="5009" y="1491"/>
                      <a:pt x="4991" y="1473"/>
                    </a:cubicBezTo>
                    <a:cubicBezTo>
                      <a:pt x="3500" y="27"/>
                      <a:pt x="3500" y="27"/>
                      <a:pt x="3500" y="27"/>
                    </a:cubicBezTo>
                    <a:cubicBezTo>
                      <a:pt x="3482" y="9"/>
                      <a:pt x="3455" y="0"/>
                      <a:pt x="3437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464" y="0"/>
                      <a:pt x="428" y="36"/>
                      <a:pt x="428" y="91"/>
                    </a:cubicBezTo>
                    <a:cubicBezTo>
                      <a:pt x="428" y="373"/>
                      <a:pt x="428" y="373"/>
                      <a:pt x="428" y="373"/>
                    </a:cubicBezTo>
                    <a:cubicBezTo>
                      <a:pt x="91" y="373"/>
                      <a:pt x="91" y="373"/>
                      <a:pt x="91" y="373"/>
                    </a:cubicBezTo>
                    <a:cubicBezTo>
                      <a:pt x="37" y="373"/>
                      <a:pt x="0" y="409"/>
                      <a:pt x="0" y="464"/>
                    </a:cubicBezTo>
                    <a:cubicBezTo>
                      <a:pt x="0" y="5909"/>
                      <a:pt x="0" y="5909"/>
                      <a:pt x="0" y="5909"/>
                    </a:cubicBezTo>
                    <a:cubicBezTo>
                      <a:pt x="0" y="5964"/>
                      <a:pt x="37" y="6000"/>
                      <a:pt x="91" y="6000"/>
                    </a:cubicBezTo>
                    <a:cubicBezTo>
                      <a:pt x="4509" y="6000"/>
                      <a:pt x="4509" y="6000"/>
                      <a:pt x="4509" y="6000"/>
                    </a:cubicBezTo>
                    <a:cubicBezTo>
                      <a:pt x="4564" y="6000"/>
                      <a:pt x="4600" y="5964"/>
                      <a:pt x="4600" y="5909"/>
                    </a:cubicBezTo>
                    <a:cubicBezTo>
                      <a:pt x="4600" y="5627"/>
                      <a:pt x="4600" y="5627"/>
                      <a:pt x="4600" y="5627"/>
                    </a:cubicBezTo>
                    <a:cubicBezTo>
                      <a:pt x="4937" y="5627"/>
                      <a:pt x="4937" y="5627"/>
                      <a:pt x="4937" y="5627"/>
                    </a:cubicBezTo>
                    <a:cubicBezTo>
                      <a:pt x="4991" y="5627"/>
                      <a:pt x="5028" y="5591"/>
                      <a:pt x="5028" y="5536"/>
                    </a:cubicBezTo>
                    <a:cubicBezTo>
                      <a:pt x="5028" y="4309"/>
                      <a:pt x="5028" y="4309"/>
                      <a:pt x="5028" y="4309"/>
                    </a:cubicBezTo>
                    <a:cubicBezTo>
                      <a:pt x="5282" y="3964"/>
                      <a:pt x="5282" y="3964"/>
                      <a:pt x="5282" y="3964"/>
                    </a:cubicBezTo>
                    <a:cubicBezTo>
                      <a:pt x="5291" y="3936"/>
                      <a:pt x="5291" y="3936"/>
                      <a:pt x="5291" y="3936"/>
                    </a:cubicBezTo>
                    <a:cubicBezTo>
                      <a:pt x="5973" y="1764"/>
                      <a:pt x="5973" y="1764"/>
                      <a:pt x="5973" y="1764"/>
                    </a:cubicBezTo>
                    <a:cubicBezTo>
                      <a:pt x="6046" y="1564"/>
                      <a:pt x="5937" y="1355"/>
                      <a:pt x="5737" y="1291"/>
                    </a:cubicBezTo>
                    <a:close/>
                    <a:moveTo>
                      <a:pt x="3528" y="309"/>
                    </a:moveTo>
                    <a:cubicBezTo>
                      <a:pt x="4719" y="1455"/>
                      <a:pt x="4719" y="1455"/>
                      <a:pt x="4719" y="1455"/>
                    </a:cubicBezTo>
                    <a:cubicBezTo>
                      <a:pt x="3528" y="1455"/>
                      <a:pt x="3528" y="1455"/>
                      <a:pt x="3528" y="1455"/>
                    </a:cubicBezTo>
                    <a:lnTo>
                      <a:pt x="3528" y="309"/>
                    </a:lnTo>
                    <a:close/>
                    <a:moveTo>
                      <a:pt x="4419" y="5818"/>
                    </a:moveTo>
                    <a:cubicBezTo>
                      <a:pt x="182" y="5818"/>
                      <a:pt x="182" y="5818"/>
                      <a:pt x="182" y="5818"/>
                    </a:cubicBezTo>
                    <a:cubicBezTo>
                      <a:pt x="182" y="555"/>
                      <a:pt x="182" y="555"/>
                      <a:pt x="182" y="555"/>
                    </a:cubicBezTo>
                    <a:cubicBezTo>
                      <a:pt x="428" y="555"/>
                      <a:pt x="428" y="555"/>
                      <a:pt x="428" y="555"/>
                    </a:cubicBezTo>
                    <a:cubicBezTo>
                      <a:pt x="428" y="5536"/>
                      <a:pt x="428" y="5536"/>
                      <a:pt x="428" y="5536"/>
                    </a:cubicBezTo>
                    <a:cubicBezTo>
                      <a:pt x="428" y="5591"/>
                      <a:pt x="464" y="5627"/>
                      <a:pt x="519" y="5627"/>
                    </a:cubicBezTo>
                    <a:cubicBezTo>
                      <a:pt x="4419" y="5627"/>
                      <a:pt x="4419" y="5627"/>
                      <a:pt x="4419" y="5627"/>
                    </a:cubicBezTo>
                    <a:cubicBezTo>
                      <a:pt x="4419" y="5818"/>
                      <a:pt x="4419" y="5818"/>
                      <a:pt x="4419" y="5818"/>
                    </a:cubicBezTo>
                    <a:close/>
                    <a:moveTo>
                      <a:pt x="4855" y="5445"/>
                    </a:moveTo>
                    <a:cubicBezTo>
                      <a:pt x="4846" y="5445"/>
                      <a:pt x="4846" y="5445"/>
                      <a:pt x="4846" y="5445"/>
                    </a:cubicBezTo>
                    <a:cubicBezTo>
                      <a:pt x="609" y="5445"/>
                      <a:pt x="609" y="5445"/>
                      <a:pt x="609" y="5445"/>
                    </a:cubicBezTo>
                    <a:cubicBezTo>
                      <a:pt x="609" y="182"/>
                      <a:pt x="609" y="182"/>
                      <a:pt x="609" y="182"/>
                    </a:cubicBezTo>
                    <a:cubicBezTo>
                      <a:pt x="3346" y="182"/>
                      <a:pt x="3346" y="182"/>
                      <a:pt x="3346" y="182"/>
                    </a:cubicBezTo>
                    <a:cubicBezTo>
                      <a:pt x="3346" y="1545"/>
                      <a:pt x="3346" y="1545"/>
                      <a:pt x="3346" y="1545"/>
                    </a:cubicBezTo>
                    <a:cubicBezTo>
                      <a:pt x="3346" y="1600"/>
                      <a:pt x="3382" y="1636"/>
                      <a:pt x="3437" y="1636"/>
                    </a:cubicBezTo>
                    <a:cubicBezTo>
                      <a:pt x="4855" y="1636"/>
                      <a:pt x="4855" y="1636"/>
                      <a:pt x="4855" y="1636"/>
                    </a:cubicBezTo>
                    <a:cubicBezTo>
                      <a:pt x="4855" y="2318"/>
                      <a:pt x="4855" y="2318"/>
                      <a:pt x="4855" y="2318"/>
                    </a:cubicBezTo>
                    <a:cubicBezTo>
                      <a:pt x="4428" y="3664"/>
                      <a:pt x="4428" y="3664"/>
                      <a:pt x="4428" y="3664"/>
                    </a:cubicBezTo>
                    <a:cubicBezTo>
                      <a:pt x="4428" y="3691"/>
                      <a:pt x="4428" y="3691"/>
                      <a:pt x="4428" y="3691"/>
                    </a:cubicBezTo>
                    <a:cubicBezTo>
                      <a:pt x="4446" y="4845"/>
                      <a:pt x="4446" y="4845"/>
                      <a:pt x="4446" y="4845"/>
                    </a:cubicBezTo>
                    <a:cubicBezTo>
                      <a:pt x="4446" y="4882"/>
                      <a:pt x="4473" y="4918"/>
                      <a:pt x="4509" y="4927"/>
                    </a:cubicBezTo>
                    <a:cubicBezTo>
                      <a:pt x="4546" y="4936"/>
                      <a:pt x="4591" y="4927"/>
                      <a:pt x="4609" y="4891"/>
                    </a:cubicBezTo>
                    <a:cubicBezTo>
                      <a:pt x="4855" y="4564"/>
                      <a:pt x="4855" y="4564"/>
                      <a:pt x="4855" y="4564"/>
                    </a:cubicBezTo>
                    <a:cubicBezTo>
                      <a:pt x="4855" y="5445"/>
                      <a:pt x="4855" y="5445"/>
                      <a:pt x="4855" y="5445"/>
                    </a:cubicBezTo>
                    <a:close/>
                    <a:moveTo>
                      <a:pt x="4619" y="4564"/>
                    </a:moveTo>
                    <a:cubicBezTo>
                      <a:pt x="4600" y="3809"/>
                      <a:pt x="4600" y="3809"/>
                      <a:pt x="4600" y="3809"/>
                    </a:cubicBezTo>
                    <a:cubicBezTo>
                      <a:pt x="5055" y="3955"/>
                      <a:pt x="5055" y="3955"/>
                      <a:pt x="5055" y="3955"/>
                    </a:cubicBezTo>
                    <a:lnTo>
                      <a:pt x="4619" y="4564"/>
                    </a:lnTo>
                    <a:close/>
                    <a:moveTo>
                      <a:pt x="5809" y="1709"/>
                    </a:moveTo>
                    <a:cubicBezTo>
                      <a:pt x="5155" y="3791"/>
                      <a:pt x="5155" y="3791"/>
                      <a:pt x="5155" y="3791"/>
                    </a:cubicBezTo>
                    <a:cubicBezTo>
                      <a:pt x="4628" y="3618"/>
                      <a:pt x="4628" y="3618"/>
                      <a:pt x="4628" y="3618"/>
                    </a:cubicBezTo>
                    <a:cubicBezTo>
                      <a:pt x="5282" y="1545"/>
                      <a:pt x="5282" y="1545"/>
                      <a:pt x="5282" y="1545"/>
                    </a:cubicBezTo>
                    <a:cubicBezTo>
                      <a:pt x="5319" y="1445"/>
                      <a:pt x="5428" y="1382"/>
                      <a:pt x="5528" y="1418"/>
                    </a:cubicBezTo>
                    <a:cubicBezTo>
                      <a:pt x="5673" y="1464"/>
                      <a:pt x="5673" y="1464"/>
                      <a:pt x="5673" y="1464"/>
                    </a:cubicBezTo>
                    <a:cubicBezTo>
                      <a:pt x="5782" y="1491"/>
                      <a:pt x="5846" y="1609"/>
                      <a:pt x="5809" y="170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36">
                <a:extLst>
                  <a:ext uri="{FF2B5EF4-FFF2-40B4-BE49-F238E27FC236}">
                    <a16:creationId xmlns:a16="http://schemas.microsoft.com/office/drawing/2014/main" id="{401F3240-C3E0-41CD-8030-6B57106BCD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2850" y="2900363"/>
                <a:ext cx="398462" cy="295275"/>
              </a:xfrm>
              <a:custGeom>
                <a:avLst/>
                <a:gdLst>
                  <a:gd name="T0" fmla="*/ 91 w 1491"/>
                  <a:gd name="T1" fmla="*/ 1109 h 1109"/>
                  <a:gd name="T2" fmla="*/ 1400 w 1491"/>
                  <a:gd name="T3" fmla="*/ 1109 h 1109"/>
                  <a:gd name="T4" fmla="*/ 1491 w 1491"/>
                  <a:gd name="T5" fmla="*/ 1018 h 1109"/>
                  <a:gd name="T6" fmla="*/ 1491 w 1491"/>
                  <a:gd name="T7" fmla="*/ 91 h 1109"/>
                  <a:gd name="T8" fmla="*/ 1400 w 1491"/>
                  <a:gd name="T9" fmla="*/ 0 h 1109"/>
                  <a:gd name="T10" fmla="*/ 91 w 1491"/>
                  <a:gd name="T11" fmla="*/ 0 h 1109"/>
                  <a:gd name="T12" fmla="*/ 0 w 1491"/>
                  <a:gd name="T13" fmla="*/ 91 h 1109"/>
                  <a:gd name="T14" fmla="*/ 0 w 1491"/>
                  <a:gd name="T15" fmla="*/ 1018 h 1109"/>
                  <a:gd name="T16" fmla="*/ 91 w 1491"/>
                  <a:gd name="T17" fmla="*/ 1109 h 1109"/>
                  <a:gd name="T18" fmla="*/ 182 w 1491"/>
                  <a:gd name="T19" fmla="*/ 182 h 1109"/>
                  <a:gd name="T20" fmla="*/ 1309 w 1491"/>
                  <a:gd name="T21" fmla="*/ 182 h 1109"/>
                  <a:gd name="T22" fmla="*/ 1309 w 1491"/>
                  <a:gd name="T23" fmla="*/ 928 h 1109"/>
                  <a:gd name="T24" fmla="*/ 182 w 1491"/>
                  <a:gd name="T25" fmla="*/ 928 h 1109"/>
                  <a:gd name="T26" fmla="*/ 182 w 1491"/>
                  <a:gd name="T27" fmla="*/ 182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1" h="1109">
                    <a:moveTo>
                      <a:pt x="91" y="1109"/>
                    </a:moveTo>
                    <a:cubicBezTo>
                      <a:pt x="1400" y="1109"/>
                      <a:pt x="1400" y="1109"/>
                      <a:pt x="1400" y="1109"/>
                    </a:cubicBezTo>
                    <a:cubicBezTo>
                      <a:pt x="1454" y="1109"/>
                      <a:pt x="1491" y="1073"/>
                      <a:pt x="1491" y="1018"/>
                    </a:cubicBezTo>
                    <a:cubicBezTo>
                      <a:pt x="1491" y="91"/>
                      <a:pt x="1491" y="91"/>
                      <a:pt x="1491" y="91"/>
                    </a:cubicBezTo>
                    <a:cubicBezTo>
                      <a:pt x="1491" y="37"/>
                      <a:pt x="1454" y="0"/>
                      <a:pt x="1400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018"/>
                      <a:pt x="0" y="1018"/>
                      <a:pt x="0" y="1018"/>
                    </a:cubicBezTo>
                    <a:cubicBezTo>
                      <a:pt x="0" y="1064"/>
                      <a:pt x="45" y="1109"/>
                      <a:pt x="91" y="1109"/>
                    </a:cubicBezTo>
                    <a:close/>
                    <a:moveTo>
                      <a:pt x="182" y="182"/>
                    </a:moveTo>
                    <a:cubicBezTo>
                      <a:pt x="1309" y="182"/>
                      <a:pt x="1309" y="182"/>
                      <a:pt x="1309" y="182"/>
                    </a:cubicBezTo>
                    <a:cubicBezTo>
                      <a:pt x="1309" y="928"/>
                      <a:pt x="1309" y="928"/>
                      <a:pt x="1309" y="928"/>
                    </a:cubicBezTo>
                    <a:cubicBezTo>
                      <a:pt x="182" y="928"/>
                      <a:pt x="182" y="928"/>
                      <a:pt x="182" y="928"/>
                    </a:cubicBezTo>
                    <a:lnTo>
                      <a:pt x="18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37">
                <a:extLst>
                  <a:ext uri="{FF2B5EF4-FFF2-40B4-BE49-F238E27FC236}">
                    <a16:creationId xmlns:a16="http://schemas.microsoft.com/office/drawing/2014/main" id="{D13CCE11-8B20-497D-92DC-26CDBC1CE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375025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38">
                <a:extLst>
                  <a:ext uri="{FF2B5EF4-FFF2-40B4-BE49-F238E27FC236}">
                    <a16:creationId xmlns:a16="http://schemas.microsoft.com/office/drawing/2014/main" id="{EC088C8D-6AB9-4361-8EED-39E38F5F8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552825"/>
                <a:ext cx="785812" cy="47625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5"/>
                      <a:pt x="2945" y="91"/>
                    </a:cubicBezTo>
                    <a:cubicBezTo>
                      <a:pt x="2945" y="36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39">
                <a:extLst>
                  <a:ext uri="{FF2B5EF4-FFF2-40B4-BE49-F238E27FC236}">
                    <a16:creationId xmlns:a16="http://schemas.microsoft.com/office/drawing/2014/main" id="{2E43843B-A0DE-4AD4-A314-349C076C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729038"/>
                <a:ext cx="785812" cy="49213"/>
              </a:xfrm>
              <a:custGeom>
                <a:avLst/>
                <a:gdLst>
                  <a:gd name="T0" fmla="*/ 91 w 2945"/>
                  <a:gd name="T1" fmla="*/ 182 h 182"/>
                  <a:gd name="T2" fmla="*/ 2854 w 2945"/>
                  <a:gd name="T3" fmla="*/ 182 h 182"/>
                  <a:gd name="T4" fmla="*/ 2945 w 2945"/>
                  <a:gd name="T5" fmla="*/ 91 h 182"/>
                  <a:gd name="T6" fmla="*/ 2854 w 2945"/>
                  <a:gd name="T7" fmla="*/ 0 h 182"/>
                  <a:gd name="T8" fmla="*/ 91 w 2945"/>
                  <a:gd name="T9" fmla="*/ 0 h 182"/>
                  <a:gd name="T10" fmla="*/ 0 w 2945"/>
                  <a:gd name="T11" fmla="*/ 91 h 182"/>
                  <a:gd name="T12" fmla="*/ 91 w 2945"/>
                  <a:gd name="T1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5" h="182">
                    <a:moveTo>
                      <a:pt x="91" y="182"/>
                    </a:move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9" y="182"/>
                      <a:pt x="2945" y="146"/>
                      <a:pt x="2945" y="91"/>
                    </a:cubicBezTo>
                    <a:cubicBezTo>
                      <a:pt x="2945" y="37"/>
                      <a:pt x="2909" y="0"/>
                      <a:pt x="2854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7"/>
                      <a:pt x="0" y="91"/>
                    </a:cubicBezTo>
                    <a:cubicBezTo>
                      <a:pt x="0" y="146"/>
                      <a:pt x="36" y="182"/>
                      <a:pt x="91" y="1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40">
                <a:extLst>
                  <a:ext uri="{FF2B5EF4-FFF2-40B4-BE49-F238E27FC236}">
                    <a16:creationId xmlns:a16="http://schemas.microsoft.com/office/drawing/2014/main" id="{76E003A5-C84F-45DF-BC0D-50739C448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25" y="3906838"/>
                <a:ext cx="784225" cy="47625"/>
              </a:xfrm>
              <a:custGeom>
                <a:avLst/>
                <a:gdLst>
                  <a:gd name="T0" fmla="*/ 2936 w 2936"/>
                  <a:gd name="T1" fmla="*/ 91 h 182"/>
                  <a:gd name="T2" fmla="*/ 2845 w 2936"/>
                  <a:gd name="T3" fmla="*/ 0 h 182"/>
                  <a:gd name="T4" fmla="*/ 91 w 2936"/>
                  <a:gd name="T5" fmla="*/ 0 h 182"/>
                  <a:gd name="T6" fmla="*/ 0 w 2936"/>
                  <a:gd name="T7" fmla="*/ 91 h 182"/>
                  <a:gd name="T8" fmla="*/ 91 w 2936"/>
                  <a:gd name="T9" fmla="*/ 182 h 182"/>
                  <a:gd name="T10" fmla="*/ 2854 w 2936"/>
                  <a:gd name="T11" fmla="*/ 182 h 182"/>
                  <a:gd name="T12" fmla="*/ 2936 w 2936"/>
                  <a:gd name="T13" fmla="*/ 9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6" h="182">
                    <a:moveTo>
                      <a:pt x="2936" y="91"/>
                    </a:moveTo>
                    <a:cubicBezTo>
                      <a:pt x="2936" y="36"/>
                      <a:pt x="2900" y="0"/>
                      <a:pt x="284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2"/>
                      <a:pt x="91" y="182"/>
                    </a:cubicBezTo>
                    <a:cubicBezTo>
                      <a:pt x="2854" y="182"/>
                      <a:pt x="2854" y="182"/>
                      <a:pt x="2854" y="182"/>
                    </a:cubicBezTo>
                    <a:cubicBezTo>
                      <a:pt x="2900" y="182"/>
                      <a:pt x="2936" y="136"/>
                      <a:pt x="2936" y="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41">
                <a:extLst>
                  <a:ext uri="{FF2B5EF4-FFF2-40B4-BE49-F238E27FC236}">
                    <a16:creationId xmlns:a16="http://schemas.microsoft.com/office/drawing/2014/main" id="{0D28EB63-63CF-4362-970C-5B342ECA4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300" y="4083050"/>
                <a:ext cx="412750" cy="49213"/>
              </a:xfrm>
              <a:custGeom>
                <a:avLst/>
                <a:gdLst>
                  <a:gd name="T0" fmla="*/ 1463 w 1545"/>
                  <a:gd name="T1" fmla="*/ 0 h 181"/>
                  <a:gd name="T2" fmla="*/ 91 w 1545"/>
                  <a:gd name="T3" fmla="*/ 0 h 181"/>
                  <a:gd name="T4" fmla="*/ 0 w 1545"/>
                  <a:gd name="T5" fmla="*/ 91 h 181"/>
                  <a:gd name="T6" fmla="*/ 91 w 1545"/>
                  <a:gd name="T7" fmla="*/ 181 h 181"/>
                  <a:gd name="T8" fmla="*/ 1454 w 1545"/>
                  <a:gd name="T9" fmla="*/ 181 h 181"/>
                  <a:gd name="T10" fmla="*/ 1545 w 1545"/>
                  <a:gd name="T11" fmla="*/ 91 h 181"/>
                  <a:gd name="T12" fmla="*/ 1463 w 1545"/>
                  <a:gd name="T1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5" h="181">
                    <a:moveTo>
                      <a:pt x="1463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36" y="0"/>
                      <a:pt x="0" y="36"/>
                      <a:pt x="0" y="91"/>
                    </a:cubicBezTo>
                    <a:cubicBezTo>
                      <a:pt x="0" y="145"/>
                      <a:pt x="36" y="181"/>
                      <a:pt x="91" y="181"/>
                    </a:cubicBezTo>
                    <a:cubicBezTo>
                      <a:pt x="1454" y="181"/>
                      <a:pt x="1454" y="181"/>
                      <a:pt x="1454" y="181"/>
                    </a:cubicBezTo>
                    <a:cubicBezTo>
                      <a:pt x="1509" y="181"/>
                      <a:pt x="1545" y="145"/>
                      <a:pt x="1545" y="91"/>
                    </a:cubicBezTo>
                    <a:cubicBezTo>
                      <a:pt x="1545" y="36"/>
                      <a:pt x="1509" y="0"/>
                      <a:pt x="14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DDF53BE6-227A-4931-A40A-D9072C2A454E}"/>
                </a:ext>
              </a:extLst>
            </p:cNvPr>
            <p:cNvGrpSpPr/>
            <p:nvPr/>
          </p:nvGrpSpPr>
          <p:grpSpPr>
            <a:xfrm>
              <a:off x="4443849" y="4266742"/>
              <a:ext cx="591390" cy="577967"/>
              <a:chOff x="869950" y="3732213"/>
              <a:chExt cx="2378075" cy="232410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85" name="Freeform 45">
                <a:extLst>
                  <a:ext uri="{FF2B5EF4-FFF2-40B4-BE49-F238E27FC236}">
                    <a16:creationId xmlns:a16="http://schemas.microsoft.com/office/drawing/2014/main" id="{FB9E7722-47F9-4B5F-93BC-CCE4A174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600" y="4962526"/>
                <a:ext cx="225425" cy="147638"/>
              </a:xfrm>
              <a:custGeom>
                <a:avLst/>
                <a:gdLst>
                  <a:gd name="T0" fmla="*/ 483 w 571"/>
                  <a:gd name="T1" fmla="*/ 0 h 373"/>
                  <a:gd name="T2" fmla="*/ 396 w 571"/>
                  <a:gd name="T3" fmla="*/ 88 h 373"/>
                  <a:gd name="T4" fmla="*/ 285 w 571"/>
                  <a:gd name="T5" fmla="*/ 198 h 373"/>
                  <a:gd name="T6" fmla="*/ 174 w 571"/>
                  <a:gd name="T7" fmla="*/ 88 h 373"/>
                  <a:gd name="T8" fmla="*/ 87 w 571"/>
                  <a:gd name="T9" fmla="*/ 0 h 373"/>
                  <a:gd name="T10" fmla="*/ 0 w 571"/>
                  <a:gd name="T11" fmla="*/ 88 h 373"/>
                  <a:gd name="T12" fmla="*/ 285 w 571"/>
                  <a:gd name="T13" fmla="*/ 373 h 373"/>
                  <a:gd name="T14" fmla="*/ 571 w 571"/>
                  <a:gd name="T15" fmla="*/ 88 h 373"/>
                  <a:gd name="T16" fmla="*/ 483 w 571"/>
                  <a:gd name="T1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1" h="373">
                    <a:moveTo>
                      <a:pt x="483" y="0"/>
                    </a:moveTo>
                    <a:cubicBezTo>
                      <a:pt x="435" y="0"/>
                      <a:pt x="396" y="39"/>
                      <a:pt x="396" y="88"/>
                    </a:cubicBezTo>
                    <a:cubicBezTo>
                      <a:pt x="396" y="149"/>
                      <a:pt x="346" y="198"/>
                      <a:pt x="285" y="198"/>
                    </a:cubicBezTo>
                    <a:cubicBezTo>
                      <a:pt x="224" y="198"/>
                      <a:pt x="174" y="149"/>
                      <a:pt x="174" y="88"/>
                    </a:cubicBez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8"/>
                    </a:cubicBezTo>
                    <a:cubicBezTo>
                      <a:pt x="0" y="245"/>
                      <a:pt x="128" y="373"/>
                      <a:pt x="285" y="373"/>
                    </a:cubicBezTo>
                    <a:cubicBezTo>
                      <a:pt x="442" y="373"/>
                      <a:pt x="571" y="245"/>
                      <a:pt x="571" y="88"/>
                    </a:cubicBezTo>
                    <a:cubicBezTo>
                      <a:pt x="571" y="39"/>
                      <a:pt x="531" y="0"/>
                      <a:pt x="48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46">
                <a:extLst>
                  <a:ext uri="{FF2B5EF4-FFF2-40B4-BE49-F238E27FC236}">
                    <a16:creationId xmlns:a16="http://schemas.microsoft.com/office/drawing/2014/main" id="{E15608A4-3C22-4D6C-A8EC-2CE621CA4B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0" y="3732213"/>
                <a:ext cx="2378075" cy="2324100"/>
              </a:xfrm>
              <a:custGeom>
                <a:avLst/>
                <a:gdLst>
                  <a:gd name="T0" fmla="*/ 5459 w 6000"/>
                  <a:gd name="T1" fmla="*/ 2980 h 5880"/>
                  <a:gd name="T2" fmla="*/ 5125 w 6000"/>
                  <a:gd name="T3" fmla="*/ 1842 h 5880"/>
                  <a:gd name="T4" fmla="*/ 3967 w 6000"/>
                  <a:gd name="T5" fmla="*/ 1731 h 5880"/>
                  <a:gd name="T6" fmla="*/ 3894 w 6000"/>
                  <a:gd name="T7" fmla="*/ 1245 h 5880"/>
                  <a:gd name="T8" fmla="*/ 3423 w 6000"/>
                  <a:gd name="T9" fmla="*/ 1911 h 5880"/>
                  <a:gd name="T10" fmla="*/ 1984 w 6000"/>
                  <a:gd name="T11" fmla="*/ 1911 h 5880"/>
                  <a:gd name="T12" fmla="*/ 2703 w 6000"/>
                  <a:gd name="T13" fmla="*/ 175 h 5880"/>
                  <a:gd name="T14" fmla="*/ 3729 w 6000"/>
                  <a:gd name="T15" fmla="*/ 773 h 5880"/>
                  <a:gd name="T16" fmla="*/ 2703 w 6000"/>
                  <a:gd name="T17" fmla="*/ 0 h 5880"/>
                  <a:gd name="T18" fmla="*/ 1861 w 6000"/>
                  <a:gd name="T19" fmla="*/ 2035 h 5880"/>
                  <a:gd name="T20" fmla="*/ 1909 w 6000"/>
                  <a:gd name="T21" fmla="*/ 2250 h 5880"/>
                  <a:gd name="T22" fmla="*/ 3442 w 6000"/>
                  <a:gd name="T23" fmla="*/ 2415 h 5880"/>
                  <a:gd name="T24" fmla="*/ 3497 w 6000"/>
                  <a:gd name="T25" fmla="*/ 2250 h 5880"/>
                  <a:gd name="T26" fmla="*/ 3546 w 6000"/>
                  <a:gd name="T27" fmla="*/ 2035 h 5880"/>
                  <a:gd name="T28" fmla="*/ 3863 w 6000"/>
                  <a:gd name="T29" fmla="*/ 1884 h 5880"/>
                  <a:gd name="T30" fmla="*/ 4100 w 6000"/>
                  <a:gd name="T31" fmla="*/ 2752 h 5880"/>
                  <a:gd name="T32" fmla="*/ 5014 w 6000"/>
                  <a:gd name="T33" fmla="*/ 2533 h 5880"/>
                  <a:gd name="T34" fmla="*/ 5472 w 6000"/>
                  <a:gd name="T35" fmla="*/ 3213 h 5880"/>
                  <a:gd name="T36" fmla="*/ 5825 w 6000"/>
                  <a:gd name="T37" fmla="*/ 3847 h 5880"/>
                  <a:gd name="T38" fmla="*/ 5171 w 6000"/>
                  <a:gd name="T39" fmla="*/ 4244 h 5880"/>
                  <a:gd name="T40" fmla="*/ 4245 w 6000"/>
                  <a:gd name="T41" fmla="*/ 5673 h 5880"/>
                  <a:gd name="T42" fmla="*/ 3756 w 6000"/>
                  <a:gd name="T43" fmla="*/ 5673 h 5880"/>
                  <a:gd name="T44" fmla="*/ 2985 w 6000"/>
                  <a:gd name="T45" fmla="*/ 5232 h 5880"/>
                  <a:gd name="T46" fmla="*/ 2367 w 6000"/>
                  <a:gd name="T47" fmla="*/ 5673 h 5880"/>
                  <a:gd name="T48" fmla="*/ 1878 w 6000"/>
                  <a:gd name="T49" fmla="*/ 5673 h 5880"/>
                  <a:gd name="T50" fmla="*/ 833 w 6000"/>
                  <a:gd name="T51" fmla="*/ 3507 h 5880"/>
                  <a:gd name="T52" fmla="*/ 1644 w 6000"/>
                  <a:gd name="T53" fmla="*/ 1980 h 5880"/>
                  <a:gd name="T54" fmla="*/ 681 w 6000"/>
                  <a:gd name="T55" fmla="*/ 3189 h 5880"/>
                  <a:gd name="T56" fmla="*/ 359 w 6000"/>
                  <a:gd name="T57" fmla="*/ 2781 h 5880"/>
                  <a:gd name="T58" fmla="*/ 433 w 6000"/>
                  <a:gd name="T59" fmla="*/ 3328 h 5880"/>
                  <a:gd name="T60" fmla="*/ 0 w 6000"/>
                  <a:gd name="T61" fmla="*/ 3616 h 5880"/>
                  <a:gd name="T62" fmla="*/ 107 w 6000"/>
                  <a:gd name="T63" fmla="*/ 3708 h 5880"/>
                  <a:gd name="T64" fmla="*/ 663 w 6000"/>
                  <a:gd name="T65" fmla="*/ 3363 h 5880"/>
                  <a:gd name="T66" fmla="*/ 916 w 6000"/>
                  <a:gd name="T67" fmla="*/ 4470 h 5880"/>
                  <a:gd name="T68" fmla="*/ 1916 w 6000"/>
                  <a:gd name="T69" fmla="*/ 5880 h 5880"/>
                  <a:gd name="T70" fmla="*/ 2599 w 6000"/>
                  <a:gd name="T71" fmla="*/ 5387 h 5880"/>
                  <a:gd name="T72" fmla="*/ 3584 w 6000"/>
                  <a:gd name="T73" fmla="*/ 5706 h 5880"/>
                  <a:gd name="T74" fmla="*/ 4417 w 6000"/>
                  <a:gd name="T75" fmla="*/ 5706 h 5880"/>
                  <a:gd name="T76" fmla="*/ 5375 w 6000"/>
                  <a:gd name="T77" fmla="*/ 4288 h 5880"/>
                  <a:gd name="T78" fmla="*/ 6000 w 6000"/>
                  <a:gd name="T79" fmla="*/ 3440 h 5880"/>
                  <a:gd name="T80" fmla="*/ 4723 w 6000"/>
                  <a:gd name="T81" fmla="*/ 2672 h 5880"/>
                  <a:gd name="T82" fmla="*/ 4031 w 6000"/>
                  <a:gd name="T83" fmla="*/ 1932 h 5880"/>
                  <a:gd name="T84" fmla="*/ 4906 w 6000"/>
                  <a:gd name="T85" fmla="*/ 1597 h 5880"/>
                  <a:gd name="T86" fmla="*/ 271 w 6000"/>
                  <a:gd name="T87" fmla="*/ 2988 h 5880"/>
                  <a:gd name="T88" fmla="*/ 462 w 6000"/>
                  <a:gd name="T89" fmla="*/ 3078 h 5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000" h="5880">
                    <a:moveTo>
                      <a:pt x="5771" y="3126"/>
                    </a:moveTo>
                    <a:cubicBezTo>
                      <a:pt x="5525" y="3047"/>
                      <a:pt x="5525" y="3047"/>
                      <a:pt x="5525" y="3047"/>
                    </a:cubicBezTo>
                    <a:cubicBezTo>
                      <a:pt x="5494" y="3037"/>
                      <a:pt x="5469" y="3012"/>
                      <a:pt x="5459" y="2980"/>
                    </a:cubicBezTo>
                    <a:cubicBezTo>
                      <a:pt x="5407" y="2815"/>
                      <a:pt x="5329" y="2660"/>
                      <a:pt x="5226" y="2520"/>
                    </a:cubicBezTo>
                    <a:cubicBezTo>
                      <a:pt x="5180" y="2456"/>
                      <a:pt x="5128" y="2395"/>
                      <a:pt x="5071" y="2337"/>
                    </a:cubicBezTo>
                    <a:cubicBezTo>
                      <a:pt x="5107" y="2178"/>
                      <a:pt x="5127" y="1998"/>
                      <a:pt x="5125" y="1842"/>
                    </a:cubicBezTo>
                    <a:cubicBezTo>
                      <a:pt x="5121" y="1620"/>
                      <a:pt x="5076" y="1489"/>
                      <a:pt x="4989" y="1443"/>
                    </a:cubicBezTo>
                    <a:cubicBezTo>
                      <a:pt x="4941" y="1419"/>
                      <a:pt x="4797" y="1343"/>
                      <a:pt x="4019" y="1700"/>
                    </a:cubicBezTo>
                    <a:cubicBezTo>
                      <a:pt x="4000" y="1708"/>
                      <a:pt x="3983" y="1719"/>
                      <a:pt x="3967" y="1731"/>
                    </a:cubicBezTo>
                    <a:cubicBezTo>
                      <a:pt x="3914" y="1716"/>
                      <a:pt x="3861" y="1703"/>
                      <a:pt x="3807" y="1692"/>
                    </a:cubicBezTo>
                    <a:cubicBezTo>
                      <a:pt x="3800" y="1690"/>
                      <a:pt x="3794" y="1689"/>
                      <a:pt x="3787" y="1688"/>
                    </a:cubicBezTo>
                    <a:cubicBezTo>
                      <a:pt x="3850" y="1550"/>
                      <a:pt x="3887" y="1400"/>
                      <a:pt x="3894" y="1245"/>
                    </a:cubicBezTo>
                    <a:cubicBezTo>
                      <a:pt x="3896" y="1197"/>
                      <a:pt x="3859" y="1156"/>
                      <a:pt x="3811" y="1154"/>
                    </a:cubicBezTo>
                    <a:cubicBezTo>
                      <a:pt x="3763" y="1152"/>
                      <a:pt x="3722" y="1189"/>
                      <a:pt x="3719" y="1238"/>
                    </a:cubicBezTo>
                    <a:cubicBezTo>
                      <a:pt x="3708" y="1492"/>
                      <a:pt x="3603" y="1731"/>
                      <a:pt x="3423" y="1911"/>
                    </a:cubicBezTo>
                    <a:cubicBezTo>
                      <a:pt x="3315" y="2019"/>
                      <a:pt x="3189" y="2097"/>
                      <a:pt x="3055" y="2146"/>
                    </a:cubicBezTo>
                    <a:cubicBezTo>
                      <a:pt x="2822" y="2113"/>
                      <a:pt x="2585" y="2113"/>
                      <a:pt x="2352" y="2146"/>
                    </a:cubicBezTo>
                    <a:cubicBezTo>
                      <a:pt x="2218" y="2097"/>
                      <a:pt x="2092" y="2019"/>
                      <a:pt x="1984" y="1911"/>
                    </a:cubicBezTo>
                    <a:cubicBezTo>
                      <a:pt x="1792" y="1719"/>
                      <a:pt x="1686" y="1463"/>
                      <a:pt x="1686" y="1192"/>
                    </a:cubicBezTo>
                    <a:cubicBezTo>
                      <a:pt x="1686" y="920"/>
                      <a:pt x="1792" y="665"/>
                      <a:pt x="1984" y="473"/>
                    </a:cubicBezTo>
                    <a:cubicBezTo>
                      <a:pt x="2176" y="280"/>
                      <a:pt x="2432" y="175"/>
                      <a:pt x="2703" y="175"/>
                    </a:cubicBezTo>
                    <a:cubicBezTo>
                      <a:pt x="2975" y="175"/>
                      <a:pt x="3230" y="280"/>
                      <a:pt x="3423" y="473"/>
                    </a:cubicBezTo>
                    <a:cubicBezTo>
                      <a:pt x="3500" y="550"/>
                      <a:pt x="3564" y="638"/>
                      <a:pt x="3612" y="734"/>
                    </a:cubicBezTo>
                    <a:cubicBezTo>
                      <a:pt x="3634" y="777"/>
                      <a:pt x="3686" y="795"/>
                      <a:pt x="3729" y="773"/>
                    </a:cubicBezTo>
                    <a:cubicBezTo>
                      <a:pt x="3773" y="751"/>
                      <a:pt x="3790" y="699"/>
                      <a:pt x="3768" y="656"/>
                    </a:cubicBezTo>
                    <a:cubicBezTo>
                      <a:pt x="3711" y="543"/>
                      <a:pt x="3636" y="439"/>
                      <a:pt x="3546" y="349"/>
                    </a:cubicBezTo>
                    <a:cubicBezTo>
                      <a:pt x="3321" y="124"/>
                      <a:pt x="3022" y="0"/>
                      <a:pt x="2703" y="0"/>
                    </a:cubicBezTo>
                    <a:cubicBezTo>
                      <a:pt x="2385" y="0"/>
                      <a:pt x="2086" y="124"/>
                      <a:pt x="1861" y="349"/>
                    </a:cubicBezTo>
                    <a:cubicBezTo>
                      <a:pt x="1635" y="574"/>
                      <a:pt x="1512" y="873"/>
                      <a:pt x="1512" y="1192"/>
                    </a:cubicBezTo>
                    <a:cubicBezTo>
                      <a:pt x="1512" y="1510"/>
                      <a:pt x="1635" y="1809"/>
                      <a:pt x="1861" y="2035"/>
                    </a:cubicBezTo>
                    <a:cubicBezTo>
                      <a:pt x="1926" y="2099"/>
                      <a:pt x="1996" y="2155"/>
                      <a:pt x="2071" y="2202"/>
                    </a:cubicBezTo>
                    <a:cubicBezTo>
                      <a:pt x="2071" y="2202"/>
                      <a:pt x="2071" y="2202"/>
                      <a:pt x="2071" y="2202"/>
                    </a:cubicBezTo>
                    <a:cubicBezTo>
                      <a:pt x="2017" y="2216"/>
                      <a:pt x="1963" y="2232"/>
                      <a:pt x="1909" y="2250"/>
                    </a:cubicBezTo>
                    <a:cubicBezTo>
                      <a:pt x="1864" y="2265"/>
                      <a:pt x="1839" y="2315"/>
                      <a:pt x="1854" y="2360"/>
                    </a:cubicBezTo>
                    <a:cubicBezTo>
                      <a:pt x="1870" y="2406"/>
                      <a:pt x="1919" y="2431"/>
                      <a:pt x="1965" y="2415"/>
                    </a:cubicBezTo>
                    <a:cubicBezTo>
                      <a:pt x="2441" y="2256"/>
                      <a:pt x="2966" y="2256"/>
                      <a:pt x="3442" y="2415"/>
                    </a:cubicBezTo>
                    <a:cubicBezTo>
                      <a:pt x="3451" y="2419"/>
                      <a:pt x="3460" y="2420"/>
                      <a:pt x="3469" y="2420"/>
                    </a:cubicBezTo>
                    <a:cubicBezTo>
                      <a:pt x="3506" y="2420"/>
                      <a:pt x="3540" y="2397"/>
                      <a:pt x="3552" y="2360"/>
                    </a:cubicBezTo>
                    <a:cubicBezTo>
                      <a:pt x="3568" y="2315"/>
                      <a:pt x="3543" y="2265"/>
                      <a:pt x="3497" y="2250"/>
                    </a:cubicBezTo>
                    <a:cubicBezTo>
                      <a:pt x="3444" y="2232"/>
                      <a:pt x="3390" y="2216"/>
                      <a:pt x="3336" y="2202"/>
                    </a:cubicBezTo>
                    <a:cubicBezTo>
                      <a:pt x="3336" y="2202"/>
                      <a:pt x="3336" y="2202"/>
                      <a:pt x="3336" y="2202"/>
                    </a:cubicBezTo>
                    <a:cubicBezTo>
                      <a:pt x="3411" y="2155"/>
                      <a:pt x="3481" y="2099"/>
                      <a:pt x="3546" y="2035"/>
                    </a:cubicBezTo>
                    <a:cubicBezTo>
                      <a:pt x="3604" y="1977"/>
                      <a:pt x="3654" y="1914"/>
                      <a:pt x="3698" y="1848"/>
                    </a:cubicBezTo>
                    <a:cubicBezTo>
                      <a:pt x="3722" y="1852"/>
                      <a:pt x="3746" y="1857"/>
                      <a:pt x="3770" y="1862"/>
                    </a:cubicBezTo>
                    <a:cubicBezTo>
                      <a:pt x="3801" y="1869"/>
                      <a:pt x="3832" y="1876"/>
                      <a:pt x="3863" y="1884"/>
                    </a:cubicBezTo>
                    <a:cubicBezTo>
                      <a:pt x="3862" y="1888"/>
                      <a:pt x="3861" y="1892"/>
                      <a:pt x="3860" y="1896"/>
                    </a:cubicBezTo>
                    <a:cubicBezTo>
                      <a:pt x="3818" y="2098"/>
                      <a:pt x="3821" y="2276"/>
                      <a:pt x="3869" y="2427"/>
                    </a:cubicBezTo>
                    <a:cubicBezTo>
                      <a:pt x="3912" y="2562"/>
                      <a:pt x="3990" y="2671"/>
                      <a:pt x="4100" y="2752"/>
                    </a:cubicBezTo>
                    <a:cubicBezTo>
                      <a:pt x="4230" y="2848"/>
                      <a:pt x="4388" y="2889"/>
                      <a:pt x="4530" y="2889"/>
                    </a:cubicBezTo>
                    <a:cubicBezTo>
                      <a:pt x="4637" y="2889"/>
                      <a:pt x="4736" y="2865"/>
                      <a:pt x="4809" y="2824"/>
                    </a:cubicBezTo>
                    <a:cubicBezTo>
                      <a:pt x="4891" y="2778"/>
                      <a:pt x="4959" y="2680"/>
                      <a:pt x="5014" y="2533"/>
                    </a:cubicBezTo>
                    <a:cubicBezTo>
                      <a:pt x="5039" y="2562"/>
                      <a:pt x="5063" y="2592"/>
                      <a:pt x="5085" y="2623"/>
                    </a:cubicBezTo>
                    <a:cubicBezTo>
                      <a:pt x="5176" y="2748"/>
                      <a:pt x="5246" y="2885"/>
                      <a:pt x="5292" y="3032"/>
                    </a:cubicBezTo>
                    <a:cubicBezTo>
                      <a:pt x="5319" y="3118"/>
                      <a:pt x="5386" y="3186"/>
                      <a:pt x="5472" y="3213"/>
                    </a:cubicBezTo>
                    <a:cubicBezTo>
                      <a:pt x="5718" y="3292"/>
                      <a:pt x="5718" y="3292"/>
                      <a:pt x="5718" y="3292"/>
                    </a:cubicBezTo>
                    <a:cubicBezTo>
                      <a:pt x="5782" y="3313"/>
                      <a:pt x="5825" y="3372"/>
                      <a:pt x="5825" y="3440"/>
                    </a:cubicBezTo>
                    <a:cubicBezTo>
                      <a:pt x="5825" y="3847"/>
                      <a:pt x="5825" y="3847"/>
                      <a:pt x="5825" y="3847"/>
                    </a:cubicBezTo>
                    <a:cubicBezTo>
                      <a:pt x="5825" y="3915"/>
                      <a:pt x="5782" y="3974"/>
                      <a:pt x="5718" y="3995"/>
                    </a:cubicBezTo>
                    <a:cubicBezTo>
                      <a:pt x="5322" y="4122"/>
                      <a:pt x="5322" y="4122"/>
                      <a:pt x="5322" y="4122"/>
                    </a:cubicBezTo>
                    <a:cubicBezTo>
                      <a:pt x="5258" y="4142"/>
                      <a:pt x="5205" y="4185"/>
                      <a:pt x="5171" y="4244"/>
                    </a:cubicBezTo>
                    <a:cubicBezTo>
                      <a:pt x="5015" y="4513"/>
                      <a:pt x="4771" y="4736"/>
                      <a:pt x="4444" y="4906"/>
                    </a:cubicBezTo>
                    <a:cubicBezTo>
                      <a:pt x="4406" y="4925"/>
                      <a:pt x="4380" y="4960"/>
                      <a:pt x="4372" y="5002"/>
                    </a:cubicBezTo>
                    <a:cubicBezTo>
                      <a:pt x="4245" y="5673"/>
                      <a:pt x="4245" y="5673"/>
                      <a:pt x="4245" y="5673"/>
                    </a:cubicBezTo>
                    <a:cubicBezTo>
                      <a:pt x="4242" y="5692"/>
                      <a:pt x="4225" y="5705"/>
                      <a:pt x="4207" y="5705"/>
                    </a:cubicBezTo>
                    <a:cubicBezTo>
                      <a:pt x="3794" y="5705"/>
                      <a:pt x="3794" y="5705"/>
                      <a:pt x="3794" y="5705"/>
                    </a:cubicBezTo>
                    <a:cubicBezTo>
                      <a:pt x="3775" y="5705"/>
                      <a:pt x="3759" y="5692"/>
                      <a:pt x="3756" y="5673"/>
                    </a:cubicBezTo>
                    <a:cubicBezTo>
                      <a:pt x="3685" y="5302"/>
                      <a:pt x="3685" y="5302"/>
                      <a:pt x="3685" y="5302"/>
                    </a:cubicBezTo>
                    <a:cubicBezTo>
                      <a:pt x="3672" y="5229"/>
                      <a:pt x="3603" y="5181"/>
                      <a:pt x="3529" y="5192"/>
                    </a:cubicBezTo>
                    <a:cubicBezTo>
                      <a:pt x="3352" y="5219"/>
                      <a:pt x="3169" y="5232"/>
                      <a:pt x="2985" y="5232"/>
                    </a:cubicBezTo>
                    <a:cubicBezTo>
                      <a:pt x="2849" y="5232"/>
                      <a:pt x="2714" y="5225"/>
                      <a:pt x="2585" y="5210"/>
                    </a:cubicBezTo>
                    <a:cubicBezTo>
                      <a:pt x="2514" y="5202"/>
                      <a:pt x="2447" y="5250"/>
                      <a:pt x="2434" y="5321"/>
                    </a:cubicBezTo>
                    <a:cubicBezTo>
                      <a:pt x="2367" y="5673"/>
                      <a:pt x="2367" y="5673"/>
                      <a:pt x="2367" y="5673"/>
                    </a:cubicBezTo>
                    <a:cubicBezTo>
                      <a:pt x="2364" y="5692"/>
                      <a:pt x="2347" y="5705"/>
                      <a:pt x="2329" y="5705"/>
                    </a:cubicBezTo>
                    <a:cubicBezTo>
                      <a:pt x="1916" y="5705"/>
                      <a:pt x="1916" y="5705"/>
                      <a:pt x="1916" y="5705"/>
                    </a:cubicBezTo>
                    <a:cubicBezTo>
                      <a:pt x="1897" y="5705"/>
                      <a:pt x="1881" y="5692"/>
                      <a:pt x="1878" y="5673"/>
                    </a:cubicBezTo>
                    <a:cubicBezTo>
                      <a:pt x="1756" y="5039"/>
                      <a:pt x="1756" y="5039"/>
                      <a:pt x="1756" y="5039"/>
                    </a:cubicBezTo>
                    <a:cubicBezTo>
                      <a:pt x="1748" y="4998"/>
                      <a:pt x="1722" y="4963"/>
                      <a:pt x="1685" y="4944"/>
                    </a:cubicBezTo>
                    <a:cubicBezTo>
                      <a:pt x="1128" y="4646"/>
                      <a:pt x="833" y="4149"/>
                      <a:pt x="833" y="3507"/>
                    </a:cubicBezTo>
                    <a:cubicBezTo>
                      <a:pt x="833" y="3182"/>
                      <a:pt x="904" y="2895"/>
                      <a:pt x="1045" y="2653"/>
                    </a:cubicBezTo>
                    <a:cubicBezTo>
                      <a:pt x="1175" y="2428"/>
                      <a:pt x="1366" y="2241"/>
                      <a:pt x="1612" y="2099"/>
                    </a:cubicBezTo>
                    <a:cubicBezTo>
                      <a:pt x="1654" y="2075"/>
                      <a:pt x="1668" y="2022"/>
                      <a:pt x="1644" y="1980"/>
                    </a:cubicBezTo>
                    <a:cubicBezTo>
                      <a:pt x="1620" y="1938"/>
                      <a:pt x="1566" y="1924"/>
                      <a:pt x="1525" y="1948"/>
                    </a:cubicBezTo>
                    <a:cubicBezTo>
                      <a:pt x="1048" y="2224"/>
                      <a:pt x="760" y="2649"/>
                      <a:pt x="681" y="3189"/>
                    </a:cubicBezTo>
                    <a:cubicBezTo>
                      <a:pt x="681" y="3189"/>
                      <a:pt x="681" y="3189"/>
                      <a:pt x="681" y="3189"/>
                    </a:cubicBezTo>
                    <a:cubicBezTo>
                      <a:pt x="673" y="3189"/>
                      <a:pt x="664" y="3188"/>
                      <a:pt x="656" y="3187"/>
                    </a:cubicBezTo>
                    <a:cubicBezTo>
                      <a:pt x="658" y="3129"/>
                      <a:pt x="647" y="3070"/>
                      <a:pt x="624" y="3013"/>
                    </a:cubicBezTo>
                    <a:cubicBezTo>
                      <a:pt x="573" y="2887"/>
                      <a:pt x="469" y="2796"/>
                      <a:pt x="359" y="2781"/>
                    </a:cubicBezTo>
                    <a:cubicBezTo>
                      <a:pt x="272" y="2770"/>
                      <a:pt x="189" y="2807"/>
                      <a:pt x="132" y="2883"/>
                    </a:cubicBezTo>
                    <a:cubicBezTo>
                      <a:pt x="48" y="2993"/>
                      <a:pt x="62" y="3080"/>
                      <a:pt x="88" y="3133"/>
                    </a:cubicBezTo>
                    <a:cubicBezTo>
                      <a:pt x="132" y="3224"/>
                      <a:pt x="245" y="3288"/>
                      <a:pt x="433" y="3328"/>
                    </a:cubicBezTo>
                    <a:cubicBezTo>
                      <a:pt x="428" y="3336"/>
                      <a:pt x="422" y="3344"/>
                      <a:pt x="416" y="3352"/>
                    </a:cubicBezTo>
                    <a:cubicBezTo>
                      <a:pt x="305" y="3491"/>
                      <a:pt x="174" y="3522"/>
                      <a:pt x="89" y="3524"/>
                    </a:cubicBezTo>
                    <a:cubicBezTo>
                      <a:pt x="40" y="3526"/>
                      <a:pt x="0" y="3566"/>
                      <a:pt x="0" y="3616"/>
                    </a:cubicBezTo>
                    <a:cubicBezTo>
                      <a:pt x="0" y="3616"/>
                      <a:pt x="0" y="3616"/>
                      <a:pt x="0" y="3616"/>
                    </a:cubicBezTo>
                    <a:cubicBezTo>
                      <a:pt x="0" y="3665"/>
                      <a:pt x="39" y="3705"/>
                      <a:pt x="88" y="3707"/>
                    </a:cubicBezTo>
                    <a:cubicBezTo>
                      <a:pt x="94" y="3708"/>
                      <a:pt x="100" y="3708"/>
                      <a:pt x="107" y="3708"/>
                    </a:cubicBezTo>
                    <a:cubicBezTo>
                      <a:pt x="215" y="3708"/>
                      <a:pt x="387" y="3668"/>
                      <a:pt x="552" y="3461"/>
                    </a:cubicBezTo>
                    <a:cubicBezTo>
                      <a:pt x="578" y="3428"/>
                      <a:pt x="600" y="3393"/>
                      <a:pt x="616" y="3358"/>
                    </a:cubicBezTo>
                    <a:cubicBezTo>
                      <a:pt x="632" y="3360"/>
                      <a:pt x="648" y="3361"/>
                      <a:pt x="663" y="3363"/>
                    </a:cubicBezTo>
                    <a:cubicBezTo>
                      <a:pt x="663" y="3362"/>
                      <a:pt x="663" y="3362"/>
                      <a:pt x="663" y="3362"/>
                    </a:cubicBezTo>
                    <a:cubicBezTo>
                      <a:pt x="660" y="3410"/>
                      <a:pt x="659" y="3458"/>
                      <a:pt x="659" y="3507"/>
                    </a:cubicBezTo>
                    <a:cubicBezTo>
                      <a:pt x="659" y="3870"/>
                      <a:pt x="746" y="4194"/>
                      <a:pt x="916" y="4470"/>
                    </a:cubicBezTo>
                    <a:cubicBezTo>
                      <a:pt x="1074" y="4725"/>
                      <a:pt x="1300" y="4933"/>
                      <a:pt x="1587" y="5089"/>
                    </a:cubicBezTo>
                    <a:cubicBezTo>
                      <a:pt x="1706" y="5706"/>
                      <a:pt x="1706" y="5706"/>
                      <a:pt x="1706" y="5706"/>
                    </a:cubicBezTo>
                    <a:cubicBezTo>
                      <a:pt x="1725" y="5807"/>
                      <a:pt x="1814" y="5880"/>
                      <a:pt x="1916" y="5880"/>
                    </a:cubicBezTo>
                    <a:cubicBezTo>
                      <a:pt x="2329" y="5880"/>
                      <a:pt x="2329" y="5880"/>
                      <a:pt x="2329" y="5880"/>
                    </a:cubicBezTo>
                    <a:cubicBezTo>
                      <a:pt x="2431" y="5880"/>
                      <a:pt x="2520" y="5807"/>
                      <a:pt x="2539" y="5706"/>
                    </a:cubicBezTo>
                    <a:cubicBezTo>
                      <a:pt x="2599" y="5387"/>
                      <a:pt x="2599" y="5387"/>
                      <a:pt x="2599" y="5387"/>
                    </a:cubicBezTo>
                    <a:cubicBezTo>
                      <a:pt x="2724" y="5400"/>
                      <a:pt x="2854" y="5407"/>
                      <a:pt x="2985" y="5407"/>
                    </a:cubicBezTo>
                    <a:cubicBezTo>
                      <a:pt x="3165" y="5407"/>
                      <a:pt x="3345" y="5395"/>
                      <a:pt x="3520" y="5370"/>
                    </a:cubicBezTo>
                    <a:cubicBezTo>
                      <a:pt x="3584" y="5706"/>
                      <a:pt x="3584" y="5706"/>
                      <a:pt x="3584" y="5706"/>
                    </a:cubicBezTo>
                    <a:cubicBezTo>
                      <a:pt x="3603" y="5807"/>
                      <a:pt x="3691" y="5880"/>
                      <a:pt x="3794" y="5880"/>
                    </a:cubicBezTo>
                    <a:cubicBezTo>
                      <a:pt x="4206" y="5880"/>
                      <a:pt x="4206" y="5880"/>
                      <a:pt x="4206" y="5880"/>
                    </a:cubicBezTo>
                    <a:cubicBezTo>
                      <a:pt x="4309" y="5880"/>
                      <a:pt x="4398" y="5807"/>
                      <a:pt x="4417" y="5706"/>
                    </a:cubicBezTo>
                    <a:cubicBezTo>
                      <a:pt x="4540" y="5052"/>
                      <a:pt x="4540" y="5052"/>
                      <a:pt x="4540" y="5052"/>
                    </a:cubicBezTo>
                    <a:cubicBezTo>
                      <a:pt x="4889" y="4868"/>
                      <a:pt x="5152" y="4625"/>
                      <a:pt x="5322" y="4332"/>
                    </a:cubicBezTo>
                    <a:cubicBezTo>
                      <a:pt x="5334" y="4311"/>
                      <a:pt x="5353" y="4295"/>
                      <a:pt x="5375" y="4288"/>
                    </a:cubicBezTo>
                    <a:cubicBezTo>
                      <a:pt x="5771" y="4161"/>
                      <a:pt x="5771" y="4161"/>
                      <a:pt x="5771" y="4161"/>
                    </a:cubicBezTo>
                    <a:cubicBezTo>
                      <a:pt x="5908" y="4117"/>
                      <a:pt x="6000" y="3991"/>
                      <a:pt x="6000" y="3847"/>
                    </a:cubicBezTo>
                    <a:cubicBezTo>
                      <a:pt x="6000" y="3440"/>
                      <a:pt x="6000" y="3440"/>
                      <a:pt x="6000" y="3440"/>
                    </a:cubicBezTo>
                    <a:cubicBezTo>
                      <a:pt x="6000" y="3296"/>
                      <a:pt x="5908" y="3169"/>
                      <a:pt x="5771" y="3126"/>
                    </a:cubicBezTo>
                    <a:close/>
                    <a:moveTo>
                      <a:pt x="4937" y="2088"/>
                    </a:moveTo>
                    <a:cubicBezTo>
                      <a:pt x="4903" y="2375"/>
                      <a:pt x="4813" y="2621"/>
                      <a:pt x="4723" y="2672"/>
                    </a:cubicBezTo>
                    <a:cubicBezTo>
                      <a:pt x="4620" y="2731"/>
                      <a:pt x="4382" y="2742"/>
                      <a:pt x="4203" y="2611"/>
                    </a:cubicBezTo>
                    <a:cubicBezTo>
                      <a:pt x="4025" y="2481"/>
                      <a:pt x="3965" y="2246"/>
                      <a:pt x="4031" y="1932"/>
                    </a:cubicBezTo>
                    <a:cubicBezTo>
                      <a:pt x="4031" y="1932"/>
                      <a:pt x="4031" y="1932"/>
                      <a:pt x="4031" y="1932"/>
                    </a:cubicBezTo>
                    <a:cubicBezTo>
                      <a:pt x="4038" y="1900"/>
                      <a:pt x="4060" y="1873"/>
                      <a:pt x="4091" y="1859"/>
                    </a:cubicBezTo>
                    <a:cubicBezTo>
                      <a:pt x="4528" y="1659"/>
                      <a:pt x="4780" y="1593"/>
                      <a:pt x="4874" y="1593"/>
                    </a:cubicBezTo>
                    <a:cubicBezTo>
                      <a:pt x="4888" y="1593"/>
                      <a:pt x="4899" y="1595"/>
                      <a:pt x="4906" y="1597"/>
                    </a:cubicBezTo>
                    <a:cubicBezTo>
                      <a:pt x="4934" y="1627"/>
                      <a:pt x="4971" y="1798"/>
                      <a:pt x="4937" y="2088"/>
                    </a:cubicBezTo>
                    <a:close/>
                    <a:moveTo>
                      <a:pt x="245" y="3057"/>
                    </a:moveTo>
                    <a:cubicBezTo>
                      <a:pt x="236" y="3039"/>
                      <a:pt x="257" y="3006"/>
                      <a:pt x="271" y="2988"/>
                    </a:cubicBezTo>
                    <a:cubicBezTo>
                      <a:pt x="292" y="2960"/>
                      <a:pt x="312" y="2954"/>
                      <a:pt x="327" y="2954"/>
                    </a:cubicBezTo>
                    <a:cubicBezTo>
                      <a:pt x="330" y="2954"/>
                      <a:pt x="333" y="2954"/>
                      <a:pt x="336" y="2954"/>
                    </a:cubicBezTo>
                    <a:cubicBezTo>
                      <a:pt x="376" y="2960"/>
                      <a:pt x="432" y="3004"/>
                      <a:pt x="462" y="3078"/>
                    </a:cubicBezTo>
                    <a:cubicBezTo>
                      <a:pt x="469" y="3095"/>
                      <a:pt x="478" y="3124"/>
                      <a:pt x="480" y="3160"/>
                    </a:cubicBezTo>
                    <a:cubicBezTo>
                      <a:pt x="359" y="3135"/>
                      <a:pt x="266" y="3099"/>
                      <a:pt x="245" y="30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47">
                <a:extLst>
                  <a:ext uri="{FF2B5EF4-FFF2-40B4-BE49-F238E27FC236}">
                    <a16:creationId xmlns:a16="http://schemas.microsoft.com/office/drawing/2014/main" id="{61E79B88-0312-4444-980B-F199EBB483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12925" y="3954463"/>
                <a:ext cx="273050" cy="498475"/>
              </a:xfrm>
              <a:custGeom>
                <a:avLst/>
                <a:gdLst>
                  <a:gd name="T0" fmla="*/ 411 w 691"/>
                  <a:gd name="T1" fmla="*/ 531 h 1262"/>
                  <a:gd name="T2" fmla="*/ 411 w 691"/>
                  <a:gd name="T3" fmla="*/ 218 h 1262"/>
                  <a:gd name="T4" fmla="*/ 596 w 691"/>
                  <a:gd name="T5" fmla="*/ 275 h 1262"/>
                  <a:gd name="T6" fmla="*/ 664 w 691"/>
                  <a:gd name="T7" fmla="*/ 187 h 1262"/>
                  <a:gd name="T8" fmla="*/ 411 w 691"/>
                  <a:gd name="T9" fmla="*/ 77 h 1262"/>
                  <a:gd name="T10" fmla="*/ 411 w 691"/>
                  <a:gd name="T11" fmla="*/ 35 h 1262"/>
                  <a:gd name="T12" fmla="*/ 365 w 691"/>
                  <a:gd name="T13" fmla="*/ 0 h 1262"/>
                  <a:gd name="T14" fmla="*/ 320 w 691"/>
                  <a:gd name="T15" fmla="*/ 35 h 1262"/>
                  <a:gd name="T16" fmla="*/ 320 w 691"/>
                  <a:gd name="T17" fmla="*/ 80 h 1262"/>
                  <a:gd name="T18" fmla="*/ 28 w 691"/>
                  <a:gd name="T19" fmla="*/ 366 h 1262"/>
                  <a:gd name="T20" fmla="*/ 320 w 691"/>
                  <a:gd name="T21" fmla="*/ 668 h 1262"/>
                  <a:gd name="T22" fmla="*/ 320 w 691"/>
                  <a:gd name="T23" fmla="*/ 1029 h 1262"/>
                  <a:gd name="T24" fmla="*/ 71 w 691"/>
                  <a:gd name="T25" fmla="*/ 909 h 1262"/>
                  <a:gd name="T26" fmla="*/ 0 w 691"/>
                  <a:gd name="T27" fmla="*/ 997 h 1262"/>
                  <a:gd name="T28" fmla="*/ 320 w 691"/>
                  <a:gd name="T29" fmla="*/ 1179 h 1262"/>
                  <a:gd name="T30" fmla="*/ 320 w 691"/>
                  <a:gd name="T31" fmla="*/ 1179 h 1262"/>
                  <a:gd name="T32" fmla="*/ 320 w 691"/>
                  <a:gd name="T33" fmla="*/ 1226 h 1262"/>
                  <a:gd name="T34" fmla="*/ 365 w 691"/>
                  <a:gd name="T35" fmla="*/ 1262 h 1262"/>
                  <a:gd name="T36" fmla="*/ 411 w 691"/>
                  <a:gd name="T37" fmla="*/ 1226 h 1262"/>
                  <a:gd name="T38" fmla="*/ 411 w 691"/>
                  <a:gd name="T39" fmla="*/ 1174 h 1262"/>
                  <a:gd name="T40" fmla="*/ 691 w 691"/>
                  <a:gd name="T41" fmla="*/ 857 h 1262"/>
                  <a:gd name="T42" fmla="*/ 411 w 691"/>
                  <a:gd name="T43" fmla="*/ 531 h 1262"/>
                  <a:gd name="T44" fmla="*/ 330 w 691"/>
                  <a:gd name="T45" fmla="*/ 501 h 1262"/>
                  <a:gd name="T46" fmla="*/ 182 w 691"/>
                  <a:gd name="T47" fmla="*/ 351 h 1262"/>
                  <a:gd name="T48" fmla="*/ 330 w 691"/>
                  <a:gd name="T49" fmla="*/ 221 h 1262"/>
                  <a:gd name="T50" fmla="*/ 330 w 691"/>
                  <a:gd name="T51" fmla="*/ 501 h 1262"/>
                  <a:gd name="T52" fmla="*/ 402 w 691"/>
                  <a:gd name="T53" fmla="*/ 1026 h 1262"/>
                  <a:gd name="T54" fmla="*/ 402 w 691"/>
                  <a:gd name="T55" fmla="*/ 702 h 1262"/>
                  <a:gd name="T56" fmla="*/ 537 w 691"/>
                  <a:gd name="T57" fmla="*/ 874 h 1262"/>
                  <a:gd name="T58" fmla="*/ 402 w 691"/>
                  <a:gd name="T59" fmla="*/ 1026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1" h="1262">
                    <a:moveTo>
                      <a:pt x="411" y="531"/>
                    </a:moveTo>
                    <a:cubicBezTo>
                      <a:pt x="411" y="218"/>
                      <a:pt x="411" y="218"/>
                      <a:pt x="411" y="218"/>
                    </a:cubicBezTo>
                    <a:cubicBezTo>
                      <a:pt x="519" y="226"/>
                      <a:pt x="559" y="275"/>
                      <a:pt x="596" y="275"/>
                    </a:cubicBezTo>
                    <a:cubicBezTo>
                      <a:pt x="642" y="275"/>
                      <a:pt x="664" y="217"/>
                      <a:pt x="664" y="187"/>
                    </a:cubicBezTo>
                    <a:cubicBezTo>
                      <a:pt x="664" y="112"/>
                      <a:pt x="516" y="80"/>
                      <a:pt x="411" y="77"/>
                    </a:cubicBezTo>
                    <a:cubicBezTo>
                      <a:pt x="411" y="35"/>
                      <a:pt x="411" y="35"/>
                      <a:pt x="411" y="35"/>
                    </a:cubicBezTo>
                    <a:cubicBezTo>
                      <a:pt x="411" y="17"/>
                      <a:pt x="388" y="0"/>
                      <a:pt x="365" y="0"/>
                    </a:cubicBezTo>
                    <a:cubicBezTo>
                      <a:pt x="339" y="0"/>
                      <a:pt x="320" y="17"/>
                      <a:pt x="320" y="35"/>
                    </a:cubicBezTo>
                    <a:cubicBezTo>
                      <a:pt x="320" y="80"/>
                      <a:pt x="320" y="80"/>
                      <a:pt x="320" y="80"/>
                    </a:cubicBezTo>
                    <a:cubicBezTo>
                      <a:pt x="174" y="95"/>
                      <a:pt x="28" y="172"/>
                      <a:pt x="28" y="366"/>
                    </a:cubicBezTo>
                    <a:cubicBezTo>
                      <a:pt x="28" y="563"/>
                      <a:pt x="182" y="618"/>
                      <a:pt x="320" y="668"/>
                    </a:cubicBezTo>
                    <a:cubicBezTo>
                      <a:pt x="320" y="1029"/>
                      <a:pt x="320" y="1029"/>
                      <a:pt x="320" y="1029"/>
                    </a:cubicBezTo>
                    <a:cubicBezTo>
                      <a:pt x="163" y="1017"/>
                      <a:pt x="122" y="909"/>
                      <a:pt x="71" y="909"/>
                    </a:cubicBezTo>
                    <a:cubicBezTo>
                      <a:pt x="32" y="909"/>
                      <a:pt x="0" y="960"/>
                      <a:pt x="0" y="997"/>
                    </a:cubicBezTo>
                    <a:cubicBezTo>
                      <a:pt x="0" y="1073"/>
                      <a:pt x="129" y="1176"/>
                      <a:pt x="320" y="1179"/>
                    </a:cubicBezTo>
                    <a:cubicBezTo>
                      <a:pt x="320" y="1179"/>
                      <a:pt x="320" y="1179"/>
                      <a:pt x="320" y="1179"/>
                    </a:cubicBezTo>
                    <a:cubicBezTo>
                      <a:pt x="320" y="1226"/>
                      <a:pt x="320" y="1226"/>
                      <a:pt x="320" y="1226"/>
                    </a:cubicBezTo>
                    <a:cubicBezTo>
                      <a:pt x="320" y="1245"/>
                      <a:pt x="339" y="1262"/>
                      <a:pt x="365" y="1262"/>
                    </a:cubicBezTo>
                    <a:cubicBezTo>
                      <a:pt x="388" y="1262"/>
                      <a:pt x="411" y="1245"/>
                      <a:pt x="411" y="1226"/>
                    </a:cubicBezTo>
                    <a:cubicBezTo>
                      <a:pt x="411" y="1174"/>
                      <a:pt x="411" y="1174"/>
                      <a:pt x="411" y="1174"/>
                    </a:cubicBezTo>
                    <a:cubicBezTo>
                      <a:pt x="577" y="1151"/>
                      <a:pt x="691" y="1046"/>
                      <a:pt x="691" y="857"/>
                    </a:cubicBezTo>
                    <a:cubicBezTo>
                      <a:pt x="691" y="648"/>
                      <a:pt x="545" y="580"/>
                      <a:pt x="411" y="531"/>
                    </a:cubicBezTo>
                    <a:close/>
                    <a:moveTo>
                      <a:pt x="330" y="501"/>
                    </a:moveTo>
                    <a:cubicBezTo>
                      <a:pt x="248" y="471"/>
                      <a:pt x="182" y="438"/>
                      <a:pt x="182" y="351"/>
                    </a:cubicBezTo>
                    <a:cubicBezTo>
                      <a:pt x="182" y="271"/>
                      <a:pt x="243" y="232"/>
                      <a:pt x="330" y="221"/>
                    </a:cubicBezTo>
                    <a:lnTo>
                      <a:pt x="330" y="501"/>
                    </a:lnTo>
                    <a:close/>
                    <a:moveTo>
                      <a:pt x="402" y="1026"/>
                    </a:moveTo>
                    <a:cubicBezTo>
                      <a:pt x="402" y="702"/>
                      <a:pt x="402" y="702"/>
                      <a:pt x="402" y="702"/>
                    </a:cubicBezTo>
                    <a:cubicBezTo>
                      <a:pt x="477" y="734"/>
                      <a:pt x="537" y="777"/>
                      <a:pt x="537" y="874"/>
                    </a:cubicBezTo>
                    <a:cubicBezTo>
                      <a:pt x="537" y="962"/>
                      <a:pt x="485" y="1011"/>
                      <a:pt x="402" y="10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CAC47C1-AC92-4EB7-BB6E-E4BA2E143101}"/>
                </a:ext>
              </a:extLst>
            </p:cNvPr>
            <p:cNvGrpSpPr/>
            <p:nvPr/>
          </p:nvGrpSpPr>
          <p:grpSpPr>
            <a:xfrm>
              <a:off x="3239403" y="5156328"/>
              <a:ext cx="451865" cy="427466"/>
              <a:chOff x="8748712" y="2555876"/>
              <a:chExt cx="4410076" cy="417195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92" name="Freeform 51">
                <a:extLst>
                  <a:ext uri="{FF2B5EF4-FFF2-40B4-BE49-F238E27FC236}">
                    <a16:creationId xmlns:a16="http://schemas.microsoft.com/office/drawing/2014/main" id="{64BB45B0-0782-470A-B7F0-CBBC14AD04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58237" y="5708651"/>
                <a:ext cx="1020763" cy="1019175"/>
              </a:xfrm>
              <a:custGeom>
                <a:avLst/>
                <a:gdLst>
                  <a:gd name="T0" fmla="*/ 444 w 474"/>
                  <a:gd name="T1" fmla="*/ 0 h 475"/>
                  <a:gd name="T2" fmla="*/ 30 w 474"/>
                  <a:gd name="T3" fmla="*/ 0 h 475"/>
                  <a:gd name="T4" fmla="*/ 0 w 474"/>
                  <a:gd name="T5" fmla="*/ 30 h 475"/>
                  <a:gd name="T6" fmla="*/ 0 w 474"/>
                  <a:gd name="T7" fmla="*/ 445 h 475"/>
                  <a:gd name="T8" fmla="*/ 30 w 474"/>
                  <a:gd name="T9" fmla="*/ 475 h 475"/>
                  <a:gd name="T10" fmla="*/ 444 w 474"/>
                  <a:gd name="T11" fmla="*/ 475 h 475"/>
                  <a:gd name="T12" fmla="*/ 474 w 474"/>
                  <a:gd name="T13" fmla="*/ 445 h 475"/>
                  <a:gd name="T14" fmla="*/ 474 w 474"/>
                  <a:gd name="T15" fmla="*/ 30 h 475"/>
                  <a:gd name="T16" fmla="*/ 444 w 474"/>
                  <a:gd name="T17" fmla="*/ 0 h 475"/>
                  <a:gd name="T18" fmla="*/ 413 w 474"/>
                  <a:gd name="T19" fmla="*/ 414 h 475"/>
                  <a:gd name="T20" fmla="*/ 61 w 474"/>
                  <a:gd name="T21" fmla="*/ 414 h 475"/>
                  <a:gd name="T22" fmla="*/ 61 w 474"/>
                  <a:gd name="T23" fmla="*/ 61 h 475"/>
                  <a:gd name="T24" fmla="*/ 413 w 474"/>
                  <a:gd name="T25" fmla="*/ 61 h 475"/>
                  <a:gd name="T26" fmla="*/ 413 w 474"/>
                  <a:gd name="T27" fmla="*/ 4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475">
                    <a:moveTo>
                      <a:pt x="444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61"/>
                      <a:pt x="14" y="475"/>
                      <a:pt x="30" y="475"/>
                    </a:cubicBezTo>
                    <a:cubicBezTo>
                      <a:pt x="444" y="475"/>
                      <a:pt x="444" y="475"/>
                      <a:pt x="444" y="475"/>
                    </a:cubicBezTo>
                    <a:cubicBezTo>
                      <a:pt x="461" y="475"/>
                      <a:pt x="474" y="461"/>
                      <a:pt x="474" y="445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  <a:moveTo>
                      <a:pt x="413" y="414"/>
                    </a:moveTo>
                    <a:cubicBezTo>
                      <a:pt x="61" y="414"/>
                      <a:pt x="61" y="414"/>
                      <a:pt x="61" y="414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4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52">
                <a:extLst>
                  <a:ext uri="{FF2B5EF4-FFF2-40B4-BE49-F238E27FC236}">
                    <a16:creationId xmlns:a16="http://schemas.microsoft.com/office/drawing/2014/main" id="{CC1FA462-5E35-460E-BC16-1E74D3515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3775" y="4819651"/>
                <a:ext cx="1020763" cy="1908175"/>
              </a:xfrm>
              <a:custGeom>
                <a:avLst/>
                <a:gdLst>
                  <a:gd name="T0" fmla="*/ 444 w 474"/>
                  <a:gd name="T1" fmla="*/ 0 h 889"/>
                  <a:gd name="T2" fmla="*/ 31 w 474"/>
                  <a:gd name="T3" fmla="*/ 0 h 889"/>
                  <a:gd name="T4" fmla="*/ 0 w 474"/>
                  <a:gd name="T5" fmla="*/ 30 h 889"/>
                  <a:gd name="T6" fmla="*/ 0 w 474"/>
                  <a:gd name="T7" fmla="*/ 491 h 889"/>
                  <a:gd name="T8" fmla="*/ 31 w 474"/>
                  <a:gd name="T9" fmla="*/ 522 h 889"/>
                  <a:gd name="T10" fmla="*/ 61 w 474"/>
                  <a:gd name="T11" fmla="*/ 491 h 889"/>
                  <a:gd name="T12" fmla="*/ 61 w 474"/>
                  <a:gd name="T13" fmla="*/ 60 h 889"/>
                  <a:gd name="T14" fmla="*/ 414 w 474"/>
                  <a:gd name="T15" fmla="*/ 60 h 889"/>
                  <a:gd name="T16" fmla="*/ 414 w 474"/>
                  <a:gd name="T17" fmla="*/ 828 h 889"/>
                  <a:gd name="T18" fmla="*/ 61 w 474"/>
                  <a:gd name="T19" fmla="*/ 828 h 889"/>
                  <a:gd name="T20" fmla="*/ 61 w 474"/>
                  <a:gd name="T21" fmla="*/ 613 h 889"/>
                  <a:gd name="T22" fmla="*/ 31 w 474"/>
                  <a:gd name="T23" fmla="*/ 582 h 889"/>
                  <a:gd name="T24" fmla="*/ 0 w 474"/>
                  <a:gd name="T25" fmla="*/ 613 h 889"/>
                  <a:gd name="T26" fmla="*/ 0 w 474"/>
                  <a:gd name="T27" fmla="*/ 859 h 889"/>
                  <a:gd name="T28" fmla="*/ 31 w 474"/>
                  <a:gd name="T29" fmla="*/ 889 h 889"/>
                  <a:gd name="T30" fmla="*/ 444 w 474"/>
                  <a:gd name="T31" fmla="*/ 889 h 889"/>
                  <a:gd name="T32" fmla="*/ 474 w 474"/>
                  <a:gd name="T33" fmla="*/ 859 h 889"/>
                  <a:gd name="T34" fmla="*/ 474 w 474"/>
                  <a:gd name="T35" fmla="*/ 30 h 889"/>
                  <a:gd name="T36" fmla="*/ 444 w 474"/>
                  <a:gd name="T37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889">
                    <a:moveTo>
                      <a:pt x="444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491"/>
                      <a:pt x="0" y="491"/>
                      <a:pt x="0" y="491"/>
                    </a:cubicBezTo>
                    <a:cubicBezTo>
                      <a:pt x="0" y="508"/>
                      <a:pt x="14" y="522"/>
                      <a:pt x="31" y="522"/>
                    </a:cubicBezTo>
                    <a:cubicBezTo>
                      <a:pt x="47" y="522"/>
                      <a:pt x="61" y="508"/>
                      <a:pt x="61" y="491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414" y="60"/>
                      <a:pt x="414" y="60"/>
                      <a:pt x="414" y="60"/>
                    </a:cubicBezTo>
                    <a:cubicBezTo>
                      <a:pt x="414" y="828"/>
                      <a:pt x="414" y="828"/>
                      <a:pt x="414" y="828"/>
                    </a:cubicBezTo>
                    <a:cubicBezTo>
                      <a:pt x="61" y="828"/>
                      <a:pt x="61" y="828"/>
                      <a:pt x="61" y="828"/>
                    </a:cubicBezTo>
                    <a:cubicBezTo>
                      <a:pt x="61" y="613"/>
                      <a:pt x="61" y="613"/>
                      <a:pt x="61" y="613"/>
                    </a:cubicBezTo>
                    <a:cubicBezTo>
                      <a:pt x="61" y="596"/>
                      <a:pt x="47" y="582"/>
                      <a:pt x="31" y="582"/>
                    </a:cubicBezTo>
                    <a:cubicBezTo>
                      <a:pt x="14" y="582"/>
                      <a:pt x="0" y="596"/>
                      <a:pt x="0" y="613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0" y="875"/>
                      <a:pt x="14" y="889"/>
                      <a:pt x="31" y="889"/>
                    </a:cubicBezTo>
                    <a:cubicBezTo>
                      <a:pt x="444" y="889"/>
                      <a:pt x="444" y="889"/>
                      <a:pt x="444" y="889"/>
                    </a:cubicBezTo>
                    <a:cubicBezTo>
                      <a:pt x="461" y="889"/>
                      <a:pt x="474" y="875"/>
                      <a:pt x="474" y="859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3"/>
                      <a:pt x="461" y="0"/>
                      <a:pt x="4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53">
                <a:extLst>
                  <a:ext uri="{FF2B5EF4-FFF2-40B4-BE49-F238E27FC236}">
                    <a16:creationId xmlns:a16="http://schemas.microsoft.com/office/drawing/2014/main" id="{244C79F9-FFC7-4058-BDDF-A766CD30DA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12488" y="3927476"/>
                <a:ext cx="1020763" cy="2800350"/>
              </a:xfrm>
              <a:custGeom>
                <a:avLst/>
                <a:gdLst>
                  <a:gd name="T0" fmla="*/ 443 w 474"/>
                  <a:gd name="T1" fmla="*/ 0 h 1304"/>
                  <a:gd name="T2" fmla="*/ 30 w 474"/>
                  <a:gd name="T3" fmla="*/ 0 h 1304"/>
                  <a:gd name="T4" fmla="*/ 0 w 474"/>
                  <a:gd name="T5" fmla="*/ 31 h 1304"/>
                  <a:gd name="T6" fmla="*/ 0 w 474"/>
                  <a:gd name="T7" fmla="*/ 1274 h 1304"/>
                  <a:gd name="T8" fmla="*/ 30 w 474"/>
                  <a:gd name="T9" fmla="*/ 1304 h 1304"/>
                  <a:gd name="T10" fmla="*/ 443 w 474"/>
                  <a:gd name="T11" fmla="*/ 1304 h 1304"/>
                  <a:gd name="T12" fmla="*/ 474 w 474"/>
                  <a:gd name="T13" fmla="*/ 1274 h 1304"/>
                  <a:gd name="T14" fmla="*/ 474 w 474"/>
                  <a:gd name="T15" fmla="*/ 31 h 1304"/>
                  <a:gd name="T16" fmla="*/ 443 w 474"/>
                  <a:gd name="T17" fmla="*/ 0 h 1304"/>
                  <a:gd name="T18" fmla="*/ 413 w 474"/>
                  <a:gd name="T19" fmla="*/ 1243 h 1304"/>
                  <a:gd name="T20" fmla="*/ 60 w 474"/>
                  <a:gd name="T21" fmla="*/ 1243 h 1304"/>
                  <a:gd name="T22" fmla="*/ 60 w 474"/>
                  <a:gd name="T23" fmla="*/ 61 h 1304"/>
                  <a:gd name="T24" fmla="*/ 413 w 474"/>
                  <a:gd name="T25" fmla="*/ 61 h 1304"/>
                  <a:gd name="T26" fmla="*/ 413 w 474"/>
                  <a:gd name="T27" fmla="*/ 1243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1304">
                    <a:moveTo>
                      <a:pt x="443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1274"/>
                      <a:pt x="0" y="1274"/>
                      <a:pt x="0" y="1274"/>
                    </a:cubicBezTo>
                    <a:cubicBezTo>
                      <a:pt x="0" y="1290"/>
                      <a:pt x="13" y="1304"/>
                      <a:pt x="30" y="1304"/>
                    </a:cubicBezTo>
                    <a:cubicBezTo>
                      <a:pt x="443" y="1304"/>
                      <a:pt x="443" y="1304"/>
                      <a:pt x="443" y="1304"/>
                    </a:cubicBezTo>
                    <a:cubicBezTo>
                      <a:pt x="460" y="1304"/>
                      <a:pt x="474" y="1290"/>
                      <a:pt x="474" y="1274"/>
                    </a:cubicBezTo>
                    <a:cubicBezTo>
                      <a:pt x="474" y="31"/>
                      <a:pt x="474" y="31"/>
                      <a:pt x="474" y="31"/>
                    </a:cubicBezTo>
                    <a:cubicBezTo>
                      <a:pt x="474" y="14"/>
                      <a:pt x="460" y="0"/>
                      <a:pt x="443" y="0"/>
                    </a:cubicBezTo>
                    <a:close/>
                    <a:moveTo>
                      <a:pt x="413" y="1243"/>
                    </a:moveTo>
                    <a:cubicBezTo>
                      <a:pt x="60" y="1243"/>
                      <a:pt x="60" y="1243"/>
                      <a:pt x="60" y="1243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413" y="61"/>
                      <a:pt x="413" y="61"/>
                      <a:pt x="413" y="61"/>
                    </a:cubicBezTo>
                    <a:lnTo>
                      <a:pt x="413" y="12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54">
                <a:extLst>
                  <a:ext uri="{FF2B5EF4-FFF2-40B4-BE49-F238E27FC236}">
                    <a16:creationId xmlns:a16="http://schemas.microsoft.com/office/drawing/2014/main" id="{51E391B1-B846-4A3F-B047-AD8F4BB7A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8025" y="3038476"/>
                <a:ext cx="1020763" cy="3689350"/>
              </a:xfrm>
              <a:custGeom>
                <a:avLst/>
                <a:gdLst>
                  <a:gd name="T0" fmla="*/ 444 w 474"/>
                  <a:gd name="T1" fmla="*/ 286 h 1718"/>
                  <a:gd name="T2" fmla="*/ 474 w 474"/>
                  <a:gd name="T3" fmla="*/ 256 h 1718"/>
                  <a:gd name="T4" fmla="*/ 474 w 474"/>
                  <a:gd name="T5" fmla="*/ 30 h 1718"/>
                  <a:gd name="T6" fmla="*/ 444 w 474"/>
                  <a:gd name="T7" fmla="*/ 0 h 1718"/>
                  <a:gd name="T8" fmla="*/ 30 w 474"/>
                  <a:gd name="T9" fmla="*/ 0 h 1718"/>
                  <a:gd name="T10" fmla="*/ 0 w 474"/>
                  <a:gd name="T11" fmla="*/ 30 h 1718"/>
                  <a:gd name="T12" fmla="*/ 0 w 474"/>
                  <a:gd name="T13" fmla="*/ 1688 h 1718"/>
                  <a:gd name="T14" fmla="*/ 30 w 474"/>
                  <a:gd name="T15" fmla="*/ 1718 h 1718"/>
                  <a:gd name="T16" fmla="*/ 444 w 474"/>
                  <a:gd name="T17" fmla="*/ 1718 h 1718"/>
                  <a:gd name="T18" fmla="*/ 474 w 474"/>
                  <a:gd name="T19" fmla="*/ 1688 h 1718"/>
                  <a:gd name="T20" fmla="*/ 474 w 474"/>
                  <a:gd name="T21" fmla="*/ 377 h 1718"/>
                  <a:gd name="T22" fmla="*/ 444 w 474"/>
                  <a:gd name="T23" fmla="*/ 347 h 1718"/>
                  <a:gd name="T24" fmla="*/ 413 w 474"/>
                  <a:gd name="T25" fmla="*/ 377 h 1718"/>
                  <a:gd name="T26" fmla="*/ 413 w 474"/>
                  <a:gd name="T27" fmla="*/ 1657 h 1718"/>
                  <a:gd name="T28" fmla="*/ 61 w 474"/>
                  <a:gd name="T29" fmla="*/ 1657 h 1718"/>
                  <a:gd name="T30" fmla="*/ 61 w 474"/>
                  <a:gd name="T31" fmla="*/ 61 h 1718"/>
                  <a:gd name="T32" fmla="*/ 413 w 474"/>
                  <a:gd name="T33" fmla="*/ 61 h 1718"/>
                  <a:gd name="T34" fmla="*/ 413 w 474"/>
                  <a:gd name="T35" fmla="*/ 256 h 1718"/>
                  <a:gd name="T36" fmla="*/ 444 w 474"/>
                  <a:gd name="T37" fmla="*/ 286 h 1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1718">
                    <a:moveTo>
                      <a:pt x="444" y="286"/>
                    </a:moveTo>
                    <a:cubicBezTo>
                      <a:pt x="460" y="286"/>
                      <a:pt x="474" y="273"/>
                      <a:pt x="474" y="256"/>
                    </a:cubicBezTo>
                    <a:cubicBezTo>
                      <a:pt x="474" y="30"/>
                      <a:pt x="474" y="30"/>
                      <a:pt x="474" y="30"/>
                    </a:cubicBezTo>
                    <a:cubicBezTo>
                      <a:pt x="474" y="14"/>
                      <a:pt x="460" y="0"/>
                      <a:pt x="444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1688"/>
                      <a:pt x="0" y="1688"/>
                      <a:pt x="0" y="1688"/>
                    </a:cubicBezTo>
                    <a:cubicBezTo>
                      <a:pt x="0" y="1704"/>
                      <a:pt x="13" y="1718"/>
                      <a:pt x="30" y="1718"/>
                    </a:cubicBezTo>
                    <a:cubicBezTo>
                      <a:pt x="444" y="1718"/>
                      <a:pt x="444" y="1718"/>
                      <a:pt x="444" y="1718"/>
                    </a:cubicBezTo>
                    <a:cubicBezTo>
                      <a:pt x="460" y="1718"/>
                      <a:pt x="474" y="1704"/>
                      <a:pt x="474" y="1688"/>
                    </a:cubicBezTo>
                    <a:cubicBezTo>
                      <a:pt x="474" y="377"/>
                      <a:pt x="474" y="377"/>
                      <a:pt x="474" y="377"/>
                    </a:cubicBezTo>
                    <a:cubicBezTo>
                      <a:pt x="474" y="360"/>
                      <a:pt x="460" y="347"/>
                      <a:pt x="444" y="347"/>
                    </a:cubicBezTo>
                    <a:cubicBezTo>
                      <a:pt x="427" y="347"/>
                      <a:pt x="413" y="360"/>
                      <a:pt x="413" y="377"/>
                    </a:cubicBezTo>
                    <a:cubicBezTo>
                      <a:pt x="413" y="1657"/>
                      <a:pt x="413" y="1657"/>
                      <a:pt x="413" y="1657"/>
                    </a:cubicBezTo>
                    <a:cubicBezTo>
                      <a:pt x="61" y="1657"/>
                      <a:pt x="61" y="1657"/>
                      <a:pt x="61" y="1657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413" y="61"/>
                      <a:pt x="413" y="61"/>
                      <a:pt x="413" y="61"/>
                    </a:cubicBezTo>
                    <a:cubicBezTo>
                      <a:pt x="413" y="256"/>
                      <a:pt x="413" y="256"/>
                      <a:pt x="413" y="256"/>
                    </a:cubicBezTo>
                    <a:cubicBezTo>
                      <a:pt x="413" y="273"/>
                      <a:pt x="427" y="286"/>
                      <a:pt x="444" y="2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55">
                <a:extLst>
                  <a:ext uri="{FF2B5EF4-FFF2-40B4-BE49-F238E27FC236}">
                    <a16:creationId xmlns:a16="http://schemas.microsoft.com/office/drawing/2014/main" id="{693C3BE3-8F2E-47C8-BA0F-6BB54FD5C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8712" y="2555876"/>
                <a:ext cx="2971800" cy="1709738"/>
              </a:xfrm>
              <a:custGeom>
                <a:avLst/>
                <a:gdLst>
                  <a:gd name="T0" fmla="*/ 34 w 1380"/>
                  <a:gd name="T1" fmla="*/ 796 h 796"/>
                  <a:gd name="T2" fmla="*/ 48 w 1380"/>
                  <a:gd name="T3" fmla="*/ 792 h 796"/>
                  <a:gd name="T4" fmla="*/ 1294 w 1380"/>
                  <a:gd name="T5" fmla="*/ 148 h 796"/>
                  <a:gd name="T6" fmla="*/ 1264 w 1380"/>
                  <a:gd name="T7" fmla="*/ 245 h 796"/>
                  <a:gd name="T8" fmla="*/ 1283 w 1380"/>
                  <a:gd name="T9" fmla="*/ 283 h 796"/>
                  <a:gd name="T10" fmla="*/ 1293 w 1380"/>
                  <a:gd name="T11" fmla="*/ 284 h 796"/>
                  <a:gd name="T12" fmla="*/ 1321 w 1380"/>
                  <a:gd name="T13" fmla="*/ 263 h 796"/>
                  <a:gd name="T14" fmla="*/ 1375 w 1380"/>
                  <a:gd name="T15" fmla="*/ 96 h 796"/>
                  <a:gd name="T16" fmla="*/ 1355 w 1380"/>
                  <a:gd name="T17" fmla="*/ 58 h 796"/>
                  <a:gd name="T18" fmla="*/ 1188 w 1380"/>
                  <a:gd name="T19" fmla="*/ 5 h 796"/>
                  <a:gd name="T20" fmla="*/ 1150 w 1380"/>
                  <a:gd name="T21" fmla="*/ 25 h 796"/>
                  <a:gd name="T22" fmla="*/ 1170 w 1380"/>
                  <a:gd name="T23" fmla="*/ 63 h 796"/>
                  <a:gd name="T24" fmla="*/ 1267 w 1380"/>
                  <a:gd name="T25" fmla="*/ 94 h 796"/>
                  <a:gd name="T26" fmla="*/ 20 w 1380"/>
                  <a:gd name="T27" fmla="*/ 739 h 796"/>
                  <a:gd name="T28" fmla="*/ 7 w 1380"/>
                  <a:gd name="T29" fmla="*/ 779 h 796"/>
                  <a:gd name="T30" fmla="*/ 34 w 1380"/>
                  <a:gd name="T31" fmla="*/ 796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80" h="796">
                    <a:moveTo>
                      <a:pt x="34" y="796"/>
                    </a:moveTo>
                    <a:cubicBezTo>
                      <a:pt x="39" y="796"/>
                      <a:pt x="44" y="795"/>
                      <a:pt x="48" y="792"/>
                    </a:cubicBezTo>
                    <a:cubicBezTo>
                      <a:pt x="1294" y="148"/>
                      <a:pt x="1294" y="148"/>
                      <a:pt x="1294" y="148"/>
                    </a:cubicBezTo>
                    <a:cubicBezTo>
                      <a:pt x="1264" y="245"/>
                      <a:pt x="1264" y="245"/>
                      <a:pt x="1264" y="245"/>
                    </a:cubicBezTo>
                    <a:cubicBezTo>
                      <a:pt x="1259" y="261"/>
                      <a:pt x="1267" y="278"/>
                      <a:pt x="1283" y="283"/>
                    </a:cubicBezTo>
                    <a:cubicBezTo>
                      <a:pt x="1286" y="284"/>
                      <a:pt x="1290" y="284"/>
                      <a:pt x="1293" y="284"/>
                    </a:cubicBezTo>
                    <a:cubicBezTo>
                      <a:pt x="1305" y="284"/>
                      <a:pt x="1317" y="276"/>
                      <a:pt x="1321" y="263"/>
                    </a:cubicBezTo>
                    <a:cubicBezTo>
                      <a:pt x="1375" y="96"/>
                      <a:pt x="1375" y="96"/>
                      <a:pt x="1375" y="96"/>
                    </a:cubicBezTo>
                    <a:cubicBezTo>
                      <a:pt x="1380" y="80"/>
                      <a:pt x="1371" y="63"/>
                      <a:pt x="1355" y="58"/>
                    </a:cubicBezTo>
                    <a:cubicBezTo>
                      <a:pt x="1188" y="5"/>
                      <a:pt x="1188" y="5"/>
                      <a:pt x="1188" y="5"/>
                    </a:cubicBezTo>
                    <a:cubicBezTo>
                      <a:pt x="1172" y="0"/>
                      <a:pt x="1155" y="9"/>
                      <a:pt x="1150" y="25"/>
                    </a:cubicBezTo>
                    <a:cubicBezTo>
                      <a:pt x="1145" y="41"/>
                      <a:pt x="1154" y="58"/>
                      <a:pt x="1170" y="63"/>
                    </a:cubicBezTo>
                    <a:cubicBezTo>
                      <a:pt x="1267" y="94"/>
                      <a:pt x="1267" y="94"/>
                      <a:pt x="1267" y="94"/>
                    </a:cubicBezTo>
                    <a:cubicBezTo>
                      <a:pt x="20" y="739"/>
                      <a:pt x="20" y="739"/>
                      <a:pt x="20" y="739"/>
                    </a:cubicBezTo>
                    <a:cubicBezTo>
                      <a:pt x="6" y="746"/>
                      <a:pt x="0" y="765"/>
                      <a:pt x="7" y="779"/>
                    </a:cubicBezTo>
                    <a:cubicBezTo>
                      <a:pt x="13" y="790"/>
                      <a:pt x="23" y="796"/>
                      <a:pt x="34" y="7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4E850BEF-3AEE-4DE5-B133-609A6A5D2BFF}"/>
                </a:ext>
              </a:extLst>
            </p:cNvPr>
            <p:cNvGrpSpPr/>
            <p:nvPr/>
          </p:nvGrpSpPr>
          <p:grpSpPr>
            <a:xfrm>
              <a:off x="1901044" y="4349935"/>
              <a:ext cx="449998" cy="529226"/>
              <a:chOff x="2542111" y="1792000"/>
              <a:chExt cx="738971" cy="869081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01" name="Freeform 59">
                <a:extLst>
                  <a:ext uri="{FF2B5EF4-FFF2-40B4-BE49-F238E27FC236}">
                    <a16:creationId xmlns:a16="http://schemas.microsoft.com/office/drawing/2014/main" id="{8E781AAB-15AA-4845-8F54-E8A5A182E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333" y="1792000"/>
                <a:ext cx="231819" cy="124216"/>
              </a:xfrm>
              <a:custGeom>
                <a:avLst/>
                <a:gdLst>
                  <a:gd name="T0" fmla="*/ 1588 w 1596"/>
                  <a:gd name="T1" fmla="*/ 741 h 857"/>
                  <a:gd name="T2" fmla="*/ 732 w 1596"/>
                  <a:gd name="T3" fmla="*/ 0 h 857"/>
                  <a:gd name="T4" fmla="*/ 34 w 1596"/>
                  <a:gd name="T5" fmla="*/ 355 h 857"/>
                  <a:gd name="T6" fmla="*/ 56 w 1596"/>
                  <a:gd name="T7" fmla="*/ 497 h 857"/>
                  <a:gd name="T8" fmla="*/ 198 w 1596"/>
                  <a:gd name="T9" fmla="*/ 475 h 857"/>
                  <a:gd name="T10" fmla="*/ 732 w 1596"/>
                  <a:gd name="T11" fmla="*/ 203 h 857"/>
                  <a:gd name="T12" fmla="*/ 1386 w 1596"/>
                  <a:gd name="T13" fmla="*/ 770 h 857"/>
                  <a:gd name="T14" fmla="*/ 1487 w 1596"/>
                  <a:gd name="T15" fmla="*/ 857 h 857"/>
                  <a:gd name="T16" fmla="*/ 1501 w 1596"/>
                  <a:gd name="T17" fmla="*/ 856 h 857"/>
                  <a:gd name="T18" fmla="*/ 1588 w 1596"/>
                  <a:gd name="T19" fmla="*/ 741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6" h="857">
                    <a:moveTo>
                      <a:pt x="1588" y="741"/>
                    </a:moveTo>
                    <a:cubicBezTo>
                      <a:pt x="1527" y="319"/>
                      <a:pt x="1159" y="0"/>
                      <a:pt x="732" y="0"/>
                    </a:cubicBezTo>
                    <a:cubicBezTo>
                      <a:pt x="457" y="0"/>
                      <a:pt x="196" y="133"/>
                      <a:pt x="34" y="355"/>
                    </a:cubicBezTo>
                    <a:cubicBezTo>
                      <a:pt x="0" y="400"/>
                      <a:pt x="10" y="464"/>
                      <a:pt x="56" y="497"/>
                    </a:cubicBezTo>
                    <a:cubicBezTo>
                      <a:pt x="101" y="530"/>
                      <a:pt x="165" y="520"/>
                      <a:pt x="198" y="475"/>
                    </a:cubicBezTo>
                    <a:cubicBezTo>
                      <a:pt x="322" y="305"/>
                      <a:pt x="522" y="203"/>
                      <a:pt x="732" y="203"/>
                    </a:cubicBezTo>
                    <a:cubicBezTo>
                      <a:pt x="1059" y="203"/>
                      <a:pt x="1340" y="447"/>
                      <a:pt x="1386" y="770"/>
                    </a:cubicBezTo>
                    <a:cubicBezTo>
                      <a:pt x="1394" y="821"/>
                      <a:pt x="1437" y="857"/>
                      <a:pt x="1487" y="857"/>
                    </a:cubicBezTo>
                    <a:cubicBezTo>
                      <a:pt x="1492" y="857"/>
                      <a:pt x="1496" y="857"/>
                      <a:pt x="1501" y="856"/>
                    </a:cubicBezTo>
                    <a:cubicBezTo>
                      <a:pt x="1557" y="848"/>
                      <a:pt x="1596" y="797"/>
                      <a:pt x="1588" y="7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Freeform 60">
                <a:extLst>
                  <a:ext uri="{FF2B5EF4-FFF2-40B4-BE49-F238E27FC236}">
                    <a16:creationId xmlns:a16="http://schemas.microsoft.com/office/drawing/2014/main" id="{264333A9-F260-4DB6-8037-8A3A7E4C1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155" y="1983521"/>
                <a:ext cx="680882" cy="103102"/>
              </a:xfrm>
              <a:custGeom>
                <a:avLst/>
                <a:gdLst>
                  <a:gd name="T0" fmla="*/ 4668 w 4688"/>
                  <a:gd name="T1" fmla="*/ 558 h 712"/>
                  <a:gd name="T2" fmla="*/ 4363 w 4688"/>
                  <a:gd name="T3" fmla="*/ 49 h 712"/>
                  <a:gd name="T4" fmla="*/ 4276 w 4688"/>
                  <a:gd name="T5" fmla="*/ 0 h 712"/>
                  <a:gd name="T6" fmla="*/ 3984 w 4688"/>
                  <a:gd name="T7" fmla="*/ 0 h 712"/>
                  <a:gd name="T8" fmla="*/ 3882 w 4688"/>
                  <a:gd name="T9" fmla="*/ 102 h 712"/>
                  <a:gd name="T10" fmla="*/ 3984 w 4688"/>
                  <a:gd name="T11" fmla="*/ 203 h 712"/>
                  <a:gd name="T12" fmla="*/ 4219 w 4688"/>
                  <a:gd name="T13" fmla="*/ 203 h 712"/>
                  <a:gd name="T14" fmla="*/ 4402 w 4688"/>
                  <a:gd name="T15" fmla="*/ 508 h 712"/>
                  <a:gd name="T16" fmla="*/ 286 w 4688"/>
                  <a:gd name="T17" fmla="*/ 508 h 712"/>
                  <a:gd name="T18" fmla="*/ 469 w 4688"/>
                  <a:gd name="T19" fmla="*/ 203 h 712"/>
                  <a:gd name="T20" fmla="*/ 577 w 4688"/>
                  <a:gd name="T21" fmla="*/ 203 h 712"/>
                  <a:gd name="T22" fmla="*/ 679 w 4688"/>
                  <a:gd name="T23" fmla="*/ 102 h 712"/>
                  <a:gd name="T24" fmla="*/ 577 w 4688"/>
                  <a:gd name="T25" fmla="*/ 0 h 712"/>
                  <a:gd name="T26" fmla="*/ 412 w 4688"/>
                  <a:gd name="T27" fmla="*/ 0 h 712"/>
                  <a:gd name="T28" fmla="*/ 325 w 4688"/>
                  <a:gd name="T29" fmla="*/ 49 h 712"/>
                  <a:gd name="T30" fmla="*/ 19 w 4688"/>
                  <a:gd name="T31" fmla="*/ 558 h 712"/>
                  <a:gd name="T32" fmla="*/ 18 w 4688"/>
                  <a:gd name="T33" fmla="*/ 660 h 712"/>
                  <a:gd name="T34" fmla="*/ 107 w 4688"/>
                  <a:gd name="T35" fmla="*/ 712 h 712"/>
                  <a:gd name="T36" fmla="*/ 4581 w 4688"/>
                  <a:gd name="T37" fmla="*/ 712 h 712"/>
                  <a:gd name="T38" fmla="*/ 4670 w 4688"/>
                  <a:gd name="T39" fmla="*/ 660 h 712"/>
                  <a:gd name="T40" fmla="*/ 4668 w 4688"/>
                  <a:gd name="T41" fmla="*/ 558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88" h="712">
                    <a:moveTo>
                      <a:pt x="4668" y="558"/>
                    </a:moveTo>
                    <a:cubicBezTo>
                      <a:pt x="4363" y="49"/>
                      <a:pt x="4363" y="49"/>
                      <a:pt x="4363" y="49"/>
                    </a:cubicBezTo>
                    <a:cubicBezTo>
                      <a:pt x="4345" y="19"/>
                      <a:pt x="4312" y="0"/>
                      <a:pt x="4276" y="0"/>
                    </a:cubicBezTo>
                    <a:cubicBezTo>
                      <a:pt x="3984" y="0"/>
                      <a:pt x="3984" y="0"/>
                      <a:pt x="3984" y="0"/>
                    </a:cubicBezTo>
                    <a:cubicBezTo>
                      <a:pt x="3928" y="0"/>
                      <a:pt x="3882" y="46"/>
                      <a:pt x="3882" y="102"/>
                    </a:cubicBezTo>
                    <a:cubicBezTo>
                      <a:pt x="3882" y="158"/>
                      <a:pt x="3928" y="203"/>
                      <a:pt x="3984" y="203"/>
                    </a:cubicBezTo>
                    <a:cubicBezTo>
                      <a:pt x="4219" y="203"/>
                      <a:pt x="4219" y="203"/>
                      <a:pt x="4219" y="203"/>
                    </a:cubicBezTo>
                    <a:cubicBezTo>
                      <a:pt x="4402" y="508"/>
                      <a:pt x="4402" y="508"/>
                      <a:pt x="4402" y="508"/>
                    </a:cubicBezTo>
                    <a:cubicBezTo>
                      <a:pt x="286" y="508"/>
                      <a:pt x="286" y="508"/>
                      <a:pt x="286" y="508"/>
                    </a:cubicBezTo>
                    <a:cubicBezTo>
                      <a:pt x="469" y="203"/>
                      <a:pt x="469" y="203"/>
                      <a:pt x="469" y="203"/>
                    </a:cubicBezTo>
                    <a:cubicBezTo>
                      <a:pt x="577" y="203"/>
                      <a:pt x="577" y="203"/>
                      <a:pt x="577" y="203"/>
                    </a:cubicBezTo>
                    <a:cubicBezTo>
                      <a:pt x="633" y="203"/>
                      <a:pt x="679" y="158"/>
                      <a:pt x="679" y="102"/>
                    </a:cubicBezTo>
                    <a:cubicBezTo>
                      <a:pt x="679" y="46"/>
                      <a:pt x="633" y="0"/>
                      <a:pt x="577" y="0"/>
                    </a:cubicBezTo>
                    <a:cubicBezTo>
                      <a:pt x="412" y="0"/>
                      <a:pt x="412" y="0"/>
                      <a:pt x="412" y="0"/>
                    </a:cubicBezTo>
                    <a:cubicBezTo>
                      <a:pt x="376" y="0"/>
                      <a:pt x="343" y="19"/>
                      <a:pt x="325" y="49"/>
                    </a:cubicBezTo>
                    <a:cubicBezTo>
                      <a:pt x="19" y="558"/>
                      <a:pt x="19" y="558"/>
                      <a:pt x="19" y="558"/>
                    </a:cubicBezTo>
                    <a:cubicBezTo>
                      <a:pt x="1" y="589"/>
                      <a:pt x="0" y="628"/>
                      <a:pt x="18" y="660"/>
                    </a:cubicBezTo>
                    <a:cubicBezTo>
                      <a:pt x="36" y="692"/>
                      <a:pt x="70" y="712"/>
                      <a:pt x="107" y="712"/>
                    </a:cubicBezTo>
                    <a:cubicBezTo>
                      <a:pt x="4581" y="712"/>
                      <a:pt x="4581" y="712"/>
                      <a:pt x="4581" y="712"/>
                    </a:cubicBezTo>
                    <a:cubicBezTo>
                      <a:pt x="4618" y="712"/>
                      <a:pt x="4652" y="692"/>
                      <a:pt x="4670" y="660"/>
                    </a:cubicBezTo>
                    <a:cubicBezTo>
                      <a:pt x="4688" y="628"/>
                      <a:pt x="4687" y="589"/>
                      <a:pt x="4668" y="5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61">
                <a:extLst>
                  <a:ext uri="{FF2B5EF4-FFF2-40B4-BE49-F238E27FC236}">
                    <a16:creationId xmlns:a16="http://schemas.microsoft.com/office/drawing/2014/main" id="{3445AE17-D605-4E93-8C6B-106505048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0191" y="1873989"/>
                <a:ext cx="248110" cy="207062"/>
              </a:xfrm>
              <a:custGeom>
                <a:avLst/>
                <a:gdLst>
                  <a:gd name="T0" fmla="*/ 1690 w 1708"/>
                  <a:gd name="T1" fmla="*/ 376 h 1429"/>
                  <a:gd name="T2" fmla="*/ 1626 w 1708"/>
                  <a:gd name="T3" fmla="*/ 331 h 1429"/>
                  <a:gd name="T4" fmla="*/ 240 w 1708"/>
                  <a:gd name="T5" fmla="*/ 7 h 1429"/>
                  <a:gd name="T6" fmla="*/ 163 w 1708"/>
                  <a:gd name="T7" fmla="*/ 19 h 1429"/>
                  <a:gd name="T8" fmla="*/ 118 w 1708"/>
                  <a:gd name="T9" fmla="*/ 82 h 1429"/>
                  <a:gd name="T10" fmla="*/ 13 w 1708"/>
                  <a:gd name="T11" fmla="*/ 529 h 1429"/>
                  <a:gd name="T12" fmla="*/ 89 w 1708"/>
                  <a:gd name="T13" fmla="*/ 651 h 1429"/>
                  <a:gd name="T14" fmla="*/ 211 w 1708"/>
                  <a:gd name="T15" fmla="*/ 576 h 1429"/>
                  <a:gd name="T16" fmla="*/ 293 w 1708"/>
                  <a:gd name="T17" fmla="*/ 228 h 1429"/>
                  <a:gd name="T18" fmla="*/ 1481 w 1708"/>
                  <a:gd name="T19" fmla="*/ 506 h 1429"/>
                  <a:gd name="T20" fmla="*/ 1294 w 1708"/>
                  <a:gd name="T21" fmla="*/ 1304 h 1429"/>
                  <a:gd name="T22" fmla="*/ 1370 w 1708"/>
                  <a:gd name="T23" fmla="*/ 1426 h 1429"/>
                  <a:gd name="T24" fmla="*/ 1393 w 1708"/>
                  <a:gd name="T25" fmla="*/ 1429 h 1429"/>
                  <a:gd name="T26" fmla="*/ 1492 w 1708"/>
                  <a:gd name="T27" fmla="*/ 1350 h 1429"/>
                  <a:gd name="T28" fmla="*/ 1702 w 1708"/>
                  <a:gd name="T29" fmla="*/ 453 h 1429"/>
                  <a:gd name="T30" fmla="*/ 1690 w 1708"/>
                  <a:gd name="T31" fmla="*/ 376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8" h="1429">
                    <a:moveTo>
                      <a:pt x="1690" y="376"/>
                    </a:moveTo>
                    <a:cubicBezTo>
                      <a:pt x="1675" y="353"/>
                      <a:pt x="1653" y="337"/>
                      <a:pt x="1626" y="331"/>
                    </a:cubicBezTo>
                    <a:cubicBezTo>
                      <a:pt x="240" y="7"/>
                      <a:pt x="240" y="7"/>
                      <a:pt x="240" y="7"/>
                    </a:cubicBezTo>
                    <a:cubicBezTo>
                      <a:pt x="214" y="0"/>
                      <a:pt x="186" y="5"/>
                      <a:pt x="163" y="19"/>
                    </a:cubicBezTo>
                    <a:cubicBezTo>
                      <a:pt x="140" y="33"/>
                      <a:pt x="124" y="56"/>
                      <a:pt x="118" y="82"/>
                    </a:cubicBezTo>
                    <a:cubicBezTo>
                      <a:pt x="13" y="529"/>
                      <a:pt x="13" y="529"/>
                      <a:pt x="13" y="529"/>
                    </a:cubicBezTo>
                    <a:cubicBezTo>
                      <a:pt x="0" y="584"/>
                      <a:pt x="34" y="639"/>
                      <a:pt x="89" y="651"/>
                    </a:cubicBezTo>
                    <a:cubicBezTo>
                      <a:pt x="144" y="664"/>
                      <a:pt x="199" y="630"/>
                      <a:pt x="211" y="576"/>
                    </a:cubicBezTo>
                    <a:cubicBezTo>
                      <a:pt x="293" y="228"/>
                      <a:pt x="293" y="228"/>
                      <a:pt x="293" y="228"/>
                    </a:cubicBezTo>
                    <a:cubicBezTo>
                      <a:pt x="1481" y="506"/>
                      <a:pt x="1481" y="506"/>
                      <a:pt x="1481" y="506"/>
                    </a:cubicBezTo>
                    <a:cubicBezTo>
                      <a:pt x="1294" y="1304"/>
                      <a:pt x="1294" y="1304"/>
                      <a:pt x="1294" y="1304"/>
                    </a:cubicBezTo>
                    <a:cubicBezTo>
                      <a:pt x="1281" y="1359"/>
                      <a:pt x="1315" y="1413"/>
                      <a:pt x="1370" y="1426"/>
                    </a:cubicBezTo>
                    <a:cubicBezTo>
                      <a:pt x="1378" y="1428"/>
                      <a:pt x="1386" y="1429"/>
                      <a:pt x="1393" y="1429"/>
                    </a:cubicBezTo>
                    <a:cubicBezTo>
                      <a:pt x="1440" y="1429"/>
                      <a:pt x="1481" y="1397"/>
                      <a:pt x="1492" y="1350"/>
                    </a:cubicBezTo>
                    <a:cubicBezTo>
                      <a:pt x="1702" y="453"/>
                      <a:pt x="1702" y="453"/>
                      <a:pt x="1702" y="453"/>
                    </a:cubicBezTo>
                    <a:cubicBezTo>
                      <a:pt x="1708" y="427"/>
                      <a:pt x="1704" y="399"/>
                      <a:pt x="1690" y="3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62">
                <a:extLst>
                  <a:ext uri="{FF2B5EF4-FFF2-40B4-BE49-F238E27FC236}">
                    <a16:creationId xmlns:a16="http://schemas.microsoft.com/office/drawing/2014/main" id="{F018734B-32B0-4955-9538-B929DEF01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708" y="1836478"/>
                <a:ext cx="291623" cy="248324"/>
              </a:xfrm>
              <a:custGeom>
                <a:avLst/>
                <a:gdLst>
                  <a:gd name="T0" fmla="*/ 2002 w 2008"/>
                  <a:gd name="T1" fmla="*/ 876 h 1714"/>
                  <a:gd name="T2" fmla="*/ 1909 w 2008"/>
                  <a:gd name="T3" fmla="*/ 92 h 1714"/>
                  <a:gd name="T4" fmla="*/ 1871 w 2008"/>
                  <a:gd name="T5" fmla="*/ 24 h 1714"/>
                  <a:gd name="T6" fmla="*/ 1796 w 2008"/>
                  <a:gd name="T7" fmla="*/ 3 h 1714"/>
                  <a:gd name="T8" fmla="*/ 95 w 2008"/>
                  <a:gd name="T9" fmla="*/ 204 h 1714"/>
                  <a:gd name="T10" fmla="*/ 6 w 2008"/>
                  <a:gd name="T11" fmla="*/ 317 h 1714"/>
                  <a:gd name="T12" fmla="*/ 161 w 2008"/>
                  <a:gd name="T13" fmla="*/ 1624 h 1714"/>
                  <a:gd name="T14" fmla="*/ 262 w 2008"/>
                  <a:gd name="T15" fmla="*/ 1714 h 1714"/>
                  <a:gd name="T16" fmla="*/ 274 w 2008"/>
                  <a:gd name="T17" fmla="*/ 1713 h 1714"/>
                  <a:gd name="T18" fmla="*/ 363 w 2008"/>
                  <a:gd name="T19" fmla="*/ 1600 h 1714"/>
                  <a:gd name="T20" fmla="*/ 220 w 2008"/>
                  <a:gd name="T21" fmla="*/ 394 h 1714"/>
                  <a:gd name="T22" fmla="*/ 1719 w 2008"/>
                  <a:gd name="T23" fmla="*/ 217 h 1714"/>
                  <a:gd name="T24" fmla="*/ 1800 w 2008"/>
                  <a:gd name="T25" fmla="*/ 899 h 1714"/>
                  <a:gd name="T26" fmla="*/ 1913 w 2008"/>
                  <a:gd name="T27" fmla="*/ 988 h 1714"/>
                  <a:gd name="T28" fmla="*/ 2002 w 2008"/>
                  <a:gd name="T29" fmla="*/ 876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08" h="1714">
                    <a:moveTo>
                      <a:pt x="2002" y="876"/>
                    </a:moveTo>
                    <a:cubicBezTo>
                      <a:pt x="1909" y="92"/>
                      <a:pt x="1909" y="92"/>
                      <a:pt x="1909" y="92"/>
                    </a:cubicBezTo>
                    <a:cubicBezTo>
                      <a:pt x="1906" y="65"/>
                      <a:pt x="1892" y="41"/>
                      <a:pt x="1871" y="24"/>
                    </a:cubicBezTo>
                    <a:cubicBezTo>
                      <a:pt x="1850" y="7"/>
                      <a:pt x="1823" y="0"/>
                      <a:pt x="1796" y="3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39" y="210"/>
                      <a:pt x="0" y="261"/>
                      <a:pt x="6" y="317"/>
                    </a:cubicBezTo>
                    <a:cubicBezTo>
                      <a:pt x="161" y="1624"/>
                      <a:pt x="161" y="1624"/>
                      <a:pt x="161" y="1624"/>
                    </a:cubicBezTo>
                    <a:cubicBezTo>
                      <a:pt x="167" y="1676"/>
                      <a:pt x="211" y="1714"/>
                      <a:pt x="262" y="1714"/>
                    </a:cubicBezTo>
                    <a:cubicBezTo>
                      <a:pt x="266" y="1714"/>
                      <a:pt x="270" y="1713"/>
                      <a:pt x="274" y="1713"/>
                    </a:cubicBezTo>
                    <a:cubicBezTo>
                      <a:pt x="329" y="1706"/>
                      <a:pt x="369" y="1656"/>
                      <a:pt x="363" y="1600"/>
                    </a:cubicBezTo>
                    <a:cubicBezTo>
                      <a:pt x="220" y="394"/>
                      <a:pt x="220" y="394"/>
                      <a:pt x="220" y="394"/>
                    </a:cubicBezTo>
                    <a:cubicBezTo>
                      <a:pt x="1719" y="217"/>
                      <a:pt x="1719" y="217"/>
                      <a:pt x="1719" y="217"/>
                    </a:cubicBezTo>
                    <a:cubicBezTo>
                      <a:pt x="1800" y="899"/>
                      <a:pt x="1800" y="899"/>
                      <a:pt x="1800" y="899"/>
                    </a:cubicBezTo>
                    <a:cubicBezTo>
                      <a:pt x="1806" y="955"/>
                      <a:pt x="1857" y="995"/>
                      <a:pt x="1913" y="988"/>
                    </a:cubicBezTo>
                    <a:cubicBezTo>
                      <a:pt x="1968" y="982"/>
                      <a:pt x="2008" y="931"/>
                      <a:pt x="2002" y="87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63">
                <a:extLst>
                  <a:ext uri="{FF2B5EF4-FFF2-40B4-BE49-F238E27FC236}">
                    <a16:creationId xmlns:a16="http://schemas.microsoft.com/office/drawing/2014/main" id="{5260C13D-F4BE-4DD0-BF93-F8B60F117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348" y="1932935"/>
                <a:ext cx="299768" cy="151545"/>
              </a:xfrm>
              <a:custGeom>
                <a:avLst/>
                <a:gdLst>
                  <a:gd name="T0" fmla="*/ 2051 w 2064"/>
                  <a:gd name="T1" fmla="*/ 921 h 1046"/>
                  <a:gd name="T2" fmla="*/ 1849 w 2064"/>
                  <a:gd name="T3" fmla="*/ 81 h 1046"/>
                  <a:gd name="T4" fmla="*/ 1803 w 2064"/>
                  <a:gd name="T5" fmla="*/ 18 h 1046"/>
                  <a:gd name="T6" fmla="*/ 1726 w 2064"/>
                  <a:gd name="T7" fmla="*/ 6 h 1046"/>
                  <a:gd name="T8" fmla="*/ 88 w 2064"/>
                  <a:gd name="T9" fmla="*/ 400 h 1046"/>
                  <a:gd name="T10" fmla="*/ 13 w 2064"/>
                  <a:gd name="T11" fmla="*/ 523 h 1046"/>
                  <a:gd name="T12" fmla="*/ 114 w 2064"/>
                  <a:gd name="T13" fmla="*/ 942 h 1046"/>
                  <a:gd name="T14" fmla="*/ 237 w 2064"/>
                  <a:gd name="T15" fmla="*/ 1017 h 1046"/>
                  <a:gd name="T16" fmla="*/ 312 w 2064"/>
                  <a:gd name="T17" fmla="*/ 895 h 1046"/>
                  <a:gd name="T18" fmla="*/ 235 w 2064"/>
                  <a:gd name="T19" fmla="*/ 574 h 1046"/>
                  <a:gd name="T20" fmla="*/ 1675 w 2064"/>
                  <a:gd name="T21" fmla="*/ 228 h 1046"/>
                  <a:gd name="T22" fmla="*/ 1853 w 2064"/>
                  <a:gd name="T23" fmla="*/ 968 h 1046"/>
                  <a:gd name="T24" fmla="*/ 1952 w 2064"/>
                  <a:gd name="T25" fmla="*/ 1046 h 1046"/>
                  <a:gd name="T26" fmla="*/ 1976 w 2064"/>
                  <a:gd name="T27" fmla="*/ 1043 h 1046"/>
                  <a:gd name="T28" fmla="*/ 2051 w 2064"/>
                  <a:gd name="T29" fmla="*/ 921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4" h="1046">
                    <a:moveTo>
                      <a:pt x="2051" y="921"/>
                    </a:moveTo>
                    <a:cubicBezTo>
                      <a:pt x="1849" y="81"/>
                      <a:pt x="1849" y="81"/>
                      <a:pt x="1849" y="81"/>
                    </a:cubicBezTo>
                    <a:cubicBezTo>
                      <a:pt x="1843" y="55"/>
                      <a:pt x="1826" y="32"/>
                      <a:pt x="1803" y="18"/>
                    </a:cubicBezTo>
                    <a:cubicBezTo>
                      <a:pt x="1780" y="4"/>
                      <a:pt x="1753" y="0"/>
                      <a:pt x="1726" y="6"/>
                    </a:cubicBezTo>
                    <a:cubicBezTo>
                      <a:pt x="88" y="400"/>
                      <a:pt x="88" y="400"/>
                      <a:pt x="88" y="400"/>
                    </a:cubicBezTo>
                    <a:cubicBezTo>
                      <a:pt x="34" y="413"/>
                      <a:pt x="0" y="468"/>
                      <a:pt x="13" y="523"/>
                    </a:cubicBezTo>
                    <a:cubicBezTo>
                      <a:pt x="114" y="942"/>
                      <a:pt x="114" y="942"/>
                      <a:pt x="114" y="942"/>
                    </a:cubicBezTo>
                    <a:cubicBezTo>
                      <a:pt x="127" y="997"/>
                      <a:pt x="182" y="1031"/>
                      <a:pt x="237" y="1017"/>
                    </a:cubicBezTo>
                    <a:cubicBezTo>
                      <a:pt x="291" y="1004"/>
                      <a:pt x="325" y="949"/>
                      <a:pt x="312" y="895"/>
                    </a:cubicBezTo>
                    <a:cubicBezTo>
                      <a:pt x="235" y="574"/>
                      <a:pt x="235" y="574"/>
                      <a:pt x="235" y="574"/>
                    </a:cubicBezTo>
                    <a:cubicBezTo>
                      <a:pt x="1675" y="228"/>
                      <a:pt x="1675" y="228"/>
                      <a:pt x="1675" y="228"/>
                    </a:cubicBezTo>
                    <a:cubicBezTo>
                      <a:pt x="1853" y="968"/>
                      <a:pt x="1853" y="968"/>
                      <a:pt x="1853" y="968"/>
                    </a:cubicBezTo>
                    <a:cubicBezTo>
                      <a:pt x="1864" y="1015"/>
                      <a:pt x="1906" y="1046"/>
                      <a:pt x="1952" y="1046"/>
                    </a:cubicBezTo>
                    <a:cubicBezTo>
                      <a:pt x="1960" y="1046"/>
                      <a:pt x="1968" y="1045"/>
                      <a:pt x="1976" y="1043"/>
                    </a:cubicBezTo>
                    <a:cubicBezTo>
                      <a:pt x="2031" y="1030"/>
                      <a:pt x="2064" y="975"/>
                      <a:pt x="2051" y="9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64">
                <a:extLst>
                  <a:ext uri="{FF2B5EF4-FFF2-40B4-BE49-F238E27FC236}">
                    <a16:creationId xmlns:a16="http://schemas.microsoft.com/office/drawing/2014/main" id="{7FFA2B7D-7F0A-47C7-9CDC-BFFAAC15A8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42111" y="2057258"/>
                <a:ext cx="738971" cy="603823"/>
              </a:xfrm>
              <a:custGeom>
                <a:avLst/>
                <a:gdLst>
                  <a:gd name="T0" fmla="*/ 4883 w 5088"/>
                  <a:gd name="T1" fmla="*/ 96 h 4169"/>
                  <a:gd name="T2" fmla="*/ 4781 w 5088"/>
                  <a:gd name="T3" fmla="*/ 0 h 4169"/>
                  <a:gd name="T4" fmla="*/ 307 w 5088"/>
                  <a:gd name="T5" fmla="*/ 0 h 4169"/>
                  <a:gd name="T6" fmla="*/ 205 w 5088"/>
                  <a:gd name="T7" fmla="*/ 96 h 4169"/>
                  <a:gd name="T8" fmla="*/ 2 w 5088"/>
                  <a:gd name="T9" fmla="*/ 4062 h 4169"/>
                  <a:gd name="T10" fmla="*/ 30 w 5088"/>
                  <a:gd name="T11" fmla="*/ 4137 h 4169"/>
                  <a:gd name="T12" fmla="*/ 103 w 5088"/>
                  <a:gd name="T13" fmla="*/ 4169 h 4169"/>
                  <a:gd name="T14" fmla="*/ 4985 w 5088"/>
                  <a:gd name="T15" fmla="*/ 4169 h 4169"/>
                  <a:gd name="T16" fmla="*/ 5058 w 5088"/>
                  <a:gd name="T17" fmla="*/ 4137 h 4169"/>
                  <a:gd name="T18" fmla="*/ 5086 w 5088"/>
                  <a:gd name="T19" fmla="*/ 4062 h 4169"/>
                  <a:gd name="T20" fmla="*/ 4883 w 5088"/>
                  <a:gd name="T21" fmla="*/ 96 h 4169"/>
                  <a:gd name="T22" fmla="*/ 210 w 5088"/>
                  <a:gd name="T23" fmla="*/ 3966 h 4169"/>
                  <a:gd name="T24" fmla="*/ 403 w 5088"/>
                  <a:gd name="T25" fmla="*/ 203 h 4169"/>
                  <a:gd name="T26" fmla="*/ 4685 w 5088"/>
                  <a:gd name="T27" fmla="*/ 203 h 4169"/>
                  <a:gd name="T28" fmla="*/ 4878 w 5088"/>
                  <a:gd name="T29" fmla="*/ 3966 h 4169"/>
                  <a:gd name="T30" fmla="*/ 210 w 5088"/>
                  <a:gd name="T31" fmla="*/ 3966 h 4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88" h="4169">
                    <a:moveTo>
                      <a:pt x="4883" y="96"/>
                    </a:moveTo>
                    <a:cubicBezTo>
                      <a:pt x="4880" y="42"/>
                      <a:pt x="4835" y="0"/>
                      <a:pt x="4781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253" y="0"/>
                      <a:pt x="208" y="42"/>
                      <a:pt x="205" y="96"/>
                    </a:cubicBezTo>
                    <a:cubicBezTo>
                      <a:pt x="2" y="4062"/>
                      <a:pt x="2" y="4062"/>
                      <a:pt x="2" y="4062"/>
                    </a:cubicBezTo>
                    <a:cubicBezTo>
                      <a:pt x="0" y="4090"/>
                      <a:pt x="10" y="4117"/>
                      <a:pt x="30" y="4137"/>
                    </a:cubicBezTo>
                    <a:cubicBezTo>
                      <a:pt x="49" y="4158"/>
                      <a:pt x="75" y="4169"/>
                      <a:pt x="103" y="4169"/>
                    </a:cubicBezTo>
                    <a:cubicBezTo>
                      <a:pt x="4985" y="4169"/>
                      <a:pt x="4985" y="4169"/>
                      <a:pt x="4985" y="4169"/>
                    </a:cubicBezTo>
                    <a:cubicBezTo>
                      <a:pt x="5012" y="4169"/>
                      <a:pt x="5039" y="4158"/>
                      <a:pt x="5058" y="4137"/>
                    </a:cubicBezTo>
                    <a:cubicBezTo>
                      <a:pt x="5078" y="4117"/>
                      <a:pt x="5088" y="4090"/>
                      <a:pt x="5086" y="4062"/>
                    </a:cubicBezTo>
                    <a:lnTo>
                      <a:pt x="4883" y="96"/>
                    </a:lnTo>
                    <a:close/>
                    <a:moveTo>
                      <a:pt x="210" y="3966"/>
                    </a:moveTo>
                    <a:cubicBezTo>
                      <a:pt x="403" y="203"/>
                      <a:pt x="403" y="203"/>
                      <a:pt x="403" y="203"/>
                    </a:cubicBezTo>
                    <a:cubicBezTo>
                      <a:pt x="4685" y="203"/>
                      <a:pt x="4685" y="203"/>
                      <a:pt x="4685" y="203"/>
                    </a:cubicBezTo>
                    <a:cubicBezTo>
                      <a:pt x="4878" y="3966"/>
                      <a:pt x="4878" y="3966"/>
                      <a:pt x="4878" y="3966"/>
                    </a:cubicBezTo>
                    <a:lnTo>
                      <a:pt x="210" y="39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65">
                <a:extLst>
                  <a:ext uri="{FF2B5EF4-FFF2-40B4-BE49-F238E27FC236}">
                    <a16:creationId xmlns:a16="http://schemas.microsoft.com/office/drawing/2014/main" id="{228C4A9F-7DF5-4C9A-9960-A67812D54A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8098" y="2116097"/>
                <a:ext cx="88634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3 w 610"/>
                  <a:gd name="T13" fmla="*/ 305 h 610"/>
                  <a:gd name="T14" fmla="*/ 305 w 610"/>
                  <a:gd name="T15" fmla="*/ 204 h 610"/>
                  <a:gd name="T16" fmla="*/ 406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6" y="0"/>
                      <a:pt x="0" y="137"/>
                      <a:pt x="0" y="305"/>
                    </a:cubicBezTo>
                    <a:cubicBezTo>
                      <a:pt x="0" y="474"/>
                      <a:pt x="136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3" y="361"/>
                      <a:pt x="203" y="305"/>
                    </a:cubicBezTo>
                    <a:cubicBezTo>
                      <a:pt x="203" y="249"/>
                      <a:pt x="249" y="204"/>
                      <a:pt x="305" y="204"/>
                    </a:cubicBezTo>
                    <a:cubicBezTo>
                      <a:pt x="361" y="204"/>
                      <a:pt x="406" y="249"/>
                      <a:pt x="406" y="305"/>
                    </a:cubicBezTo>
                    <a:cubicBezTo>
                      <a:pt x="406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66">
                <a:extLst>
                  <a:ext uri="{FF2B5EF4-FFF2-40B4-BE49-F238E27FC236}">
                    <a16:creationId xmlns:a16="http://schemas.microsoft.com/office/drawing/2014/main" id="{6B76910D-5353-4667-A541-4127D5E50C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6568" y="2116097"/>
                <a:ext cx="88526" cy="88312"/>
              </a:xfrm>
              <a:custGeom>
                <a:avLst/>
                <a:gdLst>
                  <a:gd name="T0" fmla="*/ 305 w 610"/>
                  <a:gd name="T1" fmla="*/ 0 h 610"/>
                  <a:gd name="T2" fmla="*/ 0 w 610"/>
                  <a:gd name="T3" fmla="*/ 305 h 610"/>
                  <a:gd name="T4" fmla="*/ 305 w 610"/>
                  <a:gd name="T5" fmla="*/ 610 h 610"/>
                  <a:gd name="T6" fmla="*/ 610 w 610"/>
                  <a:gd name="T7" fmla="*/ 305 h 610"/>
                  <a:gd name="T8" fmla="*/ 305 w 610"/>
                  <a:gd name="T9" fmla="*/ 0 h 610"/>
                  <a:gd name="T10" fmla="*/ 305 w 610"/>
                  <a:gd name="T11" fmla="*/ 407 h 610"/>
                  <a:gd name="T12" fmla="*/ 204 w 610"/>
                  <a:gd name="T13" fmla="*/ 305 h 610"/>
                  <a:gd name="T14" fmla="*/ 305 w 610"/>
                  <a:gd name="T15" fmla="*/ 204 h 610"/>
                  <a:gd name="T16" fmla="*/ 407 w 610"/>
                  <a:gd name="T17" fmla="*/ 305 h 610"/>
                  <a:gd name="T18" fmla="*/ 305 w 610"/>
                  <a:gd name="T19" fmla="*/ 407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474"/>
                      <a:pt x="137" y="610"/>
                      <a:pt x="305" y="610"/>
                    </a:cubicBezTo>
                    <a:cubicBezTo>
                      <a:pt x="473" y="610"/>
                      <a:pt x="610" y="474"/>
                      <a:pt x="610" y="305"/>
                    </a:cubicBezTo>
                    <a:cubicBezTo>
                      <a:pt x="610" y="137"/>
                      <a:pt x="473" y="0"/>
                      <a:pt x="305" y="0"/>
                    </a:cubicBezTo>
                    <a:close/>
                    <a:moveTo>
                      <a:pt x="305" y="407"/>
                    </a:moveTo>
                    <a:cubicBezTo>
                      <a:pt x="249" y="407"/>
                      <a:pt x="204" y="361"/>
                      <a:pt x="204" y="305"/>
                    </a:cubicBezTo>
                    <a:cubicBezTo>
                      <a:pt x="204" y="249"/>
                      <a:pt x="249" y="204"/>
                      <a:pt x="305" y="204"/>
                    </a:cubicBezTo>
                    <a:cubicBezTo>
                      <a:pt x="361" y="204"/>
                      <a:pt x="407" y="249"/>
                      <a:pt x="407" y="305"/>
                    </a:cubicBezTo>
                    <a:cubicBezTo>
                      <a:pt x="407" y="361"/>
                      <a:pt x="361" y="407"/>
                      <a:pt x="305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67">
                <a:extLst>
                  <a:ext uri="{FF2B5EF4-FFF2-40B4-BE49-F238E27FC236}">
                    <a16:creationId xmlns:a16="http://schemas.microsoft.com/office/drawing/2014/main" id="{8B2A454C-B5D2-4AD7-9F22-B82F86B7D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6148" y="2160253"/>
                <a:ext cx="251004" cy="220995"/>
              </a:xfrm>
              <a:custGeom>
                <a:avLst/>
                <a:gdLst>
                  <a:gd name="T0" fmla="*/ 1627 w 1728"/>
                  <a:gd name="T1" fmla="*/ 0 h 1526"/>
                  <a:gd name="T2" fmla="*/ 1619 w 1728"/>
                  <a:gd name="T3" fmla="*/ 0 h 1526"/>
                  <a:gd name="T4" fmla="*/ 1517 w 1728"/>
                  <a:gd name="T5" fmla="*/ 102 h 1526"/>
                  <a:gd name="T6" fmla="*/ 1525 w 1728"/>
                  <a:gd name="T7" fmla="*/ 141 h 1526"/>
                  <a:gd name="T8" fmla="*/ 1525 w 1728"/>
                  <a:gd name="T9" fmla="*/ 661 h 1526"/>
                  <a:gd name="T10" fmla="*/ 864 w 1728"/>
                  <a:gd name="T11" fmla="*/ 1322 h 1526"/>
                  <a:gd name="T12" fmla="*/ 203 w 1728"/>
                  <a:gd name="T13" fmla="*/ 661 h 1526"/>
                  <a:gd name="T14" fmla="*/ 203 w 1728"/>
                  <a:gd name="T15" fmla="*/ 102 h 1526"/>
                  <a:gd name="T16" fmla="*/ 101 w 1728"/>
                  <a:gd name="T17" fmla="*/ 0 h 1526"/>
                  <a:gd name="T18" fmla="*/ 0 w 1728"/>
                  <a:gd name="T19" fmla="*/ 102 h 1526"/>
                  <a:gd name="T20" fmla="*/ 0 w 1728"/>
                  <a:gd name="T21" fmla="*/ 661 h 1526"/>
                  <a:gd name="T22" fmla="*/ 864 w 1728"/>
                  <a:gd name="T23" fmla="*/ 1526 h 1526"/>
                  <a:gd name="T24" fmla="*/ 1728 w 1728"/>
                  <a:gd name="T25" fmla="*/ 661 h 1526"/>
                  <a:gd name="T26" fmla="*/ 1728 w 1728"/>
                  <a:gd name="T27" fmla="*/ 102 h 1526"/>
                  <a:gd name="T28" fmla="*/ 1627 w 1728"/>
                  <a:gd name="T29" fmla="*/ 0 h 1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28" h="1526">
                    <a:moveTo>
                      <a:pt x="1627" y="0"/>
                    </a:moveTo>
                    <a:cubicBezTo>
                      <a:pt x="1619" y="0"/>
                      <a:pt x="1619" y="0"/>
                      <a:pt x="1619" y="0"/>
                    </a:cubicBezTo>
                    <a:cubicBezTo>
                      <a:pt x="1563" y="0"/>
                      <a:pt x="1517" y="46"/>
                      <a:pt x="1517" y="102"/>
                    </a:cubicBezTo>
                    <a:cubicBezTo>
                      <a:pt x="1517" y="116"/>
                      <a:pt x="1520" y="129"/>
                      <a:pt x="1525" y="141"/>
                    </a:cubicBezTo>
                    <a:cubicBezTo>
                      <a:pt x="1525" y="661"/>
                      <a:pt x="1525" y="661"/>
                      <a:pt x="1525" y="661"/>
                    </a:cubicBezTo>
                    <a:cubicBezTo>
                      <a:pt x="1525" y="1026"/>
                      <a:pt x="1228" y="1322"/>
                      <a:pt x="864" y="1322"/>
                    </a:cubicBezTo>
                    <a:cubicBezTo>
                      <a:pt x="499" y="1322"/>
                      <a:pt x="203" y="1026"/>
                      <a:pt x="203" y="661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03" y="46"/>
                      <a:pt x="157" y="0"/>
                      <a:pt x="101" y="0"/>
                    </a:cubicBezTo>
                    <a:cubicBezTo>
                      <a:pt x="45" y="0"/>
                      <a:pt x="0" y="46"/>
                      <a:pt x="0" y="102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1138"/>
                      <a:pt x="387" y="1526"/>
                      <a:pt x="864" y="1526"/>
                    </a:cubicBezTo>
                    <a:cubicBezTo>
                      <a:pt x="1341" y="1526"/>
                      <a:pt x="1728" y="1138"/>
                      <a:pt x="1728" y="661"/>
                    </a:cubicBezTo>
                    <a:cubicBezTo>
                      <a:pt x="1728" y="102"/>
                      <a:pt x="1728" y="102"/>
                      <a:pt x="1728" y="102"/>
                    </a:cubicBezTo>
                    <a:cubicBezTo>
                      <a:pt x="1728" y="46"/>
                      <a:pt x="1683" y="0"/>
                      <a:pt x="162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80F104F-9055-4422-911C-7082B38D8479}"/>
                </a:ext>
              </a:extLst>
            </p:cNvPr>
            <p:cNvGrpSpPr/>
            <p:nvPr/>
          </p:nvGrpSpPr>
          <p:grpSpPr>
            <a:xfrm>
              <a:off x="1868612" y="2830105"/>
              <a:ext cx="472669" cy="503116"/>
              <a:chOff x="11308987" y="-5216723"/>
              <a:chExt cx="12099925" cy="128793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15" name="Freeform 71">
                <a:extLst>
                  <a:ext uri="{FF2B5EF4-FFF2-40B4-BE49-F238E27FC236}">
                    <a16:creationId xmlns:a16="http://schemas.microsoft.com/office/drawing/2014/main" id="{5DDA2F2B-8D02-4AD9-A8D1-40EFEE03BB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08987" y="-5216723"/>
                <a:ext cx="12099925" cy="12879388"/>
              </a:xfrm>
              <a:custGeom>
                <a:avLst/>
                <a:gdLst>
                  <a:gd name="T0" fmla="*/ 5574 w 5624"/>
                  <a:gd name="T1" fmla="*/ 1327 h 6003"/>
                  <a:gd name="T2" fmla="*/ 2850 w 5624"/>
                  <a:gd name="T3" fmla="*/ 12 h 6003"/>
                  <a:gd name="T4" fmla="*/ 2774 w 5624"/>
                  <a:gd name="T5" fmla="*/ 12 h 6003"/>
                  <a:gd name="T6" fmla="*/ 50 w 5624"/>
                  <a:gd name="T7" fmla="*/ 1327 h 6003"/>
                  <a:gd name="T8" fmla="*/ 0 w 5624"/>
                  <a:gd name="T9" fmla="*/ 1406 h 6003"/>
                  <a:gd name="T10" fmla="*/ 0 w 5624"/>
                  <a:gd name="T11" fmla="*/ 4600 h 6003"/>
                  <a:gd name="T12" fmla="*/ 50 w 5624"/>
                  <a:gd name="T13" fmla="*/ 4679 h 6003"/>
                  <a:gd name="T14" fmla="*/ 2774 w 5624"/>
                  <a:gd name="T15" fmla="*/ 5994 h 6003"/>
                  <a:gd name="T16" fmla="*/ 2812 w 5624"/>
                  <a:gd name="T17" fmla="*/ 6003 h 6003"/>
                  <a:gd name="T18" fmla="*/ 2850 w 5624"/>
                  <a:gd name="T19" fmla="*/ 5994 h 6003"/>
                  <a:gd name="T20" fmla="*/ 5574 w 5624"/>
                  <a:gd name="T21" fmla="*/ 4679 h 6003"/>
                  <a:gd name="T22" fmla="*/ 5624 w 5624"/>
                  <a:gd name="T23" fmla="*/ 4600 h 6003"/>
                  <a:gd name="T24" fmla="*/ 5624 w 5624"/>
                  <a:gd name="T25" fmla="*/ 1406 h 6003"/>
                  <a:gd name="T26" fmla="*/ 5574 w 5624"/>
                  <a:gd name="T27" fmla="*/ 1327 h 6003"/>
                  <a:gd name="T28" fmla="*/ 2812 w 5624"/>
                  <a:gd name="T29" fmla="*/ 188 h 6003"/>
                  <a:gd name="T30" fmla="*/ 5334 w 5624"/>
                  <a:gd name="T31" fmla="*/ 1406 h 6003"/>
                  <a:gd name="T32" fmla="*/ 4603 w 5624"/>
                  <a:gd name="T33" fmla="*/ 1759 h 6003"/>
                  <a:gd name="T34" fmla="*/ 4588 w 5624"/>
                  <a:gd name="T35" fmla="*/ 1750 h 6003"/>
                  <a:gd name="T36" fmla="*/ 2083 w 5624"/>
                  <a:gd name="T37" fmla="*/ 540 h 6003"/>
                  <a:gd name="T38" fmla="*/ 2812 w 5624"/>
                  <a:gd name="T39" fmla="*/ 188 h 6003"/>
                  <a:gd name="T40" fmla="*/ 1885 w 5624"/>
                  <a:gd name="T41" fmla="*/ 640 h 6003"/>
                  <a:gd name="T42" fmla="*/ 4403 w 5624"/>
                  <a:gd name="T43" fmla="*/ 1855 h 6003"/>
                  <a:gd name="T44" fmla="*/ 3887 w 5624"/>
                  <a:gd name="T45" fmla="*/ 2104 h 6003"/>
                  <a:gd name="T46" fmla="*/ 1370 w 5624"/>
                  <a:gd name="T47" fmla="*/ 889 h 6003"/>
                  <a:gd name="T48" fmla="*/ 1885 w 5624"/>
                  <a:gd name="T49" fmla="*/ 640 h 6003"/>
                  <a:gd name="T50" fmla="*/ 4462 w 5624"/>
                  <a:gd name="T51" fmla="*/ 2022 h 6003"/>
                  <a:gd name="T52" fmla="*/ 4462 w 5624"/>
                  <a:gd name="T53" fmla="*/ 2943 h 6003"/>
                  <a:gd name="T54" fmla="*/ 3980 w 5624"/>
                  <a:gd name="T55" fmla="*/ 3175 h 6003"/>
                  <a:gd name="T56" fmla="*/ 3980 w 5624"/>
                  <a:gd name="T57" fmla="*/ 2255 h 6003"/>
                  <a:gd name="T58" fmla="*/ 4462 w 5624"/>
                  <a:gd name="T59" fmla="*/ 2022 h 6003"/>
                  <a:gd name="T60" fmla="*/ 5448 w 5624"/>
                  <a:gd name="T61" fmla="*/ 4545 h 6003"/>
                  <a:gd name="T62" fmla="*/ 2900 w 5624"/>
                  <a:gd name="T63" fmla="*/ 5775 h 6003"/>
                  <a:gd name="T64" fmla="*/ 2900 w 5624"/>
                  <a:gd name="T65" fmla="*/ 2776 h 6003"/>
                  <a:gd name="T66" fmla="*/ 3508 w 5624"/>
                  <a:gd name="T67" fmla="*/ 2483 h 6003"/>
                  <a:gd name="T68" fmla="*/ 3549 w 5624"/>
                  <a:gd name="T69" fmla="*/ 2366 h 6003"/>
                  <a:gd name="T70" fmla="*/ 3431 w 5624"/>
                  <a:gd name="T71" fmla="*/ 2325 h 6003"/>
                  <a:gd name="T72" fmla="*/ 2812 w 5624"/>
                  <a:gd name="T73" fmla="*/ 2624 h 6003"/>
                  <a:gd name="T74" fmla="*/ 2568 w 5624"/>
                  <a:gd name="T75" fmla="*/ 2506 h 6003"/>
                  <a:gd name="T76" fmla="*/ 2451 w 5624"/>
                  <a:gd name="T77" fmla="*/ 2547 h 6003"/>
                  <a:gd name="T78" fmla="*/ 2492 w 5624"/>
                  <a:gd name="T79" fmla="*/ 2664 h 6003"/>
                  <a:gd name="T80" fmla="*/ 2724 w 5624"/>
                  <a:gd name="T81" fmla="*/ 2776 h 6003"/>
                  <a:gd name="T82" fmla="*/ 2724 w 5624"/>
                  <a:gd name="T83" fmla="*/ 5775 h 6003"/>
                  <a:gd name="T84" fmla="*/ 176 w 5624"/>
                  <a:gd name="T85" fmla="*/ 4545 h 6003"/>
                  <a:gd name="T86" fmla="*/ 176 w 5624"/>
                  <a:gd name="T87" fmla="*/ 1546 h 6003"/>
                  <a:gd name="T88" fmla="*/ 2116 w 5624"/>
                  <a:gd name="T89" fmla="*/ 2483 h 6003"/>
                  <a:gd name="T90" fmla="*/ 2154 w 5624"/>
                  <a:gd name="T91" fmla="*/ 2492 h 6003"/>
                  <a:gd name="T92" fmla="*/ 2234 w 5624"/>
                  <a:gd name="T93" fmla="*/ 2442 h 6003"/>
                  <a:gd name="T94" fmla="*/ 2193 w 5624"/>
                  <a:gd name="T95" fmla="*/ 2325 h 6003"/>
                  <a:gd name="T96" fmla="*/ 290 w 5624"/>
                  <a:gd name="T97" fmla="*/ 1406 h 6003"/>
                  <a:gd name="T98" fmla="*/ 1163 w 5624"/>
                  <a:gd name="T99" fmla="*/ 985 h 6003"/>
                  <a:gd name="T100" fmla="*/ 3803 w 5624"/>
                  <a:gd name="T101" fmla="*/ 2259 h 6003"/>
                  <a:gd name="T102" fmla="*/ 3804 w 5624"/>
                  <a:gd name="T103" fmla="*/ 2261 h 6003"/>
                  <a:gd name="T104" fmla="*/ 3804 w 5624"/>
                  <a:gd name="T105" fmla="*/ 3315 h 6003"/>
                  <a:gd name="T106" fmla="*/ 3846 w 5624"/>
                  <a:gd name="T107" fmla="*/ 3390 h 6003"/>
                  <a:gd name="T108" fmla="*/ 3892 w 5624"/>
                  <a:gd name="T109" fmla="*/ 3403 h 6003"/>
                  <a:gd name="T110" fmla="*/ 3931 w 5624"/>
                  <a:gd name="T111" fmla="*/ 3394 h 6003"/>
                  <a:gd name="T112" fmla="*/ 4588 w 5624"/>
                  <a:gd name="T113" fmla="*/ 3077 h 6003"/>
                  <a:gd name="T114" fmla="*/ 4638 w 5624"/>
                  <a:gd name="T115" fmla="*/ 2998 h 6003"/>
                  <a:gd name="T116" fmla="*/ 4638 w 5624"/>
                  <a:gd name="T117" fmla="*/ 1937 h 6003"/>
                  <a:gd name="T118" fmla="*/ 5448 w 5624"/>
                  <a:gd name="T119" fmla="*/ 1546 h 6003"/>
                  <a:gd name="T120" fmla="*/ 5448 w 5624"/>
                  <a:gd name="T121" fmla="*/ 4545 h 6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24" h="6003">
                    <a:moveTo>
                      <a:pt x="5574" y="1327"/>
                    </a:moveTo>
                    <a:cubicBezTo>
                      <a:pt x="2850" y="12"/>
                      <a:pt x="2850" y="12"/>
                      <a:pt x="2850" y="12"/>
                    </a:cubicBezTo>
                    <a:cubicBezTo>
                      <a:pt x="2826" y="0"/>
                      <a:pt x="2798" y="0"/>
                      <a:pt x="2774" y="12"/>
                    </a:cubicBezTo>
                    <a:cubicBezTo>
                      <a:pt x="50" y="1327"/>
                      <a:pt x="50" y="1327"/>
                      <a:pt x="50" y="1327"/>
                    </a:cubicBezTo>
                    <a:cubicBezTo>
                      <a:pt x="19" y="1342"/>
                      <a:pt x="0" y="1372"/>
                      <a:pt x="0" y="1406"/>
                    </a:cubicBezTo>
                    <a:cubicBezTo>
                      <a:pt x="0" y="4600"/>
                      <a:pt x="0" y="4600"/>
                      <a:pt x="0" y="4600"/>
                    </a:cubicBezTo>
                    <a:cubicBezTo>
                      <a:pt x="0" y="4634"/>
                      <a:pt x="19" y="4664"/>
                      <a:pt x="50" y="4679"/>
                    </a:cubicBezTo>
                    <a:cubicBezTo>
                      <a:pt x="2774" y="5994"/>
                      <a:pt x="2774" y="5994"/>
                      <a:pt x="2774" y="5994"/>
                    </a:cubicBezTo>
                    <a:cubicBezTo>
                      <a:pt x="2786" y="6000"/>
                      <a:pt x="2799" y="6003"/>
                      <a:pt x="2812" y="6003"/>
                    </a:cubicBezTo>
                    <a:cubicBezTo>
                      <a:pt x="2825" y="6003"/>
                      <a:pt x="2838" y="6000"/>
                      <a:pt x="2850" y="5994"/>
                    </a:cubicBezTo>
                    <a:cubicBezTo>
                      <a:pt x="5574" y="4679"/>
                      <a:pt x="5574" y="4679"/>
                      <a:pt x="5574" y="4679"/>
                    </a:cubicBezTo>
                    <a:cubicBezTo>
                      <a:pt x="5605" y="4664"/>
                      <a:pt x="5624" y="4634"/>
                      <a:pt x="5624" y="4600"/>
                    </a:cubicBezTo>
                    <a:cubicBezTo>
                      <a:pt x="5624" y="1406"/>
                      <a:pt x="5624" y="1406"/>
                      <a:pt x="5624" y="1406"/>
                    </a:cubicBezTo>
                    <a:cubicBezTo>
                      <a:pt x="5624" y="1372"/>
                      <a:pt x="5605" y="1342"/>
                      <a:pt x="5574" y="1327"/>
                    </a:cubicBezTo>
                    <a:close/>
                    <a:moveTo>
                      <a:pt x="2812" y="188"/>
                    </a:moveTo>
                    <a:cubicBezTo>
                      <a:pt x="5334" y="1406"/>
                      <a:pt x="5334" y="1406"/>
                      <a:pt x="5334" y="1406"/>
                    </a:cubicBezTo>
                    <a:cubicBezTo>
                      <a:pt x="4603" y="1759"/>
                      <a:pt x="4603" y="1759"/>
                      <a:pt x="4603" y="1759"/>
                    </a:cubicBezTo>
                    <a:cubicBezTo>
                      <a:pt x="4598" y="1755"/>
                      <a:pt x="4593" y="1752"/>
                      <a:pt x="4588" y="1750"/>
                    </a:cubicBezTo>
                    <a:cubicBezTo>
                      <a:pt x="2083" y="540"/>
                      <a:pt x="2083" y="540"/>
                      <a:pt x="2083" y="540"/>
                    </a:cubicBezTo>
                    <a:lnTo>
                      <a:pt x="2812" y="188"/>
                    </a:lnTo>
                    <a:close/>
                    <a:moveTo>
                      <a:pt x="1885" y="640"/>
                    </a:moveTo>
                    <a:cubicBezTo>
                      <a:pt x="4403" y="1855"/>
                      <a:pt x="4403" y="1855"/>
                      <a:pt x="4403" y="1855"/>
                    </a:cubicBezTo>
                    <a:cubicBezTo>
                      <a:pt x="3887" y="2104"/>
                      <a:pt x="3887" y="2104"/>
                      <a:pt x="3887" y="2104"/>
                    </a:cubicBezTo>
                    <a:cubicBezTo>
                      <a:pt x="1370" y="889"/>
                      <a:pt x="1370" y="889"/>
                      <a:pt x="1370" y="889"/>
                    </a:cubicBezTo>
                    <a:lnTo>
                      <a:pt x="1885" y="640"/>
                    </a:lnTo>
                    <a:close/>
                    <a:moveTo>
                      <a:pt x="4462" y="2022"/>
                    </a:moveTo>
                    <a:cubicBezTo>
                      <a:pt x="4462" y="2943"/>
                      <a:pt x="4462" y="2943"/>
                      <a:pt x="4462" y="2943"/>
                    </a:cubicBezTo>
                    <a:cubicBezTo>
                      <a:pt x="3980" y="3175"/>
                      <a:pt x="3980" y="3175"/>
                      <a:pt x="3980" y="3175"/>
                    </a:cubicBezTo>
                    <a:cubicBezTo>
                      <a:pt x="3980" y="2255"/>
                      <a:pt x="3980" y="2255"/>
                      <a:pt x="3980" y="2255"/>
                    </a:cubicBezTo>
                    <a:lnTo>
                      <a:pt x="4462" y="2022"/>
                    </a:lnTo>
                    <a:close/>
                    <a:moveTo>
                      <a:pt x="5448" y="4545"/>
                    </a:moveTo>
                    <a:cubicBezTo>
                      <a:pt x="2900" y="5775"/>
                      <a:pt x="2900" y="5775"/>
                      <a:pt x="2900" y="5775"/>
                    </a:cubicBezTo>
                    <a:cubicBezTo>
                      <a:pt x="2900" y="2776"/>
                      <a:pt x="2900" y="2776"/>
                      <a:pt x="2900" y="2776"/>
                    </a:cubicBezTo>
                    <a:cubicBezTo>
                      <a:pt x="3508" y="2483"/>
                      <a:pt x="3508" y="2483"/>
                      <a:pt x="3508" y="2483"/>
                    </a:cubicBezTo>
                    <a:cubicBezTo>
                      <a:pt x="3551" y="2462"/>
                      <a:pt x="3570" y="2409"/>
                      <a:pt x="3549" y="2366"/>
                    </a:cubicBezTo>
                    <a:cubicBezTo>
                      <a:pt x="3528" y="2322"/>
                      <a:pt x="3475" y="2303"/>
                      <a:pt x="3431" y="2325"/>
                    </a:cubicBezTo>
                    <a:cubicBezTo>
                      <a:pt x="2812" y="2624"/>
                      <a:pt x="2812" y="2624"/>
                      <a:pt x="2812" y="2624"/>
                    </a:cubicBezTo>
                    <a:cubicBezTo>
                      <a:pt x="2568" y="2506"/>
                      <a:pt x="2568" y="2506"/>
                      <a:pt x="2568" y="2506"/>
                    </a:cubicBezTo>
                    <a:cubicBezTo>
                      <a:pt x="2525" y="2485"/>
                      <a:pt x="2472" y="2503"/>
                      <a:pt x="2451" y="2547"/>
                    </a:cubicBezTo>
                    <a:cubicBezTo>
                      <a:pt x="2430" y="2591"/>
                      <a:pt x="2448" y="2643"/>
                      <a:pt x="2492" y="2664"/>
                    </a:cubicBezTo>
                    <a:cubicBezTo>
                      <a:pt x="2724" y="2776"/>
                      <a:pt x="2724" y="2776"/>
                      <a:pt x="2724" y="2776"/>
                    </a:cubicBezTo>
                    <a:cubicBezTo>
                      <a:pt x="2724" y="5775"/>
                      <a:pt x="2724" y="5775"/>
                      <a:pt x="2724" y="5775"/>
                    </a:cubicBezTo>
                    <a:cubicBezTo>
                      <a:pt x="176" y="4545"/>
                      <a:pt x="176" y="4545"/>
                      <a:pt x="176" y="4545"/>
                    </a:cubicBezTo>
                    <a:cubicBezTo>
                      <a:pt x="176" y="1546"/>
                      <a:pt x="176" y="1546"/>
                      <a:pt x="176" y="1546"/>
                    </a:cubicBezTo>
                    <a:cubicBezTo>
                      <a:pt x="2116" y="2483"/>
                      <a:pt x="2116" y="2483"/>
                      <a:pt x="2116" y="2483"/>
                    </a:cubicBezTo>
                    <a:cubicBezTo>
                      <a:pt x="2129" y="2489"/>
                      <a:pt x="2142" y="2492"/>
                      <a:pt x="2154" y="2492"/>
                    </a:cubicBezTo>
                    <a:cubicBezTo>
                      <a:pt x="2187" y="2492"/>
                      <a:pt x="2218" y="2473"/>
                      <a:pt x="2234" y="2442"/>
                    </a:cubicBezTo>
                    <a:cubicBezTo>
                      <a:pt x="2255" y="2398"/>
                      <a:pt x="2236" y="2346"/>
                      <a:pt x="2193" y="2325"/>
                    </a:cubicBezTo>
                    <a:cubicBezTo>
                      <a:pt x="290" y="1406"/>
                      <a:pt x="290" y="1406"/>
                      <a:pt x="290" y="1406"/>
                    </a:cubicBezTo>
                    <a:cubicBezTo>
                      <a:pt x="1163" y="985"/>
                      <a:pt x="1163" y="985"/>
                      <a:pt x="1163" y="985"/>
                    </a:cubicBezTo>
                    <a:cubicBezTo>
                      <a:pt x="3803" y="2259"/>
                      <a:pt x="3803" y="2259"/>
                      <a:pt x="3803" y="2259"/>
                    </a:cubicBezTo>
                    <a:cubicBezTo>
                      <a:pt x="3804" y="2260"/>
                      <a:pt x="3804" y="2260"/>
                      <a:pt x="3804" y="2261"/>
                    </a:cubicBezTo>
                    <a:cubicBezTo>
                      <a:pt x="3804" y="3315"/>
                      <a:pt x="3804" y="3315"/>
                      <a:pt x="3804" y="3315"/>
                    </a:cubicBezTo>
                    <a:cubicBezTo>
                      <a:pt x="3804" y="3346"/>
                      <a:pt x="3820" y="3374"/>
                      <a:pt x="3846" y="3390"/>
                    </a:cubicBezTo>
                    <a:cubicBezTo>
                      <a:pt x="3860" y="3399"/>
                      <a:pt x="3876" y="3403"/>
                      <a:pt x="3892" y="3403"/>
                    </a:cubicBezTo>
                    <a:cubicBezTo>
                      <a:pt x="3905" y="3403"/>
                      <a:pt x="3918" y="3400"/>
                      <a:pt x="3931" y="3394"/>
                    </a:cubicBezTo>
                    <a:cubicBezTo>
                      <a:pt x="4588" y="3077"/>
                      <a:pt x="4588" y="3077"/>
                      <a:pt x="4588" y="3077"/>
                    </a:cubicBezTo>
                    <a:cubicBezTo>
                      <a:pt x="4618" y="3062"/>
                      <a:pt x="4638" y="3032"/>
                      <a:pt x="4638" y="2998"/>
                    </a:cubicBezTo>
                    <a:cubicBezTo>
                      <a:pt x="4638" y="1937"/>
                      <a:pt x="4638" y="1937"/>
                      <a:pt x="4638" y="1937"/>
                    </a:cubicBezTo>
                    <a:cubicBezTo>
                      <a:pt x="5448" y="1546"/>
                      <a:pt x="5448" y="1546"/>
                      <a:pt x="5448" y="1546"/>
                    </a:cubicBezTo>
                    <a:cubicBezTo>
                      <a:pt x="5448" y="4545"/>
                      <a:pt x="5448" y="4545"/>
                      <a:pt x="5448" y="45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72">
                <a:extLst>
                  <a:ext uri="{FF2B5EF4-FFF2-40B4-BE49-F238E27FC236}">
                    <a16:creationId xmlns:a16="http://schemas.microsoft.com/office/drawing/2014/main" id="{C98356C3-EB26-4BEB-B6D8-9572EE8BE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3344665"/>
                <a:ext cx="1290638" cy="817563"/>
              </a:xfrm>
              <a:custGeom>
                <a:avLst/>
                <a:gdLst>
                  <a:gd name="T0" fmla="*/ 538 w 600"/>
                  <a:gd name="T1" fmla="*/ 214 h 381"/>
                  <a:gd name="T2" fmla="*/ 138 w 600"/>
                  <a:gd name="T3" fmla="*/ 21 h 381"/>
                  <a:gd name="T4" fmla="*/ 21 w 600"/>
                  <a:gd name="T5" fmla="*/ 62 h 381"/>
                  <a:gd name="T6" fmla="*/ 62 w 600"/>
                  <a:gd name="T7" fmla="*/ 179 h 381"/>
                  <a:gd name="T8" fmla="*/ 462 w 600"/>
                  <a:gd name="T9" fmla="*/ 372 h 381"/>
                  <a:gd name="T10" fmla="*/ 500 w 600"/>
                  <a:gd name="T11" fmla="*/ 381 h 381"/>
                  <a:gd name="T12" fmla="*/ 579 w 600"/>
                  <a:gd name="T13" fmla="*/ 331 h 381"/>
                  <a:gd name="T14" fmla="*/ 538 w 600"/>
                  <a:gd name="T15" fmla="*/ 214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0" h="381">
                    <a:moveTo>
                      <a:pt x="538" y="214"/>
                    </a:moveTo>
                    <a:cubicBezTo>
                      <a:pt x="138" y="21"/>
                      <a:pt x="138" y="21"/>
                      <a:pt x="138" y="21"/>
                    </a:cubicBezTo>
                    <a:cubicBezTo>
                      <a:pt x="94" y="0"/>
                      <a:pt x="42" y="18"/>
                      <a:pt x="21" y="62"/>
                    </a:cubicBezTo>
                    <a:cubicBezTo>
                      <a:pt x="0" y="106"/>
                      <a:pt x="18" y="158"/>
                      <a:pt x="62" y="179"/>
                    </a:cubicBezTo>
                    <a:cubicBezTo>
                      <a:pt x="462" y="372"/>
                      <a:pt x="462" y="372"/>
                      <a:pt x="462" y="372"/>
                    </a:cubicBezTo>
                    <a:cubicBezTo>
                      <a:pt x="474" y="378"/>
                      <a:pt x="487" y="381"/>
                      <a:pt x="500" y="381"/>
                    </a:cubicBezTo>
                    <a:cubicBezTo>
                      <a:pt x="532" y="381"/>
                      <a:pt x="564" y="363"/>
                      <a:pt x="579" y="331"/>
                    </a:cubicBezTo>
                    <a:cubicBezTo>
                      <a:pt x="600" y="288"/>
                      <a:pt x="582" y="235"/>
                      <a:pt x="538" y="2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73">
                <a:extLst>
                  <a:ext uri="{FF2B5EF4-FFF2-40B4-BE49-F238E27FC236}">
                    <a16:creationId xmlns:a16="http://schemas.microsoft.com/office/drawing/2014/main" id="{094F9153-8214-45A4-8C31-1F98B3F5F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0037" y="2449315"/>
                <a:ext cx="2082800" cy="1196975"/>
              </a:xfrm>
              <a:custGeom>
                <a:avLst/>
                <a:gdLst>
                  <a:gd name="T0" fmla="*/ 906 w 968"/>
                  <a:gd name="T1" fmla="*/ 391 h 558"/>
                  <a:gd name="T2" fmla="*/ 139 w 968"/>
                  <a:gd name="T3" fmla="*/ 21 h 558"/>
                  <a:gd name="T4" fmla="*/ 21 w 968"/>
                  <a:gd name="T5" fmla="*/ 62 h 558"/>
                  <a:gd name="T6" fmla="*/ 62 w 968"/>
                  <a:gd name="T7" fmla="*/ 179 h 558"/>
                  <a:gd name="T8" fmla="*/ 829 w 968"/>
                  <a:gd name="T9" fmla="*/ 550 h 558"/>
                  <a:gd name="T10" fmla="*/ 868 w 968"/>
                  <a:gd name="T11" fmla="*/ 558 h 558"/>
                  <a:gd name="T12" fmla="*/ 947 w 968"/>
                  <a:gd name="T13" fmla="*/ 509 h 558"/>
                  <a:gd name="T14" fmla="*/ 906 w 968"/>
                  <a:gd name="T15" fmla="*/ 391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8" h="558">
                    <a:moveTo>
                      <a:pt x="906" y="391"/>
                    </a:moveTo>
                    <a:cubicBezTo>
                      <a:pt x="139" y="21"/>
                      <a:pt x="139" y="21"/>
                      <a:pt x="139" y="21"/>
                    </a:cubicBezTo>
                    <a:cubicBezTo>
                      <a:pt x="95" y="0"/>
                      <a:pt x="42" y="18"/>
                      <a:pt x="21" y="62"/>
                    </a:cubicBezTo>
                    <a:cubicBezTo>
                      <a:pt x="0" y="106"/>
                      <a:pt x="19" y="158"/>
                      <a:pt x="62" y="179"/>
                    </a:cubicBezTo>
                    <a:cubicBezTo>
                      <a:pt x="829" y="550"/>
                      <a:pt x="829" y="550"/>
                      <a:pt x="829" y="550"/>
                    </a:cubicBezTo>
                    <a:cubicBezTo>
                      <a:pt x="842" y="556"/>
                      <a:pt x="855" y="558"/>
                      <a:pt x="868" y="558"/>
                    </a:cubicBezTo>
                    <a:cubicBezTo>
                      <a:pt x="900" y="558"/>
                      <a:pt x="932" y="540"/>
                      <a:pt x="947" y="509"/>
                    </a:cubicBezTo>
                    <a:cubicBezTo>
                      <a:pt x="968" y="465"/>
                      <a:pt x="950" y="413"/>
                      <a:pt x="906" y="3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4576B8C-9CD1-4CDE-8B30-DF3BB7727A5D}"/>
              </a:ext>
            </a:extLst>
          </p:cNvPr>
          <p:cNvGrpSpPr/>
          <p:nvPr/>
        </p:nvGrpSpPr>
        <p:grpSpPr>
          <a:xfrm>
            <a:off x="6441282" y="2008769"/>
            <a:ext cx="481935" cy="480173"/>
            <a:chOff x="909638" y="1681163"/>
            <a:chExt cx="868362" cy="865187"/>
          </a:xfrm>
          <a:solidFill>
            <a:schemeClr val="bg1"/>
          </a:solidFill>
        </p:grpSpPr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DD78A110-C33C-4456-8356-5602DA547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5">
              <a:extLst>
                <a:ext uri="{FF2B5EF4-FFF2-40B4-BE49-F238E27FC236}">
                  <a16:creationId xmlns:a16="http://schemas.microsoft.com/office/drawing/2014/main" id="{62676F28-5425-450D-BC33-7585C08B35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6">
              <a:extLst>
                <a:ext uri="{FF2B5EF4-FFF2-40B4-BE49-F238E27FC236}">
                  <a16:creationId xmlns:a16="http://schemas.microsoft.com/office/drawing/2014/main" id="{0ED04CA6-68A6-4419-BE65-04692EAF3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17">
              <a:extLst>
                <a:ext uri="{FF2B5EF4-FFF2-40B4-BE49-F238E27FC236}">
                  <a16:creationId xmlns:a16="http://schemas.microsoft.com/office/drawing/2014/main" id="{54F7E16D-EED6-4B75-A0F6-F97D0710E9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8">
              <a:extLst>
                <a:ext uri="{FF2B5EF4-FFF2-40B4-BE49-F238E27FC236}">
                  <a16:creationId xmlns:a16="http://schemas.microsoft.com/office/drawing/2014/main" id="{01F21D79-465B-45DF-A3FD-FED92A3AF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19">
              <a:extLst>
                <a:ext uri="{FF2B5EF4-FFF2-40B4-BE49-F238E27FC236}">
                  <a16:creationId xmlns:a16="http://schemas.microsoft.com/office/drawing/2014/main" id="{A42A1A41-556E-4E77-92BF-774D35100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20">
              <a:extLst>
                <a:ext uri="{FF2B5EF4-FFF2-40B4-BE49-F238E27FC236}">
                  <a16:creationId xmlns:a16="http://schemas.microsoft.com/office/drawing/2014/main" id="{497B0C23-2264-4EC7-BA02-D659C6220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21">
              <a:extLst>
                <a:ext uri="{FF2B5EF4-FFF2-40B4-BE49-F238E27FC236}">
                  <a16:creationId xmlns:a16="http://schemas.microsoft.com/office/drawing/2014/main" id="{D593E3A3-8E07-4BBE-8863-F71A8BB6D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22">
              <a:extLst>
                <a:ext uri="{FF2B5EF4-FFF2-40B4-BE49-F238E27FC236}">
                  <a16:creationId xmlns:a16="http://schemas.microsoft.com/office/drawing/2014/main" id="{F648E178-3FE4-4010-985F-639E0D1AD1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23">
              <a:extLst>
                <a:ext uri="{FF2B5EF4-FFF2-40B4-BE49-F238E27FC236}">
                  <a16:creationId xmlns:a16="http://schemas.microsoft.com/office/drawing/2014/main" id="{D38A41FB-9CB3-4660-8DFA-D16D8A44C8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24">
              <a:extLst>
                <a:ext uri="{FF2B5EF4-FFF2-40B4-BE49-F238E27FC236}">
                  <a16:creationId xmlns:a16="http://schemas.microsoft.com/office/drawing/2014/main" id="{15A216AB-2350-456A-B595-671F6C573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25">
              <a:extLst>
                <a:ext uri="{FF2B5EF4-FFF2-40B4-BE49-F238E27FC236}">
                  <a16:creationId xmlns:a16="http://schemas.microsoft.com/office/drawing/2014/main" id="{DA649593-4CA5-48E6-8276-0DD487F72E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26">
              <a:extLst>
                <a:ext uri="{FF2B5EF4-FFF2-40B4-BE49-F238E27FC236}">
                  <a16:creationId xmlns:a16="http://schemas.microsoft.com/office/drawing/2014/main" id="{2383016E-9317-4743-B87E-09BDDE269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27">
              <a:extLst>
                <a:ext uri="{FF2B5EF4-FFF2-40B4-BE49-F238E27FC236}">
                  <a16:creationId xmlns:a16="http://schemas.microsoft.com/office/drawing/2014/main" id="{E986862B-6B71-4CB9-AEA2-2E594D87E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28">
              <a:extLst>
                <a:ext uri="{FF2B5EF4-FFF2-40B4-BE49-F238E27FC236}">
                  <a16:creationId xmlns:a16="http://schemas.microsoft.com/office/drawing/2014/main" id="{CE4D1863-40DD-43BF-A613-F5A210F0A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29">
              <a:extLst>
                <a:ext uri="{FF2B5EF4-FFF2-40B4-BE49-F238E27FC236}">
                  <a16:creationId xmlns:a16="http://schemas.microsoft.com/office/drawing/2014/main" id="{EA3669EB-F94C-434A-BA60-8AAA30CDF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30">
              <a:extLst>
                <a:ext uri="{FF2B5EF4-FFF2-40B4-BE49-F238E27FC236}">
                  <a16:creationId xmlns:a16="http://schemas.microsoft.com/office/drawing/2014/main" id="{478AF590-B624-4DA2-B166-88EA617A99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31">
              <a:extLst>
                <a:ext uri="{FF2B5EF4-FFF2-40B4-BE49-F238E27FC236}">
                  <a16:creationId xmlns:a16="http://schemas.microsoft.com/office/drawing/2014/main" id="{7B91CB1D-BE45-40B4-A8C9-30239306F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01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77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2967783" y="186129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4276596" y="2636262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4294551" y="4099621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3019723" y="488965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1682052" y="4153486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1664097" y="2618307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3162470" y="2063659"/>
            <a:ext cx="481935" cy="480173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4480625" y="2838178"/>
            <a:ext cx="489702" cy="485367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4443849" y="4256392"/>
            <a:ext cx="591390" cy="577967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3239403" y="5145978"/>
            <a:ext cx="451865" cy="427466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1901044" y="4339585"/>
            <a:ext cx="449998" cy="529226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1868612" y="2819755"/>
            <a:ext cx="472669" cy="503116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02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56AEC06-3FA2-416B-A0A4-5599334E480E}"/>
              </a:ext>
            </a:extLst>
          </p:cNvPr>
          <p:cNvGrpSpPr/>
          <p:nvPr/>
        </p:nvGrpSpPr>
        <p:grpSpPr>
          <a:xfrm>
            <a:off x="6437399" y="2002778"/>
            <a:ext cx="489702" cy="485367"/>
            <a:chOff x="909638" y="2759075"/>
            <a:chExt cx="1614487" cy="1600200"/>
          </a:xfrm>
          <a:solidFill>
            <a:schemeClr val="bg1"/>
          </a:solidFill>
        </p:grpSpPr>
        <p:sp>
          <p:nvSpPr>
            <p:cNvPr id="100" name="Freeform 35">
              <a:extLst>
                <a:ext uri="{FF2B5EF4-FFF2-40B4-BE49-F238E27FC236}">
                  <a16:creationId xmlns:a16="http://schemas.microsoft.com/office/drawing/2014/main" id="{C150C4F2-4415-46D1-9C83-CF540FDAD9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36">
              <a:extLst>
                <a:ext uri="{FF2B5EF4-FFF2-40B4-BE49-F238E27FC236}">
                  <a16:creationId xmlns:a16="http://schemas.microsoft.com/office/drawing/2014/main" id="{E0FF73E5-14B8-46EF-ABF0-C4C2760CF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37">
              <a:extLst>
                <a:ext uri="{FF2B5EF4-FFF2-40B4-BE49-F238E27FC236}">
                  <a16:creationId xmlns:a16="http://schemas.microsoft.com/office/drawing/2014/main" id="{DF40F4C8-84B3-46C5-9C9E-BFAD564A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38">
              <a:extLst>
                <a:ext uri="{FF2B5EF4-FFF2-40B4-BE49-F238E27FC236}">
                  <a16:creationId xmlns:a16="http://schemas.microsoft.com/office/drawing/2014/main" id="{B291C96B-3ECD-42BF-882E-15DF28237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39">
              <a:extLst>
                <a:ext uri="{FF2B5EF4-FFF2-40B4-BE49-F238E27FC236}">
                  <a16:creationId xmlns:a16="http://schemas.microsoft.com/office/drawing/2014/main" id="{82798068-8C0F-4B46-A385-3A044B5E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40">
              <a:extLst>
                <a:ext uri="{FF2B5EF4-FFF2-40B4-BE49-F238E27FC236}">
                  <a16:creationId xmlns:a16="http://schemas.microsoft.com/office/drawing/2014/main" id="{FED9C041-DF72-44A3-A7ED-CED0D8FC9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41">
              <a:extLst>
                <a:ext uri="{FF2B5EF4-FFF2-40B4-BE49-F238E27FC236}">
                  <a16:creationId xmlns:a16="http://schemas.microsoft.com/office/drawing/2014/main" id="{32601A1F-CAB1-43C3-936F-C1F25C987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897096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2967783" y="186129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4276596" y="2636262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4294551" y="4099621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3019723" y="488965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1682052" y="4153486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1664097" y="2618307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3162470" y="2063659"/>
            <a:ext cx="481935" cy="480173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4480625" y="2838178"/>
            <a:ext cx="489702" cy="485367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4443849" y="4256392"/>
            <a:ext cx="591390" cy="577967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3239403" y="5145978"/>
            <a:ext cx="451865" cy="427466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1901044" y="4339585"/>
            <a:ext cx="449998" cy="529226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1868612" y="2819755"/>
            <a:ext cx="472669" cy="503116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03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FAFE61A-6EAA-4BF8-AA0C-5B3009AF70EE}"/>
              </a:ext>
            </a:extLst>
          </p:cNvPr>
          <p:cNvGrpSpPr/>
          <p:nvPr/>
        </p:nvGrpSpPr>
        <p:grpSpPr>
          <a:xfrm>
            <a:off x="6386555" y="1956478"/>
            <a:ext cx="591390" cy="577967"/>
            <a:chOff x="869950" y="3732213"/>
            <a:chExt cx="2378075" cy="2324100"/>
          </a:xfrm>
          <a:solidFill>
            <a:schemeClr val="bg1"/>
          </a:solidFill>
        </p:grpSpPr>
        <p:sp>
          <p:nvSpPr>
            <p:cNvPr id="83" name="Freeform 45">
              <a:extLst>
                <a:ext uri="{FF2B5EF4-FFF2-40B4-BE49-F238E27FC236}">
                  <a16:creationId xmlns:a16="http://schemas.microsoft.com/office/drawing/2014/main" id="{37A750B3-EE58-4E4D-A3E5-90277D020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6">
              <a:extLst>
                <a:ext uri="{FF2B5EF4-FFF2-40B4-BE49-F238E27FC236}">
                  <a16:creationId xmlns:a16="http://schemas.microsoft.com/office/drawing/2014/main" id="{6C0BB80F-0EC7-4E4C-952E-5D3FD8D67A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7">
              <a:extLst>
                <a:ext uri="{FF2B5EF4-FFF2-40B4-BE49-F238E27FC236}">
                  <a16:creationId xmlns:a16="http://schemas.microsoft.com/office/drawing/2014/main" id="{10E391B2-4FB9-43E4-A0B2-56EAA8591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676915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2967783" y="186129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4276596" y="2636262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4294551" y="4099621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3019723" y="488965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1682052" y="4153486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1664097" y="2618307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3162470" y="2063659"/>
            <a:ext cx="481935" cy="480173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4480625" y="2838178"/>
            <a:ext cx="489702" cy="485367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4443849" y="4256392"/>
            <a:ext cx="591390" cy="577967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3239403" y="5145978"/>
            <a:ext cx="451865" cy="427466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1901044" y="4339585"/>
            <a:ext cx="449998" cy="529226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1868612" y="2819755"/>
            <a:ext cx="472669" cy="503116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04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D7BA4DA-ACA5-4B51-86D8-5E04F89EF78E}"/>
              </a:ext>
            </a:extLst>
          </p:cNvPr>
          <p:cNvGrpSpPr/>
          <p:nvPr/>
        </p:nvGrpSpPr>
        <p:grpSpPr>
          <a:xfrm>
            <a:off x="6456318" y="2031728"/>
            <a:ext cx="451865" cy="427466"/>
            <a:chOff x="8748712" y="2555876"/>
            <a:chExt cx="4410076" cy="4171950"/>
          </a:xfrm>
          <a:solidFill>
            <a:schemeClr val="bg1"/>
          </a:solidFill>
        </p:grpSpPr>
        <p:sp>
          <p:nvSpPr>
            <p:cNvPr id="83" name="Freeform 51">
              <a:extLst>
                <a:ext uri="{FF2B5EF4-FFF2-40B4-BE49-F238E27FC236}">
                  <a16:creationId xmlns:a16="http://schemas.microsoft.com/office/drawing/2014/main" id="{08D81063-4319-4515-AE44-9394D8D22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52">
              <a:extLst>
                <a:ext uri="{FF2B5EF4-FFF2-40B4-BE49-F238E27FC236}">
                  <a16:creationId xmlns:a16="http://schemas.microsoft.com/office/drawing/2014/main" id="{7626F066-B373-4CD0-A0CA-98A9FA2D5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53">
              <a:extLst>
                <a:ext uri="{FF2B5EF4-FFF2-40B4-BE49-F238E27FC236}">
                  <a16:creationId xmlns:a16="http://schemas.microsoft.com/office/drawing/2014/main" id="{15CB843C-4183-4528-9589-21E7B4E9C3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54">
              <a:extLst>
                <a:ext uri="{FF2B5EF4-FFF2-40B4-BE49-F238E27FC236}">
                  <a16:creationId xmlns:a16="http://schemas.microsoft.com/office/drawing/2014/main" id="{D9A65280-9874-4861-BBC5-5B929F121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55">
              <a:extLst>
                <a:ext uri="{FF2B5EF4-FFF2-40B4-BE49-F238E27FC236}">
                  <a16:creationId xmlns:a16="http://schemas.microsoft.com/office/drawing/2014/main" id="{D8B8A041-8154-4C4B-B28A-B34CC8810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147889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FA33A1-CC53-48EB-B65F-CA76E8BCBB9F}"/>
              </a:ext>
            </a:extLst>
          </p:cNvPr>
          <p:cNvSpPr/>
          <p:nvPr/>
        </p:nvSpPr>
        <p:spPr>
          <a:xfrm>
            <a:off x="6698550" y="2523895"/>
            <a:ext cx="427524" cy="353299"/>
          </a:xfrm>
          <a:custGeom>
            <a:avLst/>
            <a:gdLst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353299 h 353299"/>
              <a:gd name="connsiteX4" fmla="*/ 0 w 353299"/>
              <a:gd name="connsiteY4" fmla="*/ 0 h 353299"/>
              <a:gd name="connsiteX0" fmla="*/ 0 w 353299"/>
              <a:gd name="connsiteY0" fmla="*/ 0 h 353299"/>
              <a:gd name="connsiteX1" fmla="*/ 353299 w 353299"/>
              <a:gd name="connsiteY1" fmla="*/ 0 h 353299"/>
              <a:gd name="connsiteX2" fmla="*/ 353299 w 353299"/>
              <a:gd name="connsiteY2" fmla="*/ 353299 h 353299"/>
              <a:gd name="connsiteX3" fmla="*/ 0 w 353299"/>
              <a:gd name="connsiteY3" fmla="*/ 0 h 35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99" h="353299">
                <a:moveTo>
                  <a:pt x="0" y="0"/>
                </a:moveTo>
                <a:lnTo>
                  <a:pt x="353299" y="0"/>
                </a:lnTo>
                <a:lnTo>
                  <a:pt x="353299" y="3532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8-Step Circular Swirl PowerPoint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9A6D9D-4BEB-4086-8A6B-6172BE291088}"/>
              </a:ext>
            </a:extLst>
          </p:cNvPr>
          <p:cNvGrpSpPr/>
          <p:nvPr/>
        </p:nvGrpSpPr>
        <p:grpSpPr>
          <a:xfrm>
            <a:off x="1485900" y="1752745"/>
            <a:ext cx="3887898" cy="4146910"/>
            <a:chOff x="3894450" y="1340768"/>
            <a:chExt cx="4399926" cy="4693050"/>
          </a:xfrm>
          <a:solidFill>
            <a:schemeClr val="bg1">
              <a:lumMod val="50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CE97DD0-C8F3-4CD3-984D-A6F92112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368" y="1340768"/>
              <a:ext cx="1338366" cy="2332169"/>
            </a:xfrm>
            <a:custGeom>
              <a:avLst/>
              <a:gdLst>
                <a:gd name="T0" fmla="*/ 402 w 958"/>
                <a:gd name="T1" fmla="*/ 901 h 1673"/>
                <a:gd name="T2" fmla="*/ 402 w 958"/>
                <a:gd name="T3" fmla="*/ 901 h 1673"/>
                <a:gd name="T4" fmla="*/ 502 w 958"/>
                <a:gd name="T5" fmla="*/ 912 h 1673"/>
                <a:gd name="T6" fmla="*/ 958 w 958"/>
                <a:gd name="T7" fmla="*/ 456 h 1673"/>
                <a:gd name="T8" fmla="*/ 502 w 958"/>
                <a:gd name="T9" fmla="*/ 0 h 1673"/>
                <a:gd name="T10" fmla="*/ 75 w 958"/>
                <a:gd name="T11" fmla="*/ 297 h 1673"/>
                <a:gd name="T12" fmla="*/ 85 w 958"/>
                <a:gd name="T13" fmla="*/ 912 h 1673"/>
                <a:gd name="T14" fmla="*/ 502 w 958"/>
                <a:gd name="T15" fmla="*/ 1673 h 1673"/>
                <a:gd name="T16" fmla="*/ 275 w 958"/>
                <a:gd name="T17" fmla="*/ 1096 h 1673"/>
                <a:gd name="T18" fmla="*/ 402 w 958"/>
                <a:gd name="T19" fmla="*/ 901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8" h="1673">
                  <a:moveTo>
                    <a:pt x="402" y="901"/>
                  </a:moveTo>
                  <a:cubicBezTo>
                    <a:pt x="402" y="901"/>
                    <a:pt x="402" y="901"/>
                    <a:pt x="402" y="901"/>
                  </a:cubicBezTo>
                  <a:cubicBezTo>
                    <a:pt x="434" y="908"/>
                    <a:pt x="468" y="912"/>
                    <a:pt x="502" y="912"/>
                  </a:cubicBezTo>
                  <a:cubicBezTo>
                    <a:pt x="754" y="912"/>
                    <a:pt x="958" y="708"/>
                    <a:pt x="958" y="456"/>
                  </a:cubicBezTo>
                  <a:cubicBezTo>
                    <a:pt x="958" y="204"/>
                    <a:pt x="754" y="0"/>
                    <a:pt x="502" y="0"/>
                  </a:cubicBezTo>
                  <a:cubicBezTo>
                    <a:pt x="306" y="0"/>
                    <a:pt x="139" y="123"/>
                    <a:pt x="75" y="297"/>
                  </a:cubicBezTo>
                  <a:cubicBezTo>
                    <a:pt x="12" y="441"/>
                    <a:pt x="0" y="645"/>
                    <a:pt x="85" y="912"/>
                  </a:cubicBezTo>
                  <a:cubicBezTo>
                    <a:pt x="261" y="1461"/>
                    <a:pt x="502" y="1673"/>
                    <a:pt x="502" y="1673"/>
                  </a:cubicBezTo>
                  <a:cubicBezTo>
                    <a:pt x="325" y="1416"/>
                    <a:pt x="281" y="1154"/>
                    <a:pt x="275" y="1096"/>
                  </a:cubicBezTo>
                  <a:cubicBezTo>
                    <a:pt x="264" y="999"/>
                    <a:pt x="246" y="880"/>
                    <a:pt x="402" y="90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0567BFC-1DA4-43C9-9AFB-1B28BDE5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632" y="2176648"/>
              <a:ext cx="2207744" cy="1507455"/>
            </a:xfrm>
            <a:custGeom>
              <a:avLst/>
              <a:gdLst>
                <a:gd name="T0" fmla="*/ 622 w 1579"/>
                <a:gd name="T1" fmla="*/ 612 h 1082"/>
                <a:gd name="T2" fmla="*/ 622 w 1579"/>
                <a:gd name="T3" fmla="*/ 613 h 1082"/>
                <a:gd name="T4" fmla="*/ 662 w 1579"/>
                <a:gd name="T5" fmla="*/ 705 h 1082"/>
                <a:gd name="T6" fmla="*/ 1284 w 1579"/>
                <a:gd name="T7" fmla="*/ 876 h 1082"/>
                <a:gd name="T8" fmla="*/ 1454 w 1579"/>
                <a:gd name="T9" fmla="*/ 254 h 1082"/>
                <a:gd name="T10" fmla="*/ 985 w 1579"/>
                <a:gd name="T11" fmla="*/ 29 h 1082"/>
                <a:gd name="T12" fmla="*/ 455 w 1579"/>
                <a:gd name="T13" fmla="*/ 342 h 1082"/>
                <a:gd name="T14" fmla="*/ 0 w 1579"/>
                <a:gd name="T15" fmla="*/ 1082 h 1082"/>
                <a:gd name="T16" fmla="*/ 389 w 1579"/>
                <a:gd name="T17" fmla="*/ 599 h 1082"/>
                <a:gd name="T18" fmla="*/ 622 w 1579"/>
                <a:gd name="T19" fmla="*/ 61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9" h="1082">
                  <a:moveTo>
                    <a:pt x="622" y="612"/>
                  </a:moveTo>
                  <a:cubicBezTo>
                    <a:pt x="622" y="612"/>
                    <a:pt x="622" y="612"/>
                    <a:pt x="622" y="613"/>
                  </a:cubicBezTo>
                  <a:cubicBezTo>
                    <a:pt x="631" y="644"/>
                    <a:pt x="645" y="675"/>
                    <a:pt x="662" y="705"/>
                  </a:cubicBezTo>
                  <a:cubicBezTo>
                    <a:pt x="786" y="924"/>
                    <a:pt x="1065" y="1000"/>
                    <a:pt x="1284" y="876"/>
                  </a:cubicBezTo>
                  <a:cubicBezTo>
                    <a:pt x="1502" y="751"/>
                    <a:pt x="1579" y="473"/>
                    <a:pt x="1454" y="254"/>
                  </a:cubicBezTo>
                  <a:cubicBezTo>
                    <a:pt x="1357" y="84"/>
                    <a:pt x="1167" y="0"/>
                    <a:pt x="985" y="29"/>
                  </a:cubicBezTo>
                  <a:cubicBezTo>
                    <a:pt x="828" y="46"/>
                    <a:pt x="644" y="137"/>
                    <a:pt x="455" y="342"/>
                  </a:cubicBezTo>
                  <a:cubicBezTo>
                    <a:pt x="65" y="767"/>
                    <a:pt x="0" y="1082"/>
                    <a:pt x="0" y="1082"/>
                  </a:cubicBezTo>
                  <a:cubicBezTo>
                    <a:pt x="136" y="800"/>
                    <a:pt x="342" y="633"/>
                    <a:pt x="389" y="599"/>
                  </a:cubicBezTo>
                  <a:cubicBezTo>
                    <a:pt x="468" y="542"/>
                    <a:pt x="562" y="467"/>
                    <a:pt x="622" y="6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FEBFCA1-3239-4700-8A83-F93FBDD5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23" y="3528164"/>
              <a:ext cx="2172649" cy="1703663"/>
            </a:xfrm>
            <a:custGeom>
              <a:avLst/>
              <a:gdLst>
                <a:gd name="T0" fmla="*/ 723 w 1555"/>
                <a:gd name="T1" fmla="*/ 397 h 1223"/>
                <a:gd name="T2" fmla="*/ 722 w 1555"/>
                <a:gd name="T3" fmla="*/ 397 h 1223"/>
                <a:gd name="T4" fmla="*/ 664 w 1555"/>
                <a:gd name="T5" fmla="*/ 479 h 1223"/>
                <a:gd name="T6" fmla="*/ 838 w 1555"/>
                <a:gd name="T7" fmla="*/ 1100 h 1223"/>
                <a:gd name="T8" fmla="*/ 1459 w 1555"/>
                <a:gd name="T9" fmla="*/ 926 h 1223"/>
                <a:gd name="T10" fmla="*/ 1409 w 1555"/>
                <a:gd name="T11" fmla="*/ 408 h 1223"/>
                <a:gd name="T12" fmla="*/ 868 w 1555"/>
                <a:gd name="T13" fmla="*/ 115 h 1223"/>
                <a:gd name="T14" fmla="*/ 0 w 1555"/>
                <a:gd name="T15" fmla="*/ 107 h 1223"/>
                <a:gd name="T16" fmla="*/ 615 w 1555"/>
                <a:gd name="T17" fmla="*/ 191 h 1223"/>
                <a:gd name="T18" fmla="*/ 723 w 1555"/>
                <a:gd name="T19" fmla="*/ 397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5" h="1223">
                  <a:moveTo>
                    <a:pt x="723" y="397"/>
                  </a:moveTo>
                  <a:cubicBezTo>
                    <a:pt x="723" y="397"/>
                    <a:pt x="722" y="397"/>
                    <a:pt x="722" y="397"/>
                  </a:cubicBezTo>
                  <a:cubicBezTo>
                    <a:pt x="700" y="422"/>
                    <a:pt x="681" y="449"/>
                    <a:pt x="664" y="479"/>
                  </a:cubicBezTo>
                  <a:cubicBezTo>
                    <a:pt x="540" y="699"/>
                    <a:pt x="619" y="977"/>
                    <a:pt x="838" y="1100"/>
                  </a:cubicBezTo>
                  <a:cubicBezTo>
                    <a:pt x="1058" y="1223"/>
                    <a:pt x="1336" y="1145"/>
                    <a:pt x="1459" y="926"/>
                  </a:cubicBezTo>
                  <a:cubicBezTo>
                    <a:pt x="1555" y="755"/>
                    <a:pt x="1529" y="549"/>
                    <a:pt x="1409" y="408"/>
                  </a:cubicBezTo>
                  <a:cubicBezTo>
                    <a:pt x="1314" y="282"/>
                    <a:pt x="1142" y="171"/>
                    <a:pt x="868" y="115"/>
                  </a:cubicBezTo>
                  <a:cubicBezTo>
                    <a:pt x="303" y="0"/>
                    <a:pt x="0" y="107"/>
                    <a:pt x="0" y="107"/>
                  </a:cubicBezTo>
                  <a:cubicBezTo>
                    <a:pt x="311" y="78"/>
                    <a:pt x="561" y="168"/>
                    <a:pt x="615" y="191"/>
                  </a:cubicBezTo>
                  <a:cubicBezTo>
                    <a:pt x="704" y="229"/>
                    <a:pt x="816" y="271"/>
                    <a:pt x="723" y="3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B248AAA-7671-414E-9E7A-10051DF2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661" y="3695269"/>
              <a:ext cx="1341556" cy="2338549"/>
            </a:xfrm>
            <a:custGeom>
              <a:avLst/>
              <a:gdLst>
                <a:gd name="T0" fmla="*/ 553 w 960"/>
                <a:gd name="T1" fmla="*/ 770 h 1678"/>
                <a:gd name="T2" fmla="*/ 552 w 960"/>
                <a:gd name="T3" fmla="*/ 770 h 1678"/>
                <a:gd name="T4" fmla="*/ 452 w 960"/>
                <a:gd name="T5" fmla="*/ 761 h 1678"/>
                <a:gd name="T6" fmla="*/ 5 w 960"/>
                <a:gd name="T7" fmla="*/ 1226 h 1678"/>
                <a:gd name="T8" fmla="*/ 469 w 960"/>
                <a:gd name="T9" fmla="*/ 1673 h 1678"/>
                <a:gd name="T10" fmla="*/ 891 w 960"/>
                <a:gd name="T11" fmla="*/ 1368 h 1678"/>
                <a:gd name="T12" fmla="*/ 869 w 960"/>
                <a:gd name="T13" fmla="*/ 753 h 1678"/>
                <a:gd name="T14" fmla="*/ 438 w 960"/>
                <a:gd name="T15" fmla="*/ 0 h 1678"/>
                <a:gd name="T16" fmla="*/ 676 w 960"/>
                <a:gd name="T17" fmla="*/ 573 h 1678"/>
                <a:gd name="T18" fmla="*/ 553 w 960"/>
                <a:gd name="T19" fmla="*/ 77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0" h="1678">
                  <a:moveTo>
                    <a:pt x="553" y="770"/>
                  </a:moveTo>
                  <a:cubicBezTo>
                    <a:pt x="553" y="770"/>
                    <a:pt x="552" y="770"/>
                    <a:pt x="552" y="770"/>
                  </a:cubicBezTo>
                  <a:cubicBezTo>
                    <a:pt x="520" y="764"/>
                    <a:pt x="486" y="761"/>
                    <a:pt x="452" y="761"/>
                  </a:cubicBezTo>
                  <a:cubicBezTo>
                    <a:pt x="200" y="766"/>
                    <a:pt x="0" y="974"/>
                    <a:pt x="5" y="1226"/>
                  </a:cubicBezTo>
                  <a:cubicBezTo>
                    <a:pt x="9" y="1477"/>
                    <a:pt x="217" y="1678"/>
                    <a:pt x="469" y="1673"/>
                  </a:cubicBezTo>
                  <a:cubicBezTo>
                    <a:pt x="665" y="1669"/>
                    <a:pt x="830" y="1543"/>
                    <a:pt x="891" y="1368"/>
                  </a:cubicBezTo>
                  <a:cubicBezTo>
                    <a:pt x="951" y="1222"/>
                    <a:pt x="960" y="1018"/>
                    <a:pt x="869" y="753"/>
                  </a:cubicBezTo>
                  <a:cubicBezTo>
                    <a:pt x="683" y="207"/>
                    <a:pt x="438" y="0"/>
                    <a:pt x="438" y="0"/>
                  </a:cubicBezTo>
                  <a:cubicBezTo>
                    <a:pt x="620" y="254"/>
                    <a:pt x="669" y="515"/>
                    <a:pt x="676" y="573"/>
                  </a:cubicBezTo>
                  <a:cubicBezTo>
                    <a:pt x="688" y="669"/>
                    <a:pt x="709" y="788"/>
                    <a:pt x="553" y="7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B5F073-4549-4625-9EF4-9F36DB7E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450" y="3684102"/>
              <a:ext cx="2185412" cy="1550525"/>
            </a:xfrm>
            <a:custGeom>
              <a:avLst/>
              <a:gdLst>
                <a:gd name="T0" fmla="*/ 953 w 1563"/>
                <a:gd name="T1" fmla="*/ 485 h 1112"/>
                <a:gd name="T2" fmla="*/ 953 w 1563"/>
                <a:gd name="T3" fmla="*/ 485 h 1112"/>
                <a:gd name="T4" fmla="*/ 911 w 1563"/>
                <a:gd name="T5" fmla="*/ 394 h 1112"/>
                <a:gd name="T6" fmla="*/ 285 w 1563"/>
                <a:gd name="T7" fmla="*/ 239 h 1112"/>
                <a:gd name="T8" fmla="*/ 130 w 1563"/>
                <a:gd name="T9" fmla="*/ 865 h 1112"/>
                <a:gd name="T10" fmla="*/ 605 w 1563"/>
                <a:gd name="T11" fmla="*/ 1078 h 1112"/>
                <a:gd name="T12" fmla="*/ 1127 w 1563"/>
                <a:gd name="T13" fmla="*/ 751 h 1112"/>
                <a:gd name="T14" fmla="*/ 1563 w 1563"/>
                <a:gd name="T15" fmla="*/ 0 h 1112"/>
                <a:gd name="T16" fmla="*/ 1186 w 1563"/>
                <a:gd name="T17" fmla="*/ 493 h 1112"/>
                <a:gd name="T18" fmla="*/ 953 w 1563"/>
                <a:gd name="T19" fmla="*/ 485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3" h="1112">
                  <a:moveTo>
                    <a:pt x="953" y="485"/>
                  </a:moveTo>
                  <a:cubicBezTo>
                    <a:pt x="953" y="485"/>
                    <a:pt x="953" y="485"/>
                    <a:pt x="953" y="485"/>
                  </a:cubicBezTo>
                  <a:cubicBezTo>
                    <a:pt x="943" y="454"/>
                    <a:pt x="929" y="423"/>
                    <a:pt x="911" y="394"/>
                  </a:cubicBezTo>
                  <a:cubicBezTo>
                    <a:pt x="781" y="178"/>
                    <a:pt x="501" y="109"/>
                    <a:pt x="285" y="239"/>
                  </a:cubicBezTo>
                  <a:cubicBezTo>
                    <a:pt x="69" y="369"/>
                    <a:pt x="0" y="649"/>
                    <a:pt x="130" y="865"/>
                  </a:cubicBezTo>
                  <a:cubicBezTo>
                    <a:pt x="231" y="1033"/>
                    <a:pt x="424" y="1112"/>
                    <a:pt x="605" y="1078"/>
                  </a:cubicBezTo>
                  <a:cubicBezTo>
                    <a:pt x="762" y="1057"/>
                    <a:pt x="943" y="962"/>
                    <a:pt x="1127" y="751"/>
                  </a:cubicBezTo>
                  <a:cubicBezTo>
                    <a:pt x="1506" y="317"/>
                    <a:pt x="1563" y="0"/>
                    <a:pt x="1563" y="0"/>
                  </a:cubicBezTo>
                  <a:cubicBezTo>
                    <a:pt x="1434" y="285"/>
                    <a:pt x="1232" y="458"/>
                    <a:pt x="1186" y="493"/>
                  </a:cubicBezTo>
                  <a:cubicBezTo>
                    <a:pt x="1109" y="552"/>
                    <a:pt x="1017" y="629"/>
                    <a:pt x="953" y="4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34EA6D1-815C-44FC-B45F-73A27DBA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030" y="2111244"/>
              <a:ext cx="2169460" cy="1710044"/>
            </a:xfrm>
            <a:custGeom>
              <a:avLst/>
              <a:gdLst>
                <a:gd name="T0" fmla="*/ 831 w 1552"/>
                <a:gd name="T1" fmla="*/ 827 h 1226"/>
                <a:gd name="T2" fmla="*/ 831 w 1552"/>
                <a:gd name="T3" fmla="*/ 827 h 1226"/>
                <a:gd name="T4" fmla="*/ 890 w 1552"/>
                <a:gd name="T5" fmla="*/ 745 h 1226"/>
                <a:gd name="T6" fmla="*/ 718 w 1552"/>
                <a:gd name="T7" fmla="*/ 124 h 1226"/>
                <a:gd name="T8" fmla="*/ 96 w 1552"/>
                <a:gd name="T9" fmla="*/ 296 h 1226"/>
                <a:gd name="T10" fmla="*/ 144 w 1552"/>
                <a:gd name="T11" fmla="*/ 814 h 1226"/>
                <a:gd name="T12" fmla="*/ 684 w 1552"/>
                <a:gd name="T13" fmla="*/ 1108 h 1226"/>
                <a:gd name="T14" fmla="*/ 1552 w 1552"/>
                <a:gd name="T15" fmla="*/ 1120 h 1226"/>
                <a:gd name="T16" fmla="*/ 938 w 1552"/>
                <a:gd name="T17" fmla="*/ 1034 h 1226"/>
                <a:gd name="T18" fmla="*/ 831 w 1552"/>
                <a:gd name="T19" fmla="*/ 827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2" h="1226">
                  <a:moveTo>
                    <a:pt x="831" y="827"/>
                  </a:moveTo>
                  <a:cubicBezTo>
                    <a:pt x="831" y="827"/>
                    <a:pt x="831" y="827"/>
                    <a:pt x="831" y="827"/>
                  </a:cubicBezTo>
                  <a:cubicBezTo>
                    <a:pt x="853" y="802"/>
                    <a:pt x="873" y="775"/>
                    <a:pt x="890" y="745"/>
                  </a:cubicBezTo>
                  <a:cubicBezTo>
                    <a:pt x="1014" y="526"/>
                    <a:pt x="937" y="248"/>
                    <a:pt x="718" y="124"/>
                  </a:cubicBezTo>
                  <a:cubicBezTo>
                    <a:pt x="498" y="0"/>
                    <a:pt x="220" y="77"/>
                    <a:pt x="96" y="296"/>
                  </a:cubicBezTo>
                  <a:cubicBezTo>
                    <a:pt x="0" y="466"/>
                    <a:pt x="25" y="672"/>
                    <a:pt x="144" y="814"/>
                  </a:cubicBezTo>
                  <a:cubicBezTo>
                    <a:pt x="239" y="940"/>
                    <a:pt x="410" y="1051"/>
                    <a:pt x="684" y="1108"/>
                  </a:cubicBezTo>
                  <a:cubicBezTo>
                    <a:pt x="1249" y="1226"/>
                    <a:pt x="1552" y="1120"/>
                    <a:pt x="1552" y="1120"/>
                  </a:cubicBezTo>
                  <a:cubicBezTo>
                    <a:pt x="1241" y="1148"/>
                    <a:pt x="991" y="1057"/>
                    <a:pt x="938" y="1034"/>
                  </a:cubicBezTo>
                  <a:cubicBezTo>
                    <a:pt x="849" y="995"/>
                    <a:pt x="736" y="953"/>
                    <a:pt x="831" y="82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808D632D-7C9F-4418-8026-04FDD015655E}"/>
              </a:ext>
            </a:extLst>
          </p:cNvPr>
          <p:cNvSpPr/>
          <p:nvPr/>
        </p:nvSpPr>
        <p:spPr>
          <a:xfrm>
            <a:off x="2967783" y="186129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FBE80B-1DB7-4A96-AD2D-51B49A13D789}"/>
              </a:ext>
            </a:extLst>
          </p:cNvPr>
          <p:cNvSpPr/>
          <p:nvPr/>
        </p:nvSpPr>
        <p:spPr>
          <a:xfrm>
            <a:off x="4276596" y="2636262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F18660F-1B4B-4ACF-A5C6-0BE769D4C60E}"/>
              </a:ext>
            </a:extLst>
          </p:cNvPr>
          <p:cNvSpPr/>
          <p:nvPr/>
        </p:nvSpPr>
        <p:spPr>
          <a:xfrm>
            <a:off x="4294551" y="4099621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DEDB1C-6EF7-4B3E-8809-C276323F6E7C}"/>
              </a:ext>
            </a:extLst>
          </p:cNvPr>
          <p:cNvSpPr/>
          <p:nvPr/>
        </p:nvSpPr>
        <p:spPr>
          <a:xfrm>
            <a:off x="3019723" y="4889655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C2D5E-5329-41EB-A961-37472DBA3308}"/>
              </a:ext>
            </a:extLst>
          </p:cNvPr>
          <p:cNvSpPr/>
          <p:nvPr/>
        </p:nvSpPr>
        <p:spPr>
          <a:xfrm>
            <a:off x="1682052" y="4153486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C14D72-DB54-44B9-809C-C897882188A0}"/>
              </a:ext>
            </a:extLst>
          </p:cNvPr>
          <p:cNvSpPr/>
          <p:nvPr/>
        </p:nvSpPr>
        <p:spPr>
          <a:xfrm>
            <a:off x="1664097" y="2618307"/>
            <a:ext cx="891512" cy="8915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30C2D12-1E85-4E7E-8B8C-DA426CE10EC0}"/>
              </a:ext>
            </a:extLst>
          </p:cNvPr>
          <p:cNvGrpSpPr/>
          <p:nvPr/>
        </p:nvGrpSpPr>
        <p:grpSpPr>
          <a:xfrm>
            <a:off x="3162470" y="2063659"/>
            <a:ext cx="481935" cy="480173"/>
            <a:chOff x="909638" y="1681163"/>
            <a:chExt cx="868362" cy="8651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DEDED7FA-273F-419F-9157-4C4C5404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8" y="2489200"/>
              <a:ext cx="433387" cy="57150"/>
            </a:xfrm>
            <a:custGeom>
              <a:avLst/>
              <a:gdLst>
                <a:gd name="T0" fmla="*/ 2900 w 3000"/>
                <a:gd name="T1" fmla="*/ 0 h 400"/>
                <a:gd name="T2" fmla="*/ 100 w 3000"/>
                <a:gd name="T3" fmla="*/ 0 h 400"/>
                <a:gd name="T4" fmla="*/ 0 w 3000"/>
                <a:gd name="T5" fmla="*/ 100 h 400"/>
                <a:gd name="T6" fmla="*/ 0 w 3000"/>
                <a:gd name="T7" fmla="*/ 300 h 400"/>
                <a:gd name="T8" fmla="*/ 100 w 3000"/>
                <a:gd name="T9" fmla="*/ 400 h 400"/>
                <a:gd name="T10" fmla="*/ 200 w 3000"/>
                <a:gd name="T11" fmla="*/ 300 h 400"/>
                <a:gd name="T12" fmla="*/ 200 w 3000"/>
                <a:gd name="T13" fmla="*/ 200 h 400"/>
                <a:gd name="T14" fmla="*/ 2900 w 3000"/>
                <a:gd name="T15" fmla="*/ 200 h 400"/>
                <a:gd name="T16" fmla="*/ 3000 w 3000"/>
                <a:gd name="T17" fmla="*/ 100 h 400"/>
                <a:gd name="T18" fmla="*/ 2900 w 3000"/>
                <a:gd name="T1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0" h="400">
                  <a:moveTo>
                    <a:pt x="29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900" y="200"/>
                    <a:pt x="2900" y="200"/>
                    <a:pt x="2900" y="200"/>
                  </a:cubicBezTo>
                  <a:cubicBezTo>
                    <a:pt x="2955" y="200"/>
                    <a:pt x="3000" y="155"/>
                    <a:pt x="3000" y="100"/>
                  </a:cubicBezTo>
                  <a:cubicBezTo>
                    <a:pt x="3000" y="45"/>
                    <a:pt x="2955" y="0"/>
                    <a:pt x="29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4FF3DF2E-FE84-439C-9FDC-36F715B06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941513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FF03A6A4-E9D0-48F4-A1B4-806C231A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1854200"/>
              <a:ext cx="203200" cy="317500"/>
            </a:xfrm>
            <a:custGeom>
              <a:avLst/>
              <a:gdLst>
                <a:gd name="T0" fmla="*/ 1300 w 1400"/>
                <a:gd name="T1" fmla="*/ 0 h 2200"/>
                <a:gd name="T2" fmla="*/ 100 w 1400"/>
                <a:gd name="T3" fmla="*/ 0 h 2200"/>
                <a:gd name="T4" fmla="*/ 0 w 1400"/>
                <a:gd name="T5" fmla="*/ 100 h 2200"/>
                <a:gd name="T6" fmla="*/ 0 w 1400"/>
                <a:gd name="T7" fmla="*/ 2100 h 2200"/>
                <a:gd name="T8" fmla="*/ 100 w 1400"/>
                <a:gd name="T9" fmla="*/ 2200 h 2200"/>
                <a:gd name="T10" fmla="*/ 200 w 1400"/>
                <a:gd name="T11" fmla="*/ 2100 h 2200"/>
                <a:gd name="T12" fmla="*/ 200 w 1400"/>
                <a:gd name="T13" fmla="*/ 200 h 2200"/>
                <a:gd name="T14" fmla="*/ 1300 w 1400"/>
                <a:gd name="T15" fmla="*/ 200 h 2200"/>
                <a:gd name="T16" fmla="*/ 1400 w 1400"/>
                <a:gd name="T17" fmla="*/ 100 h 2200"/>
                <a:gd name="T18" fmla="*/ 1300 w 1400"/>
                <a:gd name="T19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0" h="22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0" y="2155"/>
                    <a:pt x="45" y="2200"/>
                    <a:pt x="100" y="2200"/>
                  </a:cubicBezTo>
                  <a:cubicBezTo>
                    <a:pt x="155" y="2200"/>
                    <a:pt x="200" y="2155"/>
                    <a:pt x="200" y="21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1300" y="200"/>
                    <a:pt x="1300" y="200"/>
                    <a:pt x="1300" y="200"/>
                  </a:cubicBezTo>
                  <a:cubicBezTo>
                    <a:pt x="1355" y="200"/>
                    <a:pt x="1400" y="155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1D16B4EF-2447-4E8B-A0DB-1FF540DC2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287588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70B8129A-F634-46FD-8E8F-2DD157E40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200275"/>
              <a:ext cx="144462" cy="346075"/>
            </a:xfrm>
            <a:custGeom>
              <a:avLst/>
              <a:gdLst>
                <a:gd name="T0" fmla="*/ 500 w 1000"/>
                <a:gd name="T1" fmla="*/ 0 h 2400"/>
                <a:gd name="T2" fmla="*/ 0 w 1000"/>
                <a:gd name="T3" fmla="*/ 1300 h 2400"/>
                <a:gd name="T4" fmla="*/ 400 w 1000"/>
                <a:gd name="T5" fmla="*/ 1790 h 2400"/>
                <a:gd name="T6" fmla="*/ 400 w 1000"/>
                <a:gd name="T7" fmla="*/ 2300 h 2400"/>
                <a:gd name="T8" fmla="*/ 500 w 1000"/>
                <a:gd name="T9" fmla="*/ 2400 h 2400"/>
                <a:gd name="T10" fmla="*/ 600 w 1000"/>
                <a:gd name="T11" fmla="*/ 2300 h 2400"/>
                <a:gd name="T12" fmla="*/ 600 w 1000"/>
                <a:gd name="T13" fmla="*/ 1790 h 2400"/>
                <a:gd name="T14" fmla="*/ 1000 w 1000"/>
                <a:gd name="T15" fmla="*/ 1300 h 2400"/>
                <a:gd name="T16" fmla="*/ 500 w 1000"/>
                <a:gd name="T17" fmla="*/ 0 h 2400"/>
                <a:gd name="T18" fmla="*/ 500 w 1000"/>
                <a:gd name="T19" fmla="*/ 1600 h 2400"/>
                <a:gd name="T20" fmla="*/ 200 w 1000"/>
                <a:gd name="T21" fmla="*/ 1300 h 2400"/>
                <a:gd name="T22" fmla="*/ 500 w 1000"/>
                <a:gd name="T23" fmla="*/ 200 h 2400"/>
                <a:gd name="T24" fmla="*/ 800 w 1000"/>
                <a:gd name="T25" fmla="*/ 1300 h 2400"/>
                <a:gd name="T26" fmla="*/ 500 w 1000"/>
                <a:gd name="T27" fmla="*/ 16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0" h="2400">
                  <a:moveTo>
                    <a:pt x="500" y="0"/>
                  </a:moveTo>
                  <a:cubicBezTo>
                    <a:pt x="6" y="0"/>
                    <a:pt x="0" y="1287"/>
                    <a:pt x="0" y="1300"/>
                  </a:cubicBezTo>
                  <a:cubicBezTo>
                    <a:pt x="0" y="1541"/>
                    <a:pt x="172" y="1743"/>
                    <a:pt x="400" y="1790"/>
                  </a:cubicBezTo>
                  <a:cubicBezTo>
                    <a:pt x="400" y="2300"/>
                    <a:pt x="400" y="2300"/>
                    <a:pt x="400" y="2300"/>
                  </a:cubicBezTo>
                  <a:cubicBezTo>
                    <a:pt x="400" y="2355"/>
                    <a:pt x="445" y="2400"/>
                    <a:pt x="500" y="2400"/>
                  </a:cubicBezTo>
                  <a:cubicBezTo>
                    <a:pt x="555" y="2400"/>
                    <a:pt x="600" y="2355"/>
                    <a:pt x="600" y="2300"/>
                  </a:cubicBezTo>
                  <a:cubicBezTo>
                    <a:pt x="600" y="1790"/>
                    <a:pt x="600" y="1790"/>
                    <a:pt x="600" y="1790"/>
                  </a:cubicBezTo>
                  <a:cubicBezTo>
                    <a:pt x="828" y="1743"/>
                    <a:pt x="1000" y="1541"/>
                    <a:pt x="1000" y="1300"/>
                  </a:cubicBezTo>
                  <a:cubicBezTo>
                    <a:pt x="1000" y="1287"/>
                    <a:pt x="994" y="0"/>
                    <a:pt x="500" y="0"/>
                  </a:cubicBezTo>
                  <a:close/>
                  <a:moveTo>
                    <a:pt x="500" y="1600"/>
                  </a:moveTo>
                  <a:cubicBezTo>
                    <a:pt x="335" y="1600"/>
                    <a:pt x="200" y="1465"/>
                    <a:pt x="200" y="1300"/>
                  </a:cubicBezTo>
                  <a:cubicBezTo>
                    <a:pt x="200" y="802"/>
                    <a:pt x="334" y="200"/>
                    <a:pt x="500" y="200"/>
                  </a:cubicBezTo>
                  <a:cubicBezTo>
                    <a:pt x="666" y="200"/>
                    <a:pt x="800" y="802"/>
                    <a:pt x="800" y="1300"/>
                  </a:cubicBezTo>
                  <a:cubicBezTo>
                    <a:pt x="800" y="1465"/>
                    <a:pt x="665" y="1600"/>
                    <a:pt x="500" y="1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CFDF85DF-FEEC-4392-9B37-A8D0DF812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114550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300 h 800"/>
                <a:gd name="T8" fmla="*/ 100 w 600"/>
                <a:gd name="T9" fmla="*/ 400 h 800"/>
                <a:gd name="T10" fmla="*/ 200 w 600"/>
                <a:gd name="T11" fmla="*/ 300 h 800"/>
                <a:gd name="T12" fmla="*/ 200 w 600"/>
                <a:gd name="T13" fmla="*/ 200 h 800"/>
                <a:gd name="T14" fmla="*/ 400 w 600"/>
                <a:gd name="T15" fmla="*/ 200 h 800"/>
                <a:gd name="T16" fmla="*/ 400 w 600"/>
                <a:gd name="T17" fmla="*/ 700 h 800"/>
                <a:gd name="T18" fmla="*/ 500 w 600"/>
                <a:gd name="T19" fmla="*/ 800 h 800"/>
                <a:gd name="T20" fmla="*/ 600 w 600"/>
                <a:gd name="T21" fmla="*/ 700 h 800"/>
                <a:gd name="T22" fmla="*/ 600 w 600"/>
                <a:gd name="T23" fmla="*/ 100 h 800"/>
                <a:gd name="T24" fmla="*/ 500 w 600"/>
                <a:gd name="T25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55"/>
                    <a:pt x="45" y="400"/>
                    <a:pt x="100" y="400"/>
                  </a:cubicBezTo>
                  <a:cubicBezTo>
                    <a:pt x="155" y="400"/>
                    <a:pt x="200" y="355"/>
                    <a:pt x="200" y="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700"/>
                    <a:pt x="400" y="700"/>
                    <a:pt x="400" y="700"/>
                  </a:cubicBezTo>
                  <a:cubicBezTo>
                    <a:pt x="400" y="755"/>
                    <a:pt x="445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6B7E757-F657-4C8D-837A-D0E67F27E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1941513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1D8AC800-3BD6-4B5C-ADE7-E63BD194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1941513"/>
              <a:ext cx="87312" cy="114300"/>
            </a:xfrm>
            <a:custGeom>
              <a:avLst/>
              <a:gdLst>
                <a:gd name="T0" fmla="*/ 500 w 600"/>
                <a:gd name="T1" fmla="*/ 0 h 800"/>
                <a:gd name="T2" fmla="*/ 100 w 600"/>
                <a:gd name="T3" fmla="*/ 0 h 800"/>
                <a:gd name="T4" fmla="*/ 0 w 600"/>
                <a:gd name="T5" fmla="*/ 100 h 800"/>
                <a:gd name="T6" fmla="*/ 0 w 600"/>
                <a:gd name="T7" fmla="*/ 700 h 800"/>
                <a:gd name="T8" fmla="*/ 100 w 600"/>
                <a:gd name="T9" fmla="*/ 800 h 800"/>
                <a:gd name="T10" fmla="*/ 500 w 600"/>
                <a:gd name="T11" fmla="*/ 800 h 800"/>
                <a:gd name="T12" fmla="*/ 600 w 600"/>
                <a:gd name="T13" fmla="*/ 700 h 800"/>
                <a:gd name="T14" fmla="*/ 600 w 600"/>
                <a:gd name="T15" fmla="*/ 100 h 800"/>
                <a:gd name="T16" fmla="*/ 500 w 600"/>
                <a:gd name="T17" fmla="*/ 0 h 800"/>
                <a:gd name="T18" fmla="*/ 400 w 600"/>
                <a:gd name="T19" fmla="*/ 600 h 800"/>
                <a:gd name="T20" fmla="*/ 200 w 600"/>
                <a:gd name="T21" fmla="*/ 600 h 800"/>
                <a:gd name="T22" fmla="*/ 200 w 600"/>
                <a:gd name="T23" fmla="*/ 200 h 800"/>
                <a:gd name="T24" fmla="*/ 400 w 600"/>
                <a:gd name="T25" fmla="*/ 200 h 800"/>
                <a:gd name="T26" fmla="*/ 400 w 600"/>
                <a:gd name="T27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  <a:moveTo>
                    <a:pt x="400" y="600"/>
                  </a:moveTo>
                  <a:cubicBezTo>
                    <a:pt x="200" y="600"/>
                    <a:pt x="200" y="600"/>
                    <a:pt x="200" y="6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6ED1284-46E9-4774-94BE-4941C75036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941513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39B922E-4684-4598-AEC4-FCD99A22F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800" y="1854200"/>
              <a:ext cx="203200" cy="692150"/>
            </a:xfrm>
            <a:custGeom>
              <a:avLst/>
              <a:gdLst>
                <a:gd name="T0" fmla="*/ 1300 w 1400"/>
                <a:gd name="T1" fmla="*/ 0 h 4800"/>
                <a:gd name="T2" fmla="*/ 100 w 1400"/>
                <a:gd name="T3" fmla="*/ 0 h 4800"/>
                <a:gd name="T4" fmla="*/ 0 w 1400"/>
                <a:gd name="T5" fmla="*/ 100 h 4800"/>
                <a:gd name="T6" fmla="*/ 100 w 1400"/>
                <a:gd name="T7" fmla="*/ 200 h 4800"/>
                <a:gd name="T8" fmla="*/ 1200 w 1400"/>
                <a:gd name="T9" fmla="*/ 200 h 4800"/>
                <a:gd name="T10" fmla="*/ 1200 w 1400"/>
                <a:gd name="T11" fmla="*/ 4218 h 4800"/>
                <a:gd name="T12" fmla="*/ 1100 w 1400"/>
                <a:gd name="T13" fmla="*/ 4200 h 4800"/>
                <a:gd name="T14" fmla="*/ 1049 w 1400"/>
                <a:gd name="T15" fmla="*/ 4204 h 4800"/>
                <a:gd name="T16" fmla="*/ 700 w 1400"/>
                <a:gd name="T17" fmla="*/ 4000 h 4800"/>
                <a:gd name="T18" fmla="*/ 351 w 1400"/>
                <a:gd name="T19" fmla="*/ 4204 h 4800"/>
                <a:gd name="T20" fmla="*/ 300 w 1400"/>
                <a:gd name="T21" fmla="*/ 4200 h 4800"/>
                <a:gd name="T22" fmla="*/ 0 w 1400"/>
                <a:gd name="T23" fmla="*/ 4500 h 4800"/>
                <a:gd name="T24" fmla="*/ 300 w 1400"/>
                <a:gd name="T25" fmla="*/ 4800 h 4800"/>
                <a:gd name="T26" fmla="*/ 1100 w 1400"/>
                <a:gd name="T27" fmla="*/ 4800 h 4800"/>
                <a:gd name="T28" fmla="*/ 1400 w 1400"/>
                <a:gd name="T29" fmla="*/ 4500 h 4800"/>
                <a:gd name="T30" fmla="*/ 1400 w 1400"/>
                <a:gd name="T31" fmla="*/ 100 h 4800"/>
                <a:gd name="T32" fmla="*/ 1300 w 1400"/>
                <a:gd name="T33" fmla="*/ 0 h 4800"/>
                <a:gd name="T34" fmla="*/ 1100 w 1400"/>
                <a:gd name="T35" fmla="*/ 4600 h 4800"/>
                <a:gd name="T36" fmla="*/ 300 w 1400"/>
                <a:gd name="T37" fmla="*/ 4600 h 4800"/>
                <a:gd name="T38" fmla="*/ 200 w 1400"/>
                <a:gd name="T39" fmla="*/ 4500 h 4800"/>
                <a:gd name="T40" fmla="*/ 300 w 1400"/>
                <a:gd name="T41" fmla="*/ 4400 h 4800"/>
                <a:gd name="T42" fmla="*/ 354 w 1400"/>
                <a:gd name="T43" fmla="*/ 4416 h 4800"/>
                <a:gd name="T44" fmla="*/ 446 w 1400"/>
                <a:gd name="T45" fmla="*/ 4425 h 4800"/>
                <a:gd name="T46" fmla="*/ 506 w 1400"/>
                <a:gd name="T47" fmla="*/ 4355 h 4800"/>
                <a:gd name="T48" fmla="*/ 700 w 1400"/>
                <a:gd name="T49" fmla="*/ 4200 h 4800"/>
                <a:gd name="T50" fmla="*/ 894 w 1400"/>
                <a:gd name="T51" fmla="*/ 4355 h 4800"/>
                <a:gd name="T52" fmla="*/ 954 w 1400"/>
                <a:gd name="T53" fmla="*/ 4425 h 4800"/>
                <a:gd name="T54" fmla="*/ 1046 w 1400"/>
                <a:gd name="T55" fmla="*/ 4416 h 4800"/>
                <a:gd name="T56" fmla="*/ 1200 w 1400"/>
                <a:gd name="T57" fmla="*/ 4500 h 4800"/>
                <a:gd name="T58" fmla="*/ 1100 w 1400"/>
                <a:gd name="T59" fmla="*/ 46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0" h="4800">
                  <a:moveTo>
                    <a:pt x="13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00" y="200"/>
                    <a:pt x="1200" y="200"/>
                    <a:pt x="1200" y="200"/>
                  </a:cubicBezTo>
                  <a:cubicBezTo>
                    <a:pt x="1200" y="4218"/>
                    <a:pt x="1200" y="4218"/>
                    <a:pt x="1200" y="4218"/>
                  </a:cubicBezTo>
                  <a:cubicBezTo>
                    <a:pt x="1169" y="4207"/>
                    <a:pt x="1135" y="4200"/>
                    <a:pt x="1100" y="4200"/>
                  </a:cubicBezTo>
                  <a:cubicBezTo>
                    <a:pt x="1083" y="4200"/>
                    <a:pt x="1066" y="4201"/>
                    <a:pt x="1049" y="4204"/>
                  </a:cubicBezTo>
                  <a:cubicBezTo>
                    <a:pt x="980" y="4080"/>
                    <a:pt x="848" y="4000"/>
                    <a:pt x="700" y="4000"/>
                  </a:cubicBezTo>
                  <a:cubicBezTo>
                    <a:pt x="552" y="4000"/>
                    <a:pt x="420" y="4080"/>
                    <a:pt x="351" y="4204"/>
                  </a:cubicBezTo>
                  <a:cubicBezTo>
                    <a:pt x="335" y="4201"/>
                    <a:pt x="317" y="4200"/>
                    <a:pt x="300" y="4200"/>
                  </a:cubicBezTo>
                  <a:cubicBezTo>
                    <a:pt x="135" y="4200"/>
                    <a:pt x="0" y="4335"/>
                    <a:pt x="0" y="4500"/>
                  </a:cubicBezTo>
                  <a:cubicBezTo>
                    <a:pt x="0" y="4665"/>
                    <a:pt x="135" y="4800"/>
                    <a:pt x="300" y="4800"/>
                  </a:cubicBezTo>
                  <a:cubicBezTo>
                    <a:pt x="1100" y="4800"/>
                    <a:pt x="1100" y="4800"/>
                    <a:pt x="1100" y="4800"/>
                  </a:cubicBezTo>
                  <a:cubicBezTo>
                    <a:pt x="1265" y="4800"/>
                    <a:pt x="1400" y="4665"/>
                    <a:pt x="1400" y="4500"/>
                  </a:cubicBezTo>
                  <a:cubicBezTo>
                    <a:pt x="1400" y="100"/>
                    <a:pt x="1400" y="100"/>
                    <a:pt x="1400" y="100"/>
                  </a:cubicBezTo>
                  <a:cubicBezTo>
                    <a:pt x="1400" y="45"/>
                    <a:pt x="1355" y="0"/>
                    <a:pt x="1300" y="0"/>
                  </a:cubicBezTo>
                  <a:close/>
                  <a:moveTo>
                    <a:pt x="1100" y="4600"/>
                  </a:moveTo>
                  <a:cubicBezTo>
                    <a:pt x="300" y="4600"/>
                    <a:pt x="300" y="4600"/>
                    <a:pt x="300" y="4600"/>
                  </a:cubicBezTo>
                  <a:cubicBezTo>
                    <a:pt x="245" y="4600"/>
                    <a:pt x="200" y="4555"/>
                    <a:pt x="200" y="4500"/>
                  </a:cubicBezTo>
                  <a:cubicBezTo>
                    <a:pt x="200" y="4445"/>
                    <a:pt x="245" y="4400"/>
                    <a:pt x="300" y="4400"/>
                  </a:cubicBezTo>
                  <a:cubicBezTo>
                    <a:pt x="319" y="4400"/>
                    <a:pt x="337" y="4405"/>
                    <a:pt x="354" y="4416"/>
                  </a:cubicBezTo>
                  <a:cubicBezTo>
                    <a:pt x="382" y="4434"/>
                    <a:pt x="416" y="4437"/>
                    <a:pt x="446" y="4425"/>
                  </a:cubicBezTo>
                  <a:cubicBezTo>
                    <a:pt x="476" y="4413"/>
                    <a:pt x="499" y="4387"/>
                    <a:pt x="506" y="4355"/>
                  </a:cubicBezTo>
                  <a:cubicBezTo>
                    <a:pt x="527" y="4264"/>
                    <a:pt x="607" y="4200"/>
                    <a:pt x="700" y="4200"/>
                  </a:cubicBezTo>
                  <a:cubicBezTo>
                    <a:pt x="793" y="4200"/>
                    <a:pt x="873" y="4264"/>
                    <a:pt x="894" y="4355"/>
                  </a:cubicBezTo>
                  <a:cubicBezTo>
                    <a:pt x="902" y="4387"/>
                    <a:pt x="924" y="4413"/>
                    <a:pt x="954" y="4425"/>
                  </a:cubicBezTo>
                  <a:cubicBezTo>
                    <a:pt x="984" y="4437"/>
                    <a:pt x="1018" y="4434"/>
                    <a:pt x="1046" y="4416"/>
                  </a:cubicBezTo>
                  <a:cubicBezTo>
                    <a:pt x="1111" y="4374"/>
                    <a:pt x="1200" y="4426"/>
                    <a:pt x="1200" y="4500"/>
                  </a:cubicBezTo>
                  <a:cubicBezTo>
                    <a:pt x="1200" y="4555"/>
                    <a:pt x="1155" y="4600"/>
                    <a:pt x="1100" y="46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A3422861-CCDD-4A37-A563-31FD7E57F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1768475"/>
              <a:ext cx="87312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CCDC92A5-9FD6-4023-91C4-361C39600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3188" y="2114550"/>
              <a:ext cx="87312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6">
              <a:extLst>
                <a:ext uri="{FF2B5EF4-FFF2-40B4-BE49-F238E27FC236}">
                  <a16:creationId xmlns:a16="http://schemas.microsoft.com/office/drawing/2014/main" id="{4668A30D-38B0-44CB-951F-A274209ED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1768475"/>
              <a:ext cx="85725" cy="114300"/>
            </a:xfrm>
            <a:custGeom>
              <a:avLst/>
              <a:gdLst>
                <a:gd name="T0" fmla="*/ 100 w 600"/>
                <a:gd name="T1" fmla="*/ 800 h 800"/>
                <a:gd name="T2" fmla="*/ 500 w 600"/>
                <a:gd name="T3" fmla="*/ 800 h 800"/>
                <a:gd name="T4" fmla="*/ 600 w 600"/>
                <a:gd name="T5" fmla="*/ 700 h 800"/>
                <a:gd name="T6" fmla="*/ 600 w 600"/>
                <a:gd name="T7" fmla="*/ 100 h 800"/>
                <a:gd name="T8" fmla="*/ 500 w 600"/>
                <a:gd name="T9" fmla="*/ 0 h 800"/>
                <a:gd name="T10" fmla="*/ 100 w 600"/>
                <a:gd name="T11" fmla="*/ 0 h 800"/>
                <a:gd name="T12" fmla="*/ 0 w 600"/>
                <a:gd name="T13" fmla="*/ 100 h 800"/>
                <a:gd name="T14" fmla="*/ 0 w 600"/>
                <a:gd name="T15" fmla="*/ 700 h 800"/>
                <a:gd name="T16" fmla="*/ 100 w 600"/>
                <a:gd name="T17" fmla="*/ 8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100" y="800"/>
                  </a:move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55"/>
                    <a:pt x="45" y="800"/>
                    <a:pt x="100" y="8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3792FCA3-4B5E-41C3-B1DA-FC0D0034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371725"/>
              <a:ext cx="30162" cy="30162"/>
            </a:xfrm>
            <a:custGeom>
              <a:avLst/>
              <a:gdLst>
                <a:gd name="T0" fmla="*/ 29 w 200"/>
                <a:gd name="T1" fmla="*/ 37 h 208"/>
                <a:gd name="T2" fmla="*/ 0 w 200"/>
                <a:gd name="T3" fmla="*/ 108 h 208"/>
                <a:gd name="T4" fmla="*/ 29 w 200"/>
                <a:gd name="T5" fmla="*/ 179 h 208"/>
                <a:gd name="T6" fmla="*/ 100 w 200"/>
                <a:gd name="T7" fmla="*/ 208 h 208"/>
                <a:gd name="T8" fmla="*/ 171 w 200"/>
                <a:gd name="T9" fmla="*/ 179 h 208"/>
                <a:gd name="T10" fmla="*/ 200 w 200"/>
                <a:gd name="T11" fmla="*/ 108 h 208"/>
                <a:gd name="T12" fmla="*/ 171 w 200"/>
                <a:gd name="T13" fmla="*/ 37 h 208"/>
                <a:gd name="T14" fmla="*/ 29 w 200"/>
                <a:gd name="T15" fmla="*/ 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08">
                  <a:moveTo>
                    <a:pt x="29" y="37"/>
                  </a:moveTo>
                  <a:cubicBezTo>
                    <a:pt x="11" y="56"/>
                    <a:pt x="0" y="82"/>
                    <a:pt x="0" y="108"/>
                  </a:cubicBezTo>
                  <a:cubicBezTo>
                    <a:pt x="0" y="134"/>
                    <a:pt x="11" y="160"/>
                    <a:pt x="29" y="179"/>
                  </a:cubicBezTo>
                  <a:cubicBezTo>
                    <a:pt x="48" y="197"/>
                    <a:pt x="74" y="208"/>
                    <a:pt x="100" y="208"/>
                  </a:cubicBezTo>
                  <a:cubicBezTo>
                    <a:pt x="126" y="208"/>
                    <a:pt x="152" y="197"/>
                    <a:pt x="171" y="179"/>
                  </a:cubicBezTo>
                  <a:cubicBezTo>
                    <a:pt x="189" y="160"/>
                    <a:pt x="200" y="134"/>
                    <a:pt x="200" y="108"/>
                  </a:cubicBezTo>
                  <a:cubicBezTo>
                    <a:pt x="200" y="82"/>
                    <a:pt x="189" y="56"/>
                    <a:pt x="171" y="37"/>
                  </a:cubicBezTo>
                  <a:cubicBezTo>
                    <a:pt x="133" y="0"/>
                    <a:pt x="67" y="0"/>
                    <a:pt x="29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8CBF256-4799-47F1-8E94-6008B267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725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700"/>
                    <a:pt x="0" y="700"/>
                    <a:pt x="0" y="700"/>
                  </a:cubicBez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63C3FF41-7AE1-49DE-89EE-91360370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287588"/>
              <a:ext cx="290512" cy="173037"/>
            </a:xfrm>
            <a:custGeom>
              <a:avLst/>
              <a:gdLst>
                <a:gd name="T0" fmla="*/ 0 w 2000"/>
                <a:gd name="T1" fmla="*/ 100 h 1200"/>
                <a:gd name="T2" fmla="*/ 100 w 2000"/>
                <a:gd name="T3" fmla="*/ 200 h 1200"/>
                <a:gd name="T4" fmla="*/ 400 w 2000"/>
                <a:gd name="T5" fmla="*/ 200 h 1200"/>
                <a:gd name="T6" fmla="*/ 400 w 2000"/>
                <a:gd name="T7" fmla="*/ 1100 h 1200"/>
                <a:gd name="T8" fmla="*/ 500 w 2000"/>
                <a:gd name="T9" fmla="*/ 1200 h 1200"/>
                <a:gd name="T10" fmla="*/ 600 w 2000"/>
                <a:gd name="T11" fmla="*/ 1100 h 1200"/>
                <a:gd name="T12" fmla="*/ 600 w 2000"/>
                <a:gd name="T13" fmla="*/ 200 h 1200"/>
                <a:gd name="T14" fmla="*/ 1400 w 2000"/>
                <a:gd name="T15" fmla="*/ 200 h 1200"/>
                <a:gd name="T16" fmla="*/ 1400 w 2000"/>
                <a:gd name="T17" fmla="*/ 1100 h 1200"/>
                <a:gd name="T18" fmla="*/ 1500 w 2000"/>
                <a:gd name="T19" fmla="*/ 1200 h 1200"/>
                <a:gd name="T20" fmla="*/ 1600 w 2000"/>
                <a:gd name="T21" fmla="*/ 1100 h 1200"/>
                <a:gd name="T22" fmla="*/ 1600 w 2000"/>
                <a:gd name="T23" fmla="*/ 200 h 1200"/>
                <a:gd name="T24" fmla="*/ 1900 w 2000"/>
                <a:gd name="T25" fmla="*/ 200 h 1200"/>
                <a:gd name="T26" fmla="*/ 2000 w 2000"/>
                <a:gd name="T27" fmla="*/ 100 h 1200"/>
                <a:gd name="T28" fmla="*/ 1900 w 2000"/>
                <a:gd name="T29" fmla="*/ 0 h 1200"/>
                <a:gd name="T30" fmla="*/ 100 w 2000"/>
                <a:gd name="T31" fmla="*/ 0 h 1200"/>
                <a:gd name="T32" fmla="*/ 0 w 2000"/>
                <a:gd name="T33" fmla="*/ 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" h="1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400" y="200"/>
                    <a:pt x="400" y="200"/>
                    <a:pt x="400" y="200"/>
                  </a:cubicBezTo>
                  <a:cubicBezTo>
                    <a:pt x="400" y="1100"/>
                    <a:pt x="400" y="1100"/>
                    <a:pt x="400" y="1100"/>
                  </a:cubicBezTo>
                  <a:cubicBezTo>
                    <a:pt x="400" y="1155"/>
                    <a:pt x="445" y="1200"/>
                    <a:pt x="500" y="1200"/>
                  </a:cubicBezTo>
                  <a:cubicBezTo>
                    <a:pt x="555" y="1200"/>
                    <a:pt x="600" y="1155"/>
                    <a:pt x="600" y="1100"/>
                  </a:cubicBezTo>
                  <a:cubicBezTo>
                    <a:pt x="600" y="200"/>
                    <a:pt x="600" y="200"/>
                    <a:pt x="600" y="200"/>
                  </a:cubicBezTo>
                  <a:cubicBezTo>
                    <a:pt x="1400" y="200"/>
                    <a:pt x="1400" y="200"/>
                    <a:pt x="1400" y="200"/>
                  </a:cubicBezTo>
                  <a:cubicBezTo>
                    <a:pt x="1400" y="1100"/>
                    <a:pt x="1400" y="1100"/>
                    <a:pt x="1400" y="1100"/>
                  </a:cubicBezTo>
                  <a:cubicBezTo>
                    <a:pt x="1400" y="1155"/>
                    <a:pt x="1445" y="1200"/>
                    <a:pt x="1500" y="1200"/>
                  </a:cubicBezTo>
                  <a:cubicBezTo>
                    <a:pt x="1555" y="1200"/>
                    <a:pt x="1600" y="1155"/>
                    <a:pt x="1600" y="1100"/>
                  </a:cubicBezTo>
                  <a:cubicBezTo>
                    <a:pt x="1600" y="200"/>
                    <a:pt x="1600" y="200"/>
                    <a:pt x="1600" y="200"/>
                  </a:cubicBezTo>
                  <a:cubicBezTo>
                    <a:pt x="1900" y="200"/>
                    <a:pt x="1900" y="200"/>
                    <a:pt x="1900" y="200"/>
                  </a:cubicBezTo>
                  <a:cubicBezTo>
                    <a:pt x="1955" y="200"/>
                    <a:pt x="2000" y="155"/>
                    <a:pt x="2000" y="100"/>
                  </a:cubicBezTo>
                  <a:cubicBezTo>
                    <a:pt x="2000" y="45"/>
                    <a:pt x="1955" y="0"/>
                    <a:pt x="19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A886419-D79F-4B06-89E1-77E15BE5F1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4963" y="2114550"/>
              <a:ext cx="85725" cy="114300"/>
            </a:xfrm>
            <a:custGeom>
              <a:avLst/>
              <a:gdLst>
                <a:gd name="T0" fmla="*/ 0 w 600"/>
                <a:gd name="T1" fmla="*/ 700 h 800"/>
                <a:gd name="T2" fmla="*/ 100 w 600"/>
                <a:gd name="T3" fmla="*/ 800 h 800"/>
                <a:gd name="T4" fmla="*/ 500 w 600"/>
                <a:gd name="T5" fmla="*/ 800 h 800"/>
                <a:gd name="T6" fmla="*/ 600 w 600"/>
                <a:gd name="T7" fmla="*/ 700 h 800"/>
                <a:gd name="T8" fmla="*/ 600 w 600"/>
                <a:gd name="T9" fmla="*/ 100 h 800"/>
                <a:gd name="T10" fmla="*/ 500 w 600"/>
                <a:gd name="T11" fmla="*/ 0 h 800"/>
                <a:gd name="T12" fmla="*/ 100 w 600"/>
                <a:gd name="T13" fmla="*/ 0 h 800"/>
                <a:gd name="T14" fmla="*/ 0 w 600"/>
                <a:gd name="T15" fmla="*/ 100 h 800"/>
                <a:gd name="T16" fmla="*/ 0 w 600"/>
                <a:gd name="T17" fmla="*/ 700 h 800"/>
                <a:gd name="T18" fmla="*/ 200 w 600"/>
                <a:gd name="T19" fmla="*/ 200 h 800"/>
                <a:gd name="T20" fmla="*/ 400 w 600"/>
                <a:gd name="T21" fmla="*/ 200 h 800"/>
                <a:gd name="T22" fmla="*/ 400 w 600"/>
                <a:gd name="T23" fmla="*/ 600 h 800"/>
                <a:gd name="T24" fmla="*/ 200 w 600"/>
                <a:gd name="T25" fmla="*/ 600 h 800"/>
                <a:gd name="T26" fmla="*/ 200 w 600"/>
                <a:gd name="T27" fmla="*/ 2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800">
                  <a:moveTo>
                    <a:pt x="0" y="700"/>
                  </a:moveTo>
                  <a:cubicBezTo>
                    <a:pt x="0" y="755"/>
                    <a:pt x="45" y="800"/>
                    <a:pt x="100" y="800"/>
                  </a:cubicBezTo>
                  <a:cubicBezTo>
                    <a:pt x="500" y="800"/>
                    <a:pt x="500" y="800"/>
                    <a:pt x="500" y="800"/>
                  </a:cubicBezTo>
                  <a:cubicBezTo>
                    <a:pt x="555" y="800"/>
                    <a:pt x="600" y="755"/>
                    <a:pt x="600" y="700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700"/>
                  </a:lnTo>
                  <a:close/>
                  <a:moveTo>
                    <a:pt x="200" y="200"/>
                  </a:moveTo>
                  <a:cubicBezTo>
                    <a:pt x="400" y="200"/>
                    <a:pt x="400" y="200"/>
                    <a:pt x="400" y="200"/>
                  </a:cubicBezTo>
                  <a:cubicBezTo>
                    <a:pt x="400" y="600"/>
                    <a:pt x="400" y="600"/>
                    <a:pt x="400" y="600"/>
                  </a:cubicBezTo>
                  <a:cubicBezTo>
                    <a:pt x="200" y="600"/>
                    <a:pt x="200" y="600"/>
                    <a:pt x="200" y="600"/>
                  </a:cubicBezTo>
                  <a:lnTo>
                    <a:pt x="200" y="2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6A500D53-185B-41C3-8EDA-331618E2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681163"/>
              <a:ext cx="404812" cy="779462"/>
            </a:xfrm>
            <a:custGeom>
              <a:avLst/>
              <a:gdLst>
                <a:gd name="T0" fmla="*/ 2700 w 2800"/>
                <a:gd name="T1" fmla="*/ 0 h 5400"/>
                <a:gd name="T2" fmla="*/ 100 w 2800"/>
                <a:gd name="T3" fmla="*/ 0 h 5400"/>
                <a:gd name="T4" fmla="*/ 0 w 2800"/>
                <a:gd name="T5" fmla="*/ 100 h 5400"/>
                <a:gd name="T6" fmla="*/ 0 w 2800"/>
                <a:gd name="T7" fmla="*/ 5300 h 5400"/>
                <a:gd name="T8" fmla="*/ 100 w 2800"/>
                <a:gd name="T9" fmla="*/ 5400 h 5400"/>
                <a:gd name="T10" fmla="*/ 200 w 2800"/>
                <a:gd name="T11" fmla="*/ 5300 h 5400"/>
                <a:gd name="T12" fmla="*/ 200 w 2800"/>
                <a:gd name="T13" fmla="*/ 200 h 5400"/>
                <a:gd name="T14" fmla="*/ 2600 w 2800"/>
                <a:gd name="T15" fmla="*/ 200 h 5400"/>
                <a:gd name="T16" fmla="*/ 2600 w 2800"/>
                <a:gd name="T17" fmla="*/ 5300 h 5400"/>
                <a:gd name="T18" fmla="*/ 2700 w 2800"/>
                <a:gd name="T19" fmla="*/ 5400 h 5400"/>
                <a:gd name="T20" fmla="*/ 2800 w 2800"/>
                <a:gd name="T21" fmla="*/ 5300 h 5400"/>
                <a:gd name="T22" fmla="*/ 2800 w 2800"/>
                <a:gd name="T23" fmla="*/ 100 h 5400"/>
                <a:gd name="T24" fmla="*/ 2700 w 2800"/>
                <a:gd name="T25" fmla="*/ 0 h 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5400">
                  <a:moveTo>
                    <a:pt x="27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5300"/>
                    <a:pt x="0" y="5300"/>
                    <a:pt x="0" y="5300"/>
                  </a:cubicBezTo>
                  <a:cubicBezTo>
                    <a:pt x="0" y="5355"/>
                    <a:pt x="45" y="5400"/>
                    <a:pt x="100" y="5400"/>
                  </a:cubicBezTo>
                  <a:cubicBezTo>
                    <a:pt x="155" y="5400"/>
                    <a:pt x="200" y="5355"/>
                    <a:pt x="200" y="53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600" y="200"/>
                    <a:pt x="2600" y="200"/>
                    <a:pt x="2600" y="200"/>
                  </a:cubicBezTo>
                  <a:cubicBezTo>
                    <a:pt x="2600" y="5300"/>
                    <a:pt x="2600" y="5300"/>
                    <a:pt x="2600" y="5300"/>
                  </a:cubicBezTo>
                  <a:cubicBezTo>
                    <a:pt x="2600" y="5355"/>
                    <a:pt x="2645" y="5400"/>
                    <a:pt x="2700" y="5400"/>
                  </a:cubicBezTo>
                  <a:cubicBezTo>
                    <a:pt x="2755" y="5400"/>
                    <a:pt x="2800" y="5355"/>
                    <a:pt x="2800" y="5300"/>
                  </a:cubicBezTo>
                  <a:cubicBezTo>
                    <a:pt x="2800" y="100"/>
                    <a:pt x="2800" y="100"/>
                    <a:pt x="2800" y="100"/>
                  </a:cubicBezTo>
                  <a:cubicBezTo>
                    <a:pt x="2800" y="45"/>
                    <a:pt x="2755" y="0"/>
                    <a:pt x="27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E376F65-1402-4079-BD4F-99FF47771F48}"/>
              </a:ext>
            </a:extLst>
          </p:cNvPr>
          <p:cNvGrpSpPr/>
          <p:nvPr/>
        </p:nvGrpSpPr>
        <p:grpSpPr>
          <a:xfrm>
            <a:off x="4480625" y="2838178"/>
            <a:ext cx="489702" cy="485367"/>
            <a:chOff x="909638" y="2759075"/>
            <a:chExt cx="1614487" cy="1600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3279A4C3-5A7B-4BF0-ADD4-A0BC5978E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2759075"/>
              <a:ext cx="1614487" cy="1600200"/>
            </a:xfrm>
            <a:custGeom>
              <a:avLst/>
              <a:gdLst>
                <a:gd name="T0" fmla="*/ 5591 w 6046"/>
                <a:gd name="T1" fmla="*/ 1245 h 6000"/>
                <a:gd name="T2" fmla="*/ 5109 w 6046"/>
                <a:gd name="T3" fmla="*/ 1491 h 6000"/>
                <a:gd name="T4" fmla="*/ 5028 w 6046"/>
                <a:gd name="T5" fmla="*/ 1555 h 6000"/>
                <a:gd name="T6" fmla="*/ 4991 w 6046"/>
                <a:gd name="T7" fmla="*/ 1473 h 6000"/>
                <a:gd name="T8" fmla="*/ 3437 w 6046"/>
                <a:gd name="T9" fmla="*/ 0 h 6000"/>
                <a:gd name="T10" fmla="*/ 428 w 6046"/>
                <a:gd name="T11" fmla="*/ 91 h 6000"/>
                <a:gd name="T12" fmla="*/ 91 w 6046"/>
                <a:gd name="T13" fmla="*/ 373 h 6000"/>
                <a:gd name="T14" fmla="*/ 0 w 6046"/>
                <a:gd name="T15" fmla="*/ 5909 h 6000"/>
                <a:gd name="T16" fmla="*/ 4509 w 6046"/>
                <a:gd name="T17" fmla="*/ 6000 h 6000"/>
                <a:gd name="T18" fmla="*/ 4600 w 6046"/>
                <a:gd name="T19" fmla="*/ 5627 h 6000"/>
                <a:gd name="T20" fmla="*/ 5028 w 6046"/>
                <a:gd name="T21" fmla="*/ 5536 h 6000"/>
                <a:gd name="T22" fmla="*/ 5282 w 6046"/>
                <a:gd name="T23" fmla="*/ 3964 h 6000"/>
                <a:gd name="T24" fmla="*/ 5973 w 6046"/>
                <a:gd name="T25" fmla="*/ 1764 h 6000"/>
                <a:gd name="T26" fmla="*/ 3528 w 6046"/>
                <a:gd name="T27" fmla="*/ 309 h 6000"/>
                <a:gd name="T28" fmla="*/ 3528 w 6046"/>
                <a:gd name="T29" fmla="*/ 1455 h 6000"/>
                <a:gd name="T30" fmla="*/ 4419 w 6046"/>
                <a:gd name="T31" fmla="*/ 5818 h 6000"/>
                <a:gd name="T32" fmla="*/ 182 w 6046"/>
                <a:gd name="T33" fmla="*/ 555 h 6000"/>
                <a:gd name="T34" fmla="*/ 428 w 6046"/>
                <a:gd name="T35" fmla="*/ 5536 h 6000"/>
                <a:gd name="T36" fmla="*/ 4419 w 6046"/>
                <a:gd name="T37" fmla="*/ 5627 h 6000"/>
                <a:gd name="T38" fmla="*/ 4855 w 6046"/>
                <a:gd name="T39" fmla="*/ 5445 h 6000"/>
                <a:gd name="T40" fmla="*/ 609 w 6046"/>
                <a:gd name="T41" fmla="*/ 5445 h 6000"/>
                <a:gd name="T42" fmla="*/ 3346 w 6046"/>
                <a:gd name="T43" fmla="*/ 182 h 6000"/>
                <a:gd name="T44" fmla="*/ 3437 w 6046"/>
                <a:gd name="T45" fmla="*/ 1636 h 6000"/>
                <a:gd name="T46" fmla="*/ 4855 w 6046"/>
                <a:gd name="T47" fmla="*/ 2318 h 6000"/>
                <a:gd name="T48" fmla="*/ 4428 w 6046"/>
                <a:gd name="T49" fmla="*/ 3691 h 6000"/>
                <a:gd name="T50" fmla="*/ 4509 w 6046"/>
                <a:gd name="T51" fmla="*/ 4927 h 6000"/>
                <a:gd name="T52" fmla="*/ 4855 w 6046"/>
                <a:gd name="T53" fmla="*/ 4564 h 6000"/>
                <a:gd name="T54" fmla="*/ 4619 w 6046"/>
                <a:gd name="T55" fmla="*/ 4564 h 6000"/>
                <a:gd name="T56" fmla="*/ 5055 w 6046"/>
                <a:gd name="T57" fmla="*/ 3955 h 6000"/>
                <a:gd name="T58" fmla="*/ 5809 w 6046"/>
                <a:gd name="T59" fmla="*/ 1709 h 6000"/>
                <a:gd name="T60" fmla="*/ 4628 w 6046"/>
                <a:gd name="T61" fmla="*/ 3618 h 6000"/>
                <a:gd name="T62" fmla="*/ 5528 w 6046"/>
                <a:gd name="T63" fmla="*/ 1418 h 6000"/>
                <a:gd name="T64" fmla="*/ 5809 w 6046"/>
                <a:gd name="T65" fmla="*/ 1709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46" h="6000">
                  <a:moveTo>
                    <a:pt x="5737" y="1291"/>
                  </a:moveTo>
                  <a:cubicBezTo>
                    <a:pt x="5591" y="1245"/>
                    <a:pt x="5591" y="1245"/>
                    <a:pt x="5591" y="1245"/>
                  </a:cubicBezTo>
                  <a:cubicBezTo>
                    <a:pt x="5555" y="1236"/>
                    <a:pt x="5519" y="1227"/>
                    <a:pt x="5473" y="1227"/>
                  </a:cubicBezTo>
                  <a:cubicBezTo>
                    <a:pt x="5309" y="1227"/>
                    <a:pt x="5164" y="1336"/>
                    <a:pt x="5109" y="1491"/>
                  </a:cubicBezTo>
                  <a:cubicBezTo>
                    <a:pt x="5028" y="1736"/>
                    <a:pt x="5028" y="1736"/>
                    <a:pt x="5028" y="1736"/>
                  </a:cubicBezTo>
                  <a:cubicBezTo>
                    <a:pt x="5028" y="1555"/>
                    <a:pt x="5028" y="1555"/>
                    <a:pt x="5028" y="1555"/>
                  </a:cubicBezTo>
                  <a:cubicBezTo>
                    <a:pt x="5028" y="1545"/>
                    <a:pt x="5028" y="1545"/>
                    <a:pt x="5028" y="1545"/>
                  </a:cubicBezTo>
                  <a:cubicBezTo>
                    <a:pt x="5028" y="1518"/>
                    <a:pt x="5009" y="1491"/>
                    <a:pt x="4991" y="1473"/>
                  </a:cubicBezTo>
                  <a:cubicBezTo>
                    <a:pt x="3500" y="27"/>
                    <a:pt x="3500" y="27"/>
                    <a:pt x="3500" y="27"/>
                  </a:cubicBezTo>
                  <a:cubicBezTo>
                    <a:pt x="3482" y="9"/>
                    <a:pt x="3455" y="0"/>
                    <a:pt x="3437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4" y="0"/>
                    <a:pt x="428" y="36"/>
                    <a:pt x="428" y="91"/>
                  </a:cubicBezTo>
                  <a:cubicBezTo>
                    <a:pt x="428" y="373"/>
                    <a:pt x="428" y="373"/>
                    <a:pt x="428" y="373"/>
                  </a:cubicBezTo>
                  <a:cubicBezTo>
                    <a:pt x="91" y="373"/>
                    <a:pt x="91" y="373"/>
                    <a:pt x="91" y="373"/>
                  </a:cubicBezTo>
                  <a:cubicBezTo>
                    <a:pt x="37" y="373"/>
                    <a:pt x="0" y="409"/>
                    <a:pt x="0" y="464"/>
                  </a:cubicBezTo>
                  <a:cubicBezTo>
                    <a:pt x="0" y="5909"/>
                    <a:pt x="0" y="5909"/>
                    <a:pt x="0" y="5909"/>
                  </a:cubicBezTo>
                  <a:cubicBezTo>
                    <a:pt x="0" y="5964"/>
                    <a:pt x="37" y="6000"/>
                    <a:pt x="91" y="6000"/>
                  </a:cubicBezTo>
                  <a:cubicBezTo>
                    <a:pt x="4509" y="6000"/>
                    <a:pt x="4509" y="6000"/>
                    <a:pt x="4509" y="6000"/>
                  </a:cubicBezTo>
                  <a:cubicBezTo>
                    <a:pt x="4564" y="6000"/>
                    <a:pt x="4600" y="5964"/>
                    <a:pt x="4600" y="5909"/>
                  </a:cubicBezTo>
                  <a:cubicBezTo>
                    <a:pt x="4600" y="5627"/>
                    <a:pt x="4600" y="5627"/>
                    <a:pt x="4600" y="5627"/>
                  </a:cubicBezTo>
                  <a:cubicBezTo>
                    <a:pt x="4937" y="5627"/>
                    <a:pt x="4937" y="5627"/>
                    <a:pt x="4937" y="5627"/>
                  </a:cubicBezTo>
                  <a:cubicBezTo>
                    <a:pt x="4991" y="5627"/>
                    <a:pt x="5028" y="5591"/>
                    <a:pt x="5028" y="5536"/>
                  </a:cubicBezTo>
                  <a:cubicBezTo>
                    <a:pt x="5028" y="4309"/>
                    <a:pt x="5028" y="4309"/>
                    <a:pt x="5028" y="4309"/>
                  </a:cubicBezTo>
                  <a:cubicBezTo>
                    <a:pt x="5282" y="3964"/>
                    <a:pt x="5282" y="3964"/>
                    <a:pt x="5282" y="3964"/>
                  </a:cubicBezTo>
                  <a:cubicBezTo>
                    <a:pt x="5291" y="3936"/>
                    <a:pt x="5291" y="3936"/>
                    <a:pt x="5291" y="3936"/>
                  </a:cubicBezTo>
                  <a:cubicBezTo>
                    <a:pt x="5973" y="1764"/>
                    <a:pt x="5973" y="1764"/>
                    <a:pt x="5973" y="1764"/>
                  </a:cubicBezTo>
                  <a:cubicBezTo>
                    <a:pt x="6046" y="1564"/>
                    <a:pt x="5937" y="1355"/>
                    <a:pt x="5737" y="1291"/>
                  </a:cubicBezTo>
                  <a:close/>
                  <a:moveTo>
                    <a:pt x="3528" y="309"/>
                  </a:moveTo>
                  <a:cubicBezTo>
                    <a:pt x="4719" y="1455"/>
                    <a:pt x="4719" y="1455"/>
                    <a:pt x="4719" y="1455"/>
                  </a:cubicBezTo>
                  <a:cubicBezTo>
                    <a:pt x="3528" y="1455"/>
                    <a:pt x="3528" y="1455"/>
                    <a:pt x="3528" y="1455"/>
                  </a:cubicBezTo>
                  <a:lnTo>
                    <a:pt x="3528" y="309"/>
                  </a:lnTo>
                  <a:close/>
                  <a:moveTo>
                    <a:pt x="4419" y="5818"/>
                  </a:moveTo>
                  <a:cubicBezTo>
                    <a:pt x="182" y="5818"/>
                    <a:pt x="182" y="5818"/>
                    <a:pt x="182" y="5818"/>
                  </a:cubicBezTo>
                  <a:cubicBezTo>
                    <a:pt x="182" y="555"/>
                    <a:pt x="182" y="555"/>
                    <a:pt x="182" y="555"/>
                  </a:cubicBezTo>
                  <a:cubicBezTo>
                    <a:pt x="428" y="555"/>
                    <a:pt x="428" y="555"/>
                    <a:pt x="428" y="555"/>
                  </a:cubicBezTo>
                  <a:cubicBezTo>
                    <a:pt x="428" y="5536"/>
                    <a:pt x="428" y="5536"/>
                    <a:pt x="428" y="5536"/>
                  </a:cubicBezTo>
                  <a:cubicBezTo>
                    <a:pt x="428" y="5591"/>
                    <a:pt x="464" y="5627"/>
                    <a:pt x="519" y="5627"/>
                  </a:cubicBezTo>
                  <a:cubicBezTo>
                    <a:pt x="4419" y="5627"/>
                    <a:pt x="4419" y="5627"/>
                    <a:pt x="4419" y="5627"/>
                  </a:cubicBezTo>
                  <a:cubicBezTo>
                    <a:pt x="4419" y="5818"/>
                    <a:pt x="4419" y="5818"/>
                    <a:pt x="4419" y="5818"/>
                  </a:cubicBezTo>
                  <a:close/>
                  <a:moveTo>
                    <a:pt x="4855" y="5445"/>
                  </a:moveTo>
                  <a:cubicBezTo>
                    <a:pt x="4846" y="5445"/>
                    <a:pt x="4846" y="5445"/>
                    <a:pt x="4846" y="5445"/>
                  </a:cubicBezTo>
                  <a:cubicBezTo>
                    <a:pt x="609" y="5445"/>
                    <a:pt x="609" y="5445"/>
                    <a:pt x="609" y="5445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3346" y="182"/>
                    <a:pt x="3346" y="182"/>
                    <a:pt x="3346" y="182"/>
                  </a:cubicBezTo>
                  <a:cubicBezTo>
                    <a:pt x="3346" y="1545"/>
                    <a:pt x="3346" y="1545"/>
                    <a:pt x="3346" y="1545"/>
                  </a:cubicBezTo>
                  <a:cubicBezTo>
                    <a:pt x="3346" y="1600"/>
                    <a:pt x="3382" y="1636"/>
                    <a:pt x="3437" y="1636"/>
                  </a:cubicBezTo>
                  <a:cubicBezTo>
                    <a:pt x="4855" y="1636"/>
                    <a:pt x="4855" y="1636"/>
                    <a:pt x="4855" y="1636"/>
                  </a:cubicBezTo>
                  <a:cubicBezTo>
                    <a:pt x="4855" y="2318"/>
                    <a:pt x="4855" y="2318"/>
                    <a:pt x="4855" y="2318"/>
                  </a:cubicBezTo>
                  <a:cubicBezTo>
                    <a:pt x="4428" y="3664"/>
                    <a:pt x="4428" y="3664"/>
                    <a:pt x="4428" y="3664"/>
                  </a:cubicBezTo>
                  <a:cubicBezTo>
                    <a:pt x="4428" y="3691"/>
                    <a:pt x="4428" y="3691"/>
                    <a:pt x="4428" y="3691"/>
                  </a:cubicBezTo>
                  <a:cubicBezTo>
                    <a:pt x="4446" y="4845"/>
                    <a:pt x="4446" y="4845"/>
                    <a:pt x="4446" y="4845"/>
                  </a:cubicBezTo>
                  <a:cubicBezTo>
                    <a:pt x="4446" y="4882"/>
                    <a:pt x="4473" y="4918"/>
                    <a:pt x="4509" y="4927"/>
                  </a:cubicBezTo>
                  <a:cubicBezTo>
                    <a:pt x="4546" y="4936"/>
                    <a:pt x="4591" y="4927"/>
                    <a:pt x="4609" y="4891"/>
                  </a:cubicBezTo>
                  <a:cubicBezTo>
                    <a:pt x="4855" y="4564"/>
                    <a:pt x="4855" y="4564"/>
                    <a:pt x="4855" y="4564"/>
                  </a:cubicBezTo>
                  <a:cubicBezTo>
                    <a:pt x="4855" y="5445"/>
                    <a:pt x="4855" y="5445"/>
                    <a:pt x="4855" y="5445"/>
                  </a:cubicBezTo>
                  <a:close/>
                  <a:moveTo>
                    <a:pt x="4619" y="4564"/>
                  </a:moveTo>
                  <a:cubicBezTo>
                    <a:pt x="4600" y="3809"/>
                    <a:pt x="4600" y="3809"/>
                    <a:pt x="4600" y="3809"/>
                  </a:cubicBezTo>
                  <a:cubicBezTo>
                    <a:pt x="5055" y="3955"/>
                    <a:pt x="5055" y="3955"/>
                    <a:pt x="5055" y="3955"/>
                  </a:cubicBezTo>
                  <a:lnTo>
                    <a:pt x="4619" y="4564"/>
                  </a:lnTo>
                  <a:close/>
                  <a:moveTo>
                    <a:pt x="5809" y="1709"/>
                  </a:moveTo>
                  <a:cubicBezTo>
                    <a:pt x="5155" y="3791"/>
                    <a:pt x="5155" y="3791"/>
                    <a:pt x="5155" y="3791"/>
                  </a:cubicBezTo>
                  <a:cubicBezTo>
                    <a:pt x="4628" y="3618"/>
                    <a:pt x="4628" y="3618"/>
                    <a:pt x="4628" y="3618"/>
                  </a:cubicBezTo>
                  <a:cubicBezTo>
                    <a:pt x="5282" y="1545"/>
                    <a:pt x="5282" y="1545"/>
                    <a:pt x="5282" y="1545"/>
                  </a:cubicBezTo>
                  <a:cubicBezTo>
                    <a:pt x="5319" y="1445"/>
                    <a:pt x="5428" y="1382"/>
                    <a:pt x="5528" y="1418"/>
                  </a:cubicBezTo>
                  <a:cubicBezTo>
                    <a:pt x="5673" y="1464"/>
                    <a:pt x="5673" y="1464"/>
                    <a:pt x="5673" y="1464"/>
                  </a:cubicBezTo>
                  <a:cubicBezTo>
                    <a:pt x="5782" y="1491"/>
                    <a:pt x="5846" y="1609"/>
                    <a:pt x="5809" y="17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01F3240-C3E0-41CD-8030-6B57106BCD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850" y="2900363"/>
              <a:ext cx="398462" cy="295275"/>
            </a:xfrm>
            <a:custGeom>
              <a:avLst/>
              <a:gdLst>
                <a:gd name="T0" fmla="*/ 91 w 1491"/>
                <a:gd name="T1" fmla="*/ 1109 h 1109"/>
                <a:gd name="T2" fmla="*/ 1400 w 1491"/>
                <a:gd name="T3" fmla="*/ 1109 h 1109"/>
                <a:gd name="T4" fmla="*/ 1491 w 1491"/>
                <a:gd name="T5" fmla="*/ 1018 h 1109"/>
                <a:gd name="T6" fmla="*/ 1491 w 1491"/>
                <a:gd name="T7" fmla="*/ 91 h 1109"/>
                <a:gd name="T8" fmla="*/ 1400 w 1491"/>
                <a:gd name="T9" fmla="*/ 0 h 1109"/>
                <a:gd name="T10" fmla="*/ 91 w 1491"/>
                <a:gd name="T11" fmla="*/ 0 h 1109"/>
                <a:gd name="T12" fmla="*/ 0 w 1491"/>
                <a:gd name="T13" fmla="*/ 91 h 1109"/>
                <a:gd name="T14" fmla="*/ 0 w 1491"/>
                <a:gd name="T15" fmla="*/ 1018 h 1109"/>
                <a:gd name="T16" fmla="*/ 91 w 1491"/>
                <a:gd name="T17" fmla="*/ 1109 h 1109"/>
                <a:gd name="T18" fmla="*/ 182 w 1491"/>
                <a:gd name="T19" fmla="*/ 182 h 1109"/>
                <a:gd name="T20" fmla="*/ 1309 w 1491"/>
                <a:gd name="T21" fmla="*/ 182 h 1109"/>
                <a:gd name="T22" fmla="*/ 1309 w 1491"/>
                <a:gd name="T23" fmla="*/ 928 h 1109"/>
                <a:gd name="T24" fmla="*/ 182 w 1491"/>
                <a:gd name="T25" fmla="*/ 928 h 1109"/>
                <a:gd name="T26" fmla="*/ 182 w 1491"/>
                <a:gd name="T27" fmla="*/ 182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1109">
                  <a:moveTo>
                    <a:pt x="91" y="1109"/>
                  </a:moveTo>
                  <a:cubicBezTo>
                    <a:pt x="1400" y="1109"/>
                    <a:pt x="1400" y="1109"/>
                    <a:pt x="1400" y="1109"/>
                  </a:cubicBezTo>
                  <a:cubicBezTo>
                    <a:pt x="1454" y="1109"/>
                    <a:pt x="1491" y="1073"/>
                    <a:pt x="1491" y="1018"/>
                  </a:cubicBezTo>
                  <a:cubicBezTo>
                    <a:pt x="1491" y="91"/>
                    <a:pt x="1491" y="91"/>
                    <a:pt x="1491" y="91"/>
                  </a:cubicBezTo>
                  <a:cubicBezTo>
                    <a:pt x="1491" y="37"/>
                    <a:pt x="1454" y="0"/>
                    <a:pt x="140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018"/>
                    <a:pt x="0" y="1018"/>
                    <a:pt x="0" y="1018"/>
                  </a:cubicBezTo>
                  <a:cubicBezTo>
                    <a:pt x="0" y="1064"/>
                    <a:pt x="45" y="1109"/>
                    <a:pt x="91" y="1109"/>
                  </a:cubicBezTo>
                  <a:close/>
                  <a:moveTo>
                    <a:pt x="182" y="182"/>
                  </a:moveTo>
                  <a:cubicBezTo>
                    <a:pt x="1309" y="182"/>
                    <a:pt x="1309" y="182"/>
                    <a:pt x="1309" y="182"/>
                  </a:cubicBezTo>
                  <a:cubicBezTo>
                    <a:pt x="1309" y="928"/>
                    <a:pt x="1309" y="928"/>
                    <a:pt x="1309" y="928"/>
                  </a:cubicBezTo>
                  <a:cubicBezTo>
                    <a:pt x="182" y="928"/>
                    <a:pt x="182" y="928"/>
                    <a:pt x="182" y="928"/>
                  </a:cubicBezTo>
                  <a:lnTo>
                    <a:pt x="18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13CCE11-8B20-497D-92DC-26CDBC1C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375025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EC088C8D-6AB9-4361-8EED-39E38F5F8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552825"/>
              <a:ext cx="785812" cy="47625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5"/>
                    <a:pt x="2945" y="91"/>
                  </a:cubicBezTo>
                  <a:cubicBezTo>
                    <a:pt x="2945" y="36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2E43843B-A0DE-4AD4-A314-349C076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729038"/>
              <a:ext cx="785812" cy="49213"/>
            </a:xfrm>
            <a:custGeom>
              <a:avLst/>
              <a:gdLst>
                <a:gd name="T0" fmla="*/ 91 w 2945"/>
                <a:gd name="T1" fmla="*/ 182 h 182"/>
                <a:gd name="T2" fmla="*/ 2854 w 2945"/>
                <a:gd name="T3" fmla="*/ 182 h 182"/>
                <a:gd name="T4" fmla="*/ 2945 w 2945"/>
                <a:gd name="T5" fmla="*/ 91 h 182"/>
                <a:gd name="T6" fmla="*/ 2854 w 2945"/>
                <a:gd name="T7" fmla="*/ 0 h 182"/>
                <a:gd name="T8" fmla="*/ 91 w 2945"/>
                <a:gd name="T9" fmla="*/ 0 h 182"/>
                <a:gd name="T10" fmla="*/ 0 w 2945"/>
                <a:gd name="T11" fmla="*/ 91 h 182"/>
                <a:gd name="T12" fmla="*/ 91 w 2945"/>
                <a:gd name="T13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5" h="182">
                  <a:moveTo>
                    <a:pt x="91" y="182"/>
                  </a:moveTo>
                  <a:cubicBezTo>
                    <a:pt x="2854" y="182"/>
                    <a:pt x="2854" y="182"/>
                    <a:pt x="2854" y="182"/>
                  </a:cubicBezTo>
                  <a:cubicBezTo>
                    <a:pt x="2909" y="182"/>
                    <a:pt x="2945" y="146"/>
                    <a:pt x="2945" y="91"/>
                  </a:cubicBezTo>
                  <a:cubicBezTo>
                    <a:pt x="2945" y="37"/>
                    <a:pt x="2909" y="0"/>
                    <a:pt x="28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7"/>
                    <a:pt x="0" y="91"/>
                  </a:cubicBezTo>
                  <a:cubicBezTo>
                    <a:pt x="0" y="146"/>
                    <a:pt x="36" y="182"/>
                    <a:pt x="9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76E003A5-C84F-45DF-BC0D-50739C4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3906838"/>
              <a:ext cx="784225" cy="47625"/>
            </a:xfrm>
            <a:custGeom>
              <a:avLst/>
              <a:gdLst>
                <a:gd name="T0" fmla="*/ 2936 w 2936"/>
                <a:gd name="T1" fmla="*/ 91 h 182"/>
                <a:gd name="T2" fmla="*/ 2845 w 2936"/>
                <a:gd name="T3" fmla="*/ 0 h 182"/>
                <a:gd name="T4" fmla="*/ 91 w 2936"/>
                <a:gd name="T5" fmla="*/ 0 h 182"/>
                <a:gd name="T6" fmla="*/ 0 w 2936"/>
                <a:gd name="T7" fmla="*/ 91 h 182"/>
                <a:gd name="T8" fmla="*/ 91 w 2936"/>
                <a:gd name="T9" fmla="*/ 182 h 182"/>
                <a:gd name="T10" fmla="*/ 2854 w 2936"/>
                <a:gd name="T11" fmla="*/ 182 h 182"/>
                <a:gd name="T12" fmla="*/ 2936 w 2936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6" h="182">
                  <a:moveTo>
                    <a:pt x="2936" y="91"/>
                  </a:moveTo>
                  <a:cubicBezTo>
                    <a:pt x="2936" y="36"/>
                    <a:pt x="2900" y="0"/>
                    <a:pt x="284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2"/>
                    <a:pt x="91" y="182"/>
                  </a:cubicBezTo>
                  <a:cubicBezTo>
                    <a:pt x="2854" y="182"/>
                    <a:pt x="2854" y="182"/>
                    <a:pt x="2854" y="182"/>
                  </a:cubicBezTo>
                  <a:cubicBezTo>
                    <a:pt x="2900" y="182"/>
                    <a:pt x="2936" y="136"/>
                    <a:pt x="2936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0D28EB63-63CF-4362-970C-5B342ECA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4083050"/>
              <a:ext cx="412750" cy="49213"/>
            </a:xfrm>
            <a:custGeom>
              <a:avLst/>
              <a:gdLst>
                <a:gd name="T0" fmla="*/ 1463 w 1545"/>
                <a:gd name="T1" fmla="*/ 0 h 181"/>
                <a:gd name="T2" fmla="*/ 91 w 1545"/>
                <a:gd name="T3" fmla="*/ 0 h 181"/>
                <a:gd name="T4" fmla="*/ 0 w 1545"/>
                <a:gd name="T5" fmla="*/ 91 h 181"/>
                <a:gd name="T6" fmla="*/ 91 w 1545"/>
                <a:gd name="T7" fmla="*/ 181 h 181"/>
                <a:gd name="T8" fmla="*/ 1454 w 1545"/>
                <a:gd name="T9" fmla="*/ 181 h 181"/>
                <a:gd name="T10" fmla="*/ 1545 w 1545"/>
                <a:gd name="T11" fmla="*/ 91 h 181"/>
                <a:gd name="T12" fmla="*/ 1463 w 1545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5" h="181">
                  <a:moveTo>
                    <a:pt x="146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36" y="0"/>
                    <a:pt x="0" y="36"/>
                    <a:pt x="0" y="91"/>
                  </a:cubicBezTo>
                  <a:cubicBezTo>
                    <a:pt x="0" y="145"/>
                    <a:pt x="36" y="181"/>
                    <a:pt x="91" y="181"/>
                  </a:cubicBezTo>
                  <a:cubicBezTo>
                    <a:pt x="1454" y="181"/>
                    <a:pt x="1454" y="181"/>
                    <a:pt x="1454" y="181"/>
                  </a:cubicBezTo>
                  <a:cubicBezTo>
                    <a:pt x="1509" y="181"/>
                    <a:pt x="1545" y="145"/>
                    <a:pt x="1545" y="91"/>
                  </a:cubicBezTo>
                  <a:cubicBezTo>
                    <a:pt x="1545" y="36"/>
                    <a:pt x="1509" y="0"/>
                    <a:pt x="14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DF53BE6-227A-4931-A40A-D9072C2A454E}"/>
              </a:ext>
            </a:extLst>
          </p:cNvPr>
          <p:cNvGrpSpPr/>
          <p:nvPr/>
        </p:nvGrpSpPr>
        <p:grpSpPr>
          <a:xfrm>
            <a:off x="4443849" y="4256392"/>
            <a:ext cx="591390" cy="577967"/>
            <a:chOff x="869950" y="3732213"/>
            <a:chExt cx="2378075" cy="23241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>
              <a:extLst>
                <a:ext uri="{FF2B5EF4-FFF2-40B4-BE49-F238E27FC236}">
                  <a16:creationId xmlns:a16="http://schemas.microsoft.com/office/drawing/2014/main" id="{FB9E7722-47F9-4B5F-93BC-CCE4A174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4962526"/>
              <a:ext cx="225425" cy="147638"/>
            </a:xfrm>
            <a:custGeom>
              <a:avLst/>
              <a:gdLst>
                <a:gd name="T0" fmla="*/ 483 w 571"/>
                <a:gd name="T1" fmla="*/ 0 h 373"/>
                <a:gd name="T2" fmla="*/ 396 w 571"/>
                <a:gd name="T3" fmla="*/ 88 h 373"/>
                <a:gd name="T4" fmla="*/ 285 w 571"/>
                <a:gd name="T5" fmla="*/ 198 h 373"/>
                <a:gd name="T6" fmla="*/ 174 w 571"/>
                <a:gd name="T7" fmla="*/ 88 h 373"/>
                <a:gd name="T8" fmla="*/ 87 w 571"/>
                <a:gd name="T9" fmla="*/ 0 h 373"/>
                <a:gd name="T10" fmla="*/ 0 w 571"/>
                <a:gd name="T11" fmla="*/ 88 h 373"/>
                <a:gd name="T12" fmla="*/ 285 w 571"/>
                <a:gd name="T13" fmla="*/ 373 h 373"/>
                <a:gd name="T14" fmla="*/ 571 w 571"/>
                <a:gd name="T15" fmla="*/ 88 h 373"/>
                <a:gd name="T16" fmla="*/ 483 w 571"/>
                <a:gd name="T1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1" h="373">
                  <a:moveTo>
                    <a:pt x="483" y="0"/>
                  </a:moveTo>
                  <a:cubicBezTo>
                    <a:pt x="435" y="0"/>
                    <a:pt x="396" y="39"/>
                    <a:pt x="396" y="88"/>
                  </a:cubicBezTo>
                  <a:cubicBezTo>
                    <a:pt x="396" y="149"/>
                    <a:pt x="346" y="198"/>
                    <a:pt x="285" y="198"/>
                  </a:cubicBezTo>
                  <a:cubicBezTo>
                    <a:pt x="224" y="198"/>
                    <a:pt x="174" y="149"/>
                    <a:pt x="174" y="88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245"/>
                    <a:pt x="128" y="373"/>
                    <a:pt x="285" y="373"/>
                  </a:cubicBezTo>
                  <a:cubicBezTo>
                    <a:pt x="442" y="373"/>
                    <a:pt x="571" y="245"/>
                    <a:pt x="571" y="88"/>
                  </a:cubicBezTo>
                  <a:cubicBezTo>
                    <a:pt x="571" y="39"/>
                    <a:pt x="531" y="0"/>
                    <a:pt x="48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E15608A4-3C22-4D6C-A8EC-2CE621CA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0" y="3732213"/>
              <a:ext cx="2378075" cy="2324100"/>
            </a:xfrm>
            <a:custGeom>
              <a:avLst/>
              <a:gdLst>
                <a:gd name="T0" fmla="*/ 5459 w 6000"/>
                <a:gd name="T1" fmla="*/ 2980 h 5880"/>
                <a:gd name="T2" fmla="*/ 5125 w 6000"/>
                <a:gd name="T3" fmla="*/ 1842 h 5880"/>
                <a:gd name="T4" fmla="*/ 3967 w 6000"/>
                <a:gd name="T5" fmla="*/ 1731 h 5880"/>
                <a:gd name="T6" fmla="*/ 3894 w 6000"/>
                <a:gd name="T7" fmla="*/ 1245 h 5880"/>
                <a:gd name="T8" fmla="*/ 3423 w 6000"/>
                <a:gd name="T9" fmla="*/ 1911 h 5880"/>
                <a:gd name="T10" fmla="*/ 1984 w 6000"/>
                <a:gd name="T11" fmla="*/ 1911 h 5880"/>
                <a:gd name="T12" fmla="*/ 2703 w 6000"/>
                <a:gd name="T13" fmla="*/ 175 h 5880"/>
                <a:gd name="T14" fmla="*/ 3729 w 6000"/>
                <a:gd name="T15" fmla="*/ 773 h 5880"/>
                <a:gd name="T16" fmla="*/ 2703 w 6000"/>
                <a:gd name="T17" fmla="*/ 0 h 5880"/>
                <a:gd name="T18" fmla="*/ 1861 w 6000"/>
                <a:gd name="T19" fmla="*/ 2035 h 5880"/>
                <a:gd name="T20" fmla="*/ 1909 w 6000"/>
                <a:gd name="T21" fmla="*/ 2250 h 5880"/>
                <a:gd name="T22" fmla="*/ 3442 w 6000"/>
                <a:gd name="T23" fmla="*/ 2415 h 5880"/>
                <a:gd name="T24" fmla="*/ 3497 w 6000"/>
                <a:gd name="T25" fmla="*/ 2250 h 5880"/>
                <a:gd name="T26" fmla="*/ 3546 w 6000"/>
                <a:gd name="T27" fmla="*/ 2035 h 5880"/>
                <a:gd name="T28" fmla="*/ 3863 w 6000"/>
                <a:gd name="T29" fmla="*/ 1884 h 5880"/>
                <a:gd name="T30" fmla="*/ 4100 w 6000"/>
                <a:gd name="T31" fmla="*/ 2752 h 5880"/>
                <a:gd name="T32" fmla="*/ 5014 w 6000"/>
                <a:gd name="T33" fmla="*/ 2533 h 5880"/>
                <a:gd name="T34" fmla="*/ 5472 w 6000"/>
                <a:gd name="T35" fmla="*/ 3213 h 5880"/>
                <a:gd name="T36" fmla="*/ 5825 w 6000"/>
                <a:gd name="T37" fmla="*/ 3847 h 5880"/>
                <a:gd name="T38" fmla="*/ 5171 w 6000"/>
                <a:gd name="T39" fmla="*/ 4244 h 5880"/>
                <a:gd name="T40" fmla="*/ 4245 w 6000"/>
                <a:gd name="T41" fmla="*/ 5673 h 5880"/>
                <a:gd name="T42" fmla="*/ 3756 w 6000"/>
                <a:gd name="T43" fmla="*/ 5673 h 5880"/>
                <a:gd name="T44" fmla="*/ 2985 w 6000"/>
                <a:gd name="T45" fmla="*/ 5232 h 5880"/>
                <a:gd name="T46" fmla="*/ 2367 w 6000"/>
                <a:gd name="T47" fmla="*/ 5673 h 5880"/>
                <a:gd name="T48" fmla="*/ 1878 w 6000"/>
                <a:gd name="T49" fmla="*/ 5673 h 5880"/>
                <a:gd name="T50" fmla="*/ 833 w 6000"/>
                <a:gd name="T51" fmla="*/ 3507 h 5880"/>
                <a:gd name="T52" fmla="*/ 1644 w 6000"/>
                <a:gd name="T53" fmla="*/ 1980 h 5880"/>
                <a:gd name="T54" fmla="*/ 681 w 6000"/>
                <a:gd name="T55" fmla="*/ 3189 h 5880"/>
                <a:gd name="T56" fmla="*/ 359 w 6000"/>
                <a:gd name="T57" fmla="*/ 2781 h 5880"/>
                <a:gd name="T58" fmla="*/ 433 w 6000"/>
                <a:gd name="T59" fmla="*/ 3328 h 5880"/>
                <a:gd name="T60" fmla="*/ 0 w 6000"/>
                <a:gd name="T61" fmla="*/ 3616 h 5880"/>
                <a:gd name="T62" fmla="*/ 107 w 6000"/>
                <a:gd name="T63" fmla="*/ 3708 h 5880"/>
                <a:gd name="T64" fmla="*/ 663 w 6000"/>
                <a:gd name="T65" fmla="*/ 3363 h 5880"/>
                <a:gd name="T66" fmla="*/ 916 w 6000"/>
                <a:gd name="T67" fmla="*/ 4470 h 5880"/>
                <a:gd name="T68" fmla="*/ 1916 w 6000"/>
                <a:gd name="T69" fmla="*/ 5880 h 5880"/>
                <a:gd name="T70" fmla="*/ 2599 w 6000"/>
                <a:gd name="T71" fmla="*/ 5387 h 5880"/>
                <a:gd name="T72" fmla="*/ 3584 w 6000"/>
                <a:gd name="T73" fmla="*/ 5706 h 5880"/>
                <a:gd name="T74" fmla="*/ 4417 w 6000"/>
                <a:gd name="T75" fmla="*/ 5706 h 5880"/>
                <a:gd name="T76" fmla="*/ 5375 w 6000"/>
                <a:gd name="T77" fmla="*/ 4288 h 5880"/>
                <a:gd name="T78" fmla="*/ 6000 w 6000"/>
                <a:gd name="T79" fmla="*/ 3440 h 5880"/>
                <a:gd name="T80" fmla="*/ 4723 w 6000"/>
                <a:gd name="T81" fmla="*/ 2672 h 5880"/>
                <a:gd name="T82" fmla="*/ 4031 w 6000"/>
                <a:gd name="T83" fmla="*/ 1932 h 5880"/>
                <a:gd name="T84" fmla="*/ 4906 w 6000"/>
                <a:gd name="T85" fmla="*/ 1597 h 5880"/>
                <a:gd name="T86" fmla="*/ 271 w 6000"/>
                <a:gd name="T87" fmla="*/ 2988 h 5880"/>
                <a:gd name="T88" fmla="*/ 462 w 6000"/>
                <a:gd name="T89" fmla="*/ 3078 h 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00" h="5880">
                  <a:moveTo>
                    <a:pt x="5771" y="3126"/>
                  </a:moveTo>
                  <a:cubicBezTo>
                    <a:pt x="5525" y="3047"/>
                    <a:pt x="5525" y="3047"/>
                    <a:pt x="5525" y="3047"/>
                  </a:cubicBezTo>
                  <a:cubicBezTo>
                    <a:pt x="5494" y="3037"/>
                    <a:pt x="5469" y="3012"/>
                    <a:pt x="5459" y="2980"/>
                  </a:cubicBezTo>
                  <a:cubicBezTo>
                    <a:pt x="5407" y="2815"/>
                    <a:pt x="5329" y="2660"/>
                    <a:pt x="5226" y="2520"/>
                  </a:cubicBezTo>
                  <a:cubicBezTo>
                    <a:pt x="5180" y="2456"/>
                    <a:pt x="5128" y="2395"/>
                    <a:pt x="5071" y="2337"/>
                  </a:cubicBezTo>
                  <a:cubicBezTo>
                    <a:pt x="5107" y="2178"/>
                    <a:pt x="5127" y="1998"/>
                    <a:pt x="5125" y="1842"/>
                  </a:cubicBezTo>
                  <a:cubicBezTo>
                    <a:pt x="5121" y="1620"/>
                    <a:pt x="5076" y="1489"/>
                    <a:pt x="4989" y="1443"/>
                  </a:cubicBezTo>
                  <a:cubicBezTo>
                    <a:pt x="4941" y="1419"/>
                    <a:pt x="4797" y="1343"/>
                    <a:pt x="4019" y="1700"/>
                  </a:cubicBezTo>
                  <a:cubicBezTo>
                    <a:pt x="4000" y="1708"/>
                    <a:pt x="3983" y="1719"/>
                    <a:pt x="3967" y="1731"/>
                  </a:cubicBezTo>
                  <a:cubicBezTo>
                    <a:pt x="3914" y="1716"/>
                    <a:pt x="3861" y="1703"/>
                    <a:pt x="3807" y="1692"/>
                  </a:cubicBezTo>
                  <a:cubicBezTo>
                    <a:pt x="3800" y="1690"/>
                    <a:pt x="3794" y="1689"/>
                    <a:pt x="3787" y="1688"/>
                  </a:cubicBezTo>
                  <a:cubicBezTo>
                    <a:pt x="3850" y="1550"/>
                    <a:pt x="3887" y="1400"/>
                    <a:pt x="3894" y="1245"/>
                  </a:cubicBezTo>
                  <a:cubicBezTo>
                    <a:pt x="3896" y="1197"/>
                    <a:pt x="3859" y="1156"/>
                    <a:pt x="3811" y="1154"/>
                  </a:cubicBezTo>
                  <a:cubicBezTo>
                    <a:pt x="3763" y="1152"/>
                    <a:pt x="3722" y="1189"/>
                    <a:pt x="3719" y="1238"/>
                  </a:cubicBezTo>
                  <a:cubicBezTo>
                    <a:pt x="3708" y="1492"/>
                    <a:pt x="3603" y="1731"/>
                    <a:pt x="3423" y="1911"/>
                  </a:cubicBezTo>
                  <a:cubicBezTo>
                    <a:pt x="3315" y="2019"/>
                    <a:pt x="3189" y="2097"/>
                    <a:pt x="3055" y="2146"/>
                  </a:cubicBezTo>
                  <a:cubicBezTo>
                    <a:pt x="2822" y="2113"/>
                    <a:pt x="2585" y="2113"/>
                    <a:pt x="2352" y="2146"/>
                  </a:cubicBezTo>
                  <a:cubicBezTo>
                    <a:pt x="2218" y="2097"/>
                    <a:pt x="2092" y="2019"/>
                    <a:pt x="1984" y="1911"/>
                  </a:cubicBezTo>
                  <a:cubicBezTo>
                    <a:pt x="1792" y="1719"/>
                    <a:pt x="1686" y="1463"/>
                    <a:pt x="1686" y="1192"/>
                  </a:cubicBezTo>
                  <a:cubicBezTo>
                    <a:pt x="1686" y="920"/>
                    <a:pt x="1792" y="665"/>
                    <a:pt x="1984" y="473"/>
                  </a:cubicBezTo>
                  <a:cubicBezTo>
                    <a:pt x="2176" y="280"/>
                    <a:pt x="2432" y="175"/>
                    <a:pt x="2703" y="175"/>
                  </a:cubicBezTo>
                  <a:cubicBezTo>
                    <a:pt x="2975" y="175"/>
                    <a:pt x="3230" y="280"/>
                    <a:pt x="3423" y="473"/>
                  </a:cubicBezTo>
                  <a:cubicBezTo>
                    <a:pt x="3500" y="550"/>
                    <a:pt x="3564" y="638"/>
                    <a:pt x="3612" y="734"/>
                  </a:cubicBezTo>
                  <a:cubicBezTo>
                    <a:pt x="3634" y="777"/>
                    <a:pt x="3686" y="795"/>
                    <a:pt x="3729" y="773"/>
                  </a:cubicBezTo>
                  <a:cubicBezTo>
                    <a:pt x="3773" y="751"/>
                    <a:pt x="3790" y="699"/>
                    <a:pt x="3768" y="656"/>
                  </a:cubicBezTo>
                  <a:cubicBezTo>
                    <a:pt x="3711" y="543"/>
                    <a:pt x="3636" y="439"/>
                    <a:pt x="3546" y="349"/>
                  </a:cubicBezTo>
                  <a:cubicBezTo>
                    <a:pt x="3321" y="124"/>
                    <a:pt x="3022" y="0"/>
                    <a:pt x="2703" y="0"/>
                  </a:cubicBezTo>
                  <a:cubicBezTo>
                    <a:pt x="2385" y="0"/>
                    <a:pt x="2086" y="124"/>
                    <a:pt x="1861" y="349"/>
                  </a:cubicBezTo>
                  <a:cubicBezTo>
                    <a:pt x="1635" y="574"/>
                    <a:pt x="1512" y="873"/>
                    <a:pt x="1512" y="1192"/>
                  </a:cubicBezTo>
                  <a:cubicBezTo>
                    <a:pt x="1512" y="1510"/>
                    <a:pt x="1635" y="1809"/>
                    <a:pt x="1861" y="2035"/>
                  </a:cubicBezTo>
                  <a:cubicBezTo>
                    <a:pt x="1926" y="2099"/>
                    <a:pt x="1996" y="2155"/>
                    <a:pt x="2071" y="2202"/>
                  </a:cubicBezTo>
                  <a:cubicBezTo>
                    <a:pt x="2071" y="2202"/>
                    <a:pt x="2071" y="2202"/>
                    <a:pt x="2071" y="2202"/>
                  </a:cubicBezTo>
                  <a:cubicBezTo>
                    <a:pt x="2017" y="2216"/>
                    <a:pt x="1963" y="2232"/>
                    <a:pt x="1909" y="2250"/>
                  </a:cubicBezTo>
                  <a:cubicBezTo>
                    <a:pt x="1864" y="2265"/>
                    <a:pt x="1839" y="2315"/>
                    <a:pt x="1854" y="2360"/>
                  </a:cubicBezTo>
                  <a:cubicBezTo>
                    <a:pt x="1870" y="2406"/>
                    <a:pt x="1919" y="2431"/>
                    <a:pt x="1965" y="2415"/>
                  </a:cubicBezTo>
                  <a:cubicBezTo>
                    <a:pt x="2441" y="2256"/>
                    <a:pt x="2966" y="2256"/>
                    <a:pt x="3442" y="2415"/>
                  </a:cubicBezTo>
                  <a:cubicBezTo>
                    <a:pt x="3451" y="2419"/>
                    <a:pt x="3460" y="2420"/>
                    <a:pt x="3469" y="2420"/>
                  </a:cubicBezTo>
                  <a:cubicBezTo>
                    <a:pt x="3506" y="2420"/>
                    <a:pt x="3540" y="2397"/>
                    <a:pt x="3552" y="2360"/>
                  </a:cubicBezTo>
                  <a:cubicBezTo>
                    <a:pt x="3568" y="2315"/>
                    <a:pt x="3543" y="2265"/>
                    <a:pt x="3497" y="2250"/>
                  </a:cubicBezTo>
                  <a:cubicBezTo>
                    <a:pt x="3444" y="2232"/>
                    <a:pt x="3390" y="2216"/>
                    <a:pt x="3336" y="2202"/>
                  </a:cubicBezTo>
                  <a:cubicBezTo>
                    <a:pt x="3336" y="2202"/>
                    <a:pt x="3336" y="2202"/>
                    <a:pt x="3336" y="2202"/>
                  </a:cubicBezTo>
                  <a:cubicBezTo>
                    <a:pt x="3411" y="2155"/>
                    <a:pt x="3481" y="2099"/>
                    <a:pt x="3546" y="2035"/>
                  </a:cubicBezTo>
                  <a:cubicBezTo>
                    <a:pt x="3604" y="1977"/>
                    <a:pt x="3654" y="1914"/>
                    <a:pt x="3698" y="1848"/>
                  </a:cubicBezTo>
                  <a:cubicBezTo>
                    <a:pt x="3722" y="1852"/>
                    <a:pt x="3746" y="1857"/>
                    <a:pt x="3770" y="1862"/>
                  </a:cubicBezTo>
                  <a:cubicBezTo>
                    <a:pt x="3801" y="1869"/>
                    <a:pt x="3832" y="1876"/>
                    <a:pt x="3863" y="1884"/>
                  </a:cubicBezTo>
                  <a:cubicBezTo>
                    <a:pt x="3862" y="1888"/>
                    <a:pt x="3861" y="1892"/>
                    <a:pt x="3860" y="1896"/>
                  </a:cubicBezTo>
                  <a:cubicBezTo>
                    <a:pt x="3818" y="2098"/>
                    <a:pt x="3821" y="2276"/>
                    <a:pt x="3869" y="2427"/>
                  </a:cubicBezTo>
                  <a:cubicBezTo>
                    <a:pt x="3912" y="2562"/>
                    <a:pt x="3990" y="2671"/>
                    <a:pt x="4100" y="2752"/>
                  </a:cubicBezTo>
                  <a:cubicBezTo>
                    <a:pt x="4230" y="2848"/>
                    <a:pt x="4388" y="2889"/>
                    <a:pt x="4530" y="2889"/>
                  </a:cubicBezTo>
                  <a:cubicBezTo>
                    <a:pt x="4637" y="2889"/>
                    <a:pt x="4736" y="2865"/>
                    <a:pt x="4809" y="2824"/>
                  </a:cubicBezTo>
                  <a:cubicBezTo>
                    <a:pt x="4891" y="2778"/>
                    <a:pt x="4959" y="2680"/>
                    <a:pt x="5014" y="2533"/>
                  </a:cubicBezTo>
                  <a:cubicBezTo>
                    <a:pt x="5039" y="2562"/>
                    <a:pt x="5063" y="2592"/>
                    <a:pt x="5085" y="2623"/>
                  </a:cubicBezTo>
                  <a:cubicBezTo>
                    <a:pt x="5176" y="2748"/>
                    <a:pt x="5246" y="2885"/>
                    <a:pt x="5292" y="3032"/>
                  </a:cubicBezTo>
                  <a:cubicBezTo>
                    <a:pt x="5319" y="3118"/>
                    <a:pt x="5386" y="3186"/>
                    <a:pt x="5472" y="3213"/>
                  </a:cubicBezTo>
                  <a:cubicBezTo>
                    <a:pt x="5718" y="3292"/>
                    <a:pt x="5718" y="3292"/>
                    <a:pt x="5718" y="3292"/>
                  </a:cubicBezTo>
                  <a:cubicBezTo>
                    <a:pt x="5782" y="3313"/>
                    <a:pt x="5825" y="3372"/>
                    <a:pt x="5825" y="3440"/>
                  </a:cubicBezTo>
                  <a:cubicBezTo>
                    <a:pt x="5825" y="3847"/>
                    <a:pt x="5825" y="3847"/>
                    <a:pt x="5825" y="3847"/>
                  </a:cubicBezTo>
                  <a:cubicBezTo>
                    <a:pt x="5825" y="3915"/>
                    <a:pt x="5782" y="3974"/>
                    <a:pt x="5718" y="3995"/>
                  </a:cubicBezTo>
                  <a:cubicBezTo>
                    <a:pt x="5322" y="4122"/>
                    <a:pt x="5322" y="4122"/>
                    <a:pt x="5322" y="4122"/>
                  </a:cubicBezTo>
                  <a:cubicBezTo>
                    <a:pt x="5258" y="4142"/>
                    <a:pt x="5205" y="4185"/>
                    <a:pt x="5171" y="4244"/>
                  </a:cubicBezTo>
                  <a:cubicBezTo>
                    <a:pt x="5015" y="4513"/>
                    <a:pt x="4771" y="4736"/>
                    <a:pt x="4444" y="4906"/>
                  </a:cubicBezTo>
                  <a:cubicBezTo>
                    <a:pt x="4406" y="4925"/>
                    <a:pt x="4380" y="4960"/>
                    <a:pt x="4372" y="5002"/>
                  </a:cubicBezTo>
                  <a:cubicBezTo>
                    <a:pt x="4245" y="5673"/>
                    <a:pt x="4245" y="5673"/>
                    <a:pt x="4245" y="5673"/>
                  </a:cubicBezTo>
                  <a:cubicBezTo>
                    <a:pt x="4242" y="5692"/>
                    <a:pt x="4225" y="5705"/>
                    <a:pt x="4207" y="5705"/>
                  </a:cubicBezTo>
                  <a:cubicBezTo>
                    <a:pt x="3794" y="5705"/>
                    <a:pt x="3794" y="5705"/>
                    <a:pt x="3794" y="5705"/>
                  </a:cubicBezTo>
                  <a:cubicBezTo>
                    <a:pt x="3775" y="5705"/>
                    <a:pt x="3759" y="5692"/>
                    <a:pt x="3756" y="5673"/>
                  </a:cubicBezTo>
                  <a:cubicBezTo>
                    <a:pt x="3685" y="5302"/>
                    <a:pt x="3685" y="5302"/>
                    <a:pt x="3685" y="5302"/>
                  </a:cubicBezTo>
                  <a:cubicBezTo>
                    <a:pt x="3672" y="5229"/>
                    <a:pt x="3603" y="5181"/>
                    <a:pt x="3529" y="5192"/>
                  </a:cubicBezTo>
                  <a:cubicBezTo>
                    <a:pt x="3352" y="5219"/>
                    <a:pt x="3169" y="5232"/>
                    <a:pt x="2985" y="5232"/>
                  </a:cubicBezTo>
                  <a:cubicBezTo>
                    <a:pt x="2849" y="5232"/>
                    <a:pt x="2714" y="5225"/>
                    <a:pt x="2585" y="5210"/>
                  </a:cubicBezTo>
                  <a:cubicBezTo>
                    <a:pt x="2514" y="5202"/>
                    <a:pt x="2447" y="5250"/>
                    <a:pt x="2434" y="5321"/>
                  </a:cubicBezTo>
                  <a:cubicBezTo>
                    <a:pt x="2367" y="5673"/>
                    <a:pt x="2367" y="5673"/>
                    <a:pt x="2367" y="5673"/>
                  </a:cubicBezTo>
                  <a:cubicBezTo>
                    <a:pt x="2364" y="5692"/>
                    <a:pt x="2347" y="5705"/>
                    <a:pt x="2329" y="5705"/>
                  </a:cubicBezTo>
                  <a:cubicBezTo>
                    <a:pt x="1916" y="5705"/>
                    <a:pt x="1916" y="5705"/>
                    <a:pt x="1916" y="5705"/>
                  </a:cubicBezTo>
                  <a:cubicBezTo>
                    <a:pt x="1897" y="5705"/>
                    <a:pt x="1881" y="5692"/>
                    <a:pt x="1878" y="5673"/>
                  </a:cubicBezTo>
                  <a:cubicBezTo>
                    <a:pt x="1756" y="5039"/>
                    <a:pt x="1756" y="5039"/>
                    <a:pt x="1756" y="5039"/>
                  </a:cubicBezTo>
                  <a:cubicBezTo>
                    <a:pt x="1748" y="4998"/>
                    <a:pt x="1722" y="4963"/>
                    <a:pt x="1685" y="4944"/>
                  </a:cubicBezTo>
                  <a:cubicBezTo>
                    <a:pt x="1128" y="4646"/>
                    <a:pt x="833" y="4149"/>
                    <a:pt x="833" y="3507"/>
                  </a:cubicBezTo>
                  <a:cubicBezTo>
                    <a:pt x="833" y="3182"/>
                    <a:pt x="904" y="2895"/>
                    <a:pt x="1045" y="2653"/>
                  </a:cubicBezTo>
                  <a:cubicBezTo>
                    <a:pt x="1175" y="2428"/>
                    <a:pt x="1366" y="2241"/>
                    <a:pt x="1612" y="2099"/>
                  </a:cubicBezTo>
                  <a:cubicBezTo>
                    <a:pt x="1654" y="2075"/>
                    <a:pt x="1668" y="2022"/>
                    <a:pt x="1644" y="1980"/>
                  </a:cubicBezTo>
                  <a:cubicBezTo>
                    <a:pt x="1620" y="1938"/>
                    <a:pt x="1566" y="1924"/>
                    <a:pt x="1525" y="1948"/>
                  </a:cubicBezTo>
                  <a:cubicBezTo>
                    <a:pt x="1048" y="2224"/>
                    <a:pt x="760" y="2649"/>
                    <a:pt x="681" y="3189"/>
                  </a:cubicBezTo>
                  <a:cubicBezTo>
                    <a:pt x="681" y="3189"/>
                    <a:pt x="681" y="3189"/>
                    <a:pt x="681" y="3189"/>
                  </a:cubicBezTo>
                  <a:cubicBezTo>
                    <a:pt x="673" y="3189"/>
                    <a:pt x="664" y="3188"/>
                    <a:pt x="656" y="3187"/>
                  </a:cubicBezTo>
                  <a:cubicBezTo>
                    <a:pt x="658" y="3129"/>
                    <a:pt x="647" y="3070"/>
                    <a:pt x="624" y="3013"/>
                  </a:cubicBezTo>
                  <a:cubicBezTo>
                    <a:pt x="573" y="2887"/>
                    <a:pt x="469" y="2796"/>
                    <a:pt x="359" y="2781"/>
                  </a:cubicBezTo>
                  <a:cubicBezTo>
                    <a:pt x="272" y="2770"/>
                    <a:pt x="189" y="2807"/>
                    <a:pt x="132" y="2883"/>
                  </a:cubicBezTo>
                  <a:cubicBezTo>
                    <a:pt x="48" y="2993"/>
                    <a:pt x="62" y="3080"/>
                    <a:pt x="88" y="3133"/>
                  </a:cubicBezTo>
                  <a:cubicBezTo>
                    <a:pt x="132" y="3224"/>
                    <a:pt x="245" y="3288"/>
                    <a:pt x="433" y="3328"/>
                  </a:cubicBezTo>
                  <a:cubicBezTo>
                    <a:pt x="428" y="3336"/>
                    <a:pt x="422" y="3344"/>
                    <a:pt x="416" y="3352"/>
                  </a:cubicBezTo>
                  <a:cubicBezTo>
                    <a:pt x="305" y="3491"/>
                    <a:pt x="174" y="3522"/>
                    <a:pt x="89" y="3524"/>
                  </a:cubicBezTo>
                  <a:cubicBezTo>
                    <a:pt x="40" y="3526"/>
                    <a:pt x="0" y="3566"/>
                    <a:pt x="0" y="3616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3665"/>
                    <a:pt x="39" y="3705"/>
                    <a:pt x="88" y="3707"/>
                  </a:cubicBezTo>
                  <a:cubicBezTo>
                    <a:pt x="94" y="3708"/>
                    <a:pt x="100" y="3708"/>
                    <a:pt x="107" y="3708"/>
                  </a:cubicBezTo>
                  <a:cubicBezTo>
                    <a:pt x="215" y="3708"/>
                    <a:pt x="387" y="3668"/>
                    <a:pt x="552" y="3461"/>
                  </a:cubicBezTo>
                  <a:cubicBezTo>
                    <a:pt x="578" y="3428"/>
                    <a:pt x="600" y="3393"/>
                    <a:pt x="616" y="3358"/>
                  </a:cubicBezTo>
                  <a:cubicBezTo>
                    <a:pt x="632" y="3360"/>
                    <a:pt x="648" y="3361"/>
                    <a:pt x="663" y="3363"/>
                  </a:cubicBezTo>
                  <a:cubicBezTo>
                    <a:pt x="663" y="3362"/>
                    <a:pt x="663" y="3362"/>
                    <a:pt x="663" y="3362"/>
                  </a:cubicBezTo>
                  <a:cubicBezTo>
                    <a:pt x="660" y="3410"/>
                    <a:pt x="659" y="3458"/>
                    <a:pt x="659" y="3507"/>
                  </a:cubicBezTo>
                  <a:cubicBezTo>
                    <a:pt x="659" y="3870"/>
                    <a:pt x="746" y="4194"/>
                    <a:pt x="916" y="4470"/>
                  </a:cubicBezTo>
                  <a:cubicBezTo>
                    <a:pt x="1074" y="4725"/>
                    <a:pt x="1300" y="4933"/>
                    <a:pt x="1587" y="5089"/>
                  </a:cubicBezTo>
                  <a:cubicBezTo>
                    <a:pt x="1706" y="5706"/>
                    <a:pt x="1706" y="5706"/>
                    <a:pt x="1706" y="5706"/>
                  </a:cubicBezTo>
                  <a:cubicBezTo>
                    <a:pt x="1725" y="5807"/>
                    <a:pt x="1814" y="5880"/>
                    <a:pt x="1916" y="5880"/>
                  </a:cubicBezTo>
                  <a:cubicBezTo>
                    <a:pt x="2329" y="5880"/>
                    <a:pt x="2329" y="5880"/>
                    <a:pt x="2329" y="5880"/>
                  </a:cubicBezTo>
                  <a:cubicBezTo>
                    <a:pt x="2431" y="5880"/>
                    <a:pt x="2520" y="5807"/>
                    <a:pt x="2539" y="5706"/>
                  </a:cubicBezTo>
                  <a:cubicBezTo>
                    <a:pt x="2599" y="5387"/>
                    <a:pt x="2599" y="5387"/>
                    <a:pt x="2599" y="5387"/>
                  </a:cubicBezTo>
                  <a:cubicBezTo>
                    <a:pt x="2724" y="5400"/>
                    <a:pt x="2854" y="5407"/>
                    <a:pt x="2985" y="5407"/>
                  </a:cubicBezTo>
                  <a:cubicBezTo>
                    <a:pt x="3165" y="5407"/>
                    <a:pt x="3345" y="5395"/>
                    <a:pt x="3520" y="5370"/>
                  </a:cubicBezTo>
                  <a:cubicBezTo>
                    <a:pt x="3584" y="5706"/>
                    <a:pt x="3584" y="5706"/>
                    <a:pt x="3584" y="5706"/>
                  </a:cubicBezTo>
                  <a:cubicBezTo>
                    <a:pt x="3603" y="5807"/>
                    <a:pt x="3691" y="5880"/>
                    <a:pt x="3794" y="5880"/>
                  </a:cubicBezTo>
                  <a:cubicBezTo>
                    <a:pt x="4206" y="5880"/>
                    <a:pt x="4206" y="5880"/>
                    <a:pt x="4206" y="5880"/>
                  </a:cubicBezTo>
                  <a:cubicBezTo>
                    <a:pt x="4309" y="5880"/>
                    <a:pt x="4398" y="5807"/>
                    <a:pt x="4417" y="5706"/>
                  </a:cubicBezTo>
                  <a:cubicBezTo>
                    <a:pt x="4540" y="5052"/>
                    <a:pt x="4540" y="5052"/>
                    <a:pt x="4540" y="5052"/>
                  </a:cubicBezTo>
                  <a:cubicBezTo>
                    <a:pt x="4889" y="4868"/>
                    <a:pt x="5152" y="4625"/>
                    <a:pt x="5322" y="4332"/>
                  </a:cubicBezTo>
                  <a:cubicBezTo>
                    <a:pt x="5334" y="4311"/>
                    <a:pt x="5353" y="4295"/>
                    <a:pt x="5375" y="4288"/>
                  </a:cubicBezTo>
                  <a:cubicBezTo>
                    <a:pt x="5771" y="4161"/>
                    <a:pt x="5771" y="4161"/>
                    <a:pt x="5771" y="4161"/>
                  </a:cubicBezTo>
                  <a:cubicBezTo>
                    <a:pt x="5908" y="4117"/>
                    <a:pt x="6000" y="3991"/>
                    <a:pt x="6000" y="3847"/>
                  </a:cubicBezTo>
                  <a:cubicBezTo>
                    <a:pt x="6000" y="3440"/>
                    <a:pt x="6000" y="3440"/>
                    <a:pt x="6000" y="3440"/>
                  </a:cubicBezTo>
                  <a:cubicBezTo>
                    <a:pt x="6000" y="3296"/>
                    <a:pt x="5908" y="3169"/>
                    <a:pt x="5771" y="3126"/>
                  </a:cubicBezTo>
                  <a:close/>
                  <a:moveTo>
                    <a:pt x="4937" y="2088"/>
                  </a:moveTo>
                  <a:cubicBezTo>
                    <a:pt x="4903" y="2375"/>
                    <a:pt x="4813" y="2621"/>
                    <a:pt x="4723" y="2672"/>
                  </a:cubicBezTo>
                  <a:cubicBezTo>
                    <a:pt x="4620" y="2731"/>
                    <a:pt x="4382" y="2742"/>
                    <a:pt x="4203" y="2611"/>
                  </a:cubicBezTo>
                  <a:cubicBezTo>
                    <a:pt x="4025" y="2481"/>
                    <a:pt x="3965" y="2246"/>
                    <a:pt x="4031" y="1932"/>
                  </a:cubicBezTo>
                  <a:cubicBezTo>
                    <a:pt x="4031" y="1932"/>
                    <a:pt x="4031" y="1932"/>
                    <a:pt x="4031" y="1932"/>
                  </a:cubicBezTo>
                  <a:cubicBezTo>
                    <a:pt x="4038" y="1900"/>
                    <a:pt x="4060" y="1873"/>
                    <a:pt x="4091" y="1859"/>
                  </a:cubicBezTo>
                  <a:cubicBezTo>
                    <a:pt x="4528" y="1659"/>
                    <a:pt x="4780" y="1593"/>
                    <a:pt x="4874" y="1593"/>
                  </a:cubicBezTo>
                  <a:cubicBezTo>
                    <a:pt x="4888" y="1593"/>
                    <a:pt x="4899" y="1595"/>
                    <a:pt x="4906" y="1597"/>
                  </a:cubicBezTo>
                  <a:cubicBezTo>
                    <a:pt x="4934" y="1627"/>
                    <a:pt x="4971" y="1798"/>
                    <a:pt x="4937" y="2088"/>
                  </a:cubicBezTo>
                  <a:close/>
                  <a:moveTo>
                    <a:pt x="245" y="3057"/>
                  </a:moveTo>
                  <a:cubicBezTo>
                    <a:pt x="236" y="3039"/>
                    <a:pt x="257" y="3006"/>
                    <a:pt x="271" y="2988"/>
                  </a:cubicBezTo>
                  <a:cubicBezTo>
                    <a:pt x="292" y="2960"/>
                    <a:pt x="312" y="2954"/>
                    <a:pt x="327" y="2954"/>
                  </a:cubicBezTo>
                  <a:cubicBezTo>
                    <a:pt x="330" y="2954"/>
                    <a:pt x="333" y="2954"/>
                    <a:pt x="336" y="2954"/>
                  </a:cubicBezTo>
                  <a:cubicBezTo>
                    <a:pt x="376" y="2960"/>
                    <a:pt x="432" y="3004"/>
                    <a:pt x="462" y="3078"/>
                  </a:cubicBezTo>
                  <a:cubicBezTo>
                    <a:pt x="469" y="3095"/>
                    <a:pt x="478" y="3124"/>
                    <a:pt x="480" y="3160"/>
                  </a:cubicBezTo>
                  <a:cubicBezTo>
                    <a:pt x="359" y="3135"/>
                    <a:pt x="266" y="3099"/>
                    <a:pt x="245" y="30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61E79B88-0312-4444-980B-F199EBB48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5" y="3954463"/>
              <a:ext cx="273050" cy="498475"/>
            </a:xfrm>
            <a:custGeom>
              <a:avLst/>
              <a:gdLst>
                <a:gd name="T0" fmla="*/ 411 w 691"/>
                <a:gd name="T1" fmla="*/ 531 h 1262"/>
                <a:gd name="T2" fmla="*/ 411 w 691"/>
                <a:gd name="T3" fmla="*/ 218 h 1262"/>
                <a:gd name="T4" fmla="*/ 596 w 691"/>
                <a:gd name="T5" fmla="*/ 275 h 1262"/>
                <a:gd name="T6" fmla="*/ 664 w 691"/>
                <a:gd name="T7" fmla="*/ 187 h 1262"/>
                <a:gd name="T8" fmla="*/ 411 w 691"/>
                <a:gd name="T9" fmla="*/ 77 h 1262"/>
                <a:gd name="T10" fmla="*/ 411 w 691"/>
                <a:gd name="T11" fmla="*/ 35 h 1262"/>
                <a:gd name="T12" fmla="*/ 365 w 691"/>
                <a:gd name="T13" fmla="*/ 0 h 1262"/>
                <a:gd name="T14" fmla="*/ 320 w 691"/>
                <a:gd name="T15" fmla="*/ 35 h 1262"/>
                <a:gd name="T16" fmla="*/ 320 w 691"/>
                <a:gd name="T17" fmla="*/ 80 h 1262"/>
                <a:gd name="T18" fmla="*/ 28 w 691"/>
                <a:gd name="T19" fmla="*/ 366 h 1262"/>
                <a:gd name="T20" fmla="*/ 320 w 691"/>
                <a:gd name="T21" fmla="*/ 668 h 1262"/>
                <a:gd name="T22" fmla="*/ 320 w 691"/>
                <a:gd name="T23" fmla="*/ 1029 h 1262"/>
                <a:gd name="T24" fmla="*/ 71 w 691"/>
                <a:gd name="T25" fmla="*/ 909 h 1262"/>
                <a:gd name="T26" fmla="*/ 0 w 691"/>
                <a:gd name="T27" fmla="*/ 997 h 1262"/>
                <a:gd name="T28" fmla="*/ 320 w 691"/>
                <a:gd name="T29" fmla="*/ 1179 h 1262"/>
                <a:gd name="T30" fmla="*/ 320 w 691"/>
                <a:gd name="T31" fmla="*/ 1179 h 1262"/>
                <a:gd name="T32" fmla="*/ 320 w 691"/>
                <a:gd name="T33" fmla="*/ 1226 h 1262"/>
                <a:gd name="T34" fmla="*/ 365 w 691"/>
                <a:gd name="T35" fmla="*/ 1262 h 1262"/>
                <a:gd name="T36" fmla="*/ 411 w 691"/>
                <a:gd name="T37" fmla="*/ 1226 h 1262"/>
                <a:gd name="T38" fmla="*/ 411 w 691"/>
                <a:gd name="T39" fmla="*/ 1174 h 1262"/>
                <a:gd name="T40" fmla="*/ 691 w 691"/>
                <a:gd name="T41" fmla="*/ 857 h 1262"/>
                <a:gd name="T42" fmla="*/ 411 w 691"/>
                <a:gd name="T43" fmla="*/ 531 h 1262"/>
                <a:gd name="T44" fmla="*/ 330 w 691"/>
                <a:gd name="T45" fmla="*/ 501 h 1262"/>
                <a:gd name="T46" fmla="*/ 182 w 691"/>
                <a:gd name="T47" fmla="*/ 351 h 1262"/>
                <a:gd name="T48" fmla="*/ 330 w 691"/>
                <a:gd name="T49" fmla="*/ 221 h 1262"/>
                <a:gd name="T50" fmla="*/ 330 w 691"/>
                <a:gd name="T51" fmla="*/ 501 h 1262"/>
                <a:gd name="T52" fmla="*/ 402 w 691"/>
                <a:gd name="T53" fmla="*/ 1026 h 1262"/>
                <a:gd name="T54" fmla="*/ 402 w 691"/>
                <a:gd name="T55" fmla="*/ 702 h 1262"/>
                <a:gd name="T56" fmla="*/ 537 w 691"/>
                <a:gd name="T57" fmla="*/ 874 h 1262"/>
                <a:gd name="T58" fmla="*/ 402 w 691"/>
                <a:gd name="T59" fmla="*/ 102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1" h="1262">
                  <a:moveTo>
                    <a:pt x="411" y="531"/>
                  </a:moveTo>
                  <a:cubicBezTo>
                    <a:pt x="411" y="218"/>
                    <a:pt x="411" y="218"/>
                    <a:pt x="411" y="218"/>
                  </a:cubicBezTo>
                  <a:cubicBezTo>
                    <a:pt x="519" y="226"/>
                    <a:pt x="559" y="275"/>
                    <a:pt x="596" y="275"/>
                  </a:cubicBezTo>
                  <a:cubicBezTo>
                    <a:pt x="642" y="275"/>
                    <a:pt x="664" y="217"/>
                    <a:pt x="664" y="187"/>
                  </a:cubicBezTo>
                  <a:cubicBezTo>
                    <a:pt x="664" y="112"/>
                    <a:pt x="516" y="80"/>
                    <a:pt x="411" y="77"/>
                  </a:cubicBezTo>
                  <a:cubicBezTo>
                    <a:pt x="411" y="35"/>
                    <a:pt x="411" y="35"/>
                    <a:pt x="411" y="35"/>
                  </a:cubicBezTo>
                  <a:cubicBezTo>
                    <a:pt x="411" y="17"/>
                    <a:pt x="388" y="0"/>
                    <a:pt x="365" y="0"/>
                  </a:cubicBezTo>
                  <a:cubicBezTo>
                    <a:pt x="339" y="0"/>
                    <a:pt x="320" y="17"/>
                    <a:pt x="320" y="35"/>
                  </a:cubicBezTo>
                  <a:cubicBezTo>
                    <a:pt x="320" y="80"/>
                    <a:pt x="320" y="80"/>
                    <a:pt x="320" y="80"/>
                  </a:cubicBezTo>
                  <a:cubicBezTo>
                    <a:pt x="174" y="95"/>
                    <a:pt x="28" y="172"/>
                    <a:pt x="28" y="366"/>
                  </a:cubicBezTo>
                  <a:cubicBezTo>
                    <a:pt x="28" y="563"/>
                    <a:pt x="182" y="618"/>
                    <a:pt x="320" y="668"/>
                  </a:cubicBezTo>
                  <a:cubicBezTo>
                    <a:pt x="320" y="1029"/>
                    <a:pt x="320" y="1029"/>
                    <a:pt x="320" y="1029"/>
                  </a:cubicBezTo>
                  <a:cubicBezTo>
                    <a:pt x="163" y="1017"/>
                    <a:pt x="122" y="909"/>
                    <a:pt x="71" y="909"/>
                  </a:cubicBezTo>
                  <a:cubicBezTo>
                    <a:pt x="32" y="909"/>
                    <a:pt x="0" y="960"/>
                    <a:pt x="0" y="997"/>
                  </a:cubicBezTo>
                  <a:cubicBezTo>
                    <a:pt x="0" y="1073"/>
                    <a:pt x="129" y="1176"/>
                    <a:pt x="320" y="1179"/>
                  </a:cubicBezTo>
                  <a:cubicBezTo>
                    <a:pt x="320" y="1179"/>
                    <a:pt x="320" y="1179"/>
                    <a:pt x="320" y="1179"/>
                  </a:cubicBezTo>
                  <a:cubicBezTo>
                    <a:pt x="320" y="1226"/>
                    <a:pt x="320" y="1226"/>
                    <a:pt x="320" y="1226"/>
                  </a:cubicBezTo>
                  <a:cubicBezTo>
                    <a:pt x="320" y="1245"/>
                    <a:pt x="339" y="1262"/>
                    <a:pt x="365" y="1262"/>
                  </a:cubicBezTo>
                  <a:cubicBezTo>
                    <a:pt x="388" y="1262"/>
                    <a:pt x="411" y="1245"/>
                    <a:pt x="411" y="1226"/>
                  </a:cubicBezTo>
                  <a:cubicBezTo>
                    <a:pt x="411" y="1174"/>
                    <a:pt x="411" y="1174"/>
                    <a:pt x="411" y="1174"/>
                  </a:cubicBezTo>
                  <a:cubicBezTo>
                    <a:pt x="577" y="1151"/>
                    <a:pt x="691" y="1046"/>
                    <a:pt x="691" y="857"/>
                  </a:cubicBezTo>
                  <a:cubicBezTo>
                    <a:pt x="691" y="648"/>
                    <a:pt x="545" y="580"/>
                    <a:pt x="411" y="531"/>
                  </a:cubicBezTo>
                  <a:close/>
                  <a:moveTo>
                    <a:pt x="330" y="501"/>
                  </a:moveTo>
                  <a:cubicBezTo>
                    <a:pt x="248" y="471"/>
                    <a:pt x="182" y="438"/>
                    <a:pt x="182" y="351"/>
                  </a:cubicBezTo>
                  <a:cubicBezTo>
                    <a:pt x="182" y="271"/>
                    <a:pt x="243" y="232"/>
                    <a:pt x="330" y="221"/>
                  </a:cubicBezTo>
                  <a:lnTo>
                    <a:pt x="330" y="501"/>
                  </a:lnTo>
                  <a:close/>
                  <a:moveTo>
                    <a:pt x="402" y="1026"/>
                  </a:moveTo>
                  <a:cubicBezTo>
                    <a:pt x="402" y="702"/>
                    <a:pt x="402" y="702"/>
                    <a:pt x="402" y="702"/>
                  </a:cubicBezTo>
                  <a:cubicBezTo>
                    <a:pt x="477" y="734"/>
                    <a:pt x="537" y="777"/>
                    <a:pt x="537" y="874"/>
                  </a:cubicBezTo>
                  <a:cubicBezTo>
                    <a:pt x="537" y="962"/>
                    <a:pt x="485" y="1011"/>
                    <a:pt x="402" y="10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AC47C1-AC92-4EB7-BB6E-E4BA2E143101}"/>
              </a:ext>
            </a:extLst>
          </p:cNvPr>
          <p:cNvGrpSpPr/>
          <p:nvPr/>
        </p:nvGrpSpPr>
        <p:grpSpPr>
          <a:xfrm>
            <a:off x="3239403" y="5145978"/>
            <a:ext cx="451865" cy="427466"/>
            <a:chOff x="8748712" y="2555876"/>
            <a:chExt cx="4410076" cy="4171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64BB45B0-0782-470A-B7F0-CBBC14AD0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8237" y="5708651"/>
              <a:ext cx="1020763" cy="1019175"/>
            </a:xfrm>
            <a:custGeom>
              <a:avLst/>
              <a:gdLst>
                <a:gd name="T0" fmla="*/ 444 w 474"/>
                <a:gd name="T1" fmla="*/ 0 h 475"/>
                <a:gd name="T2" fmla="*/ 30 w 474"/>
                <a:gd name="T3" fmla="*/ 0 h 475"/>
                <a:gd name="T4" fmla="*/ 0 w 474"/>
                <a:gd name="T5" fmla="*/ 30 h 475"/>
                <a:gd name="T6" fmla="*/ 0 w 474"/>
                <a:gd name="T7" fmla="*/ 445 h 475"/>
                <a:gd name="T8" fmla="*/ 30 w 474"/>
                <a:gd name="T9" fmla="*/ 475 h 475"/>
                <a:gd name="T10" fmla="*/ 444 w 474"/>
                <a:gd name="T11" fmla="*/ 475 h 475"/>
                <a:gd name="T12" fmla="*/ 474 w 474"/>
                <a:gd name="T13" fmla="*/ 445 h 475"/>
                <a:gd name="T14" fmla="*/ 474 w 474"/>
                <a:gd name="T15" fmla="*/ 30 h 475"/>
                <a:gd name="T16" fmla="*/ 444 w 474"/>
                <a:gd name="T17" fmla="*/ 0 h 475"/>
                <a:gd name="T18" fmla="*/ 413 w 474"/>
                <a:gd name="T19" fmla="*/ 414 h 475"/>
                <a:gd name="T20" fmla="*/ 61 w 474"/>
                <a:gd name="T21" fmla="*/ 414 h 475"/>
                <a:gd name="T22" fmla="*/ 61 w 474"/>
                <a:gd name="T23" fmla="*/ 61 h 475"/>
                <a:gd name="T24" fmla="*/ 413 w 474"/>
                <a:gd name="T25" fmla="*/ 61 h 475"/>
                <a:gd name="T26" fmla="*/ 413 w 474"/>
                <a:gd name="T27" fmla="*/ 41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475">
                  <a:moveTo>
                    <a:pt x="444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0" y="461"/>
                    <a:pt x="14" y="475"/>
                    <a:pt x="30" y="475"/>
                  </a:cubicBezTo>
                  <a:cubicBezTo>
                    <a:pt x="444" y="475"/>
                    <a:pt x="444" y="475"/>
                    <a:pt x="444" y="475"/>
                  </a:cubicBezTo>
                  <a:cubicBezTo>
                    <a:pt x="461" y="475"/>
                    <a:pt x="474" y="461"/>
                    <a:pt x="474" y="445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  <a:moveTo>
                    <a:pt x="413" y="414"/>
                  </a:moveTo>
                  <a:cubicBezTo>
                    <a:pt x="61" y="414"/>
                    <a:pt x="61" y="414"/>
                    <a:pt x="61" y="41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4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CC1FA462-5E35-460E-BC16-1E74D3515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4819651"/>
              <a:ext cx="1020763" cy="1908175"/>
            </a:xfrm>
            <a:custGeom>
              <a:avLst/>
              <a:gdLst>
                <a:gd name="T0" fmla="*/ 444 w 474"/>
                <a:gd name="T1" fmla="*/ 0 h 889"/>
                <a:gd name="T2" fmla="*/ 31 w 474"/>
                <a:gd name="T3" fmla="*/ 0 h 889"/>
                <a:gd name="T4" fmla="*/ 0 w 474"/>
                <a:gd name="T5" fmla="*/ 30 h 889"/>
                <a:gd name="T6" fmla="*/ 0 w 474"/>
                <a:gd name="T7" fmla="*/ 491 h 889"/>
                <a:gd name="T8" fmla="*/ 31 w 474"/>
                <a:gd name="T9" fmla="*/ 522 h 889"/>
                <a:gd name="T10" fmla="*/ 61 w 474"/>
                <a:gd name="T11" fmla="*/ 491 h 889"/>
                <a:gd name="T12" fmla="*/ 61 w 474"/>
                <a:gd name="T13" fmla="*/ 60 h 889"/>
                <a:gd name="T14" fmla="*/ 414 w 474"/>
                <a:gd name="T15" fmla="*/ 60 h 889"/>
                <a:gd name="T16" fmla="*/ 414 w 474"/>
                <a:gd name="T17" fmla="*/ 828 h 889"/>
                <a:gd name="T18" fmla="*/ 61 w 474"/>
                <a:gd name="T19" fmla="*/ 828 h 889"/>
                <a:gd name="T20" fmla="*/ 61 w 474"/>
                <a:gd name="T21" fmla="*/ 613 h 889"/>
                <a:gd name="T22" fmla="*/ 31 w 474"/>
                <a:gd name="T23" fmla="*/ 582 h 889"/>
                <a:gd name="T24" fmla="*/ 0 w 474"/>
                <a:gd name="T25" fmla="*/ 613 h 889"/>
                <a:gd name="T26" fmla="*/ 0 w 474"/>
                <a:gd name="T27" fmla="*/ 859 h 889"/>
                <a:gd name="T28" fmla="*/ 31 w 474"/>
                <a:gd name="T29" fmla="*/ 889 h 889"/>
                <a:gd name="T30" fmla="*/ 444 w 474"/>
                <a:gd name="T31" fmla="*/ 889 h 889"/>
                <a:gd name="T32" fmla="*/ 474 w 474"/>
                <a:gd name="T33" fmla="*/ 859 h 889"/>
                <a:gd name="T34" fmla="*/ 474 w 474"/>
                <a:gd name="T35" fmla="*/ 30 h 889"/>
                <a:gd name="T36" fmla="*/ 444 w 474"/>
                <a:gd name="T37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889">
                  <a:moveTo>
                    <a:pt x="444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08"/>
                    <a:pt x="14" y="522"/>
                    <a:pt x="31" y="522"/>
                  </a:cubicBezTo>
                  <a:cubicBezTo>
                    <a:pt x="47" y="522"/>
                    <a:pt x="61" y="508"/>
                    <a:pt x="61" y="49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414" y="60"/>
                    <a:pt x="414" y="60"/>
                    <a:pt x="414" y="60"/>
                  </a:cubicBezTo>
                  <a:cubicBezTo>
                    <a:pt x="414" y="828"/>
                    <a:pt x="414" y="828"/>
                    <a:pt x="414" y="828"/>
                  </a:cubicBezTo>
                  <a:cubicBezTo>
                    <a:pt x="61" y="828"/>
                    <a:pt x="61" y="828"/>
                    <a:pt x="61" y="828"/>
                  </a:cubicBezTo>
                  <a:cubicBezTo>
                    <a:pt x="61" y="613"/>
                    <a:pt x="61" y="613"/>
                    <a:pt x="61" y="613"/>
                  </a:cubicBezTo>
                  <a:cubicBezTo>
                    <a:pt x="61" y="596"/>
                    <a:pt x="47" y="582"/>
                    <a:pt x="31" y="582"/>
                  </a:cubicBezTo>
                  <a:cubicBezTo>
                    <a:pt x="14" y="582"/>
                    <a:pt x="0" y="596"/>
                    <a:pt x="0" y="613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5"/>
                    <a:pt x="14" y="889"/>
                    <a:pt x="31" y="889"/>
                  </a:cubicBezTo>
                  <a:cubicBezTo>
                    <a:pt x="444" y="889"/>
                    <a:pt x="444" y="889"/>
                    <a:pt x="444" y="889"/>
                  </a:cubicBezTo>
                  <a:cubicBezTo>
                    <a:pt x="461" y="889"/>
                    <a:pt x="474" y="875"/>
                    <a:pt x="474" y="859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3"/>
                    <a:pt x="461" y="0"/>
                    <a:pt x="4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244C79F9-FFC7-4058-BDDF-A766CD30D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488" y="3927476"/>
              <a:ext cx="1020763" cy="2800350"/>
            </a:xfrm>
            <a:custGeom>
              <a:avLst/>
              <a:gdLst>
                <a:gd name="T0" fmla="*/ 443 w 474"/>
                <a:gd name="T1" fmla="*/ 0 h 1304"/>
                <a:gd name="T2" fmla="*/ 30 w 474"/>
                <a:gd name="T3" fmla="*/ 0 h 1304"/>
                <a:gd name="T4" fmla="*/ 0 w 474"/>
                <a:gd name="T5" fmla="*/ 31 h 1304"/>
                <a:gd name="T6" fmla="*/ 0 w 474"/>
                <a:gd name="T7" fmla="*/ 1274 h 1304"/>
                <a:gd name="T8" fmla="*/ 30 w 474"/>
                <a:gd name="T9" fmla="*/ 1304 h 1304"/>
                <a:gd name="T10" fmla="*/ 443 w 474"/>
                <a:gd name="T11" fmla="*/ 1304 h 1304"/>
                <a:gd name="T12" fmla="*/ 474 w 474"/>
                <a:gd name="T13" fmla="*/ 1274 h 1304"/>
                <a:gd name="T14" fmla="*/ 474 w 474"/>
                <a:gd name="T15" fmla="*/ 31 h 1304"/>
                <a:gd name="T16" fmla="*/ 443 w 474"/>
                <a:gd name="T17" fmla="*/ 0 h 1304"/>
                <a:gd name="T18" fmla="*/ 413 w 474"/>
                <a:gd name="T19" fmla="*/ 1243 h 1304"/>
                <a:gd name="T20" fmla="*/ 60 w 474"/>
                <a:gd name="T21" fmla="*/ 1243 h 1304"/>
                <a:gd name="T22" fmla="*/ 60 w 474"/>
                <a:gd name="T23" fmla="*/ 61 h 1304"/>
                <a:gd name="T24" fmla="*/ 413 w 474"/>
                <a:gd name="T25" fmla="*/ 61 h 1304"/>
                <a:gd name="T26" fmla="*/ 413 w 474"/>
                <a:gd name="T27" fmla="*/ 124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4" h="1304">
                  <a:moveTo>
                    <a:pt x="44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1274"/>
                    <a:pt x="0" y="1274"/>
                    <a:pt x="0" y="1274"/>
                  </a:cubicBezTo>
                  <a:cubicBezTo>
                    <a:pt x="0" y="1290"/>
                    <a:pt x="13" y="1304"/>
                    <a:pt x="30" y="1304"/>
                  </a:cubicBezTo>
                  <a:cubicBezTo>
                    <a:pt x="443" y="1304"/>
                    <a:pt x="443" y="1304"/>
                    <a:pt x="443" y="1304"/>
                  </a:cubicBezTo>
                  <a:cubicBezTo>
                    <a:pt x="460" y="1304"/>
                    <a:pt x="474" y="1290"/>
                    <a:pt x="474" y="1274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14"/>
                    <a:pt x="460" y="0"/>
                    <a:pt x="443" y="0"/>
                  </a:cubicBezTo>
                  <a:close/>
                  <a:moveTo>
                    <a:pt x="413" y="1243"/>
                  </a:moveTo>
                  <a:cubicBezTo>
                    <a:pt x="60" y="1243"/>
                    <a:pt x="60" y="1243"/>
                    <a:pt x="60" y="1243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3" y="61"/>
                    <a:pt x="413" y="61"/>
                    <a:pt x="413" y="61"/>
                  </a:cubicBezTo>
                  <a:lnTo>
                    <a:pt x="413" y="1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51E391B1-B846-4A3F-B047-AD8F4BB7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8025" y="3038476"/>
              <a:ext cx="1020763" cy="3689350"/>
            </a:xfrm>
            <a:custGeom>
              <a:avLst/>
              <a:gdLst>
                <a:gd name="T0" fmla="*/ 444 w 474"/>
                <a:gd name="T1" fmla="*/ 286 h 1718"/>
                <a:gd name="T2" fmla="*/ 474 w 474"/>
                <a:gd name="T3" fmla="*/ 256 h 1718"/>
                <a:gd name="T4" fmla="*/ 474 w 474"/>
                <a:gd name="T5" fmla="*/ 30 h 1718"/>
                <a:gd name="T6" fmla="*/ 444 w 474"/>
                <a:gd name="T7" fmla="*/ 0 h 1718"/>
                <a:gd name="T8" fmla="*/ 30 w 474"/>
                <a:gd name="T9" fmla="*/ 0 h 1718"/>
                <a:gd name="T10" fmla="*/ 0 w 474"/>
                <a:gd name="T11" fmla="*/ 30 h 1718"/>
                <a:gd name="T12" fmla="*/ 0 w 474"/>
                <a:gd name="T13" fmla="*/ 1688 h 1718"/>
                <a:gd name="T14" fmla="*/ 30 w 474"/>
                <a:gd name="T15" fmla="*/ 1718 h 1718"/>
                <a:gd name="T16" fmla="*/ 444 w 474"/>
                <a:gd name="T17" fmla="*/ 1718 h 1718"/>
                <a:gd name="T18" fmla="*/ 474 w 474"/>
                <a:gd name="T19" fmla="*/ 1688 h 1718"/>
                <a:gd name="T20" fmla="*/ 474 w 474"/>
                <a:gd name="T21" fmla="*/ 377 h 1718"/>
                <a:gd name="T22" fmla="*/ 444 w 474"/>
                <a:gd name="T23" fmla="*/ 347 h 1718"/>
                <a:gd name="T24" fmla="*/ 413 w 474"/>
                <a:gd name="T25" fmla="*/ 377 h 1718"/>
                <a:gd name="T26" fmla="*/ 413 w 474"/>
                <a:gd name="T27" fmla="*/ 1657 h 1718"/>
                <a:gd name="T28" fmla="*/ 61 w 474"/>
                <a:gd name="T29" fmla="*/ 1657 h 1718"/>
                <a:gd name="T30" fmla="*/ 61 w 474"/>
                <a:gd name="T31" fmla="*/ 61 h 1718"/>
                <a:gd name="T32" fmla="*/ 413 w 474"/>
                <a:gd name="T33" fmla="*/ 61 h 1718"/>
                <a:gd name="T34" fmla="*/ 413 w 474"/>
                <a:gd name="T35" fmla="*/ 256 h 1718"/>
                <a:gd name="T36" fmla="*/ 444 w 474"/>
                <a:gd name="T37" fmla="*/ 28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" h="1718">
                  <a:moveTo>
                    <a:pt x="444" y="286"/>
                  </a:moveTo>
                  <a:cubicBezTo>
                    <a:pt x="460" y="286"/>
                    <a:pt x="474" y="273"/>
                    <a:pt x="474" y="256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14"/>
                    <a:pt x="460" y="0"/>
                    <a:pt x="44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704"/>
                    <a:pt x="13" y="1718"/>
                    <a:pt x="30" y="1718"/>
                  </a:cubicBezTo>
                  <a:cubicBezTo>
                    <a:pt x="444" y="1718"/>
                    <a:pt x="444" y="1718"/>
                    <a:pt x="444" y="1718"/>
                  </a:cubicBezTo>
                  <a:cubicBezTo>
                    <a:pt x="460" y="1718"/>
                    <a:pt x="474" y="1704"/>
                    <a:pt x="474" y="1688"/>
                  </a:cubicBezTo>
                  <a:cubicBezTo>
                    <a:pt x="474" y="377"/>
                    <a:pt x="474" y="377"/>
                    <a:pt x="474" y="377"/>
                  </a:cubicBezTo>
                  <a:cubicBezTo>
                    <a:pt x="474" y="360"/>
                    <a:pt x="460" y="347"/>
                    <a:pt x="444" y="347"/>
                  </a:cubicBezTo>
                  <a:cubicBezTo>
                    <a:pt x="427" y="347"/>
                    <a:pt x="413" y="360"/>
                    <a:pt x="413" y="377"/>
                  </a:cubicBezTo>
                  <a:cubicBezTo>
                    <a:pt x="413" y="1657"/>
                    <a:pt x="413" y="1657"/>
                    <a:pt x="413" y="1657"/>
                  </a:cubicBezTo>
                  <a:cubicBezTo>
                    <a:pt x="61" y="1657"/>
                    <a:pt x="61" y="1657"/>
                    <a:pt x="61" y="1657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13" y="61"/>
                    <a:pt x="413" y="61"/>
                    <a:pt x="413" y="61"/>
                  </a:cubicBezTo>
                  <a:cubicBezTo>
                    <a:pt x="413" y="256"/>
                    <a:pt x="413" y="256"/>
                    <a:pt x="413" y="256"/>
                  </a:cubicBezTo>
                  <a:cubicBezTo>
                    <a:pt x="413" y="273"/>
                    <a:pt x="427" y="286"/>
                    <a:pt x="444" y="2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693C3BE3-8F2E-47C8-BA0F-6BB54FD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2" y="2555876"/>
              <a:ext cx="2971800" cy="1709738"/>
            </a:xfrm>
            <a:custGeom>
              <a:avLst/>
              <a:gdLst>
                <a:gd name="T0" fmla="*/ 34 w 1380"/>
                <a:gd name="T1" fmla="*/ 796 h 796"/>
                <a:gd name="T2" fmla="*/ 48 w 1380"/>
                <a:gd name="T3" fmla="*/ 792 h 796"/>
                <a:gd name="T4" fmla="*/ 1294 w 1380"/>
                <a:gd name="T5" fmla="*/ 148 h 796"/>
                <a:gd name="T6" fmla="*/ 1264 w 1380"/>
                <a:gd name="T7" fmla="*/ 245 h 796"/>
                <a:gd name="T8" fmla="*/ 1283 w 1380"/>
                <a:gd name="T9" fmla="*/ 283 h 796"/>
                <a:gd name="T10" fmla="*/ 1293 w 1380"/>
                <a:gd name="T11" fmla="*/ 284 h 796"/>
                <a:gd name="T12" fmla="*/ 1321 w 1380"/>
                <a:gd name="T13" fmla="*/ 263 h 796"/>
                <a:gd name="T14" fmla="*/ 1375 w 1380"/>
                <a:gd name="T15" fmla="*/ 96 h 796"/>
                <a:gd name="T16" fmla="*/ 1355 w 1380"/>
                <a:gd name="T17" fmla="*/ 58 h 796"/>
                <a:gd name="T18" fmla="*/ 1188 w 1380"/>
                <a:gd name="T19" fmla="*/ 5 h 796"/>
                <a:gd name="T20" fmla="*/ 1150 w 1380"/>
                <a:gd name="T21" fmla="*/ 25 h 796"/>
                <a:gd name="T22" fmla="*/ 1170 w 1380"/>
                <a:gd name="T23" fmla="*/ 63 h 796"/>
                <a:gd name="T24" fmla="*/ 1267 w 1380"/>
                <a:gd name="T25" fmla="*/ 94 h 796"/>
                <a:gd name="T26" fmla="*/ 20 w 1380"/>
                <a:gd name="T27" fmla="*/ 739 h 796"/>
                <a:gd name="T28" fmla="*/ 7 w 1380"/>
                <a:gd name="T29" fmla="*/ 779 h 796"/>
                <a:gd name="T30" fmla="*/ 34 w 1380"/>
                <a:gd name="T31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0" h="796">
                  <a:moveTo>
                    <a:pt x="34" y="796"/>
                  </a:moveTo>
                  <a:cubicBezTo>
                    <a:pt x="39" y="796"/>
                    <a:pt x="44" y="795"/>
                    <a:pt x="48" y="792"/>
                  </a:cubicBezTo>
                  <a:cubicBezTo>
                    <a:pt x="1294" y="148"/>
                    <a:pt x="1294" y="148"/>
                    <a:pt x="1294" y="148"/>
                  </a:cubicBezTo>
                  <a:cubicBezTo>
                    <a:pt x="1264" y="245"/>
                    <a:pt x="1264" y="245"/>
                    <a:pt x="1264" y="245"/>
                  </a:cubicBezTo>
                  <a:cubicBezTo>
                    <a:pt x="1259" y="261"/>
                    <a:pt x="1267" y="278"/>
                    <a:pt x="1283" y="283"/>
                  </a:cubicBezTo>
                  <a:cubicBezTo>
                    <a:pt x="1286" y="284"/>
                    <a:pt x="1290" y="284"/>
                    <a:pt x="1293" y="284"/>
                  </a:cubicBezTo>
                  <a:cubicBezTo>
                    <a:pt x="1305" y="284"/>
                    <a:pt x="1317" y="276"/>
                    <a:pt x="1321" y="263"/>
                  </a:cubicBezTo>
                  <a:cubicBezTo>
                    <a:pt x="1375" y="96"/>
                    <a:pt x="1375" y="96"/>
                    <a:pt x="1375" y="96"/>
                  </a:cubicBezTo>
                  <a:cubicBezTo>
                    <a:pt x="1380" y="80"/>
                    <a:pt x="1371" y="63"/>
                    <a:pt x="1355" y="58"/>
                  </a:cubicBezTo>
                  <a:cubicBezTo>
                    <a:pt x="1188" y="5"/>
                    <a:pt x="1188" y="5"/>
                    <a:pt x="1188" y="5"/>
                  </a:cubicBezTo>
                  <a:cubicBezTo>
                    <a:pt x="1172" y="0"/>
                    <a:pt x="1155" y="9"/>
                    <a:pt x="1150" y="25"/>
                  </a:cubicBezTo>
                  <a:cubicBezTo>
                    <a:pt x="1145" y="41"/>
                    <a:pt x="1154" y="58"/>
                    <a:pt x="1170" y="63"/>
                  </a:cubicBezTo>
                  <a:cubicBezTo>
                    <a:pt x="1267" y="94"/>
                    <a:pt x="1267" y="94"/>
                    <a:pt x="1267" y="94"/>
                  </a:cubicBezTo>
                  <a:cubicBezTo>
                    <a:pt x="20" y="739"/>
                    <a:pt x="20" y="739"/>
                    <a:pt x="20" y="739"/>
                  </a:cubicBezTo>
                  <a:cubicBezTo>
                    <a:pt x="6" y="746"/>
                    <a:pt x="0" y="765"/>
                    <a:pt x="7" y="779"/>
                  </a:cubicBezTo>
                  <a:cubicBezTo>
                    <a:pt x="13" y="790"/>
                    <a:pt x="23" y="796"/>
                    <a:pt x="34" y="7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850BEF-3AEE-4DE5-B133-609A6A5D2BFF}"/>
              </a:ext>
            </a:extLst>
          </p:cNvPr>
          <p:cNvGrpSpPr/>
          <p:nvPr/>
        </p:nvGrpSpPr>
        <p:grpSpPr>
          <a:xfrm>
            <a:off x="1901044" y="4339585"/>
            <a:ext cx="449998" cy="529226"/>
            <a:chOff x="2542111" y="1792000"/>
            <a:chExt cx="738971" cy="86908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1" name="Freeform 59">
              <a:extLst>
                <a:ext uri="{FF2B5EF4-FFF2-40B4-BE49-F238E27FC236}">
                  <a16:creationId xmlns:a16="http://schemas.microsoft.com/office/drawing/2014/main" id="{8E781AAB-15AA-4845-8F54-E8A5A18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60">
              <a:extLst>
                <a:ext uri="{FF2B5EF4-FFF2-40B4-BE49-F238E27FC236}">
                  <a16:creationId xmlns:a16="http://schemas.microsoft.com/office/drawing/2014/main" id="{264333A9-F260-4DB6-8037-8A3A7E4C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61">
              <a:extLst>
                <a:ext uri="{FF2B5EF4-FFF2-40B4-BE49-F238E27FC236}">
                  <a16:creationId xmlns:a16="http://schemas.microsoft.com/office/drawing/2014/main" id="{3445AE17-D605-4E93-8C6B-106505048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62">
              <a:extLst>
                <a:ext uri="{FF2B5EF4-FFF2-40B4-BE49-F238E27FC236}">
                  <a16:creationId xmlns:a16="http://schemas.microsoft.com/office/drawing/2014/main" id="{F018734B-32B0-4955-9538-B929DEF0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63">
              <a:extLst>
                <a:ext uri="{FF2B5EF4-FFF2-40B4-BE49-F238E27FC236}">
                  <a16:creationId xmlns:a16="http://schemas.microsoft.com/office/drawing/2014/main" id="{5260C13D-F4BE-4DD0-BF93-F8B60F11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64">
              <a:extLst>
                <a:ext uri="{FF2B5EF4-FFF2-40B4-BE49-F238E27FC236}">
                  <a16:creationId xmlns:a16="http://schemas.microsoft.com/office/drawing/2014/main" id="{7FFA2B7D-7F0A-47C7-9CDC-BFFAAC15A8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65">
              <a:extLst>
                <a:ext uri="{FF2B5EF4-FFF2-40B4-BE49-F238E27FC236}">
                  <a16:creationId xmlns:a16="http://schemas.microsoft.com/office/drawing/2014/main" id="{228C4A9F-7DF5-4C9A-9960-A67812D54A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66">
              <a:extLst>
                <a:ext uri="{FF2B5EF4-FFF2-40B4-BE49-F238E27FC236}">
                  <a16:creationId xmlns:a16="http://schemas.microsoft.com/office/drawing/2014/main" id="{6B76910D-5353-4667-A541-4127D5E50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67">
              <a:extLst>
                <a:ext uri="{FF2B5EF4-FFF2-40B4-BE49-F238E27FC236}">
                  <a16:creationId xmlns:a16="http://schemas.microsoft.com/office/drawing/2014/main" id="{8B2A454C-B5D2-4AD7-9F22-B82F86B7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80F104F-9055-4422-911C-7082B38D8479}"/>
              </a:ext>
            </a:extLst>
          </p:cNvPr>
          <p:cNvGrpSpPr/>
          <p:nvPr/>
        </p:nvGrpSpPr>
        <p:grpSpPr>
          <a:xfrm>
            <a:off x="1868612" y="2819755"/>
            <a:ext cx="472669" cy="503116"/>
            <a:chOff x="11308987" y="-5216723"/>
            <a:chExt cx="12099925" cy="1287938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DA2F2B-8D02-4AD9-A8D1-40EFEE03B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8987" y="-5216723"/>
              <a:ext cx="12099925" cy="12879388"/>
            </a:xfrm>
            <a:custGeom>
              <a:avLst/>
              <a:gdLst>
                <a:gd name="T0" fmla="*/ 5574 w 5624"/>
                <a:gd name="T1" fmla="*/ 1327 h 6003"/>
                <a:gd name="T2" fmla="*/ 2850 w 5624"/>
                <a:gd name="T3" fmla="*/ 12 h 6003"/>
                <a:gd name="T4" fmla="*/ 2774 w 5624"/>
                <a:gd name="T5" fmla="*/ 12 h 6003"/>
                <a:gd name="T6" fmla="*/ 50 w 5624"/>
                <a:gd name="T7" fmla="*/ 1327 h 6003"/>
                <a:gd name="T8" fmla="*/ 0 w 5624"/>
                <a:gd name="T9" fmla="*/ 1406 h 6003"/>
                <a:gd name="T10" fmla="*/ 0 w 5624"/>
                <a:gd name="T11" fmla="*/ 4600 h 6003"/>
                <a:gd name="T12" fmla="*/ 50 w 5624"/>
                <a:gd name="T13" fmla="*/ 4679 h 6003"/>
                <a:gd name="T14" fmla="*/ 2774 w 5624"/>
                <a:gd name="T15" fmla="*/ 5994 h 6003"/>
                <a:gd name="T16" fmla="*/ 2812 w 5624"/>
                <a:gd name="T17" fmla="*/ 6003 h 6003"/>
                <a:gd name="T18" fmla="*/ 2850 w 5624"/>
                <a:gd name="T19" fmla="*/ 5994 h 6003"/>
                <a:gd name="T20" fmla="*/ 5574 w 5624"/>
                <a:gd name="T21" fmla="*/ 4679 h 6003"/>
                <a:gd name="T22" fmla="*/ 5624 w 5624"/>
                <a:gd name="T23" fmla="*/ 4600 h 6003"/>
                <a:gd name="T24" fmla="*/ 5624 w 5624"/>
                <a:gd name="T25" fmla="*/ 1406 h 6003"/>
                <a:gd name="T26" fmla="*/ 5574 w 5624"/>
                <a:gd name="T27" fmla="*/ 1327 h 6003"/>
                <a:gd name="T28" fmla="*/ 2812 w 5624"/>
                <a:gd name="T29" fmla="*/ 188 h 6003"/>
                <a:gd name="T30" fmla="*/ 5334 w 5624"/>
                <a:gd name="T31" fmla="*/ 1406 h 6003"/>
                <a:gd name="T32" fmla="*/ 4603 w 5624"/>
                <a:gd name="T33" fmla="*/ 1759 h 6003"/>
                <a:gd name="T34" fmla="*/ 4588 w 5624"/>
                <a:gd name="T35" fmla="*/ 1750 h 6003"/>
                <a:gd name="T36" fmla="*/ 2083 w 5624"/>
                <a:gd name="T37" fmla="*/ 540 h 6003"/>
                <a:gd name="T38" fmla="*/ 2812 w 5624"/>
                <a:gd name="T39" fmla="*/ 188 h 6003"/>
                <a:gd name="T40" fmla="*/ 1885 w 5624"/>
                <a:gd name="T41" fmla="*/ 640 h 6003"/>
                <a:gd name="T42" fmla="*/ 4403 w 5624"/>
                <a:gd name="T43" fmla="*/ 1855 h 6003"/>
                <a:gd name="T44" fmla="*/ 3887 w 5624"/>
                <a:gd name="T45" fmla="*/ 2104 h 6003"/>
                <a:gd name="T46" fmla="*/ 1370 w 5624"/>
                <a:gd name="T47" fmla="*/ 889 h 6003"/>
                <a:gd name="T48" fmla="*/ 1885 w 5624"/>
                <a:gd name="T49" fmla="*/ 640 h 6003"/>
                <a:gd name="T50" fmla="*/ 4462 w 5624"/>
                <a:gd name="T51" fmla="*/ 2022 h 6003"/>
                <a:gd name="T52" fmla="*/ 4462 w 5624"/>
                <a:gd name="T53" fmla="*/ 2943 h 6003"/>
                <a:gd name="T54" fmla="*/ 3980 w 5624"/>
                <a:gd name="T55" fmla="*/ 3175 h 6003"/>
                <a:gd name="T56" fmla="*/ 3980 w 5624"/>
                <a:gd name="T57" fmla="*/ 2255 h 6003"/>
                <a:gd name="T58" fmla="*/ 4462 w 5624"/>
                <a:gd name="T59" fmla="*/ 2022 h 6003"/>
                <a:gd name="T60" fmla="*/ 5448 w 5624"/>
                <a:gd name="T61" fmla="*/ 4545 h 6003"/>
                <a:gd name="T62" fmla="*/ 2900 w 5624"/>
                <a:gd name="T63" fmla="*/ 5775 h 6003"/>
                <a:gd name="T64" fmla="*/ 2900 w 5624"/>
                <a:gd name="T65" fmla="*/ 2776 h 6003"/>
                <a:gd name="T66" fmla="*/ 3508 w 5624"/>
                <a:gd name="T67" fmla="*/ 2483 h 6003"/>
                <a:gd name="T68" fmla="*/ 3549 w 5624"/>
                <a:gd name="T69" fmla="*/ 2366 h 6003"/>
                <a:gd name="T70" fmla="*/ 3431 w 5624"/>
                <a:gd name="T71" fmla="*/ 2325 h 6003"/>
                <a:gd name="T72" fmla="*/ 2812 w 5624"/>
                <a:gd name="T73" fmla="*/ 2624 h 6003"/>
                <a:gd name="T74" fmla="*/ 2568 w 5624"/>
                <a:gd name="T75" fmla="*/ 2506 h 6003"/>
                <a:gd name="T76" fmla="*/ 2451 w 5624"/>
                <a:gd name="T77" fmla="*/ 2547 h 6003"/>
                <a:gd name="T78" fmla="*/ 2492 w 5624"/>
                <a:gd name="T79" fmla="*/ 2664 h 6003"/>
                <a:gd name="T80" fmla="*/ 2724 w 5624"/>
                <a:gd name="T81" fmla="*/ 2776 h 6003"/>
                <a:gd name="T82" fmla="*/ 2724 w 5624"/>
                <a:gd name="T83" fmla="*/ 5775 h 6003"/>
                <a:gd name="T84" fmla="*/ 176 w 5624"/>
                <a:gd name="T85" fmla="*/ 4545 h 6003"/>
                <a:gd name="T86" fmla="*/ 176 w 5624"/>
                <a:gd name="T87" fmla="*/ 1546 h 6003"/>
                <a:gd name="T88" fmla="*/ 2116 w 5624"/>
                <a:gd name="T89" fmla="*/ 2483 h 6003"/>
                <a:gd name="T90" fmla="*/ 2154 w 5624"/>
                <a:gd name="T91" fmla="*/ 2492 h 6003"/>
                <a:gd name="T92" fmla="*/ 2234 w 5624"/>
                <a:gd name="T93" fmla="*/ 2442 h 6003"/>
                <a:gd name="T94" fmla="*/ 2193 w 5624"/>
                <a:gd name="T95" fmla="*/ 2325 h 6003"/>
                <a:gd name="T96" fmla="*/ 290 w 5624"/>
                <a:gd name="T97" fmla="*/ 1406 h 6003"/>
                <a:gd name="T98" fmla="*/ 1163 w 5624"/>
                <a:gd name="T99" fmla="*/ 985 h 6003"/>
                <a:gd name="T100" fmla="*/ 3803 w 5624"/>
                <a:gd name="T101" fmla="*/ 2259 h 6003"/>
                <a:gd name="T102" fmla="*/ 3804 w 5624"/>
                <a:gd name="T103" fmla="*/ 2261 h 6003"/>
                <a:gd name="T104" fmla="*/ 3804 w 5624"/>
                <a:gd name="T105" fmla="*/ 3315 h 6003"/>
                <a:gd name="T106" fmla="*/ 3846 w 5624"/>
                <a:gd name="T107" fmla="*/ 3390 h 6003"/>
                <a:gd name="T108" fmla="*/ 3892 w 5624"/>
                <a:gd name="T109" fmla="*/ 3403 h 6003"/>
                <a:gd name="T110" fmla="*/ 3931 w 5624"/>
                <a:gd name="T111" fmla="*/ 3394 h 6003"/>
                <a:gd name="T112" fmla="*/ 4588 w 5624"/>
                <a:gd name="T113" fmla="*/ 3077 h 6003"/>
                <a:gd name="T114" fmla="*/ 4638 w 5624"/>
                <a:gd name="T115" fmla="*/ 2998 h 6003"/>
                <a:gd name="T116" fmla="*/ 4638 w 5624"/>
                <a:gd name="T117" fmla="*/ 1937 h 6003"/>
                <a:gd name="T118" fmla="*/ 5448 w 5624"/>
                <a:gd name="T119" fmla="*/ 1546 h 6003"/>
                <a:gd name="T120" fmla="*/ 5448 w 5624"/>
                <a:gd name="T121" fmla="*/ 4545 h 6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4" h="6003">
                  <a:moveTo>
                    <a:pt x="5574" y="1327"/>
                  </a:moveTo>
                  <a:cubicBezTo>
                    <a:pt x="2850" y="12"/>
                    <a:pt x="2850" y="12"/>
                    <a:pt x="2850" y="12"/>
                  </a:cubicBezTo>
                  <a:cubicBezTo>
                    <a:pt x="2826" y="0"/>
                    <a:pt x="2798" y="0"/>
                    <a:pt x="2774" y="12"/>
                  </a:cubicBezTo>
                  <a:cubicBezTo>
                    <a:pt x="50" y="1327"/>
                    <a:pt x="50" y="1327"/>
                    <a:pt x="50" y="1327"/>
                  </a:cubicBezTo>
                  <a:cubicBezTo>
                    <a:pt x="19" y="1342"/>
                    <a:pt x="0" y="1372"/>
                    <a:pt x="0" y="1406"/>
                  </a:cubicBezTo>
                  <a:cubicBezTo>
                    <a:pt x="0" y="4600"/>
                    <a:pt x="0" y="4600"/>
                    <a:pt x="0" y="4600"/>
                  </a:cubicBezTo>
                  <a:cubicBezTo>
                    <a:pt x="0" y="4634"/>
                    <a:pt x="19" y="4664"/>
                    <a:pt x="50" y="4679"/>
                  </a:cubicBezTo>
                  <a:cubicBezTo>
                    <a:pt x="2774" y="5994"/>
                    <a:pt x="2774" y="5994"/>
                    <a:pt x="2774" y="5994"/>
                  </a:cubicBezTo>
                  <a:cubicBezTo>
                    <a:pt x="2786" y="6000"/>
                    <a:pt x="2799" y="6003"/>
                    <a:pt x="2812" y="6003"/>
                  </a:cubicBezTo>
                  <a:cubicBezTo>
                    <a:pt x="2825" y="6003"/>
                    <a:pt x="2838" y="6000"/>
                    <a:pt x="2850" y="5994"/>
                  </a:cubicBezTo>
                  <a:cubicBezTo>
                    <a:pt x="5574" y="4679"/>
                    <a:pt x="5574" y="4679"/>
                    <a:pt x="5574" y="4679"/>
                  </a:cubicBezTo>
                  <a:cubicBezTo>
                    <a:pt x="5605" y="4664"/>
                    <a:pt x="5624" y="4634"/>
                    <a:pt x="5624" y="4600"/>
                  </a:cubicBezTo>
                  <a:cubicBezTo>
                    <a:pt x="5624" y="1406"/>
                    <a:pt x="5624" y="1406"/>
                    <a:pt x="5624" y="1406"/>
                  </a:cubicBezTo>
                  <a:cubicBezTo>
                    <a:pt x="5624" y="1372"/>
                    <a:pt x="5605" y="1342"/>
                    <a:pt x="5574" y="1327"/>
                  </a:cubicBezTo>
                  <a:close/>
                  <a:moveTo>
                    <a:pt x="2812" y="188"/>
                  </a:moveTo>
                  <a:cubicBezTo>
                    <a:pt x="5334" y="1406"/>
                    <a:pt x="5334" y="1406"/>
                    <a:pt x="5334" y="1406"/>
                  </a:cubicBezTo>
                  <a:cubicBezTo>
                    <a:pt x="4603" y="1759"/>
                    <a:pt x="4603" y="1759"/>
                    <a:pt x="4603" y="1759"/>
                  </a:cubicBezTo>
                  <a:cubicBezTo>
                    <a:pt x="4598" y="1755"/>
                    <a:pt x="4593" y="1752"/>
                    <a:pt x="4588" y="1750"/>
                  </a:cubicBezTo>
                  <a:cubicBezTo>
                    <a:pt x="2083" y="540"/>
                    <a:pt x="2083" y="540"/>
                    <a:pt x="2083" y="540"/>
                  </a:cubicBezTo>
                  <a:lnTo>
                    <a:pt x="2812" y="188"/>
                  </a:lnTo>
                  <a:close/>
                  <a:moveTo>
                    <a:pt x="1885" y="640"/>
                  </a:moveTo>
                  <a:cubicBezTo>
                    <a:pt x="4403" y="1855"/>
                    <a:pt x="4403" y="1855"/>
                    <a:pt x="4403" y="1855"/>
                  </a:cubicBezTo>
                  <a:cubicBezTo>
                    <a:pt x="3887" y="2104"/>
                    <a:pt x="3887" y="2104"/>
                    <a:pt x="3887" y="2104"/>
                  </a:cubicBezTo>
                  <a:cubicBezTo>
                    <a:pt x="1370" y="889"/>
                    <a:pt x="1370" y="889"/>
                    <a:pt x="1370" y="889"/>
                  </a:cubicBezTo>
                  <a:lnTo>
                    <a:pt x="1885" y="640"/>
                  </a:lnTo>
                  <a:close/>
                  <a:moveTo>
                    <a:pt x="4462" y="2022"/>
                  </a:moveTo>
                  <a:cubicBezTo>
                    <a:pt x="4462" y="2943"/>
                    <a:pt x="4462" y="2943"/>
                    <a:pt x="4462" y="2943"/>
                  </a:cubicBezTo>
                  <a:cubicBezTo>
                    <a:pt x="3980" y="3175"/>
                    <a:pt x="3980" y="3175"/>
                    <a:pt x="3980" y="3175"/>
                  </a:cubicBezTo>
                  <a:cubicBezTo>
                    <a:pt x="3980" y="2255"/>
                    <a:pt x="3980" y="2255"/>
                    <a:pt x="3980" y="2255"/>
                  </a:cubicBezTo>
                  <a:lnTo>
                    <a:pt x="4462" y="2022"/>
                  </a:lnTo>
                  <a:close/>
                  <a:moveTo>
                    <a:pt x="5448" y="4545"/>
                  </a:moveTo>
                  <a:cubicBezTo>
                    <a:pt x="2900" y="5775"/>
                    <a:pt x="2900" y="5775"/>
                    <a:pt x="2900" y="5775"/>
                  </a:cubicBezTo>
                  <a:cubicBezTo>
                    <a:pt x="2900" y="2776"/>
                    <a:pt x="2900" y="2776"/>
                    <a:pt x="2900" y="2776"/>
                  </a:cubicBezTo>
                  <a:cubicBezTo>
                    <a:pt x="3508" y="2483"/>
                    <a:pt x="3508" y="2483"/>
                    <a:pt x="3508" y="2483"/>
                  </a:cubicBezTo>
                  <a:cubicBezTo>
                    <a:pt x="3551" y="2462"/>
                    <a:pt x="3570" y="2409"/>
                    <a:pt x="3549" y="2366"/>
                  </a:cubicBezTo>
                  <a:cubicBezTo>
                    <a:pt x="3528" y="2322"/>
                    <a:pt x="3475" y="2303"/>
                    <a:pt x="3431" y="2325"/>
                  </a:cubicBezTo>
                  <a:cubicBezTo>
                    <a:pt x="2812" y="2624"/>
                    <a:pt x="2812" y="2624"/>
                    <a:pt x="2812" y="2624"/>
                  </a:cubicBezTo>
                  <a:cubicBezTo>
                    <a:pt x="2568" y="2506"/>
                    <a:pt x="2568" y="2506"/>
                    <a:pt x="2568" y="2506"/>
                  </a:cubicBezTo>
                  <a:cubicBezTo>
                    <a:pt x="2525" y="2485"/>
                    <a:pt x="2472" y="2503"/>
                    <a:pt x="2451" y="2547"/>
                  </a:cubicBezTo>
                  <a:cubicBezTo>
                    <a:pt x="2430" y="2591"/>
                    <a:pt x="2448" y="2643"/>
                    <a:pt x="2492" y="2664"/>
                  </a:cubicBezTo>
                  <a:cubicBezTo>
                    <a:pt x="2724" y="2776"/>
                    <a:pt x="2724" y="2776"/>
                    <a:pt x="2724" y="2776"/>
                  </a:cubicBezTo>
                  <a:cubicBezTo>
                    <a:pt x="2724" y="5775"/>
                    <a:pt x="2724" y="5775"/>
                    <a:pt x="2724" y="5775"/>
                  </a:cubicBezTo>
                  <a:cubicBezTo>
                    <a:pt x="176" y="4545"/>
                    <a:pt x="176" y="4545"/>
                    <a:pt x="176" y="4545"/>
                  </a:cubicBezTo>
                  <a:cubicBezTo>
                    <a:pt x="176" y="1546"/>
                    <a:pt x="176" y="1546"/>
                    <a:pt x="176" y="1546"/>
                  </a:cubicBezTo>
                  <a:cubicBezTo>
                    <a:pt x="2116" y="2483"/>
                    <a:pt x="2116" y="2483"/>
                    <a:pt x="2116" y="2483"/>
                  </a:cubicBezTo>
                  <a:cubicBezTo>
                    <a:pt x="2129" y="2489"/>
                    <a:pt x="2142" y="2492"/>
                    <a:pt x="2154" y="2492"/>
                  </a:cubicBezTo>
                  <a:cubicBezTo>
                    <a:pt x="2187" y="2492"/>
                    <a:pt x="2218" y="2473"/>
                    <a:pt x="2234" y="2442"/>
                  </a:cubicBezTo>
                  <a:cubicBezTo>
                    <a:pt x="2255" y="2398"/>
                    <a:pt x="2236" y="2346"/>
                    <a:pt x="2193" y="2325"/>
                  </a:cubicBezTo>
                  <a:cubicBezTo>
                    <a:pt x="290" y="1406"/>
                    <a:pt x="290" y="1406"/>
                    <a:pt x="290" y="1406"/>
                  </a:cubicBezTo>
                  <a:cubicBezTo>
                    <a:pt x="1163" y="985"/>
                    <a:pt x="1163" y="985"/>
                    <a:pt x="1163" y="985"/>
                  </a:cubicBezTo>
                  <a:cubicBezTo>
                    <a:pt x="3803" y="2259"/>
                    <a:pt x="3803" y="2259"/>
                    <a:pt x="3803" y="2259"/>
                  </a:cubicBezTo>
                  <a:cubicBezTo>
                    <a:pt x="3804" y="2260"/>
                    <a:pt x="3804" y="2260"/>
                    <a:pt x="3804" y="2261"/>
                  </a:cubicBezTo>
                  <a:cubicBezTo>
                    <a:pt x="3804" y="3315"/>
                    <a:pt x="3804" y="3315"/>
                    <a:pt x="3804" y="3315"/>
                  </a:cubicBezTo>
                  <a:cubicBezTo>
                    <a:pt x="3804" y="3346"/>
                    <a:pt x="3820" y="3374"/>
                    <a:pt x="3846" y="3390"/>
                  </a:cubicBezTo>
                  <a:cubicBezTo>
                    <a:pt x="3860" y="3399"/>
                    <a:pt x="3876" y="3403"/>
                    <a:pt x="3892" y="3403"/>
                  </a:cubicBezTo>
                  <a:cubicBezTo>
                    <a:pt x="3905" y="3403"/>
                    <a:pt x="3918" y="3400"/>
                    <a:pt x="3931" y="3394"/>
                  </a:cubicBezTo>
                  <a:cubicBezTo>
                    <a:pt x="4588" y="3077"/>
                    <a:pt x="4588" y="3077"/>
                    <a:pt x="4588" y="3077"/>
                  </a:cubicBezTo>
                  <a:cubicBezTo>
                    <a:pt x="4618" y="3062"/>
                    <a:pt x="4638" y="3032"/>
                    <a:pt x="4638" y="2998"/>
                  </a:cubicBezTo>
                  <a:cubicBezTo>
                    <a:pt x="4638" y="1937"/>
                    <a:pt x="4638" y="1937"/>
                    <a:pt x="4638" y="1937"/>
                  </a:cubicBezTo>
                  <a:cubicBezTo>
                    <a:pt x="5448" y="1546"/>
                    <a:pt x="5448" y="1546"/>
                    <a:pt x="5448" y="1546"/>
                  </a:cubicBezTo>
                  <a:cubicBezTo>
                    <a:pt x="5448" y="4545"/>
                    <a:pt x="5448" y="4545"/>
                    <a:pt x="5448" y="45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C98356C3-EB26-4BEB-B6D8-9572EE8BE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3344665"/>
              <a:ext cx="1290638" cy="817563"/>
            </a:xfrm>
            <a:custGeom>
              <a:avLst/>
              <a:gdLst>
                <a:gd name="T0" fmla="*/ 538 w 600"/>
                <a:gd name="T1" fmla="*/ 214 h 381"/>
                <a:gd name="T2" fmla="*/ 138 w 600"/>
                <a:gd name="T3" fmla="*/ 21 h 381"/>
                <a:gd name="T4" fmla="*/ 21 w 600"/>
                <a:gd name="T5" fmla="*/ 62 h 381"/>
                <a:gd name="T6" fmla="*/ 62 w 600"/>
                <a:gd name="T7" fmla="*/ 179 h 381"/>
                <a:gd name="T8" fmla="*/ 462 w 600"/>
                <a:gd name="T9" fmla="*/ 372 h 381"/>
                <a:gd name="T10" fmla="*/ 500 w 600"/>
                <a:gd name="T11" fmla="*/ 381 h 381"/>
                <a:gd name="T12" fmla="*/ 579 w 600"/>
                <a:gd name="T13" fmla="*/ 331 h 381"/>
                <a:gd name="T14" fmla="*/ 538 w 600"/>
                <a:gd name="T15" fmla="*/ 2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0" h="381">
                  <a:moveTo>
                    <a:pt x="538" y="214"/>
                  </a:moveTo>
                  <a:cubicBezTo>
                    <a:pt x="138" y="21"/>
                    <a:pt x="138" y="21"/>
                    <a:pt x="138" y="21"/>
                  </a:cubicBezTo>
                  <a:cubicBezTo>
                    <a:pt x="94" y="0"/>
                    <a:pt x="42" y="18"/>
                    <a:pt x="21" y="62"/>
                  </a:cubicBezTo>
                  <a:cubicBezTo>
                    <a:pt x="0" y="106"/>
                    <a:pt x="18" y="158"/>
                    <a:pt x="62" y="179"/>
                  </a:cubicBezTo>
                  <a:cubicBezTo>
                    <a:pt x="462" y="372"/>
                    <a:pt x="462" y="372"/>
                    <a:pt x="462" y="372"/>
                  </a:cubicBezTo>
                  <a:cubicBezTo>
                    <a:pt x="474" y="378"/>
                    <a:pt x="487" y="381"/>
                    <a:pt x="500" y="381"/>
                  </a:cubicBezTo>
                  <a:cubicBezTo>
                    <a:pt x="532" y="381"/>
                    <a:pt x="564" y="363"/>
                    <a:pt x="579" y="331"/>
                  </a:cubicBezTo>
                  <a:cubicBezTo>
                    <a:pt x="600" y="288"/>
                    <a:pt x="582" y="235"/>
                    <a:pt x="538" y="2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094F9153-8214-45A4-8C31-1F98B3F5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0037" y="2449315"/>
              <a:ext cx="2082800" cy="1196975"/>
            </a:xfrm>
            <a:custGeom>
              <a:avLst/>
              <a:gdLst>
                <a:gd name="T0" fmla="*/ 906 w 968"/>
                <a:gd name="T1" fmla="*/ 391 h 558"/>
                <a:gd name="T2" fmla="*/ 139 w 968"/>
                <a:gd name="T3" fmla="*/ 21 h 558"/>
                <a:gd name="T4" fmla="*/ 21 w 968"/>
                <a:gd name="T5" fmla="*/ 62 h 558"/>
                <a:gd name="T6" fmla="*/ 62 w 968"/>
                <a:gd name="T7" fmla="*/ 179 h 558"/>
                <a:gd name="T8" fmla="*/ 829 w 968"/>
                <a:gd name="T9" fmla="*/ 550 h 558"/>
                <a:gd name="T10" fmla="*/ 868 w 968"/>
                <a:gd name="T11" fmla="*/ 558 h 558"/>
                <a:gd name="T12" fmla="*/ 947 w 968"/>
                <a:gd name="T13" fmla="*/ 509 h 558"/>
                <a:gd name="T14" fmla="*/ 906 w 968"/>
                <a:gd name="T15" fmla="*/ 39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558">
                  <a:moveTo>
                    <a:pt x="906" y="39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95" y="0"/>
                    <a:pt x="42" y="18"/>
                    <a:pt x="21" y="62"/>
                  </a:cubicBezTo>
                  <a:cubicBezTo>
                    <a:pt x="0" y="106"/>
                    <a:pt x="19" y="158"/>
                    <a:pt x="62" y="179"/>
                  </a:cubicBezTo>
                  <a:cubicBezTo>
                    <a:pt x="829" y="550"/>
                    <a:pt x="829" y="550"/>
                    <a:pt x="829" y="550"/>
                  </a:cubicBezTo>
                  <a:cubicBezTo>
                    <a:pt x="842" y="556"/>
                    <a:pt x="855" y="558"/>
                    <a:pt x="868" y="558"/>
                  </a:cubicBezTo>
                  <a:cubicBezTo>
                    <a:pt x="900" y="558"/>
                    <a:pt x="932" y="540"/>
                    <a:pt x="947" y="509"/>
                  </a:cubicBezTo>
                  <a:cubicBezTo>
                    <a:pt x="968" y="465"/>
                    <a:pt x="950" y="413"/>
                    <a:pt x="906" y="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B84C0E-7EA2-4AC3-B412-0A5A7314EE11}"/>
              </a:ext>
            </a:extLst>
          </p:cNvPr>
          <p:cNvCxnSpPr>
            <a:cxnSpLocks/>
          </p:cNvCxnSpPr>
          <p:nvPr/>
        </p:nvCxnSpPr>
        <p:spPr>
          <a:xfrm>
            <a:off x="7191213" y="1799823"/>
            <a:ext cx="0" cy="405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961D6-6F92-4349-AFBD-CB93E3A01B0D}"/>
              </a:ext>
            </a:extLst>
          </p:cNvPr>
          <p:cNvSpPr/>
          <p:nvPr/>
        </p:nvSpPr>
        <p:spPr>
          <a:xfrm>
            <a:off x="6238428" y="1801639"/>
            <a:ext cx="887645" cy="887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85D10F-9B68-418C-9EA1-8E4CF4AECD71}"/>
              </a:ext>
            </a:extLst>
          </p:cNvPr>
          <p:cNvGrpSpPr/>
          <p:nvPr/>
        </p:nvGrpSpPr>
        <p:grpSpPr>
          <a:xfrm>
            <a:off x="7491070" y="1679587"/>
            <a:ext cx="3643888" cy="1839172"/>
            <a:chOff x="1910904" y="1726626"/>
            <a:chExt cx="2807678" cy="1839172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C6423DA-6720-4409-862A-25A3C2295415}"/>
                </a:ext>
              </a:extLst>
            </p:cNvPr>
            <p:cNvSpPr txBox="1"/>
            <p:nvPr/>
          </p:nvSpPr>
          <p:spPr>
            <a:xfrm>
              <a:off x="1910905" y="2140280"/>
              <a:ext cx="2807677" cy="142551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</a:p>
            <a:p>
              <a:pPr>
                <a:lnSpc>
                  <a:spcPct val="110000"/>
                </a:lnSpc>
              </a:pPr>
              <a:endPara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Insert your desired text here. 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5EED62-AE41-449C-A829-863A2E1B1488}"/>
                </a:ext>
              </a:extLst>
            </p:cNvPr>
            <p:cNvSpPr txBox="1"/>
            <p:nvPr/>
          </p:nvSpPr>
          <p:spPr>
            <a:xfrm>
              <a:off x="1910904" y="1726626"/>
              <a:ext cx="280767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 05</a:t>
              </a:r>
              <a:endPara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D6A9BA4-BA8D-4656-8E9A-D85009D7C356}"/>
              </a:ext>
            </a:extLst>
          </p:cNvPr>
          <p:cNvGrpSpPr/>
          <p:nvPr/>
        </p:nvGrpSpPr>
        <p:grpSpPr>
          <a:xfrm>
            <a:off x="6457251" y="1980848"/>
            <a:ext cx="449998" cy="529226"/>
            <a:chOff x="2542111" y="1792000"/>
            <a:chExt cx="738971" cy="869081"/>
          </a:xfrm>
          <a:solidFill>
            <a:schemeClr val="bg1"/>
          </a:solidFill>
        </p:grpSpPr>
        <p:sp>
          <p:nvSpPr>
            <p:cNvPr id="121" name="Freeform 59">
              <a:extLst>
                <a:ext uri="{FF2B5EF4-FFF2-40B4-BE49-F238E27FC236}">
                  <a16:creationId xmlns:a16="http://schemas.microsoft.com/office/drawing/2014/main" id="{995CCFF1-20D0-4C4F-993F-E95BF7D5D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33" y="1792000"/>
              <a:ext cx="231819" cy="124216"/>
            </a:xfrm>
            <a:custGeom>
              <a:avLst/>
              <a:gdLst>
                <a:gd name="T0" fmla="*/ 1588 w 1596"/>
                <a:gd name="T1" fmla="*/ 741 h 857"/>
                <a:gd name="T2" fmla="*/ 732 w 1596"/>
                <a:gd name="T3" fmla="*/ 0 h 857"/>
                <a:gd name="T4" fmla="*/ 34 w 1596"/>
                <a:gd name="T5" fmla="*/ 355 h 857"/>
                <a:gd name="T6" fmla="*/ 56 w 1596"/>
                <a:gd name="T7" fmla="*/ 497 h 857"/>
                <a:gd name="T8" fmla="*/ 198 w 1596"/>
                <a:gd name="T9" fmla="*/ 475 h 857"/>
                <a:gd name="T10" fmla="*/ 732 w 1596"/>
                <a:gd name="T11" fmla="*/ 203 h 857"/>
                <a:gd name="T12" fmla="*/ 1386 w 1596"/>
                <a:gd name="T13" fmla="*/ 770 h 857"/>
                <a:gd name="T14" fmla="*/ 1487 w 1596"/>
                <a:gd name="T15" fmla="*/ 857 h 857"/>
                <a:gd name="T16" fmla="*/ 1501 w 1596"/>
                <a:gd name="T17" fmla="*/ 856 h 857"/>
                <a:gd name="T18" fmla="*/ 1588 w 1596"/>
                <a:gd name="T19" fmla="*/ 741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6" h="857">
                  <a:moveTo>
                    <a:pt x="1588" y="741"/>
                  </a:moveTo>
                  <a:cubicBezTo>
                    <a:pt x="1527" y="319"/>
                    <a:pt x="1159" y="0"/>
                    <a:pt x="732" y="0"/>
                  </a:cubicBezTo>
                  <a:cubicBezTo>
                    <a:pt x="457" y="0"/>
                    <a:pt x="196" y="133"/>
                    <a:pt x="34" y="355"/>
                  </a:cubicBezTo>
                  <a:cubicBezTo>
                    <a:pt x="0" y="400"/>
                    <a:pt x="10" y="464"/>
                    <a:pt x="56" y="497"/>
                  </a:cubicBezTo>
                  <a:cubicBezTo>
                    <a:pt x="101" y="530"/>
                    <a:pt x="165" y="520"/>
                    <a:pt x="198" y="475"/>
                  </a:cubicBezTo>
                  <a:cubicBezTo>
                    <a:pt x="322" y="305"/>
                    <a:pt x="522" y="203"/>
                    <a:pt x="732" y="203"/>
                  </a:cubicBezTo>
                  <a:cubicBezTo>
                    <a:pt x="1059" y="203"/>
                    <a:pt x="1340" y="447"/>
                    <a:pt x="1386" y="770"/>
                  </a:cubicBezTo>
                  <a:cubicBezTo>
                    <a:pt x="1394" y="821"/>
                    <a:pt x="1437" y="857"/>
                    <a:pt x="1487" y="857"/>
                  </a:cubicBezTo>
                  <a:cubicBezTo>
                    <a:pt x="1492" y="857"/>
                    <a:pt x="1496" y="857"/>
                    <a:pt x="1501" y="856"/>
                  </a:cubicBezTo>
                  <a:cubicBezTo>
                    <a:pt x="1557" y="848"/>
                    <a:pt x="1596" y="797"/>
                    <a:pt x="1588" y="7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60">
              <a:extLst>
                <a:ext uri="{FF2B5EF4-FFF2-40B4-BE49-F238E27FC236}">
                  <a16:creationId xmlns:a16="http://schemas.microsoft.com/office/drawing/2014/main" id="{1C9BF1C2-50E2-4611-8DD4-CD0FDCC2F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155" y="1983521"/>
              <a:ext cx="680882" cy="103102"/>
            </a:xfrm>
            <a:custGeom>
              <a:avLst/>
              <a:gdLst>
                <a:gd name="T0" fmla="*/ 4668 w 4688"/>
                <a:gd name="T1" fmla="*/ 558 h 712"/>
                <a:gd name="T2" fmla="*/ 4363 w 4688"/>
                <a:gd name="T3" fmla="*/ 49 h 712"/>
                <a:gd name="T4" fmla="*/ 4276 w 4688"/>
                <a:gd name="T5" fmla="*/ 0 h 712"/>
                <a:gd name="T6" fmla="*/ 3984 w 4688"/>
                <a:gd name="T7" fmla="*/ 0 h 712"/>
                <a:gd name="T8" fmla="*/ 3882 w 4688"/>
                <a:gd name="T9" fmla="*/ 102 h 712"/>
                <a:gd name="T10" fmla="*/ 3984 w 4688"/>
                <a:gd name="T11" fmla="*/ 203 h 712"/>
                <a:gd name="T12" fmla="*/ 4219 w 4688"/>
                <a:gd name="T13" fmla="*/ 203 h 712"/>
                <a:gd name="T14" fmla="*/ 4402 w 4688"/>
                <a:gd name="T15" fmla="*/ 508 h 712"/>
                <a:gd name="T16" fmla="*/ 286 w 4688"/>
                <a:gd name="T17" fmla="*/ 508 h 712"/>
                <a:gd name="T18" fmla="*/ 469 w 4688"/>
                <a:gd name="T19" fmla="*/ 203 h 712"/>
                <a:gd name="T20" fmla="*/ 577 w 4688"/>
                <a:gd name="T21" fmla="*/ 203 h 712"/>
                <a:gd name="T22" fmla="*/ 679 w 4688"/>
                <a:gd name="T23" fmla="*/ 102 h 712"/>
                <a:gd name="T24" fmla="*/ 577 w 4688"/>
                <a:gd name="T25" fmla="*/ 0 h 712"/>
                <a:gd name="T26" fmla="*/ 412 w 4688"/>
                <a:gd name="T27" fmla="*/ 0 h 712"/>
                <a:gd name="T28" fmla="*/ 325 w 4688"/>
                <a:gd name="T29" fmla="*/ 49 h 712"/>
                <a:gd name="T30" fmla="*/ 19 w 4688"/>
                <a:gd name="T31" fmla="*/ 558 h 712"/>
                <a:gd name="T32" fmla="*/ 18 w 4688"/>
                <a:gd name="T33" fmla="*/ 660 h 712"/>
                <a:gd name="T34" fmla="*/ 107 w 4688"/>
                <a:gd name="T35" fmla="*/ 712 h 712"/>
                <a:gd name="T36" fmla="*/ 4581 w 4688"/>
                <a:gd name="T37" fmla="*/ 712 h 712"/>
                <a:gd name="T38" fmla="*/ 4670 w 4688"/>
                <a:gd name="T39" fmla="*/ 660 h 712"/>
                <a:gd name="T40" fmla="*/ 4668 w 4688"/>
                <a:gd name="T41" fmla="*/ 5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8" h="712">
                  <a:moveTo>
                    <a:pt x="4668" y="558"/>
                  </a:moveTo>
                  <a:cubicBezTo>
                    <a:pt x="4363" y="49"/>
                    <a:pt x="4363" y="49"/>
                    <a:pt x="4363" y="49"/>
                  </a:cubicBezTo>
                  <a:cubicBezTo>
                    <a:pt x="4345" y="19"/>
                    <a:pt x="4312" y="0"/>
                    <a:pt x="4276" y="0"/>
                  </a:cubicBezTo>
                  <a:cubicBezTo>
                    <a:pt x="3984" y="0"/>
                    <a:pt x="3984" y="0"/>
                    <a:pt x="3984" y="0"/>
                  </a:cubicBezTo>
                  <a:cubicBezTo>
                    <a:pt x="3928" y="0"/>
                    <a:pt x="3882" y="46"/>
                    <a:pt x="3882" y="102"/>
                  </a:cubicBezTo>
                  <a:cubicBezTo>
                    <a:pt x="3882" y="158"/>
                    <a:pt x="3928" y="203"/>
                    <a:pt x="3984" y="203"/>
                  </a:cubicBezTo>
                  <a:cubicBezTo>
                    <a:pt x="4219" y="203"/>
                    <a:pt x="4219" y="203"/>
                    <a:pt x="4219" y="203"/>
                  </a:cubicBezTo>
                  <a:cubicBezTo>
                    <a:pt x="4402" y="508"/>
                    <a:pt x="4402" y="508"/>
                    <a:pt x="4402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577" y="203"/>
                    <a:pt x="577" y="203"/>
                    <a:pt x="577" y="203"/>
                  </a:cubicBezTo>
                  <a:cubicBezTo>
                    <a:pt x="633" y="203"/>
                    <a:pt x="679" y="158"/>
                    <a:pt x="679" y="102"/>
                  </a:cubicBezTo>
                  <a:cubicBezTo>
                    <a:pt x="679" y="46"/>
                    <a:pt x="633" y="0"/>
                    <a:pt x="577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376" y="0"/>
                    <a:pt x="343" y="19"/>
                    <a:pt x="325" y="49"/>
                  </a:cubicBezTo>
                  <a:cubicBezTo>
                    <a:pt x="19" y="558"/>
                    <a:pt x="19" y="558"/>
                    <a:pt x="19" y="558"/>
                  </a:cubicBezTo>
                  <a:cubicBezTo>
                    <a:pt x="1" y="589"/>
                    <a:pt x="0" y="628"/>
                    <a:pt x="18" y="660"/>
                  </a:cubicBezTo>
                  <a:cubicBezTo>
                    <a:pt x="36" y="692"/>
                    <a:pt x="70" y="712"/>
                    <a:pt x="107" y="712"/>
                  </a:cubicBezTo>
                  <a:cubicBezTo>
                    <a:pt x="4581" y="712"/>
                    <a:pt x="4581" y="712"/>
                    <a:pt x="4581" y="712"/>
                  </a:cubicBezTo>
                  <a:cubicBezTo>
                    <a:pt x="4618" y="712"/>
                    <a:pt x="4652" y="692"/>
                    <a:pt x="4670" y="660"/>
                  </a:cubicBezTo>
                  <a:cubicBezTo>
                    <a:pt x="4688" y="628"/>
                    <a:pt x="4687" y="589"/>
                    <a:pt x="466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61">
              <a:extLst>
                <a:ext uri="{FF2B5EF4-FFF2-40B4-BE49-F238E27FC236}">
                  <a16:creationId xmlns:a16="http://schemas.microsoft.com/office/drawing/2014/main" id="{536E9276-BFA7-4A16-9C6D-1AA4C9A3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191" y="1873989"/>
              <a:ext cx="248110" cy="207062"/>
            </a:xfrm>
            <a:custGeom>
              <a:avLst/>
              <a:gdLst>
                <a:gd name="T0" fmla="*/ 1690 w 1708"/>
                <a:gd name="T1" fmla="*/ 376 h 1429"/>
                <a:gd name="T2" fmla="*/ 1626 w 1708"/>
                <a:gd name="T3" fmla="*/ 331 h 1429"/>
                <a:gd name="T4" fmla="*/ 240 w 1708"/>
                <a:gd name="T5" fmla="*/ 7 h 1429"/>
                <a:gd name="T6" fmla="*/ 163 w 1708"/>
                <a:gd name="T7" fmla="*/ 19 h 1429"/>
                <a:gd name="T8" fmla="*/ 118 w 1708"/>
                <a:gd name="T9" fmla="*/ 82 h 1429"/>
                <a:gd name="T10" fmla="*/ 13 w 1708"/>
                <a:gd name="T11" fmla="*/ 529 h 1429"/>
                <a:gd name="T12" fmla="*/ 89 w 1708"/>
                <a:gd name="T13" fmla="*/ 651 h 1429"/>
                <a:gd name="T14" fmla="*/ 211 w 1708"/>
                <a:gd name="T15" fmla="*/ 576 h 1429"/>
                <a:gd name="T16" fmla="*/ 293 w 1708"/>
                <a:gd name="T17" fmla="*/ 228 h 1429"/>
                <a:gd name="T18" fmla="*/ 1481 w 1708"/>
                <a:gd name="T19" fmla="*/ 506 h 1429"/>
                <a:gd name="T20" fmla="*/ 1294 w 1708"/>
                <a:gd name="T21" fmla="*/ 1304 h 1429"/>
                <a:gd name="T22" fmla="*/ 1370 w 1708"/>
                <a:gd name="T23" fmla="*/ 1426 h 1429"/>
                <a:gd name="T24" fmla="*/ 1393 w 1708"/>
                <a:gd name="T25" fmla="*/ 1429 h 1429"/>
                <a:gd name="T26" fmla="*/ 1492 w 1708"/>
                <a:gd name="T27" fmla="*/ 1350 h 1429"/>
                <a:gd name="T28" fmla="*/ 1702 w 1708"/>
                <a:gd name="T29" fmla="*/ 453 h 1429"/>
                <a:gd name="T30" fmla="*/ 1690 w 1708"/>
                <a:gd name="T31" fmla="*/ 376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8" h="1429">
                  <a:moveTo>
                    <a:pt x="1690" y="376"/>
                  </a:moveTo>
                  <a:cubicBezTo>
                    <a:pt x="1675" y="353"/>
                    <a:pt x="1653" y="337"/>
                    <a:pt x="1626" y="331"/>
                  </a:cubicBezTo>
                  <a:cubicBezTo>
                    <a:pt x="240" y="7"/>
                    <a:pt x="240" y="7"/>
                    <a:pt x="240" y="7"/>
                  </a:cubicBezTo>
                  <a:cubicBezTo>
                    <a:pt x="214" y="0"/>
                    <a:pt x="186" y="5"/>
                    <a:pt x="163" y="19"/>
                  </a:cubicBezTo>
                  <a:cubicBezTo>
                    <a:pt x="140" y="33"/>
                    <a:pt x="124" y="56"/>
                    <a:pt x="118" y="82"/>
                  </a:cubicBezTo>
                  <a:cubicBezTo>
                    <a:pt x="13" y="529"/>
                    <a:pt x="13" y="529"/>
                    <a:pt x="13" y="529"/>
                  </a:cubicBezTo>
                  <a:cubicBezTo>
                    <a:pt x="0" y="584"/>
                    <a:pt x="34" y="639"/>
                    <a:pt x="89" y="651"/>
                  </a:cubicBezTo>
                  <a:cubicBezTo>
                    <a:pt x="144" y="664"/>
                    <a:pt x="199" y="630"/>
                    <a:pt x="211" y="576"/>
                  </a:cubicBezTo>
                  <a:cubicBezTo>
                    <a:pt x="293" y="228"/>
                    <a:pt x="293" y="228"/>
                    <a:pt x="293" y="228"/>
                  </a:cubicBezTo>
                  <a:cubicBezTo>
                    <a:pt x="1481" y="506"/>
                    <a:pt x="1481" y="506"/>
                    <a:pt x="1481" y="506"/>
                  </a:cubicBezTo>
                  <a:cubicBezTo>
                    <a:pt x="1294" y="1304"/>
                    <a:pt x="1294" y="1304"/>
                    <a:pt x="1294" y="1304"/>
                  </a:cubicBezTo>
                  <a:cubicBezTo>
                    <a:pt x="1281" y="1359"/>
                    <a:pt x="1315" y="1413"/>
                    <a:pt x="1370" y="1426"/>
                  </a:cubicBezTo>
                  <a:cubicBezTo>
                    <a:pt x="1378" y="1428"/>
                    <a:pt x="1386" y="1429"/>
                    <a:pt x="1393" y="1429"/>
                  </a:cubicBezTo>
                  <a:cubicBezTo>
                    <a:pt x="1440" y="1429"/>
                    <a:pt x="1481" y="1397"/>
                    <a:pt x="1492" y="1350"/>
                  </a:cubicBezTo>
                  <a:cubicBezTo>
                    <a:pt x="1702" y="453"/>
                    <a:pt x="1702" y="453"/>
                    <a:pt x="1702" y="453"/>
                  </a:cubicBezTo>
                  <a:cubicBezTo>
                    <a:pt x="1708" y="427"/>
                    <a:pt x="1704" y="399"/>
                    <a:pt x="1690" y="3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62">
              <a:extLst>
                <a:ext uri="{FF2B5EF4-FFF2-40B4-BE49-F238E27FC236}">
                  <a16:creationId xmlns:a16="http://schemas.microsoft.com/office/drawing/2014/main" id="{159F42D1-8D53-45AA-8A72-42112BD31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708" y="1836478"/>
              <a:ext cx="291623" cy="248324"/>
            </a:xfrm>
            <a:custGeom>
              <a:avLst/>
              <a:gdLst>
                <a:gd name="T0" fmla="*/ 2002 w 2008"/>
                <a:gd name="T1" fmla="*/ 876 h 1714"/>
                <a:gd name="T2" fmla="*/ 1909 w 2008"/>
                <a:gd name="T3" fmla="*/ 92 h 1714"/>
                <a:gd name="T4" fmla="*/ 1871 w 2008"/>
                <a:gd name="T5" fmla="*/ 24 h 1714"/>
                <a:gd name="T6" fmla="*/ 1796 w 2008"/>
                <a:gd name="T7" fmla="*/ 3 h 1714"/>
                <a:gd name="T8" fmla="*/ 95 w 2008"/>
                <a:gd name="T9" fmla="*/ 204 h 1714"/>
                <a:gd name="T10" fmla="*/ 6 w 2008"/>
                <a:gd name="T11" fmla="*/ 317 h 1714"/>
                <a:gd name="T12" fmla="*/ 161 w 2008"/>
                <a:gd name="T13" fmla="*/ 1624 h 1714"/>
                <a:gd name="T14" fmla="*/ 262 w 2008"/>
                <a:gd name="T15" fmla="*/ 1714 h 1714"/>
                <a:gd name="T16" fmla="*/ 274 w 2008"/>
                <a:gd name="T17" fmla="*/ 1713 h 1714"/>
                <a:gd name="T18" fmla="*/ 363 w 2008"/>
                <a:gd name="T19" fmla="*/ 1600 h 1714"/>
                <a:gd name="T20" fmla="*/ 220 w 2008"/>
                <a:gd name="T21" fmla="*/ 394 h 1714"/>
                <a:gd name="T22" fmla="*/ 1719 w 2008"/>
                <a:gd name="T23" fmla="*/ 217 h 1714"/>
                <a:gd name="T24" fmla="*/ 1800 w 2008"/>
                <a:gd name="T25" fmla="*/ 899 h 1714"/>
                <a:gd name="T26" fmla="*/ 1913 w 2008"/>
                <a:gd name="T27" fmla="*/ 988 h 1714"/>
                <a:gd name="T28" fmla="*/ 2002 w 2008"/>
                <a:gd name="T29" fmla="*/ 876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8" h="1714">
                  <a:moveTo>
                    <a:pt x="2002" y="876"/>
                  </a:moveTo>
                  <a:cubicBezTo>
                    <a:pt x="1909" y="92"/>
                    <a:pt x="1909" y="92"/>
                    <a:pt x="1909" y="92"/>
                  </a:cubicBezTo>
                  <a:cubicBezTo>
                    <a:pt x="1906" y="65"/>
                    <a:pt x="1892" y="41"/>
                    <a:pt x="1871" y="24"/>
                  </a:cubicBezTo>
                  <a:cubicBezTo>
                    <a:pt x="1850" y="7"/>
                    <a:pt x="1823" y="0"/>
                    <a:pt x="1796" y="3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39" y="210"/>
                    <a:pt x="0" y="261"/>
                    <a:pt x="6" y="317"/>
                  </a:cubicBezTo>
                  <a:cubicBezTo>
                    <a:pt x="161" y="1624"/>
                    <a:pt x="161" y="1624"/>
                    <a:pt x="161" y="1624"/>
                  </a:cubicBezTo>
                  <a:cubicBezTo>
                    <a:pt x="167" y="1676"/>
                    <a:pt x="211" y="1714"/>
                    <a:pt x="262" y="1714"/>
                  </a:cubicBezTo>
                  <a:cubicBezTo>
                    <a:pt x="266" y="1714"/>
                    <a:pt x="270" y="1713"/>
                    <a:pt x="274" y="1713"/>
                  </a:cubicBezTo>
                  <a:cubicBezTo>
                    <a:pt x="329" y="1706"/>
                    <a:pt x="369" y="1656"/>
                    <a:pt x="363" y="1600"/>
                  </a:cubicBezTo>
                  <a:cubicBezTo>
                    <a:pt x="220" y="394"/>
                    <a:pt x="220" y="394"/>
                    <a:pt x="220" y="394"/>
                  </a:cubicBezTo>
                  <a:cubicBezTo>
                    <a:pt x="1719" y="217"/>
                    <a:pt x="1719" y="217"/>
                    <a:pt x="1719" y="217"/>
                  </a:cubicBezTo>
                  <a:cubicBezTo>
                    <a:pt x="1800" y="899"/>
                    <a:pt x="1800" y="899"/>
                    <a:pt x="1800" y="899"/>
                  </a:cubicBezTo>
                  <a:cubicBezTo>
                    <a:pt x="1806" y="955"/>
                    <a:pt x="1857" y="995"/>
                    <a:pt x="1913" y="988"/>
                  </a:cubicBezTo>
                  <a:cubicBezTo>
                    <a:pt x="1968" y="982"/>
                    <a:pt x="2008" y="931"/>
                    <a:pt x="2002" y="8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63">
              <a:extLst>
                <a:ext uri="{FF2B5EF4-FFF2-40B4-BE49-F238E27FC236}">
                  <a16:creationId xmlns:a16="http://schemas.microsoft.com/office/drawing/2014/main" id="{D7490538-2BC0-4813-86A5-969C26C23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348" y="1932935"/>
              <a:ext cx="299768" cy="151545"/>
            </a:xfrm>
            <a:custGeom>
              <a:avLst/>
              <a:gdLst>
                <a:gd name="T0" fmla="*/ 2051 w 2064"/>
                <a:gd name="T1" fmla="*/ 921 h 1046"/>
                <a:gd name="T2" fmla="*/ 1849 w 2064"/>
                <a:gd name="T3" fmla="*/ 81 h 1046"/>
                <a:gd name="T4" fmla="*/ 1803 w 2064"/>
                <a:gd name="T5" fmla="*/ 18 h 1046"/>
                <a:gd name="T6" fmla="*/ 1726 w 2064"/>
                <a:gd name="T7" fmla="*/ 6 h 1046"/>
                <a:gd name="T8" fmla="*/ 88 w 2064"/>
                <a:gd name="T9" fmla="*/ 400 h 1046"/>
                <a:gd name="T10" fmla="*/ 13 w 2064"/>
                <a:gd name="T11" fmla="*/ 523 h 1046"/>
                <a:gd name="T12" fmla="*/ 114 w 2064"/>
                <a:gd name="T13" fmla="*/ 942 h 1046"/>
                <a:gd name="T14" fmla="*/ 237 w 2064"/>
                <a:gd name="T15" fmla="*/ 1017 h 1046"/>
                <a:gd name="T16" fmla="*/ 312 w 2064"/>
                <a:gd name="T17" fmla="*/ 895 h 1046"/>
                <a:gd name="T18" fmla="*/ 235 w 2064"/>
                <a:gd name="T19" fmla="*/ 574 h 1046"/>
                <a:gd name="T20" fmla="*/ 1675 w 2064"/>
                <a:gd name="T21" fmla="*/ 228 h 1046"/>
                <a:gd name="T22" fmla="*/ 1853 w 2064"/>
                <a:gd name="T23" fmla="*/ 968 h 1046"/>
                <a:gd name="T24" fmla="*/ 1952 w 2064"/>
                <a:gd name="T25" fmla="*/ 1046 h 1046"/>
                <a:gd name="T26" fmla="*/ 1976 w 2064"/>
                <a:gd name="T27" fmla="*/ 1043 h 1046"/>
                <a:gd name="T28" fmla="*/ 2051 w 2064"/>
                <a:gd name="T29" fmla="*/ 921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4" h="1046">
                  <a:moveTo>
                    <a:pt x="2051" y="921"/>
                  </a:moveTo>
                  <a:cubicBezTo>
                    <a:pt x="1849" y="81"/>
                    <a:pt x="1849" y="81"/>
                    <a:pt x="1849" y="81"/>
                  </a:cubicBezTo>
                  <a:cubicBezTo>
                    <a:pt x="1843" y="55"/>
                    <a:pt x="1826" y="32"/>
                    <a:pt x="1803" y="18"/>
                  </a:cubicBezTo>
                  <a:cubicBezTo>
                    <a:pt x="1780" y="4"/>
                    <a:pt x="1753" y="0"/>
                    <a:pt x="1726" y="6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34" y="413"/>
                    <a:pt x="0" y="468"/>
                    <a:pt x="13" y="523"/>
                  </a:cubicBezTo>
                  <a:cubicBezTo>
                    <a:pt x="114" y="942"/>
                    <a:pt x="114" y="942"/>
                    <a:pt x="114" y="942"/>
                  </a:cubicBezTo>
                  <a:cubicBezTo>
                    <a:pt x="127" y="997"/>
                    <a:pt x="182" y="1031"/>
                    <a:pt x="237" y="1017"/>
                  </a:cubicBezTo>
                  <a:cubicBezTo>
                    <a:pt x="291" y="1004"/>
                    <a:pt x="325" y="949"/>
                    <a:pt x="312" y="895"/>
                  </a:cubicBezTo>
                  <a:cubicBezTo>
                    <a:pt x="235" y="574"/>
                    <a:pt x="235" y="574"/>
                    <a:pt x="235" y="574"/>
                  </a:cubicBezTo>
                  <a:cubicBezTo>
                    <a:pt x="1675" y="228"/>
                    <a:pt x="1675" y="228"/>
                    <a:pt x="1675" y="228"/>
                  </a:cubicBezTo>
                  <a:cubicBezTo>
                    <a:pt x="1853" y="968"/>
                    <a:pt x="1853" y="968"/>
                    <a:pt x="1853" y="968"/>
                  </a:cubicBezTo>
                  <a:cubicBezTo>
                    <a:pt x="1864" y="1015"/>
                    <a:pt x="1906" y="1046"/>
                    <a:pt x="1952" y="1046"/>
                  </a:cubicBezTo>
                  <a:cubicBezTo>
                    <a:pt x="1960" y="1046"/>
                    <a:pt x="1968" y="1045"/>
                    <a:pt x="1976" y="1043"/>
                  </a:cubicBezTo>
                  <a:cubicBezTo>
                    <a:pt x="2031" y="1030"/>
                    <a:pt x="2064" y="975"/>
                    <a:pt x="2051" y="9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64">
              <a:extLst>
                <a:ext uri="{FF2B5EF4-FFF2-40B4-BE49-F238E27FC236}">
                  <a16:creationId xmlns:a16="http://schemas.microsoft.com/office/drawing/2014/main" id="{5F72DC48-784A-49E6-AF75-9BE137B467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111" y="2057258"/>
              <a:ext cx="738971" cy="603823"/>
            </a:xfrm>
            <a:custGeom>
              <a:avLst/>
              <a:gdLst>
                <a:gd name="T0" fmla="*/ 4883 w 5088"/>
                <a:gd name="T1" fmla="*/ 96 h 4169"/>
                <a:gd name="T2" fmla="*/ 4781 w 5088"/>
                <a:gd name="T3" fmla="*/ 0 h 4169"/>
                <a:gd name="T4" fmla="*/ 307 w 5088"/>
                <a:gd name="T5" fmla="*/ 0 h 4169"/>
                <a:gd name="T6" fmla="*/ 205 w 5088"/>
                <a:gd name="T7" fmla="*/ 96 h 4169"/>
                <a:gd name="T8" fmla="*/ 2 w 5088"/>
                <a:gd name="T9" fmla="*/ 4062 h 4169"/>
                <a:gd name="T10" fmla="*/ 30 w 5088"/>
                <a:gd name="T11" fmla="*/ 4137 h 4169"/>
                <a:gd name="T12" fmla="*/ 103 w 5088"/>
                <a:gd name="T13" fmla="*/ 4169 h 4169"/>
                <a:gd name="T14" fmla="*/ 4985 w 5088"/>
                <a:gd name="T15" fmla="*/ 4169 h 4169"/>
                <a:gd name="T16" fmla="*/ 5058 w 5088"/>
                <a:gd name="T17" fmla="*/ 4137 h 4169"/>
                <a:gd name="T18" fmla="*/ 5086 w 5088"/>
                <a:gd name="T19" fmla="*/ 4062 h 4169"/>
                <a:gd name="T20" fmla="*/ 4883 w 5088"/>
                <a:gd name="T21" fmla="*/ 96 h 4169"/>
                <a:gd name="T22" fmla="*/ 210 w 5088"/>
                <a:gd name="T23" fmla="*/ 3966 h 4169"/>
                <a:gd name="T24" fmla="*/ 403 w 5088"/>
                <a:gd name="T25" fmla="*/ 203 h 4169"/>
                <a:gd name="T26" fmla="*/ 4685 w 5088"/>
                <a:gd name="T27" fmla="*/ 203 h 4169"/>
                <a:gd name="T28" fmla="*/ 4878 w 5088"/>
                <a:gd name="T29" fmla="*/ 3966 h 4169"/>
                <a:gd name="T30" fmla="*/ 210 w 5088"/>
                <a:gd name="T31" fmla="*/ 3966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88" h="4169">
                  <a:moveTo>
                    <a:pt x="4883" y="96"/>
                  </a:moveTo>
                  <a:cubicBezTo>
                    <a:pt x="4880" y="42"/>
                    <a:pt x="4835" y="0"/>
                    <a:pt x="47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3" y="0"/>
                    <a:pt x="208" y="42"/>
                    <a:pt x="205" y="96"/>
                  </a:cubicBezTo>
                  <a:cubicBezTo>
                    <a:pt x="2" y="4062"/>
                    <a:pt x="2" y="4062"/>
                    <a:pt x="2" y="4062"/>
                  </a:cubicBezTo>
                  <a:cubicBezTo>
                    <a:pt x="0" y="4090"/>
                    <a:pt x="10" y="4117"/>
                    <a:pt x="30" y="4137"/>
                  </a:cubicBezTo>
                  <a:cubicBezTo>
                    <a:pt x="49" y="4158"/>
                    <a:pt x="75" y="4169"/>
                    <a:pt x="103" y="4169"/>
                  </a:cubicBezTo>
                  <a:cubicBezTo>
                    <a:pt x="4985" y="4169"/>
                    <a:pt x="4985" y="4169"/>
                    <a:pt x="4985" y="4169"/>
                  </a:cubicBezTo>
                  <a:cubicBezTo>
                    <a:pt x="5012" y="4169"/>
                    <a:pt x="5039" y="4158"/>
                    <a:pt x="5058" y="4137"/>
                  </a:cubicBezTo>
                  <a:cubicBezTo>
                    <a:pt x="5078" y="4117"/>
                    <a:pt x="5088" y="4090"/>
                    <a:pt x="5086" y="4062"/>
                  </a:cubicBezTo>
                  <a:lnTo>
                    <a:pt x="4883" y="96"/>
                  </a:lnTo>
                  <a:close/>
                  <a:moveTo>
                    <a:pt x="210" y="3966"/>
                  </a:moveTo>
                  <a:cubicBezTo>
                    <a:pt x="403" y="203"/>
                    <a:pt x="403" y="203"/>
                    <a:pt x="403" y="203"/>
                  </a:cubicBezTo>
                  <a:cubicBezTo>
                    <a:pt x="4685" y="203"/>
                    <a:pt x="4685" y="203"/>
                    <a:pt x="4685" y="203"/>
                  </a:cubicBezTo>
                  <a:cubicBezTo>
                    <a:pt x="4878" y="3966"/>
                    <a:pt x="4878" y="3966"/>
                    <a:pt x="4878" y="3966"/>
                  </a:cubicBezTo>
                  <a:lnTo>
                    <a:pt x="210" y="39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65">
              <a:extLst>
                <a:ext uri="{FF2B5EF4-FFF2-40B4-BE49-F238E27FC236}">
                  <a16:creationId xmlns:a16="http://schemas.microsoft.com/office/drawing/2014/main" id="{CF79D95E-74D5-40DF-99AC-F2A2430139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8098" y="2116097"/>
              <a:ext cx="88634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3 w 610"/>
                <a:gd name="T13" fmla="*/ 305 h 610"/>
                <a:gd name="T14" fmla="*/ 305 w 610"/>
                <a:gd name="T15" fmla="*/ 204 h 610"/>
                <a:gd name="T16" fmla="*/ 406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6" y="0"/>
                    <a:pt x="0" y="137"/>
                    <a:pt x="0" y="305"/>
                  </a:cubicBezTo>
                  <a:cubicBezTo>
                    <a:pt x="0" y="474"/>
                    <a:pt x="136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3" y="361"/>
                    <a:pt x="203" y="305"/>
                  </a:cubicBezTo>
                  <a:cubicBezTo>
                    <a:pt x="203" y="249"/>
                    <a:pt x="249" y="204"/>
                    <a:pt x="305" y="204"/>
                  </a:cubicBezTo>
                  <a:cubicBezTo>
                    <a:pt x="361" y="204"/>
                    <a:pt x="406" y="249"/>
                    <a:pt x="406" y="305"/>
                  </a:cubicBezTo>
                  <a:cubicBezTo>
                    <a:pt x="406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66">
              <a:extLst>
                <a:ext uri="{FF2B5EF4-FFF2-40B4-BE49-F238E27FC236}">
                  <a16:creationId xmlns:a16="http://schemas.microsoft.com/office/drawing/2014/main" id="{DE913C29-8F31-4B9B-87AA-3824744661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568" y="2116097"/>
              <a:ext cx="88526" cy="88312"/>
            </a:xfrm>
            <a:custGeom>
              <a:avLst/>
              <a:gdLst>
                <a:gd name="T0" fmla="*/ 305 w 610"/>
                <a:gd name="T1" fmla="*/ 0 h 610"/>
                <a:gd name="T2" fmla="*/ 0 w 610"/>
                <a:gd name="T3" fmla="*/ 305 h 610"/>
                <a:gd name="T4" fmla="*/ 305 w 610"/>
                <a:gd name="T5" fmla="*/ 610 h 610"/>
                <a:gd name="T6" fmla="*/ 610 w 610"/>
                <a:gd name="T7" fmla="*/ 305 h 610"/>
                <a:gd name="T8" fmla="*/ 305 w 610"/>
                <a:gd name="T9" fmla="*/ 0 h 610"/>
                <a:gd name="T10" fmla="*/ 305 w 610"/>
                <a:gd name="T11" fmla="*/ 407 h 610"/>
                <a:gd name="T12" fmla="*/ 204 w 610"/>
                <a:gd name="T13" fmla="*/ 305 h 610"/>
                <a:gd name="T14" fmla="*/ 305 w 610"/>
                <a:gd name="T15" fmla="*/ 204 h 610"/>
                <a:gd name="T16" fmla="*/ 407 w 610"/>
                <a:gd name="T17" fmla="*/ 305 h 610"/>
                <a:gd name="T18" fmla="*/ 305 w 610"/>
                <a:gd name="T19" fmla="*/ 40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61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474"/>
                    <a:pt x="137" y="610"/>
                    <a:pt x="305" y="610"/>
                  </a:cubicBezTo>
                  <a:cubicBezTo>
                    <a:pt x="473" y="610"/>
                    <a:pt x="610" y="474"/>
                    <a:pt x="610" y="305"/>
                  </a:cubicBezTo>
                  <a:cubicBezTo>
                    <a:pt x="610" y="137"/>
                    <a:pt x="473" y="0"/>
                    <a:pt x="305" y="0"/>
                  </a:cubicBezTo>
                  <a:close/>
                  <a:moveTo>
                    <a:pt x="305" y="407"/>
                  </a:moveTo>
                  <a:cubicBezTo>
                    <a:pt x="249" y="407"/>
                    <a:pt x="204" y="361"/>
                    <a:pt x="204" y="305"/>
                  </a:cubicBezTo>
                  <a:cubicBezTo>
                    <a:pt x="204" y="249"/>
                    <a:pt x="249" y="204"/>
                    <a:pt x="305" y="204"/>
                  </a:cubicBezTo>
                  <a:cubicBezTo>
                    <a:pt x="361" y="204"/>
                    <a:pt x="407" y="249"/>
                    <a:pt x="407" y="305"/>
                  </a:cubicBezTo>
                  <a:cubicBezTo>
                    <a:pt x="407" y="361"/>
                    <a:pt x="361" y="407"/>
                    <a:pt x="305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67">
              <a:extLst>
                <a:ext uri="{FF2B5EF4-FFF2-40B4-BE49-F238E27FC236}">
                  <a16:creationId xmlns:a16="http://schemas.microsoft.com/office/drawing/2014/main" id="{BA4B7B5D-BB4A-423A-A0E5-12A968A78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148" y="2160253"/>
              <a:ext cx="251004" cy="220995"/>
            </a:xfrm>
            <a:custGeom>
              <a:avLst/>
              <a:gdLst>
                <a:gd name="T0" fmla="*/ 1627 w 1728"/>
                <a:gd name="T1" fmla="*/ 0 h 1526"/>
                <a:gd name="T2" fmla="*/ 1619 w 1728"/>
                <a:gd name="T3" fmla="*/ 0 h 1526"/>
                <a:gd name="T4" fmla="*/ 1517 w 1728"/>
                <a:gd name="T5" fmla="*/ 102 h 1526"/>
                <a:gd name="T6" fmla="*/ 1525 w 1728"/>
                <a:gd name="T7" fmla="*/ 141 h 1526"/>
                <a:gd name="T8" fmla="*/ 1525 w 1728"/>
                <a:gd name="T9" fmla="*/ 661 h 1526"/>
                <a:gd name="T10" fmla="*/ 864 w 1728"/>
                <a:gd name="T11" fmla="*/ 1322 h 1526"/>
                <a:gd name="T12" fmla="*/ 203 w 1728"/>
                <a:gd name="T13" fmla="*/ 661 h 1526"/>
                <a:gd name="T14" fmla="*/ 203 w 1728"/>
                <a:gd name="T15" fmla="*/ 102 h 1526"/>
                <a:gd name="T16" fmla="*/ 101 w 1728"/>
                <a:gd name="T17" fmla="*/ 0 h 1526"/>
                <a:gd name="T18" fmla="*/ 0 w 1728"/>
                <a:gd name="T19" fmla="*/ 102 h 1526"/>
                <a:gd name="T20" fmla="*/ 0 w 1728"/>
                <a:gd name="T21" fmla="*/ 661 h 1526"/>
                <a:gd name="T22" fmla="*/ 864 w 1728"/>
                <a:gd name="T23" fmla="*/ 1526 h 1526"/>
                <a:gd name="T24" fmla="*/ 1728 w 1728"/>
                <a:gd name="T25" fmla="*/ 661 h 1526"/>
                <a:gd name="T26" fmla="*/ 1728 w 1728"/>
                <a:gd name="T27" fmla="*/ 102 h 1526"/>
                <a:gd name="T28" fmla="*/ 1627 w 1728"/>
                <a:gd name="T2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526">
                  <a:moveTo>
                    <a:pt x="1627" y="0"/>
                  </a:moveTo>
                  <a:cubicBezTo>
                    <a:pt x="1619" y="0"/>
                    <a:pt x="1619" y="0"/>
                    <a:pt x="1619" y="0"/>
                  </a:cubicBezTo>
                  <a:cubicBezTo>
                    <a:pt x="1563" y="0"/>
                    <a:pt x="1517" y="46"/>
                    <a:pt x="1517" y="102"/>
                  </a:cubicBezTo>
                  <a:cubicBezTo>
                    <a:pt x="1517" y="116"/>
                    <a:pt x="1520" y="129"/>
                    <a:pt x="1525" y="141"/>
                  </a:cubicBezTo>
                  <a:cubicBezTo>
                    <a:pt x="1525" y="661"/>
                    <a:pt x="1525" y="661"/>
                    <a:pt x="1525" y="661"/>
                  </a:cubicBezTo>
                  <a:cubicBezTo>
                    <a:pt x="1525" y="1026"/>
                    <a:pt x="1228" y="1322"/>
                    <a:pt x="864" y="1322"/>
                  </a:cubicBezTo>
                  <a:cubicBezTo>
                    <a:pt x="499" y="1322"/>
                    <a:pt x="203" y="1026"/>
                    <a:pt x="203" y="661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46"/>
                    <a:pt x="157" y="0"/>
                    <a:pt x="101" y="0"/>
                  </a:cubicBezTo>
                  <a:cubicBezTo>
                    <a:pt x="45" y="0"/>
                    <a:pt x="0" y="46"/>
                    <a:pt x="0" y="102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138"/>
                    <a:pt x="387" y="1526"/>
                    <a:pt x="864" y="1526"/>
                  </a:cubicBezTo>
                  <a:cubicBezTo>
                    <a:pt x="1341" y="1526"/>
                    <a:pt x="1728" y="1138"/>
                    <a:pt x="1728" y="661"/>
                  </a:cubicBezTo>
                  <a:cubicBezTo>
                    <a:pt x="1728" y="102"/>
                    <a:pt x="1728" y="102"/>
                    <a:pt x="1728" y="102"/>
                  </a:cubicBezTo>
                  <a:cubicBezTo>
                    <a:pt x="1728" y="46"/>
                    <a:pt x="1683" y="0"/>
                    <a:pt x="16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213864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5772</TotalTime>
  <Words>656</Words>
  <Application>Microsoft Office PowerPoint</Application>
  <PresentationFormat>Custom</PresentationFormat>
  <Paragraphs>98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Open Sans</vt:lpstr>
      <vt:lpstr>Segoe UI</vt:lpstr>
      <vt:lpstr>Office Theme</vt:lpstr>
      <vt:lpstr>2_Office Theme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8-Step Circular Swirl PowerPoint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112</cp:revision>
  <dcterms:created xsi:type="dcterms:W3CDTF">2013-09-12T13:05:01Z</dcterms:created>
  <dcterms:modified xsi:type="dcterms:W3CDTF">2018-11-16T19:31:31Z</dcterms:modified>
</cp:coreProperties>
</file>