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3866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923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569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422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8796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034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6189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7633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8544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5997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4881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5414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600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49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A3F8DC1-2F47-4BFA-9E9B-086024E5A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Growing Infographic Slide Template</a:t>
            </a:r>
            <a:endParaRPr lang="en-IN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A45F7EC-666F-4216-A982-DAD80DBFEAD3}"/>
              </a:ext>
            </a:extLst>
          </p:cNvPr>
          <p:cNvGrpSpPr/>
          <p:nvPr/>
        </p:nvGrpSpPr>
        <p:grpSpPr>
          <a:xfrm>
            <a:off x="4525601" y="1153396"/>
            <a:ext cx="3137623" cy="5459454"/>
            <a:chOff x="4486269" y="1153396"/>
            <a:chExt cx="3137623" cy="5459454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01C0CACF-84E9-418B-AD11-65DA34C16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7833" y="5355908"/>
              <a:ext cx="903288" cy="854075"/>
            </a:xfrm>
            <a:custGeom>
              <a:avLst/>
              <a:gdLst>
                <a:gd name="T0" fmla="*/ 146 w 154"/>
                <a:gd name="T1" fmla="*/ 118 h 146"/>
                <a:gd name="T2" fmla="*/ 154 w 154"/>
                <a:gd name="T3" fmla="*/ 84 h 146"/>
                <a:gd name="T4" fmla="*/ 79 w 154"/>
                <a:gd name="T5" fmla="*/ 0 h 146"/>
                <a:gd name="T6" fmla="*/ 27 w 154"/>
                <a:gd name="T7" fmla="*/ 27 h 146"/>
                <a:gd name="T8" fmla="*/ 0 w 154"/>
                <a:gd name="T9" fmla="*/ 86 h 146"/>
                <a:gd name="T10" fmla="*/ 80 w 154"/>
                <a:gd name="T11" fmla="*/ 146 h 146"/>
                <a:gd name="T12" fmla="*/ 118 w 154"/>
                <a:gd name="T13" fmla="*/ 144 h 146"/>
                <a:gd name="T14" fmla="*/ 146 w 154"/>
                <a:gd name="T15" fmla="*/ 11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46">
                  <a:moveTo>
                    <a:pt x="146" y="118"/>
                  </a:move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95" y="67"/>
                    <a:pt x="79" y="0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60" y="95"/>
                    <a:pt x="80" y="146"/>
                  </a:cubicBezTo>
                  <a:cubicBezTo>
                    <a:pt x="118" y="144"/>
                    <a:pt x="118" y="144"/>
                    <a:pt x="118" y="144"/>
                  </a:cubicBezTo>
                  <a:lnTo>
                    <a:pt x="146" y="11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582E6E4-D42C-4B26-8C02-80C0AA10D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1463" y="4436977"/>
              <a:ext cx="1300381" cy="1101458"/>
            </a:xfrm>
            <a:custGeom>
              <a:avLst/>
              <a:gdLst>
                <a:gd name="T0" fmla="*/ 0 w 218"/>
                <a:gd name="T1" fmla="*/ 101 h 188"/>
                <a:gd name="T2" fmla="*/ 33 w 218"/>
                <a:gd name="T3" fmla="*/ 165 h 188"/>
                <a:gd name="T4" fmla="*/ 106 w 218"/>
                <a:gd name="T5" fmla="*/ 188 h 188"/>
                <a:gd name="T6" fmla="*/ 218 w 218"/>
                <a:gd name="T7" fmla="*/ 102 h 188"/>
                <a:gd name="T8" fmla="*/ 168 w 218"/>
                <a:gd name="T9" fmla="*/ 36 h 188"/>
                <a:gd name="T10" fmla="*/ 97 w 218"/>
                <a:gd name="T11" fmla="*/ 0 h 188"/>
                <a:gd name="T12" fmla="*/ 0 w 218"/>
                <a:gd name="T13" fmla="*/ 101 h 188"/>
                <a:gd name="connsiteX0" fmla="*/ 0 w 10036"/>
                <a:gd name="connsiteY0" fmla="*/ 5372 h 10220"/>
                <a:gd name="connsiteX1" fmla="*/ 1514 w 10036"/>
                <a:gd name="connsiteY1" fmla="*/ 8777 h 10220"/>
                <a:gd name="connsiteX2" fmla="*/ 4862 w 10036"/>
                <a:gd name="connsiteY2" fmla="*/ 10000 h 10220"/>
                <a:gd name="connsiteX3" fmla="*/ 10036 w 10036"/>
                <a:gd name="connsiteY3" fmla="*/ 5384 h 10220"/>
                <a:gd name="connsiteX4" fmla="*/ 7706 w 10036"/>
                <a:gd name="connsiteY4" fmla="*/ 1915 h 10220"/>
                <a:gd name="connsiteX5" fmla="*/ 4450 w 10036"/>
                <a:gd name="connsiteY5" fmla="*/ 0 h 10220"/>
                <a:gd name="connsiteX6" fmla="*/ 0 w 10036"/>
                <a:gd name="connsiteY6" fmla="*/ 5372 h 10220"/>
                <a:gd name="connsiteX0" fmla="*/ 0 w 10036"/>
                <a:gd name="connsiteY0" fmla="*/ 5372 h 10412"/>
                <a:gd name="connsiteX1" fmla="*/ 1514 w 10036"/>
                <a:gd name="connsiteY1" fmla="*/ 8777 h 10412"/>
                <a:gd name="connsiteX2" fmla="*/ 4862 w 10036"/>
                <a:gd name="connsiteY2" fmla="*/ 10000 h 10412"/>
                <a:gd name="connsiteX3" fmla="*/ 10036 w 10036"/>
                <a:gd name="connsiteY3" fmla="*/ 5384 h 10412"/>
                <a:gd name="connsiteX4" fmla="*/ 7706 w 10036"/>
                <a:gd name="connsiteY4" fmla="*/ 1915 h 10412"/>
                <a:gd name="connsiteX5" fmla="*/ 4450 w 10036"/>
                <a:gd name="connsiteY5" fmla="*/ 0 h 10412"/>
                <a:gd name="connsiteX6" fmla="*/ 0 w 10036"/>
                <a:gd name="connsiteY6" fmla="*/ 5372 h 10412"/>
                <a:gd name="connsiteX0" fmla="*/ 0 w 10036"/>
                <a:gd name="connsiteY0" fmla="*/ 5372 h 10000"/>
                <a:gd name="connsiteX1" fmla="*/ 1514 w 10036"/>
                <a:gd name="connsiteY1" fmla="*/ 8777 h 10000"/>
                <a:gd name="connsiteX2" fmla="*/ 4862 w 10036"/>
                <a:gd name="connsiteY2" fmla="*/ 10000 h 10000"/>
                <a:gd name="connsiteX3" fmla="*/ 10036 w 10036"/>
                <a:gd name="connsiteY3" fmla="*/ 5384 h 10000"/>
                <a:gd name="connsiteX4" fmla="*/ 7706 w 10036"/>
                <a:gd name="connsiteY4" fmla="*/ 1915 h 10000"/>
                <a:gd name="connsiteX5" fmla="*/ 4450 w 10036"/>
                <a:gd name="connsiteY5" fmla="*/ 0 h 10000"/>
                <a:gd name="connsiteX6" fmla="*/ 0 w 10036"/>
                <a:gd name="connsiteY6" fmla="*/ 5372 h 10000"/>
                <a:gd name="connsiteX0" fmla="*/ 0 w 10163"/>
                <a:gd name="connsiteY0" fmla="*/ 5372 h 10137"/>
                <a:gd name="connsiteX1" fmla="*/ 1514 w 10163"/>
                <a:gd name="connsiteY1" fmla="*/ 8777 h 10137"/>
                <a:gd name="connsiteX2" fmla="*/ 4862 w 10163"/>
                <a:gd name="connsiteY2" fmla="*/ 10000 h 10137"/>
                <a:gd name="connsiteX3" fmla="*/ 10163 w 10163"/>
                <a:gd name="connsiteY3" fmla="*/ 5321 h 10137"/>
                <a:gd name="connsiteX4" fmla="*/ 7706 w 10163"/>
                <a:gd name="connsiteY4" fmla="*/ 1915 h 10137"/>
                <a:gd name="connsiteX5" fmla="*/ 4450 w 10163"/>
                <a:gd name="connsiteY5" fmla="*/ 0 h 10137"/>
                <a:gd name="connsiteX6" fmla="*/ 0 w 10163"/>
                <a:gd name="connsiteY6" fmla="*/ 5372 h 10137"/>
                <a:gd name="connsiteX0" fmla="*/ 0 w 10163"/>
                <a:gd name="connsiteY0" fmla="*/ 5372 h 10012"/>
                <a:gd name="connsiteX1" fmla="*/ 1514 w 10163"/>
                <a:gd name="connsiteY1" fmla="*/ 8777 h 10012"/>
                <a:gd name="connsiteX2" fmla="*/ 4862 w 10163"/>
                <a:gd name="connsiteY2" fmla="*/ 10000 h 10012"/>
                <a:gd name="connsiteX3" fmla="*/ 10163 w 10163"/>
                <a:gd name="connsiteY3" fmla="*/ 5321 h 10012"/>
                <a:gd name="connsiteX4" fmla="*/ 7706 w 10163"/>
                <a:gd name="connsiteY4" fmla="*/ 1915 h 10012"/>
                <a:gd name="connsiteX5" fmla="*/ 4450 w 10163"/>
                <a:gd name="connsiteY5" fmla="*/ 0 h 10012"/>
                <a:gd name="connsiteX6" fmla="*/ 0 w 10163"/>
                <a:gd name="connsiteY6" fmla="*/ 5372 h 1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63" h="10012">
                  <a:moveTo>
                    <a:pt x="0" y="5372"/>
                  </a:moveTo>
                  <a:lnTo>
                    <a:pt x="1514" y="8777"/>
                  </a:lnTo>
                  <a:cubicBezTo>
                    <a:pt x="2630" y="9185"/>
                    <a:pt x="4621" y="10132"/>
                    <a:pt x="4862" y="10000"/>
                  </a:cubicBezTo>
                  <a:cubicBezTo>
                    <a:pt x="5103" y="9868"/>
                    <a:pt x="6264" y="6172"/>
                    <a:pt x="10163" y="5321"/>
                  </a:cubicBezTo>
                  <a:cubicBezTo>
                    <a:pt x="7869" y="1810"/>
                    <a:pt x="7706" y="1915"/>
                    <a:pt x="7706" y="1915"/>
                  </a:cubicBezTo>
                  <a:lnTo>
                    <a:pt x="4450" y="0"/>
                  </a:lnTo>
                  <a:cubicBezTo>
                    <a:pt x="4450" y="0"/>
                    <a:pt x="3716" y="3670"/>
                    <a:pt x="0" y="537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A32F47CD-DB05-4D6F-812B-AEDF7544C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8113" y="3190875"/>
              <a:ext cx="1482725" cy="1468438"/>
            </a:xfrm>
            <a:custGeom>
              <a:avLst/>
              <a:gdLst>
                <a:gd name="T0" fmla="*/ 139 w 253"/>
                <a:gd name="T1" fmla="*/ 0 h 251"/>
                <a:gd name="T2" fmla="*/ 182 w 253"/>
                <a:gd name="T3" fmla="*/ 80 h 251"/>
                <a:gd name="T4" fmla="*/ 253 w 253"/>
                <a:gd name="T5" fmla="*/ 127 h 251"/>
                <a:gd name="T6" fmla="*/ 125 w 253"/>
                <a:gd name="T7" fmla="*/ 251 h 251"/>
                <a:gd name="T8" fmla="*/ 80 w 253"/>
                <a:gd name="T9" fmla="*/ 186 h 251"/>
                <a:gd name="T10" fmla="*/ 0 w 253"/>
                <a:gd name="T11" fmla="*/ 146 h 251"/>
                <a:gd name="T12" fmla="*/ 139 w 253"/>
                <a:gd name="T13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251">
                  <a:moveTo>
                    <a:pt x="139" y="0"/>
                  </a:moveTo>
                  <a:cubicBezTo>
                    <a:pt x="139" y="0"/>
                    <a:pt x="152" y="51"/>
                    <a:pt x="182" y="80"/>
                  </a:cubicBezTo>
                  <a:cubicBezTo>
                    <a:pt x="222" y="118"/>
                    <a:pt x="253" y="127"/>
                    <a:pt x="253" y="127"/>
                  </a:cubicBezTo>
                  <a:cubicBezTo>
                    <a:pt x="125" y="251"/>
                    <a:pt x="125" y="251"/>
                    <a:pt x="125" y="251"/>
                  </a:cubicBezTo>
                  <a:cubicBezTo>
                    <a:pt x="125" y="251"/>
                    <a:pt x="116" y="217"/>
                    <a:pt x="80" y="186"/>
                  </a:cubicBezTo>
                  <a:cubicBezTo>
                    <a:pt x="41" y="153"/>
                    <a:pt x="0" y="146"/>
                    <a:pt x="0" y="146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8BEECB8C-0A9E-4AFC-B7F3-9D199A48B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4207" y="1909602"/>
              <a:ext cx="1715234" cy="1715234"/>
            </a:xfrm>
            <a:custGeom>
              <a:avLst/>
              <a:gdLst>
                <a:gd name="T0" fmla="*/ 3 w 301"/>
                <a:gd name="T1" fmla="*/ 165 h 302"/>
                <a:gd name="T2" fmla="*/ 0 w 301"/>
                <a:gd name="T3" fmla="*/ 147 h 302"/>
                <a:gd name="T4" fmla="*/ 82 w 301"/>
                <a:gd name="T5" fmla="*/ 100 h 302"/>
                <a:gd name="T6" fmla="*/ 132 w 301"/>
                <a:gd name="T7" fmla="*/ 0 h 302"/>
                <a:gd name="T8" fmla="*/ 263 w 301"/>
                <a:gd name="T9" fmla="*/ 54 h 302"/>
                <a:gd name="T10" fmla="*/ 301 w 301"/>
                <a:gd name="T11" fmla="*/ 175 h 302"/>
                <a:gd name="T12" fmla="*/ 208 w 301"/>
                <a:gd name="T13" fmla="*/ 221 h 302"/>
                <a:gd name="T14" fmla="*/ 153 w 301"/>
                <a:gd name="T15" fmla="*/ 302 h 302"/>
                <a:gd name="T16" fmla="*/ 56 w 301"/>
                <a:gd name="T17" fmla="*/ 262 h 302"/>
                <a:gd name="T18" fmla="*/ 3 w 301"/>
                <a:gd name="T19" fmla="*/ 16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1" h="302">
                  <a:moveTo>
                    <a:pt x="3" y="165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60" y="125"/>
                    <a:pt x="82" y="100"/>
                  </a:cubicBezTo>
                  <a:cubicBezTo>
                    <a:pt x="105" y="75"/>
                    <a:pt x="128" y="14"/>
                    <a:pt x="132" y="0"/>
                  </a:cubicBezTo>
                  <a:cubicBezTo>
                    <a:pt x="263" y="54"/>
                    <a:pt x="263" y="54"/>
                    <a:pt x="263" y="54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5"/>
                    <a:pt x="249" y="186"/>
                    <a:pt x="208" y="221"/>
                  </a:cubicBezTo>
                  <a:cubicBezTo>
                    <a:pt x="172" y="250"/>
                    <a:pt x="153" y="302"/>
                    <a:pt x="153" y="302"/>
                  </a:cubicBezTo>
                  <a:cubicBezTo>
                    <a:pt x="56" y="262"/>
                    <a:pt x="56" y="262"/>
                    <a:pt x="56" y="262"/>
                  </a:cubicBezTo>
                  <a:lnTo>
                    <a:pt x="3" y="16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Oval 9">
              <a:extLst>
                <a:ext uri="{FF2B5EF4-FFF2-40B4-BE49-F238E27FC236}">
                  <a16:creationId xmlns:a16="http://schemas.microsoft.com/office/drawing/2014/main" id="{C1CBE5C0-1CD9-43A7-9E9C-292681C9D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0431" y="5909046"/>
              <a:ext cx="705576" cy="703804"/>
            </a:xfrm>
            <a:prstGeom prst="ellipse">
              <a:avLst/>
            </a:prstGeom>
            <a:solidFill>
              <a:schemeClr val="tx1">
                <a:alpha val="26000"/>
              </a:schemeClr>
            </a:solidFill>
            <a:ln>
              <a:noFill/>
            </a:ln>
            <a:effectLst>
              <a:softEdge rad="16510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Oval 13">
              <a:extLst>
                <a:ext uri="{FF2B5EF4-FFF2-40B4-BE49-F238E27FC236}">
                  <a16:creationId xmlns:a16="http://schemas.microsoft.com/office/drawing/2014/main" id="{2D772B9B-AFF3-453E-90A1-9F8A8FFCA1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269" y="2731412"/>
              <a:ext cx="1534936" cy="1531398"/>
            </a:xfrm>
            <a:prstGeom prst="ellipse">
              <a:avLst/>
            </a:prstGeom>
            <a:solidFill>
              <a:schemeClr val="tx1">
                <a:alpha val="26000"/>
              </a:schemeClr>
            </a:solidFill>
            <a:ln>
              <a:noFill/>
            </a:ln>
            <a:effectLst>
              <a:softEdge rad="16510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Oval 15">
              <a:extLst>
                <a:ext uri="{FF2B5EF4-FFF2-40B4-BE49-F238E27FC236}">
                  <a16:creationId xmlns:a16="http://schemas.microsoft.com/office/drawing/2014/main" id="{3EF3C4AC-E678-4413-B6E9-CA978A137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4421" y="1311462"/>
              <a:ext cx="1828484" cy="1824946"/>
            </a:xfrm>
            <a:prstGeom prst="ellipse">
              <a:avLst/>
            </a:prstGeom>
            <a:solidFill>
              <a:schemeClr val="tx1">
                <a:alpha val="26000"/>
              </a:schemeClr>
            </a:solidFill>
            <a:ln>
              <a:noFill/>
            </a:ln>
            <a:effectLst>
              <a:softEdge rad="16510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Oval 17">
              <a:extLst>
                <a:ext uri="{FF2B5EF4-FFF2-40B4-BE49-F238E27FC236}">
                  <a16:creationId xmlns:a16="http://schemas.microsoft.com/office/drawing/2014/main" id="{7F6A286B-4091-4A08-A0A1-F27D3C2C0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1340" y="5044208"/>
              <a:ext cx="986746" cy="984978"/>
            </a:xfrm>
            <a:prstGeom prst="ellipse">
              <a:avLst/>
            </a:prstGeom>
            <a:solidFill>
              <a:schemeClr val="tx1">
                <a:alpha val="26000"/>
              </a:schemeClr>
            </a:solidFill>
            <a:ln>
              <a:noFill/>
            </a:ln>
            <a:effectLst>
              <a:softEdge rad="16510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Oval 18">
              <a:extLst>
                <a:ext uri="{FF2B5EF4-FFF2-40B4-BE49-F238E27FC236}">
                  <a16:creationId xmlns:a16="http://schemas.microsoft.com/office/drawing/2014/main" id="{6EC3F048-3EF2-4232-A091-A0E5BE94A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2304" y="3955696"/>
              <a:ext cx="1280292" cy="1276754"/>
            </a:xfrm>
            <a:prstGeom prst="ellipse">
              <a:avLst/>
            </a:prstGeom>
            <a:solidFill>
              <a:schemeClr val="tx1">
                <a:alpha val="26000"/>
              </a:schemeClr>
            </a:solidFill>
            <a:ln>
              <a:noFill/>
            </a:ln>
            <a:effectLst>
              <a:softEdge rad="16510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Oval 9">
              <a:extLst>
                <a:ext uri="{FF2B5EF4-FFF2-40B4-BE49-F238E27FC236}">
                  <a16:creationId xmlns:a16="http://schemas.microsoft.com/office/drawing/2014/main" id="{1FA78AD5-F395-40CD-A5DE-37039505A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0113" y="5822950"/>
              <a:ext cx="633413" cy="631825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Oval 10">
              <a:extLst>
                <a:ext uri="{FF2B5EF4-FFF2-40B4-BE49-F238E27FC236}">
                  <a16:creationId xmlns:a16="http://schemas.microsoft.com/office/drawing/2014/main" id="{DAB822D5-A9C2-4483-9EAD-ED0D2C41A9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2638" y="5705475"/>
              <a:ext cx="868363" cy="866775"/>
            </a:xfrm>
            <a:prstGeom prst="ellipse">
              <a:avLst/>
            </a:prstGeom>
            <a:noFill/>
            <a:ln w="22225" cap="flat">
              <a:solidFill>
                <a:schemeClr val="accent4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Oval 11">
              <a:extLst>
                <a:ext uri="{FF2B5EF4-FFF2-40B4-BE49-F238E27FC236}">
                  <a16:creationId xmlns:a16="http://schemas.microsoft.com/office/drawing/2014/main" id="{79C8316C-0451-46B8-BE56-C06A6D231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4276" y="4867631"/>
              <a:ext cx="1103313" cy="1106488"/>
            </a:xfrm>
            <a:prstGeom prst="ellipse">
              <a:avLst/>
            </a:prstGeom>
            <a:noFill/>
            <a:ln w="22225" cap="flat">
              <a:solidFill>
                <a:schemeClr val="accent6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Oval 12">
              <a:extLst>
                <a:ext uri="{FF2B5EF4-FFF2-40B4-BE49-F238E27FC236}">
                  <a16:creationId xmlns:a16="http://schemas.microsoft.com/office/drawing/2014/main" id="{C2913CE9-BBC7-4455-9464-4DDEF8CB9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0398" y="3777922"/>
              <a:ext cx="1384300" cy="1381125"/>
            </a:xfrm>
            <a:prstGeom prst="ellipse">
              <a:avLst/>
            </a:prstGeom>
            <a:noFill/>
            <a:ln w="22225" cap="flat">
              <a:solidFill>
                <a:schemeClr val="accent3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FE6816E-62CB-4B01-A7BE-0041060B7F54}"/>
                </a:ext>
              </a:extLst>
            </p:cNvPr>
            <p:cNvGrpSpPr/>
            <p:nvPr/>
          </p:nvGrpSpPr>
          <p:grpSpPr>
            <a:xfrm>
              <a:off x="4570675" y="2577206"/>
              <a:ext cx="1601788" cy="1597025"/>
              <a:chOff x="4565651" y="2573293"/>
              <a:chExt cx="1601788" cy="1597025"/>
            </a:xfrm>
          </p:grpSpPr>
          <p:sp>
            <p:nvSpPr>
              <p:cNvPr id="15" name="Oval 13">
                <a:extLst>
                  <a:ext uri="{FF2B5EF4-FFF2-40B4-BE49-F238E27FC236}">
                    <a16:creationId xmlns:a16="http://schemas.microsoft.com/office/drawing/2014/main" id="{21A7B2C1-CF9B-4E55-AF1A-A04934D10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8363" y="2684418"/>
                <a:ext cx="1377950" cy="1374775"/>
              </a:xfrm>
              <a:prstGeom prst="ellipse">
                <a:avLst/>
              </a:prstGeom>
              <a:gradFill flip="none" rotWithShape="1">
                <a:gsLst>
                  <a:gs pos="21000">
                    <a:schemeClr val="accent2">
                      <a:lumMod val="75000"/>
                    </a:schemeClr>
                  </a:gs>
                  <a:gs pos="64000">
                    <a:schemeClr val="accent2"/>
                  </a:gs>
                </a:gsLst>
                <a:lin ang="135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" name="Oval 14">
                <a:extLst>
                  <a:ext uri="{FF2B5EF4-FFF2-40B4-BE49-F238E27FC236}">
                    <a16:creationId xmlns:a16="http://schemas.microsoft.com/office/drawing/2014/main" id="{174FB743-C6C2-4309-9FE5-493CEAE71D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5651" y="2573293"/>
                <a:ext cx="1601788" cy="1597025"/>
              </a:xfrm>
              <a:prstGeom prst="ellipse">
                <a:avLst/>
              </a:prstGeom>
              <a:noFill/>
              <a:ln w="22225" cap="flat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7DAE98A9-207E-4CBB-9CC1-C85043E2E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7480" y="1286746"/>
              <a:ext cx="1641475" cy="1638300"/>
            </a:xfrm>
            <a:prstGeom prst="ellipse">
              <a:avLst/>
            </a:prstGeom>
            <a:gradFill flip="none" rotWithShape="1">
              <a:gsLst>
                <a:gs pos="21000">
                  <a:schemeClr val="accent1">
                    <a:lumMod val="75000"/>
                  </a:schemeClr>
                </a:gs>
                <a:gs pos="64000">
                  <a:schemeClr val="accent1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Oval 16">
              <a:extLst>
                <a:ext uri="{FF2B5EF4-FFF2-40B4-BE49-F238E27FC236}">
                  <a16:creationId xmlns:a16="http://schemas.microsoft.com/office/drawing/2014/main" id="{CCE32FE0-31E7-46FB-9ABC-049CCEB89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542" y="1153396"/>
              <a:ext cx="1911350" cy="1906588"/>
            </a:xfrm>
            <a:prstGeom prst="ellipse">
              <a:avLst/>
            </a:prstGeom>
            <a:noFill/>
            <a:ln w="22225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Oval 17">
              <a:extLst>
                <a:ext uri="{FF2B5EF4-FFF2-40B4-BE49-F238E27FC236}">
                  <a16:creationId xmlns:a16="http://schemas.microsoft.com/office/drawing/2014/main" id="{06DCBDC4-1875-4E50-96BD-2F5EC92D4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5401" y="4978756"/>
              <a:ext cx="885825" cy="884238"/>
            </a:xfrm>
            <a:prstGeom prst="ellipse">
              <a:avLst/>
            </a:prstGeom>
            <a:gradFill flip="none" rotWithShape="1">
              <a:gsLst>
                <a:gs pos="4000">
                  <a:schemeClr val="accent6">
                    <a:lumMod val="75000"/>
                  </a:schemeClr>
                </a:gs>
                <a:gs pos="99000">
                  <a:schemeClr val="accent6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Oval 18">
              <a:extLst>
                <a:ext uri="{FF2B5EF4-FFF2-40B4-BE49-F238E27FC236}">
                  <a16:creationId xmlns:a16="http://schemas.microsoft.com/office/drawing/2014/main" id="{813B1101-5313-4665-B265-CCB74766E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7873" y="3895397"/>
              <a:ext cx="1149350" cy="1146175"/>
            </a:xfrm>
            <a:prstGeom prst="ellipse">
              <a:avLst/>
            </a:prstGeom>
            <a:gradFill flip="none" rotWithShape="1">
              <a:gsLst>
                <a:gs pos="21000">
                  <a:schemeClr val="accent3">
                    <a:lumMod val="75000"/>
                  </a:schemeClr>
                </a:gs>
                <a:gs pos="64000">
                  <a:schemeClr val="accent3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2F48D50-4C95-405A-AFDF-EC93A221871B}"/>
                </a:ext>
              </a:extLst>
            </p:cNvPr>
            <p:cNvSpPr txBox="1"/>
            <p:nvPr/>
          </p:nvSpPr>
          <p:spPr>
            <a:xfrm>
              <a:off x="6044208" y="5904342"/>
              <a:ext cx="518091" cy="461665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01</a:t>
              </a:r>
              <a:endParaRPr lang="en-IN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6887EB3-43DD-4F45-9CF9-880FE9D30388}"/>
                </a:ext>
              </a:extLst>
            </p:cNvPr>
            <p:cNvSpPr txBox="1"/>
            <p:nvPr/>
          </p:nvSpPr>
          <p:spPr>
            <a:xfrm>
              <a:off x="5289268" y="5190043"/>
              <a:ext cx="518091" cy="461665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02</a:t>
              </a:r>
              <a:endParaRPr lang="en-IN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772CE2C-37A5-4FDD-A3BA-3344AA0737AE}"/>
                </a:ext>
              </a:extLst>
            </p:cNvPr>
            <p:cNvSpPr txBox="1"/>
            <p:nvPr/>
          </p:nvSpPr>
          <p:spPr>
            <a:xfrm>
              <a:off x="6233503" y="4237652"/>
              <a:ext cx="518091" cy="461665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03</a:t>
              </a:r>
              <a:endParaRPr lang="en-IN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94C7B07-3551-4A40-8987-3545A6729C7A}"/>
                </a:ext>
              </a:extLst>
            </p:cNvPr>
            <p:cNvSpPr txBox="1"/>
            <p:nvPr/>
          </p:nvSpPr>
          <p:spPr>
            <a:xfrm>
              <a:off x="4983026" y="3029493"/>
              <a:ext cx="777086" cy="69245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</a:rPr>
                <a:t>04</a:t>
              </a:r>
              <a:endParaRPr lang="en-IN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BACCB1D-224F-4958-8D22-F68BFB9B8B6A}"/>
                </a:ext>
              </a:extLst>
            </p:cNvPr>
            <p:cNvSpPr txBox="1"/>
            <p:nvPr/>
          </p:nvSpPr>
          <p:spPr>
            <a:xfrm>
              <a:off x="6279674" y="1759671"/>
              <a:ext cx="777086" cy="69245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</a:rPr>
                <a:t>05</a:t>
              </a:r>
              <a:endParaRPr lang="en-IN" sz="4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938083E8-F0DA-4D0B-92CB-951FB98AA9A3}"/>
              </a:ext>
            </a:extLst>
          </p:cNvPr>
          <p:cNvSpPr/>
          <p:nvPr/>
        </p:nvSpPr>
        <p:spPr>
          <a:xfrm>
            <a:off x="7330142" y="5633483"/>
            <a:ext cx="167078" cy="16707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688E8B2-E160-4C5D-A71E-E4B89E4DA0BF}"/>
              </a:ext>
            </a:extLst>
          </p:cNvPr>
          <p:cNvSpPr/>
          <p:nvPr/>
        </p:nvSpPr>
        <p:spPr>
          <a:xfrm>
            <a:off x="4442062" y="5026993"/>
            <a:ext cx="167078" cy="16707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021C1DB-41BF-4421-A21A-FA4AFA203655}"/>
              </a:ext>
            </a:extLst>
          </p:cNvPr>
          <p:cNvSpPr/>
          <p:nvPr/>
        </p:nvSpPr>
        <p:spPr>
          <a:xfrm>
            <a:off x="7695902" y="3778991"/>
            <a:ext cx="167078" cy="16707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4DFFA75-1D4E-4D95-961D-51DBED5113F6}"/>
              </a:ext>
            </a:extLst>
          </p:cNvPr>
          <p:cNvSpPr/>
          <p:nvPr/>
        </p:nvSpPr>
        <p:spPr>
          <a:xfrm>
            <a:off x="4325685" y="2524523"/>
            <a:ext cx="167078" cy="1670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26BBF87-8CB8-43F0-8310-72A7955717F2}"/>
              </a:ext>
            </a:extLst>
          </p:cNvPr>
          <p:cNvSpPr/>
          <p:nvPr/>
        </p:nvSpPr>
        <p:spPr>
          <a:xfrm>
            <a:off x="8022473" y="1916554"/>
            <a:ext cx="167078" cy="1670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F7A631C-524E-46ED-922F-4F52EAF5D633}"/>
              </a:ext>
            </a:extLst>
          </p:cNvPr>
          <p:cNvCxnSpPr/>
          <p:nvPr/>
        </p:nvCxnSpPr>
        <p:spPr>
          <a:xfrm>
            <a:off x="7695902" y="5705475"/>
            <a:ext cx="3883482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3F3660B-534D-4171-B708-06A57D693B1E}"/>
              </a:ext>
            </a:extLst>
          </p:cNvPr>
          <p:cNvCxnSpPr>
            <a:cxnSpLocks/>
          </p:cNvCxnSpPr>
          <p:nvPr/>
        </p:nvCxnSpPr>
        <p:spPr>
          <a:xfrm>
            <a:off x="606332" y="5109929"/>
            <a:ext cx="3660868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09CD717-78F9-40E4-AB09-E6E1E046634C}"/>
              </a:ext>
            </a:extLst>
          </p:cNvPr>
          <p:cNvCxnSpPr>
            <a:cxnSpLocks/>
          </p:cNvCxnSpPr>
          <p:nvPr/>
        </p:nvCxnSpPr>
        <p:spPr>
          <a:xfrm>
            <a:off x="7993626" y="3857866"/>
            <a:ext cx="3585758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21BC60C-499B-427A-B016-3AB69F546157}"/>
              </a:ext>
            </a:extLst>
          </p:cNvPr>
          <p:cNvCxnSpPr>
            <a:cxnSpLocks/>
          </p:cNvCxnSpPr>
          <p:nvPr/>
        </p:nvCxnSpPr>
        <p:spPr>
          <a:xfrm>
            <a:off x="606332" y="2592871"/>
            <a:ext cx="3523216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80DCFA10-47C4-4922-934C-F5495FBEF205}"/>
              </a:ext>
            </a:extLst>
          </p:cNvPr>
          <p:cNvCxnSpPr>
            <a:cxnSpLocks/>
          </p:cNvCxnSpPr>
          <p:nvPr/>
        </p:nvCxnSpPr>
        <p:spPr>
          <a:xfrm>
            <a:off x="8347587" y="1994305"/>
            <a:ext cx="323179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EBF17CB-F277-4D0A-BAFA-134A08227E2F}"/>
              </a:ext>
            </a:extLst>
          </p:cNvPr>
          <p:cNvSpPr txBox="1"/>
          <p:nvPr/>
        </p:nvSpPr>
        <p:spPr>
          <a:xfrm>
            <a:off x="8922720" y="5860846"/>
            <a:ext cx="2661848" cy="67330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9F40C7E-09CC-443F-BFE7-463E1208A945}"/>
              </a:ext>
            </a:extLst>
          </p:cNvPr>
          <p:cNvSpPr txBox="1"/>
          <p:nvPr/>
        </p:nvSpPr>
        <p:spPr>
          <a:xfrm>
            <a:off x="8922720" y="5080000"/>
            <a:ext cx="2661848" cy="4635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defRPr/>
            </a:pPr>
            <a:r>
              <a:rPr lang="en-US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B296E60-E4D6-42B0-8DCC-86B09182C735}"/>
              </a:ext>
            </a:extLst>
          </p:cNvPr>
          <p:cNvSpPr txBox="1"/>
          <p:nvPr/>
        </p:nvSpPr>
        <p:spPr>
          <a:xfrm>
            <a:off x="8922720" y="4029214"/>
            <a:ext cx="2661848" cy="67330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BCBD18-C015-4B8C-87C3-96FD8D4A4EF7}"/>
              </a:ext>
            </a:extLst>
          </p:cNvPr>
          <p:cNvSpPr txBox="1"/>
          <p:nvPr/>
        </p:nvSpPr>
        <p:spPr>
          <a:xfrm>
            <a:off x="8922720" y="3248368"/>
            <a:ext cx="2661848" cy="4635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defRPr/>
            </a:pPr>
            <a:r>
              <a:rPr lang="en-US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65CE501-68CB-42DB-BEF3-ECB8749E69F8}"/>
              </a:ext>
            </a:extLst>
          </p:cNvPr>
          <p:cNvSpPr txBox="1"/>
          <p:nvPr/>
        </p:nvSpPr>
        <p:spPr>
          <a:xfrm>
            <a:off x="8922720" y="2150086"/>
            <a:ext cx="2661848" cy="67330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BF0891E-B341-4C42-A21C-E7D63B84848C}"/>
              </a:ext>
            </a:extLst>
          </p:cNvPr>
          <p:cNvSpPr txBox="1"/>
          <p:nvPr/>
        </p:nvSpPr>
        <p:spPr>
          <a:xfrm>
            <a:off x="8922720" y="1369240"/>
            <a:ext cx="2661848" cy="4635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defRPr/>
            </a:pPr>
            <a:r>
              <a:rPr lang="en-US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7AB4EF5-4708-40D0-B1BC-5B5E78BEFECA}"/>
              </a:ext>
            </a:extLst>
          </p:cNvPr>
          <p:cNvSpPr txBox="1"/>
          <p:nvPr/>
        </p:nvSpPr>
        <p:spPr>
          <a:xfrm>
            <a:off x="578820" y="2740692"/>
            <a:ext cx="2661848" cy="67330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4015CC-BDA1-45B4-B6E7-42F01FC228D2}"/>
              </a:ext>
            </a:extLst>
          </p:cNvPr>
          <p:cNvSpPr txBox="1"/>
          <p:nvPr/>
        </p:nvSpPr>
        <p:spPr>
          <a:xfrm>
            <a:off x="578820" y="1959846"/>
            <a:ext cx="2661848" cy="4635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defRPr/>
            </a:pPr>
            <a:r>
              <a:rPr lang="en-US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E901B41-C556-445F-8442-FCDE4607A8A8}"/>
              </a:ext>
            </a:extLst>
          </p:cNvPr>
          <p:cNvSpPr txBox="1"/>
          <p:nvPr/>
        </p:nvSpPr>
        <p:spPr>
          <a:xfrm>
            <a:off x="578820" y="5267992"/>
            <a:ext cx="2661848" cy="67330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C78F0F1-24CC-4500-81FA-40A0A54B2B6F}"/>
              </a:ext>
            </a:extLst>
          </p:cNvPr>
          <p:cNvSpPr txBox="1"/>
          <p:nvPr/>
        </p:nvSpPr>
        <p:spPr>
          <a:xfrm>
            <a:off x="578820" y="4487146"/>
            <a:ext cx="2661848" cy="4635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defRPr/>
            </a:pPr>
            <a:r>
              <a:rPr lang="en-US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65" name="Graphic 145" descr="Handshake outline">
            <a:extLst>
              <a:ext uri="{FF2B5EF4-FFF2-40B4-BE49-F238E27FC236}">
                <a16:creationId xmlns:a16="http://schemas.microsoft.com/office/drawing/2014/main" id="{22BD4ABA-B9F0-408D-A5CF-1B9C3115C661}"/>
              </a:ext>
            </a:extLst>
          </p:cNvPr>
          <p:cNvSpPr/>
          <p:nvPr/>
        </p:nvSpPr>
        <p:spPr>
          <a:xfrm>
            <a:off x="7733087" y="4967088"/>
            <a:ext cx="745850" cy="459171"/>
          </a:xfrm>
          <a:custGeom>
            <a:avLst/>
            <a:gdLst>
              <a:gd name="connsiteX0" fmla="*/ 738562 w 745850"/>
              <a:gd name="connsiteY0" fmla="*/ 166015 h 459171"/>
              <a:gd name="connsiteX1" fmla="*/ 647052 w 745850"/>
              <a:gd name="connsiteY1" fmla="*/ 13767 h 459171"/>
              <a:gd name="connsiteX2" fmla="*/ 638954 w 745850"/>
              <a:gd name="connsiteY2" fmla="*/ 0 h 459171"/>
              <a:gd name="connsiteX3" fmla="*/ 625187 w 745850"/>
              <a:gd name="connsiteY3" fmla="*/ 8908 h 459171"/>
              <a:gd name="connsiteX4" fmla="*/ 563640 w 745850"/>
              <a:gd name="connsiteY4" fmla="*/ 46970 h 459171"/>
              <a:gd name="connsiteX5" fmla="*/ 548253 w 745850"/>
              <a:gd name="connsiteY5" fmla="*/ 66406 h 459171"/>
              <a:gd name="connsiteX6" fmla="*/ 549063 w 745850"/>
              <a:gd name="connsiteY6" fmla="*/ 84222 h 459171"/>
              <a:gd name="connsiteX7" fmla="*/ 497234 w 745850"/>
              <a:gd name="connsiteY7" fmla="*/ 93130 h 459171"/>
              <a:gd name="connsiteX8" fmla="*/ 425159 w 745850"/>
              <a:gd name="connsiteY8" fmla="*/ 80983 h 459171"/>
              <a:gd name="connsiteX9" fmla="*/ 389527 w 745850"/>
              <a:gd name="connsiteY9" fmla="*/ 72884 h 459171"/>
              <a:gd name="connsiteX10" fmla="*/ 387907 w 745850"/>
              <a:gd name="connsiteY10" fmla="*/ 72884 h 459171"/>
              <a:gd name="connsiteX11" fmla="*/ 387907 w 745850"/>
              <a:gd name="connsiteY11" fmla="*/ 72884 h 459171"/>
              <a:gd name="connsiteX12" fmla="*/ 386288 w 745850"/>
              <a:gd name="connsiteY12" fmla="*/ 72884 h 459171"/>
              <a:gd name="connsiteX13" fmla="*/ 384668 w 745850"/>
              <a:gd name="connsiteY13" fmla="*/ 72884 h 459171"/>
              <a:gd name="connsiteX14" fmla="*/ 383048 w 745850"/>
              <a:gd name="connsiteY14" fmla="*/ 72884 h 459171"/>
              <a:gd name="connsiteX15" fmla="*/ 378999 w 745850"/>
              <a:gd name="connsiteY15" fmla="*/ 72884 h 459171"/>
              <a:gd name="connsiteX16" fmla="*/ 378999 w 745850"/>
              <a:gd name="connsiteY16" fmla="*/ 72884 h 459171"/>
              <a:gd name="connsiteX17" fmla="*/ 342557 w 745850"/>
              <a:gd name="connsiteY17" fmla="*/ 89081 h 459171"/>
              <a:gd name="connsiteX18" fmla="*/ 336078 w 745850"/>
              <a:gd name="connsiteY18" fmla="*/ 96369 h 459171"/>
              <a:gd name="connsiteX19" fmla="*/ 302875 w 745850"/>
              <a:gd name="connsiteY19" fmla="*/ 89891 h 459171"/>
              <a:gd name="connsiteX20" fmla="*/ 296397 w 745850"/>
              <a:gd name="connsiteY20" fmla="*/ 89891 h 459171"/>
              <a:gd name="connsiteX21" fmla="*/ 282630 w 745850"/>
              <a:gd name="connsiteY21" fmla="*/ 90701 h 459171"/>
              <a:gd name="connsiteX22" fmla="*/ 251046 w 745850"/>
              <a:gd name="connsiteY22" fmla="*/ 92320 h 459171"/>
              <a:gd name="connsiteX23" fmla="*/ 199217 w 745850"/>
              <a:gd name="connsiteY23" fmla="*/ 81793 h 459171"/>
              <a:gd name="connsiteX24" fmla="*/ 199217 w 745850"/>
              <a:gd name="connsiteY24" fmla="*/ 66406 h 459171"/>
              <a:gd name="connsiteX25" fmla="*/ 183831 w 745850"/>
              <a:gd name="connsiteY25" fmla="*/ 46970 h 459171"/>
              <a:gd name="connsiteX26" fmla="*/ 123094 w 745850"/>
              <a:gd name="connsiteY26" fmla="*/ 8908 h 459171"/>
              <a:gd name="connsiteX27" fmla="*/ 109327 w 745850"/>
              <a:gd name="connsiteY27" fmla="*/ 0 h 459171"/>
              <a:gd name="connsiteX28" fmla="*/ 101228 w 745850"/>
              <a:gd name="connsiteY28" fmla="*/ 13767 h 459171"/>
              <a:gd name="connsiteX29" fmla="*/ 8098 w 745850"/>
              <a:gd name="connsiteY29" fmla="*/ 166015 h 459171"/>
              <a:gd name="connsiteX30" fmla="*/ 0 w 745850"/>
              <a:gd name="connsiteY30" fmla="*/ 179782 h 459171"/>
              <a:gd name="connsiteX31" fmla="*/ 13767 w 745850"/>
              <a:gd name="connsiteY31" fmla="*/ 187880 h 459171"/>
              <a:gd name="connsiteX32" fmla="*/ 76124 w 745850"/>
              <a:gd name="connsiteY32" fmla="*/ 225942 h 459171"/>
              <a:gd name="connsiteX33" fmla="*/ 111756 w 745850"/>
              <a:gd name="connsiteY33" fmla="*/ 224322 h 459171"/>
              <a:gd name="connsiteX34" fmla="*/ 164395 w 745850"/>
              <a:gd name="connsiteY34" fmla="*/ 285869 h 459171"/>
              <a:gd name="connsiteX35" fmla="*/ 165205 w 745850"/>
              <a:gd name="connsiteY35" fmla="*/ 287489 h 459171"/>
              <a:gd name="connsiteX36" fmla="*/ 166824 w 745850"/>
              <a:gd name="connsiteY36" fmla="*/ 288298 h 459171"/>
              <a:gd name="connsiteX37" fmla="*/ 166824 w 745850"/>
              <a:gd name="connsiteY37" fmla="*/ 288298 h 459171"/>
              <a:gd name="connsiteX38" fmla="*/ 155487 w 745850"/>
              <a:gd name="connsiteY38" fmla="*/ 301256 h 459171"/>
              <a:gd name="connsiteX39" fmla="*/ 158726 w 745850"/>
              <a:gd name="connsiteY39" fmla="*/ 357944 h 459171"/>
              <a:gd name="connsiteX40" fmla="*/ 158726 w 745850"/>
              <a:gd name="connsiteY40" fmla="*/ 357944 h 459171"/>
              <a:gd name="connsiteX41" fmla="*/ 158726 w 745850"/>
              <a:gd name="connsiteY41" fmla="*/ 357944 h 459171"/>
              <a:gd name="connsiteX42" fmla="*/ 184641 w 745850"/>
              <a:gd name="connsiteY42" fmla="*/ 367661 h 459171"/>
              <a:gd name="connsiteX43" fmla="*/ 189500 w 745850"/>
              <a:gd name="connsiteY43" fmla="*/ 367661 h 459171"/>
              <a:gd name="connsiteX44" fmla="*/ 204886 w 745850"/>
              <a:gd name="connsiteY44" fmla="*/ 361993 h 459171"/>
              <a:gd name="connsiteX45" fmla="*/ 217843 w 745850"/>
              <a:gd name="connsiteY45" fmla="*/ 387907 h 459171"/>
              <a:gd name="connsiteX46" fmla="*/ 217843 w 745850"/>
              <a:gd name="connsiteY46" fmla="*/ 387907 h 459171"/>
              <a:gd name="connsiteX47" fmla="*/ 217843 w 745850"/>
              <a:gd name="connsiteY47" fmla="*/ 387907 h 459171"/>
              <a:gd name="connsiteX48" fmla="*/ 243758 w 745850"/>
              <a:gd name="connsiteY48" fmla="*/ 397625 h 459171"/>
              <a:gd name="connsiteX49" fmla="*/ 246997 w 745850"/>
              <a:gd name="connsiteY49" fmla="*/ 397625 h 459171"/>
              <a:gd name="connsiteX50" fmla="*/ 259145 w 745850"/>
              <a:gd name="connsiteY50" fmla="*/ 395196 h 459171"/>
              <a:gd name="connsiteX51" fmla="*/ 271292 w 745850"/>
              <a:gd name="connsiteY51" fmla="*/ 418681 h 459171"/>
              <a:gd name="connsiteX52" fmla="*/ 271292 w 745850"/>
              <a:gd name="connsiteY52" fmla="*/ 418681 h 459171"/>
              <a:gd name="connsiteX53" fmla="*/ 271292 w 745850"/>
              <a:gd name="connsiteY53" fmla="*/ 418681 h 459171"/>
              <a:gd name="connsiteX54" fmla="*/ 293967 w 745850"/>
              <a:gd name="connsiteY54" fmla="*/ 427589 h 459171"/>
              <a:gd name="connsiteX55" fmla="*/ 298016 w 745850"/>
              <a:gd name="connsiteY55" fmla="*/ 427589 h 459171"/>
              <a:gd name="connsiteX56" fmla="*/ 313403 w 745850"/>
              <a:gd name="connsiteY56" fmla="*/ 422730 h 459171"/>
              <a:gd name="connsiteX57" fmla="*/ 323121 w 745850"/>
              <a:gd name="connsiteY57" fmla="*/ 438116 h 459171"/>
              <a:gd name="connsiteX58" fmla="*/ 346606 w 745850"/>
              <a:gd name="connsiteY58" fmla="*/ 446215 h 459171"/>
              <a:gd name="connsiteX59" fmla="*/ 348226 w 745850"/>
              <a:gd name="connsiteY59" fmla="*/ 446215 h 459171"/>
              <a:gd name="connsiteX60" fmla="*/ 349845 w 745850"/>
              <a:gd name="connsiteY60" fmla="*/ 446215 h 459171"/>
              <a:gd name="connsiteX61" fmla="*/ 363612 w 745850"/>
              <a:gd name="connsiteY61" fmla="*/ 440546 h 459171"/>
              <a:gd name="connsiteX62" fmla="*/ 364422 w 745850"/>
              <a:gd name="connsiteY62" fmla="*/ 441356 h 459171"/>
              <a:gd name="connsiteX63" fmla="*/ 375760 w 745850"/>
              <a:gd name="connsiteY63" fmla="*/ 450264 h 459171"/>
              <a:gd name="connsiteX64" fmla="*/ 376570 w 745850"/>
              <a:gd name="connsiteY64" fmla="*/ 451074 h 459171"/>
              <a:gd name="connsiteX65" fmla="*/ 377379 w 745850"/>
              <a:gd name="connsiteY65" fmla="*/ 451884 h 459171"/>
              <a:gd name="connsiteX66" fmla="*/ 401674 w 745850"/>
              <a:gd name="connsiteY66" fmla="*/ 459172 h 459171"/>
              <a:gd name="connsiteX67" fmla="*/ 406533 w 745850"/>
              <a:gd name="connsiteY67" fmla="*/ 459172 h 459171"/>
              <a:gd name="connsiteX68" fmla="*/ 448644 w 745850"/>
              <a:gd name="connsiteY68" fmla="*/ 423540 h 459171"/>
              <a:gd name="connsiteX69" fmla="*/ 485896 w 745850"/>
              <a:gd name="connsiteY69" fmla="*/ 388717 h 459171"/>
              <a:gd name="connsiteX70" fmla="*/ 523148 w 745850"/>
              <a:gd name="connsiteY70" fmla="*/ 353085 h 459171"/>
              <a:gd name="connsiteX71" fmla="*/ 526388 w 745850"/>
              <a:gd name="connsiteY71" fmla="*/ 353085 h 459171"/>
              <a:gd name="connsiteX72" fmla="*/ 570118 w 745850"/>
              <a:gd name="connsiteY72" fmla="*/ 302066 h 459171"/>
              <a:gd name="connsiteX73" fmla="*/ 570118 w 745850"/>
              <a:gd name="connsiteY73" fmla="*/ 296397 h 459171"/>
              <a:gd name="connsiteX74" fmla="*/ 576597 w 745850"/>
              <a:gd name="connsiteY74" fmla="*/ 288298 h 459171"/>
              <a:gd name="connsiteX75" fmla="*/ 632475 w 745850"/>
              <a:gd name="connsiteY75" fmla="*/ 223512 h 459171"/>
              <a:gd name="connsiteX76" fmla="*/ 669727 w 745850"/>
              <a:gd name="connsiteY76" fmla="*/ 225132 h 459171"/>
              <a:gd name="connsiteX77" fmla="*/ 732084 w 745850"/>
              <a:gd name="connsiteY77" fmla="*/ 187070 h 459171"/>
              <a:gd name="connsiteX78" fmla="*/ 745851 w 745850"/>
              <a:gd name="connsiteY78" fmla="*/ 178972 h 459171"/>
              <a:gd name="connsiteX79" fmla="*/ 738562 w 745850"/>
              <a:gd name="connsiteY79" fmla="*/ 166015 h 459171"/>
              <a:gd name="connsiteX80" fmla="*/ 84222 w 745850"/>
              <a:gd name="connsiteY80" fmla="*/ 212175 h 459171"/>
              <a:gd name="connsiteX81" fmla="*/ 21865 w 745850"/>
              <a:gd name="connsiteY81" fmla="*/ 174113 h 459171"/>
              <a:gd name="connsiteX82" fmla="*/ 114186 w 745850"/>
              <a:gd name="connsiteY82" fmla="*/ 21865 h 459171"/>
              <a:gd name="connsiteX83" fmla="*/ 175732 w 745850"/>
              <a:gd name="connsiteY83" fmla="*/ 59927 h 459171"/>
              <a:gd name="connsiteX84" fmla="*/ 183021 w 745850"/>
              <a:gd name="connsiteY84" fmla="*/ 77743 h 459171"/>
              <a:gd name="connsiteX85" fmla="*/ 178162 w 745850"/>
              <a:gd name="connsiteY85" fmla="*/ 85842 h 459171"/>
              <a:gd name="connsiteX86" fmla="*/ 107707 w 745850"/>
              <a:gd name="connsiteY86" fmla="*/ 202457 h 459171"/>
              <a:gd name="connsiteX87" fmla="*/ 102848 w 745850"/>
              <a:gd name="connsiteY87" fmla="*/ 209745 h 459171"/>
              <a:gd name="connsiteX88" fmla="*/ 92320 w 745850"/>
              <a:gd name="connsiteY88" fmla="*/ 213794 h 459171"/>
              <a:gd name="connsiteX89" fmla="*/ 84222 w 745850"/>
              <a:gd name="connsiteY89" fmla="*/ 212175 h 459171"/>
              <a:gd name="connsiteX90" fmla="*/ 187880 w 745850"/>
              <a:gd name="connsiteY90" fmla="*/ 351465 h 459171"/>
              <a:gd name="connsiteX91" fmla="*/ 185450 w 745850"/>
              <a:gd name="connsiteY91" fmla="*/ 351465 h 459171"/>
              <a:gd name="connsiteX92" fmla="*/ 161965 w 745850"/>
              <a:gd name="connsiteY92" fmla="*/ 327170 h 459171"/>
              <a:gd name="connsiteX93" fmla="*/ 167634 w 745850"/>
              <a:gd name="connsiteY93" fmla="*/ 311783 h 459171"/>
              <a:gd name="connsiteX94" fmla="*/ 210555 w 745850"/>
              <a:gd name="connsiteY94" fmla="*/ 263194 h 459171"/>
              <a:gd name="connsiteX95" fmla="*/ 229181 w 745850"/>
              <a:gd name="connsiteY95" fmla="*/ 255096 h 459171"/>
              <a:gd name="connsiteX96" fmla="*/ 244568 w 745850"/>
              <a:gd name="connsiteY96" fmla="*/ 260764 h 459171"/>
              <a:gd name="connsiteX97" fmla="*/ 246997 w 745850"/>
              <a:gd name="connsiteY97" fmla="*/ 294777 h 459171"/>
              <a:gd name="connsiteX98" fmla="*/ 204076 w 745850"/>
              <a:gd name="connsiteY98" fmla="*/ 343367 h 459171"/>
              <a:gd name="connsiteX99" fmla="*/ 187880 w 745850"/>
              <a:gd name="connsiteY99" fmla="*/ 351465 h 459171"/>
              <a:gd name="connsiteX100" fmla="*/ 247807 w 745850"/>
              <a:gd name="connsiteY100" fmla="*/ 382238 h 459171"/>
              <a:gd name="connsiteX101" fmla="*/ 245378 w 745850"/>
              <a:gd name="connsiteY101" fmla="*/ 382238 h 459171"/>
              <a:gd name="connsiteX102" fmla="*/ 221893 w 745850"/>
              <a:gd name="connsiteY102" fmla="*/ 357944 h 459171"/>
              <a:gd name="connsiteX103" fmla="*/ 227561 w 745850"/>
              <a:gd name="connsiteY103" fmla="*/ 342557 h 459171"/>
              <a:gd name="connsiteX104" fmla="*/ 264813 w 745850"/>
              <a:gd name="connsiteY104" fmla="*/ 299636 h 459171"/>
              <a:gd name="connsiteX105" fmla="*/ 283440 w 745850"/>
              <a:gd name="connsiteY105" fmla="*/ 291538 h 459171"/>
              <a:gd name="connsiteX106" fmla="*/ 298826 w 745850"/>
              <a:gd name="connsiteY106" fmla="*/ 297207 h 459171"/>
              <a:gd name="connsiteX107" fmla="*/ 301256 w 745850"/>
              <a:gd name="connsiteY107" fmla="*/ 331219 h 459171"/>
              <a:gd name="connsiteX108" fmla="*/ 264004 w 745850"/>
              <a:gd name="connsiteY108" fmla="*/ 374140 h 459171"/>
              <a:gd name="connsiteX109" fmla="*/ 247807 w 745850"/>
              <a:gd name="connsiteY109" fmla="*/ 382238 h 459171"/>
              <a:gd name="connsiteX110" fmla="*/ 247807 w 745850"/>
              <a:gd name="connsiteY110" fmla="*/ 382238 h 459171"/>
              <a:gd name="connsiteX111" fmla="*/ 298826 w 745850"/>
              <a:gd name="connsiteY111" fmla="*/ 412202 h 459171"/>
              <a:gd name="connsiteX112" fmla="*/ 296397 w 745850"/>
              <a:gd name="connsiteY112" fmla="*/ 412202 h 459171"/>
              <a:gd name="connsiteX113" fmla="*/ 283440 w 745850"/>
              <a:gd name="connsiteY113" fmla="*/ 407343 h 459171"/>
              <a:gd name="connsiteX114" fmla="*/ 281820 w 745850"/>
              <a:gd name="connsiteY114" fmla="*/ 378999 h 459171"/>
              <a:gd name="connsiteX115" fmla="*/ 319072 w 745850"/>
              <a:gd name="connsiteY115" fmla="*/ 336078 h 459171"/>
              <a:gd name="connsiteX116" fmla="*/ 334459 w 745850"/>
              <a:gd name="connsiteY116" fmla="*/ 329600 h 459171"/>
              <a:gd name="connsiteX117" fmla="*/ 347416 w 745850"/>
              <a:gd name="connsiteY117" fmla="*/ 334459 h 459171"/>
              <a:gd name="connsiteX118" fmla="*/ 349035 w 745850"/>
              <a:gd name="connsiteY118" fmla="*/ 362803 h 459171"/>
              <a:gd name="connsiteX119" fmla="*/ 311783 w 745850"/>
              <a:gd name="connsiteY119" fmla="*/ 405723 h 459171"/>
              <a:gd name="connsiteX120" fmla="*/ 298826 w 745850"/>
              <a:gd name="connsiteY120" fmla="*/ 412202 h 459171"/>
              <a:gd name="connsiteX121" fmla="*/ 298826 w 745850"/>
              <a:gd name="connsiteY121" fmla="*/ 412202 h 459171"/>
              <a:gd name="connsiteX122" fmla="*/ 348226 w 745850"/>
              <a:gd name="connsiteY122" fmla="*/ 431638 h 459171"/>
              <a:gd name="connsiteX123" fmla="*/ 336078 w 745850"/>
              <a:gd name="connsiteY123" fmla="*/ 427589 h 459171"/>
              <a:gd name="connsiteX124" fmla="*/ 334459 w 745850"/>
              <a:gd name="connsiteY124" fmla="*/ 404914 h 459171"/>
              <a:gd name="connsiteX125" fmla="*/ 366042 w 745850"/>
              <a:gd name="connsiteY125" fmla="*/ 368471 h 459171"/>
              <a:gd name="connsiteX126" fmla="*/ 378189 w 745850"/>
              <a:gd name="connsiteY126" fmla="*/ 362803 h 459171"/>
              <a:gd name="connsiteX127" fmla="*/ 388717 w 745850"/>
              <a:gd name="connsiteY127" fmla="*/ 366852 h 459171"/>
              <a:gd name="connsiteX128" fmla="*/ 390337 w 745850"/>
              <a:gd name="connsiteY128" fmla="*/ 389527 h 459171"/>
              <a:gd name="connsiteX129" fmla="*/ 358753 w 745850"/>
              <a:gd name="connsiteY129" fmla="*/ 425969 h 459171"/>
              <a:gd name="connsiteX130" fmla="*/ 348226 w 745850"/>
              <a:gd name="connsiteY130" fmla="*/ 431638 h 459171"/>
              <a:gd name="connsiteX131" fmla="*/ 348226 w 745850"/>
              <a:gd name="connsiteY131" fmla="*/ 431638 h 459171"/>
              <a:gd name="connsiteX132" fmla="*/ 526388 w 745850"/>
              <a:gd name="connsiteY132" fmla="*/ 336888 h 459171"/>
              <a:gd name="connsiteX133" fmla="*/ 523148 w 745850"/>
              <a:gd name="connsiteY133" fmla="*/ 336888 h 459171"/>
              <a:gd name="connsiteX134" fmla="*/ 509381 w 745850"/>
              <a:gd name="connsiteY134" fmla="*/ 333649 h 459171"/>
              <a:gd name="connsiteX135" fmla="*/ 510191 w 745850"/>
              <a:gd name="connsiteY135" fmla="*/ 338508 h 459171"/>
              <a:gd name="connsiteX136" fmla="*/ 481037 w 745850"/>
              <a:gd name="connsiteY136" fmla="*/ 373330 h 459171"/>
              <a:gd name="connsiteX137" fmla="*/ 481037 w 745850"/>
              <a:gd name="connsiteY137" fmla="*/ 373330 h 459171"/>
              <a:gd name="connsiteX138" fmla="*/ 472939 w 745850"/>
              <a:gd name="connsiteY138" fmla="*/ 372520 h 459171"/>
              <a:gd name="connsiteX139" fmla="*/ 472939 w 745850"/>
              <a:gd name="connsiteY139" fmla="*/ 373330 h 459171"/>
              <a:gd name="connsiteX140" fmla="*/ 443785 w 745850"/>
              <a:gd name="connsiteY140" fmla="*/ 408153 h 459171"/>
              <a:gd name="connsiteX141" fmla="*/ 443785 w 745850"/>
              <a:gd name="connsiteY141" fmla="*/ 408153 h 459171"/>
              <a:gd name="connsiteX142" fmla="*/ 435687 w 745850"/>
              <a:gd name="connsiteY142" fmla="*/ 407343 h 459171"/>
              <a:gd name="connsiteX143" fmla="*/ 435687 w 745850"/>
              <a:gd name="connsiteY143" fmla="*/ 408153 h 459171"/>
              <a:gd name="connsiteX144" fmla="*/ 406533 w 745850"/>
              <a:gd name="connsiteY144" fmla="*/ 442975 h 459171"/>
              <a:gd name="connsiteX145" fmla="*/ 406533 w 745850"/>
              <a:gd name="connsiteY145" fmla="*/ 442975 h 459171"/>
              <a:gd name="connsiteX146" fmla="*/ 404104 w 745850"/>
              <a:gd name="connsiteY146" fmla="*/ 442975 h 459171"/>
              <a:gd name="connsiteX147" fmla="*/ 387097 w 745850"/>
              <a:gd name="connsiteY147" fmla="*/ 438116 h 459171"/>
              <a:gd name="connsiteX148" fmla="*/ 376570 w 745850"/>
              <a:gd name="connsiteY148" fmla="*/ 430018 h 459171"/>
              <a:gd name="connsiteX149" fmla="*/ 402484 w 745850"/>
              <a:gd name="connsiteY149" fmla="*/ 400055 h 459171"/>
              <a:gd name="connsiteX150" fmla="*/ 399245 w 745850"/>
              <a:gd name="connsiteY150" fmla="*/ 354704 h 459171"/>
              <a:gd name="connsiteX151" fmla="*/ 378189 w 745850"/>
              <a:gd name="connsiteY151" fmla="*/ 346606 h 459171"/>
              <a:gd name="connsiteX152" fmla="*/ 370091 w 745850"/>
              <a:gd name="connsiteY152" fmla="*/ 347416 h 459171"/>
              <a:gd name="connsiteX153" fmla="*/ 357944 w 745850"/>
              <a:gd name="connsiteY153" fmla="*/ 322311 h 459171"/>
              <a:gd name="connsiteX154" fmla="*/ 333649 w 745850"/>
              <a:gd name="connsiteY154" fmla="*/ 313403 h 459171"/>
              <a:gd name="connsiteX155" fmla="*/ 333649 w 745850"/>
              <a:gd name="connsiteY155" fmla="*/ 313403 h 459171"/>
              <a:gd name="connsiteX156" fmla="*/ 322311 w 745850"/>
              <a:gd name="connsiteY156" fmla="*/ 315023 h 459171"/>
              <a:gd name="connsiteX157" fmla="*/ 308544 w 745850"/>
              <a:gd name="connsiteY157" fmla="*/ 285059 h 459171"/>
              <a:gd name="connsiteX158" fmla="*/ 282630 w 745850"/>
              <a:gd name="connsiteY158" fmla="*/ 275341 h 459171"/>
              <a:gd name="connsiteX159" fmla="*/ 282630 w 745850"/>
              <a:gd name="connsiteY159" fmla="*/ 275341 h 459171"/>
              <a:gd name="connsiteX160" fmla="*/ 268053 w 745850"/>
              <a:gd name="connsiteY160" fmla="*/ 277771 h 459171"/>
              <a:gd name="connsiteX161" fmla="*/ 254286 w 745850"/>
              <a:gd name="connsiteY161" fmla="*/ 248617 h 459171"/>
              <a:gd name="connsiteX162" fmla="*/ 228371 w 745850"/>
              <a:gd name="connsiteY162" fmla="*/ 238899 h 459171"/>
              <a:gd name="connsiteX163" fmla="*/ 228371 w 745850"/>
              <a:gd name="connsiteY163" fmla="*/ 238899 h 459171"/>
              <a:gd name="connsiteX164" fmla="*/ 197598 w 745850"/>
              <a:gd name="connsiteY164" fmla="*/ 252666 h 459171"/>
              <a:gd name="connsiteX165" fmla="*/ 176542 w 745850"/>
              <a:gd name="connsiteY165" fmla="*/ 276961 h 459171"/>
              <a:gd name="connsiteX166" fmla="*/ 175732 w 745850"/>
              <a:gd name="connsiteY166" fmla="*/ 276151 h 459171"/>
              <a:gd name="connsiteX167" fmla="*/ 120664 w 745850"/>
              <a:gd name="connsiteY167" fmla="*/ 212175 h 459171"/>
              <a:gd name="connsiteX168" fmla="*/ 191119 w 745850"/>
              <a:gd name="connsiteY168" fmla="*/ 95560 h 459171"/>
              <a:gd name="connsiteX169" fmla="*/ 249427 w 745850"/>
              <a:gd name="connsiteY169" fmla="*/ 107707 h 459171"/>
              <a:gd name="connsiteX170" fmla="*/ 296397 w 745850"/>
              <a:gd name="connsiteY170" fmla="*/ 104468 h 459171"/>
              <a:gd name="connsiteX171" fmla="*/ 301256 w 745850"/>
              <a:gd name="connsiteY171" fmla="*/ 104468 h 459171"/>
              <a:gd name="connsiteX172" fmla="*/ 322311 w 745850"/>
              <a:gd name="connsiteY172" fmla="*/ 107707 h 459171"/>
              <a:gd name="connsiteX173" fmla="*/ 277771 w 745850"/>
              <a:gd name="connsiteY173" fmla="*/ 160346 h 459171"/>
              <a:gd name="connsiteX174" fmla="*/ 265623 w 745850"/>
              <a:gd name="connsiteY174" fmla="*/ 195978 h 459171"/>
              <a:gd name="connsiteX175" fmla="*/ 282630 w 745850"/>
              <a:gd name="connsiteY175" fmla="*/ 229181 h 459171"/>
              <a:gd name="connsiteX176" fmla="*/ 282630 w 745850"/>
              <a:gd name="connsiteY176" fmla="*/ 229181 h 459171"/>
              <a:gd name="connsiteX177" fmla="*/ 282630 w 745850"/>
              <a:gd name="connsiteY177" fmla="*/ 229181 h 459171"/>
              <a:gd name="connsiteX178" fmla="*/ 314213 w 745850"/>
              <a:gd name="connsiteY178" fmla="*/ 240519 h 459171"/>
              <a:gd name="connsiteX179" fmla="*/ 318262 w 745850"/>
              <a:gd name="connsiteY179" fmla="*/ 240519 h 459171"/>
              <a:gd name="connsiteX180" fmla="*/ 351465 w 745850"/>
              <a:gd name="connsiteY180" fmla="*/ 223512 h 459171"/>
              <a:gd name="connsiteX181" fmla="*/ 406533 w 745850"/>
              <a:gd name="connsiteY181" fmla="*/ 160346 h 459171"/>
              <a:gd name="connsiteX182" fmla="*/ 406533 w 745850"/>
              <a:gd name="connsiteY182" fmla="*/ 160346 h 459171"/>
              <a:gd name="connsiteX183" fmla="*/ 415441 w 745850"/>
              <a:gd name="connsiteY183" fmla="*/ 168444 h 459171"/>
              <a:gd name="connsiteX184" fmla="*/ 545824 w 745850"/>
              <a:gd name="connsiteY184" fmla="*/ 280200 h 459171"/>
              <a:gd name="connsiteX185" fmla="*/ 554732 w 745850"/>
              <a:gd name="connsiteY185" fmla="*/ 300446 h 459171"/>
              <a:gd name="connsiteX186" fmla="*/ 554732 w 745850"/>
              <a:gd name="connsiteY186" fmla="*/ 303685 h 459171"/>
              <a:gd name="connsiteX187" fmla="*/ 526388 w 745850"/>
              <a:gd name="connsiteY187" fmla="*/ 336888 h 459171"/>
              <a:gd name="connsiteX188" fmla="*/ 526388 w 745850"/>
              <a:gd name="connsiteY188" fmla="*/ 336888 h 459171"/>
              <a:gd name="connsiteX189" fmla="*/ 566069 w 745850"/>
              <a:gd name="connsiteY189" fmla="*/ 277771 h 459171"/>
              <a:gd name="connsiteX190" fmla="*/ 557161 w 745850"/>
              <a:gd name="connsiteY190" fmla="*/ 267243 h 459171"/>
              <a:gd name="connsiteX191" fmla="*/ 405723 w 745850"/>
              <a:gd name="connsiteY191" fmla="*/ 136861 h 459171"/>
              <a:gd name="connsiteX192" fmla="*/ 339318 w 745850"/>
              <a:gd name="connsiteY192" fmla="*/ 212985 h 459171"/>
              <a:gd name="connsiteX193" fmla="*/ 317452 w 745850"/>
              <a:gd name="connsiteY193" fmla="*/ 224322 h 459171"/>
              <a:gd name="connsiteX194" fmla="*/ 315023 w 745850"/>
              <a:gd name="connsiteY194" fmla="*/ 224322 h 459171"/>
              <a:gd name="connsiteX195" fmla="*/ 293157 w 745850"/>
              <a:gd name="connsiteY195" fmla="*/ 216224 h 459171"/>
              <a:gd name="connsiteX196" fmla="*/ 289108 w 745850"/>
              <a:gd name="connsiteY196" fmla="*/ 171683 h 459171"/>
              <a:gd name="connsiteX197" fmla="*/ 289918 w 745850"/>
              <a:gd name="connsiteY197" fmla="*/ 170874 h 459171"/>
              <a:gd name="connsiteX198" fmla="*/ 353894 w 745850"/>
              <a:gd name="connsiteY198" fmla="*/ 97989 h 459171"/>
              <a:gd name="connsiteX199" fmla="*/ 378189 w 745850"/>
              <a:gd name="connsiteY199" fmla="*/ 87461 h 459171"/>
              <a:gd name="connsiteX200" fmla="*/ 381429 w 745850"/>
              <a:gd name="connsiteY200" fmla="*/ 87461 h 459171"/>
              <a:gd name="connsiteX201" fmla="*/ 385478 w 745850"/>
              <a:gd name="connsiteY201" fmla="*/ 88271 h 459171"/>
              <a:gd name="connsiteX202" fmla="*/ 496424 w 745850"/>
              <a:gd name="connsiteY202" fmla="*/ 108517 h 459171"/>
              <a:gd name="connsiteX203" fmla="*/ 555541 w 745850"/>
              <a:gd name="connsiteY203" fmla="*/ 97989 h 459171"/>
              <a:gd name="connsiteX204" fmla="*/ 602511 w 745850"/>
              <a:gd name="connsiteY204" fmla="*/ 174113 h 459171"/>
              <a:gd name="connsiteX205" fmla="*/ 624377 w 745850"/>
              <a:gd name="connsiteY205" fmla="*/ 210555 h 459171"/>
              <a:gd name="connsiteX206" fmla="*/ 566069 w 745850"/>
              <a:gd name="connsiteY206" fmla="*/ 277771 h 459171"/>
              <a:gd name="connsiteX207" fmla="*/ 662439 w 745850"/>
              <a:gd name="connsiteY207" fmla="*/ 212175 h 459171"/>
              <a:gd name="connsiteX208" fmla="*/ 654340 w 745850"/>
              <a:gd name="connsiteY208" fmla="*/ 214604 h 459171"/>
              <a:gd name="connsiteX209" fmla="*/ 643003 w 745850"/>
              <a:gd name="connsiteY209" fmla="*/ 209745 h 459171"/>
              <a:gd name="connsiteX210" fmla="*/ 638144 w 745850"/>
              <a:gd name="connsiteY210" fmla="*/ 201647 h 459171"/>
              <a:gd name="connsiteX211" fmla="*/ 616278 w 745850"/>
              <a:gd name="connsiteY211" fmla="*/ 166015 h 459171"/>
              <a:gd name="connsiteX212" fmla="*/ 565259 w 745850"/>
              <a:gd name="connsiteY212" fmla="*/ 81793 h 459171"/>
              <a:gd name="connsiteX213" fmla="*/ 569308 w 745850"/>
              <a:gd name="connsiteY213" fmla="*/ 60737 h 459171"/>
              <a:gd name="connsiteX214" fmla="*/ 570928 w 745850"/>
              <a:gd name="connsiteY214" fmla="*/ 59927 h 459171"/>
              <a:gd name="connsiteX215" fmla="*/ 633285 w 745850"/>
              <a:gd name="connsiteY215" fmla="*/ 21865 h 459171"/>
              <a:gd name="connsiteX216" fmla="*/ 724795 w 745850"/>
              <a:gd name="connsiteY216" fmla="*/ 174113 h 459171"/>
              <a:gd name="connsiteX217" fmla="*/ 662439 w 745850"/>
              <a:gd name="connsiteY217" fmla="*/ 212175 h 459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</a:cxnLst>
            <a:rect l="l" t="t" r="r" b="b"/>
            <a:pathLst>
              <a:path w="745850" h="459171">
                <a:moveTo>
                  <a:pt x="738562" y="166015"/>
                </a:moveTo>
                <a:lnTo>
                  <a:pt x="647052" y="13767"/>
                </a:lnTo>
                <a:lnTo>
                  <a:pt x="638954" y="0"/>
                </a:lnTo>
                <a:lnTo>
                  <a:pt x="625187" y="8908"/>
                </a:lnTo>
                <a:lnTo>
                  <a:pt x="563640" y="46970"/>
                </a:lnTo>
                <a:cubicBezTo>
                  <a:pt x="556351" y="51019"/>
                  <a:pt x="550682" y="58308"/>
                  <a:pt x="548253" y="66406"/>
                </a:cubicBezTo>
                <a:cubicBezTo>
                  <a:pt x="546633" y="72075"/>
                  <a:pt x="546633" y="78553"/>
                  <a:pt x="549063" y="84222"/>
                </a:cubicBezTo>
                <a:cubicBezTo>
                  <a:pt x="532056" y="89891"/>
                  <a:pt x="515050" y="93130"/>
                  <a:pt x="497234" y="93130"/>
                </a:cubicBezTo>
                <a:cubicBezTo>
                  <a:pt x="472939" y="92320"/>
                  <a:pt x="448644" y="88271"/>
                  <a:pt x="425159" y="80983"/>
                </a:cubicBezTo>
                <a:cubicBezTo>
                  <a:pt x="413822" y="77743"/>
                  <a:pt x="401674" y="75314"/>
                  <a:pt x="389527" y="72884"/>
                </a:cubicBezTo>
                <a:lnTo>
                  <a:pt x="387907" y="72884"/>
                </a:lnTo>
                <a:lnTo>
                  <a:pt x="387907" y="72884"/>
                </a:lnTo>
                <a:cubicBezTo>
                  <a:pt x="387097" y="72884"/>
                  <a:pt x="386288" y="72884"/>
                  <a:pt x="386288" y="72884"/>
                </a:cubicBezTo>
                <a:lnTo>
                  <a:pt x="384668" y="72884"/>
                </a:lnTo>
                <a:lnTo>
                  <a:pt x="383048" y="72884"/>
                </a:lnTo>
                <a:cubicBezTo>
                  <a:pt x="381429" y="72884"/>
                  <a:pt x="380619" y="72884"/>
                  <a:pt x="378999" y="72884"/>
                </a:cubicBezTo>
                <a:lnTo>
                  <a:pt x="378999" y="72884"/>
                </a:lnTo>
                <a:cubicBezTo>
                  <a:pt x="365232" y="72884"/>
                  <a:pt x="351465" y="78553"/>
                  <a:pt x="342557" y="89081"/>
                </a:cubicBezTo>
                <a:lnTo>
                  <a:pt x="336078" y="96369"/>
                </a:lnTo>
                <a:cubicBezTo>
                  <a:pt x="325550" y="92320"/>
                  <a:pt x="314213" y="89891"/>
                  <a:pt x="302875" y="89891"/>
                </a:cubicBezTo>
                <a:cubicBezTo>
                  <a:pt x="300446" y="89891"/>
                  <a:pt x="298826" y="89891"/>
                  <a:pt x="296397" y="89891"/>
                </a:cubicBezTo>
                <a:cubicBezTo>
                  <a:pt x="291538" y="89891"/>
                  <a:pt x="287489" y="90701"/>
                  <a:pt x="282630" y="90701"/>
                </a:cubicBezTo>
                <a:cubicBezTo>
                  <a:pt x="272102" y="91510"/>
                  <a:pt x="261574" y="92320"/>
                  <a:pt x="251046" y="92320"/>
                </a:cubicBezTo>
                <a:cubicBezTo>
                  <a:pt x="233230" y="93130"/>
                  <a:pt x="215414" y="89081"/>
                  <a:pt x="199217" y="81793"/>
                </a:cubicBezTo>
                <a:cubicBezTo>
                  <a:pt x="200027" y="76934"/>
                  <a:pt x="200027" y="72075"/>
                  <a:pt x="199217" y="66406"/>
                </a:cubicBezTo>
                <a:cubicBezTo>
                  <a:pt x="196788" y="58308"/>
                  <a:pt x="191119" y="51019"/>
                  <a:pt x="183831" y="46970"/>
                </a:cubicBezTo>
                <a:lnTo>
                  <a:pt x="123094" y="8908"/>
                </a:lnTo>
                <a:lnTo>
                  <a:pt x="109327" y="0"/>
                </a:lnTo>
                <a:lnTo>
                  <a:pt x="101228" y="13767"/>
                </a:lnTo>
                <a:lnTo>
                  <a:pt x="8098" y="166015"/>
                </a:lnTo>
                <a:lnTo>
                  <a:pt x="0" y="179782"/>
                </a:lnTo>
                <a:lnTo>
                  <a:pt x="13767" y="187880"/>
                </a:lnTo>
                <a:lnTo>
                  <a:pt x="76124" y="225942"/>
                </a:lnTo>
                <a:cubicBezTo>
                  <a:pt x="87461" y="233230"/>
                  <a:pt x="101228" y="232420"/>
                  <a:pt x="111756" y="224322"/>
                </a:cubicBezTo>
                <a:lnTo>
                  <a:pt x="164395" y="285869"/>
                </a:lnTo>
                <a:lnTo>
                  <a:pt x="165205" y="287489"/>
                </a:lnTo>
                <a:lnTo>
                  <a:pt x="166824" y="288298"/>
                </a:lnTo>
                <a:lnTo>
                  <a:pt x="166824" y="288298"/>
                </a:lnTo>
                <a:lnTo>
                  <a:pt x="155487" y="301256"/>
                </a:lnTo>
                <a:cubicBezTo>
                  <a:pt x="140910" y="318262"/>
                  <a:pt x="142530" y="343367"/>
                  <a:pt x="158726" y="357944"/>
                </a:cubicBezTo>
                <a:lnTo>
                  <a:pt x="158726" y="357944"/>
                </a:lnTo>
                <a:lnTo>
                  <a:pt x="158726" y="357944"/>
                </a:lnTo>
                <a:cubicBezTo>
                  <a:pt x="166015" y="364422"/>
                  <a:pt x="174923" y="367661"/>
                  <a:pt x="184641" y="367661"/>
                </a:cubicBezTo>
                <a:cubicBezTo>
                  <a:pt x="186260" y="367661"/>
                  <a:pt x="187880" y="367661"/>
                  <a:pt x="189500" y="367661"/>
                </a:cubicBezTo>
                <a:cubicBezTo>
                  <a:pt x="195168" y="366852"/>
                  <a:pt x="200027" y="365232"/>
                  <a:pt x="204886" y="361993"/>
                </a:cubicBezTo>
                <a:cubicBezTo>
                  <a:pt x="205696" y="371711"/>
                  <a:pt x="210555" y="381429"/>
                  <a:pt x="217843" y="387907"/>
                </a:cubicBezTo>
                <a:lnTo>
                  <a:pt x="217843" y="387907"/>
                </a:lnTo>
                <a:lnTo>
                  <a:pt x="217843" y="387907"/>
                </a:lnTo>
                <a:cubicBezTo>
                  <a:pt x="225132" y="394386"/>
                  <a:pt x="234040" y="397625"/>
                  <a:pt x="243758" y="397625"/>
                </a:cubicBezTo>
                <a:cubicBezTo>
                  <a:pt x="244568" y="397625"/>
                  <a:pt x="246187" y="397625"/>
                  <a:pt x="246997" y="397625"/>
                </a:cubicBezTo>
                <a:cubicBezTo>
                  <a:pt x="251046" y="397625"/>
                  <a:pt x="255096" y="396815"/>
                  <a:pt x="259145" y="395196"/>
                </a:cubicBezTo>
                <a:cubicBezTo>
                  <a:pt x="259955" y="404104"/>
                  <a:pt x="264004" y="413012"/>
                  <a:pt x="271292" y="418681"/>
                </a:cubicBezTo>
                <a:lnTo>
                  <a:pt x="271292" y="418681"/>
                </a:lnTo>
                <a:lnTo>
                  <a:pt x="271292" y="418681"/>
                </a:lnTo>
                <a:cubicBezTo>
                  <a:pt x="277771" y="424349"/>
                  <a:pt x="285869" y="427589"/>
                  <a:pt x="293967" y="427589"/>
                </a:cubicBezTo>
                <a:cubicBezTo>
                  <a:pt x="295587" y="427589"/>
                  <a:pt x="296397" y="427589"/>
                  <a:pt x="298016" y="427589"/>
                </a:cubicBezTo>
                <a:cubicBezTo>
                  <a:pt x="303685" y="427589"/>
                  <a:pt x="308544" y="425159"/>
                  <a:pt x="313403" y="422730"/>
                </a:cubicBezTo>
                <a:cubicBezTo>
                  <a:pt x="315023" y="428399"/>
                  <a:pt x="318262" y="434067"/>
                  <a:pt x="323121" y="438116"/>
                </a:cubicBezTo>
                <a:cubicBezTo>
                  <a:pt x="329600" y="443785"/>
                  <a:pt x="337698" y="447025"/>
                  <a:pt x="346606" y="446215"/>
                </a:cubicBezTo>
                <a:lnTo>
                  <a:pt x="348226" y="446215"/>
                </a:lnTo>
                <a:lnTo>
                  <a:pt x="349845" y="446215"/>
                </a:lnTo>
                <a:cubicBezTo>
                  <a:pt x="354704" y="445405"/>
                  <a:pt x="359563" y="442975"/>
                  <a:pt x="363612" y="440546"/>
                </a:cubicBezTo>
                <a:lnTo>
                  <a:pt x="364422" y="441356"/>
                </a:lnTo>
                <a:lnTo>
                  <a:pt x="375760" y="450264"/>
                </a:lnTo>
                <a:lnTo>
                  <a:pt x="376570" y="451074"/>
                </a:lnTo>
                <a:lnTo>
                  <a:pt x="377379" y="451884"/>
                </a:lnTo>
                <a:cubicBezTo>
                  <a:pt x="384668" y="456742"/>
                  <a:pt x="393576" y="459172"/>
                  <a:pt x="401674" y="459172"/>
                </a:cubicBezTo>
                <a:cubicBezTo>
                  <a:pt x="403294" y="459172"/>
                  <a:pt x="404914" y="459172"/>
                  <a:pt x="406533" y="459172"/>
                </a:cubicBezTo>
                <a:cubicBezTo>
                  <a:pt x="426779" y="457552"/>
                  <a:pt x="442975" y="442975"/>
                  <a:pt x="448644" y="423540"/>
                </a:cubicBezTo>
                <a:cubicBezTo>
                  <a:pt x="466460" y="420300"/>
                  <a:pt x="481037" y="406533"/>
                  <a:pt x="485896" y="388717"/>
                </a:cubicBezTo>
                <a:cubicBezTo>
                  <a:pt x="504522" y="384668"/>
                  <a:pt x="519099" y="370901"/>
                  <a:pt x="523148" y="353085"/>
                </a:cubicBezTo>
                <a:cubicBezTo>
                  <a:pt x="523958" y="353085"/>
                  <a:pt x="525578" y="353085"/>
                  <a:pt x="526388" y="353085"/>
                </a:cubicBezTo>
                <a:cubicBezTo>
                  <a:pt x="552302" y="350655"/>
                  <a:pt x="571738" y="327980"/>
                  <a:pt x="570118" y="302066"/>
                </a:cubicBezTo>
                <a:cubicBezTo>
                  <a:pt x="570118" y="300446"/>
                  <a:pt x="570118" y="298016"/>
                  <a:pt x="570118" y="296397"/>
                </a:cubicBezTo>
                <a:lnTo>
                  <a:pt x="576597" y="288298"/>
                </a:lnTo>
                <a:lnTo>
                  <a:pt x="632475" y="223512"/>
                </a:lnTo>
                <a:cubicBezTo>
                  <a:pt x="643003" y="232420"/>
                  <a:pt x="657580" y="232420"/>
                  <a:pt x="669727" y="225132"/>
                </a:cubicBezTo>
                <a:lnTo>
                  <a:pt x="732084" y="187070"/>
                </a:lnTo>
                <a:lnTo>
                  <a:pt x="745851" y="178972"/>
                </a:lnTo>
                <a:lnTo>
                  <a:pt x="738562" y="166015"/>
                </a:lnTo>
                <a:close/>
                <a:moveTo>
                  <a:pt x="84222" y="212175"/>
                </a:moveTo>
                <a:lnTo>
                  <a:pt x="21865" y="174113"/>
                </a:lnTo>
                <a:lnTo>
                  <a:pt x="114186" y="21865"/>
                </a:lnTo>
                <a:lnTo>
                  <a:pt x="175732" y="59927"/>
                </a:lnTo>
                <a:cubicBezTo>
                  <a:pt x="182211" y="63167"/>
                  <a:pt x="185450" y="71265"/>
                  <a:pt x="183021" y="77743"/>
                </a:cubicBezTo>
                <a:lnTo>
                  <a:pt x="178162" y="85842"/>
                </a:lnTo>
                <a:lnTo>
                  <a:pt x="107707" y="202457"/>
                </a:lnTo>
                <a:lnTo>
                  <a:pt x="102848" y="209745"/>
                </a:lnTo>
                <a:cubicBezTo>
                  <a:pt x="100419" y="212175"/>
                  <a:pt x="96369" y="213794"/>
                  <a:pt x="92320" y="213794"/>
                </a:cubicBezTo>
                <a:cubicBezTo>
                  <a:pt x="89891" y="214604"/>
                  <a:pt x="86652" y="213794"/>
                  <a:pt x="84222" y="212175"/>
                </a:cubicBezTo>
                <a:close/>
                <a:moveTo>
                  <a:pt x="187880" y="351465"/>
                </a:moveTo>
                <a:cubicBezTo>
                  <a:pt x="187070" y="351465"/>
                  <a:pt x="186260" y="351465"/>
                  <a:pt x="185450" y="351465"/>
                </a:cubicBezTo>
                <a:cubicBezTo>
                  <a:pt x="172493" y="351465"/>
                  <a:pt x="161965" y="340127"/>
                  <a:pt x="161965" y="327170"/>
                </a:cubicBezTo>
                <a:cubicBezTo>
                  <a:pt x="161965" y="321501"/>
                  <a:pt x="164395" y="315833"/>
                  <a:pt x="167634" y="311783"/>
                </a:cubicBezTo>
                <a:lnTo>
                  <a:pt x="210555" y="263194"/>
                </a:lnTo>
                <a:cubicBezTo>
                  <a:pt x="215414" y="258335"/>
                  <a:pt x="221893" y="255096"/>
                  <a:pt x="229181" y="255096"/>
                </a:cubicBezTo>
                <a:cubicBezTo>
                  <a:pt x="234850" y="255096"/>
                  <a:pt x="240519" y="257525"/>
                  <a:pt x="244568" y="260764"/>
                </a:cubicBezTo>
                <a:cubicBezTo>
                  <a:pt x="254286" y="269672"/>
                  <a:pt x="255905" y="285059"/>
                  <a:pt x="246997" y="294777"/>
                </a:cubicBezTo>
                <a:lnTo>
                  <a:pt x="204076" y="343367"/>
                </a:lnTo>
                <a:cubicBezTo>
                  <a:pt x="200027" y="348226"/>
                  <a:pt x="194359" y="350655"/>
                  <a:pt x="187880" y="351465"/>
                </a:cubicBezTo>
                <a:close/>
                <a:moveTo>
                  <a:pt x="247807" y="382238"/>
                </a:moveTo>
                <a:cubicBezTo>
                  <a:pt x="246997" y="382238"/>
                  <a:pt x="246187" y="382238"/>
                  <a:pt x="245378" y="382238"/>
                </a:cubicBezTo>
                <a:cubicBezTo>
                  <a:pt x="232420" y="382238"/>
                  <a:pt x="221893" y="370901"/>
                  <a:pt x="221893" y="357944"/>
                </a:cubicBezTo>
                <a:cubicBezTo>
                  <a:pt x="221893" y="352275"/>
                  <a:pt x="224322" y="346606"/>
                  <a:pt x="227561" y="342557"/>
                </a:cubicBezTo>
                <a:lnTo>
                  <a:pt x="264813" y="299636"/>
                </a:lnTo>
                <a:cubicBezTo>
                  <a:pt x="269672" y="294777"/>
                  <a:pt x="276151" y="291538"/>
                  <a:pt x="283440" y="291538"/>
                </a:cubicBezTo>
                <a:cubicBezTo>
                  <a:pt x="289108" y="291538"/>
                  <a:pt x="294777" y="293967"/>
                  <a:pt x="298826" y="297207"/>
                </a:cubicBezTo>
                <a:cubicBezTo>
                  <a:pt x="308544" y="306115"/>
                  <a:pt x="310164" y="321501"/>
                  <a:pt x="301256" y="331219"/>
                </a:cubicBezTo>
                <a:lnTo>
                  <a:pt x="264004" y="374140"/>
                </a:lnTo>
                <a:cubicBezTo>
                  <a:pt x="259955" y="378999"/>
                  <a:pt x="254286" y="382238"/>
                  <a:pt x="247807" y="382238"/>
                </a:cubicBezTo>
                <a:lnTo>
                  <a:pt x="247807" y="382238"/>
                </a:lnTo>
                <a:close/>
                <a:moveTo>
                  <a:pt x="298826" y="412202"/>
                </a:moveTo>
                <a:cubicBezTo>
                  <a:pt x="298016" y="412202"/>
                  <a:pt x="297207" y="412202"/>
                  <a:pt x="296397" y="412202"/>
                </a:cubicBezTo>
                <a:cubicBezTo>
                  <a:pt x="291538" y="412202"/>
                  <a:pt x="287489" y="410582"/>
                  <a:pt x="283440" y="407343"/>
                </a:cubicBezTo>
                <a:cubicBezTo>
                  <a:pt x="275341" y="400055"/>
                  <a:pt x="274531" y="387097"/>
                  <a:pt x="281820" y="378999"/>
                </a:cubicBezTo>
                <a:lnTo>
                  <a:pt x="319072" y="336078"/>
                </a:lnTo>
                <a:cubicBezTo>
                  <a:pt x="323121" y="332029"/>
                  <a:pt x="328790" y="329600"/>
                  <a:pt x="334459" y="329600"/>
                </a:cubicBezTo>
                <a:cubicBezTo>
                  <a:pt x="339318" y="329600"/>
                  <a:pt x="344177" y="331219"/>
                  <a:pt x="347416" y="334459"/>
                </a:cubicBezTo>
                <a:cubicBezTo>
                  <a:pt x="355514" y="341747"/>
                  <a:pt x="356324" y="354704"/>
                  <a:pt x="349035" y="362803"/>
                </a:cubicBezTo>
                <a:lnTo>
                  <a:pt x="311783" y="405723"/>
                </a:lnTo>
                <a:cubicBezTo>
                  <a:pt x="308544" y="409773"/>
                  <a:pt x="303685" y="412202"/>
                  <a:pt x="298826" y="412202"/>
                </a:cubicBezTo>
                <a:lnTo>
                  <a:pt x="298826" y="412202"/>
                </a:lnTo>
                <a:close/>
                <a:moveTo>
                  <a:pt x="348226" y="431638"/>
                </a:moveTo>
                <a:cubicBezTo>
                  <a:pt x="344177" y="431638"/>
                  <a:pt x="339318" y="430828"/>
                  <a:pt x="336078" y="427589"/>
                </a:cubicBezTo>
                <a:cubicBezTo>
                  <a:pt x="329600" y="421920"/>
                  <a:pt x="328790" y="411392"/>
                  <a:pt x="334459" y="404914"/>
                </a:cubicBezTo>
                <a:lnTo>
                  <a:pt x="366042" y="368471"/>
                </a:lnTo>
                <a:cubicBezTo>
                  <a:pt x="369281" y="365232"/>
                  <a:pt x="373330" y="362803"/>
                  <a:pt x="378189" y="362803"/>
                </a:cubicBezTo>
                <a:cubicBezTo>
                  <a:pt x="382238" y="362803"/>
                  <a:pt x="385478" y="364422"/>
                  <a:pt x="388717" y="366852"/>
                </a:cubicBezTo>
                <a:cubicBezTo>
                  <a:pt x="395196" y="372520"/>
                  <a:pt x="396005" y="383048"/>
                  <a:pt x="390337" y="389527"/>
                </a:cubicBezTo>
                <a:lnTo>
                  <a:pt x="358753" y="425969"/>
                </a:lnTo>
                <a:cubicBezTo>
                  <a:pt x="356324" y="429208"/>
                  <a:pt x="352275" y="430828"/>
                  <a:pt x="348226" y="431638"/>
                </a:cubicBezTo>
                <a:lnTo>
                  <a:pt x="348226" y="431638"/>
                </a:lnTo>
                <a:close/>
                <a:moveTo>
                  <a:pt x="526388" y="336888"/>
                </a:moveTo>
                <a:cubicBezTo>
                  <a:pt x="525578" y="336888"/>
                  <a:pt x="523958" y="336888"/>
                  <a:pt x="523148" y="336888"/>
                </a:cubicBezTo>
                <a:cubicBezTo>
                  <a:pt x="518289" y="336888"/>
                  <a:pt x="513430" y="335268"/>
                  <a:pt x="509381" y="333649"/>
                </a:cubicBezTo>
                <a:cubicBezTo>
                  <a:pt x="509381" y="335268"/>
                  <a:pt x="510191" y="336888"/>
                  <a:pt x="510191" y="338508"/>
                </a:cubicBezTo>
                <a:cubicBezTo>
                  <a:pt x="511811" y="356324"/>
                  <a:pt x="498853" y="371711"/>
                  <a:pt x="481037" y="373330"/>
                </a:cubicBezTo>
                <a:cubicBezTo>
                  <a:pt x="481037" y="373330"/>
                  <a:pt x="481037" y="373330"/>
                  <a:pt x="481037" y="373330"/>
                </a:cubicBezTo>
                <a:cubicBezTo>
                  <a:pt x="478608" y="373330"/>
                  <a:pt x="475369" y="373330"/>
                  <a:pt x="472939" y="372520"/>
                </a:cubicBezTo>
                <a:lnTo>
                  <a:pt x="472939" y="373330"/>
                </a:lnTo>
                <a:cubicBezTo>
                  <a:pt x="474559" y="391146"/>
                  <a:pt x="461601" y="406533"/>
                  <a:pt x="443785" y="408153"/>
                </a:cubicBezTo>
                <a:cubicBezTo>
                  <a:pt x="443785" y="408153"/>
                  <a:pt x="443785" y="408153"/>
                  <a:pt x="443785" y="408153"/>
                </a:cubicBezTo>
                <a:cubicBezTo>
                  <a:pt x="441356" y="408153"/>
                  <a:pt x="438116" y="408153"/>
                  <a:pt x="435687" y="407343"/>
                </a:cubicBezTo>
                <a:lnTo>
                  <a:pt x="435687" y="408153"/>
                </a:lnTo>
                <a:cubicBezTo>
                  <a:pt x="437307" y="425969"/>
                  <a:pt x="424349" y="441356"/>
                  <a:pt x="406533" y="442975"/>
                </a:cubicBezTo>
                <a:cubicBezTo>
                  <a:pt x="406533" y="442975"/>
                  <a:pt x="406533" y="442975"/>
                  <a:pt x="406533" y="442975"/>
                </a:cubicBezTo>
                <a:cubicBezTo>
                  <a:pt x="405723" y="442975"/>
                  <a:pt x="404914" y="442975"/>
                  <a:pt x="404104" y="442975"/>
                </a:cubicBezTo>
                <a:cubicBezTo>
                  <a:pt x="398435" y="442975"/>
                  <a:pt x="392766" y="441356"/>
                  <a:pt x="387097" y="438116"/>
                </a:cubicBezTo>
                <a:lnTo>
                  <a:pt x="376570" y="430018"/>
                </a:lnTo>
                <a:lnTo>
                  <a:pt x="402484" y="400055"/>
                </a:lnTo>
                <a:cubicBezTo>
                  <a:pt x="413822" y="386288"/>
                  <a:pt x="412202" y="366042"/>
                  <a:pt x="399245" y="354704"/>
                </a:cubicBezTo>
                <a:cubicBezTo>
                  <a:pt x="393576" y="349845"/>
                  <a:pt x="386288" y="346606"/>
                  <a:pt x="378189" y="346606"/>
                </a:cubicBezTo>
                <a:cubicBezTo>
                  <a:pt x="375760" y="346606"/>
                  <a:pt x="372520" y="346606"/>
                  <a:pt x="370091" y="347416"/>
                </a:cubicBezTo>
                <a:cubicBezTo>
                  <a:pt x="369281" y="337698"/>
                  <a:pt x="365232" y="328790"/>
                  <a:pt x="357944" y="322311"/>
                </a:cubicBezTo>
                <a:cubicBezTo>
                  <a:pt x="351465" y="316642"/>
                  <a:pt x="342557" y="313403"/>
                  <a:pt x="333649" y="313403"/>
                </a:cubicBezTo>
                <a:lnTo>
                  <a:pt x="333649" y="313403"/>
                </a:lnTo>
                <a:cubicBezTo>
                  <a:pt x="329600" y="313403"/>
                  <a:pt x="326360" y="314213"/>
                  <a:pt x="322311" y="315023"/>
                </a:cubicBezTo>
                <a:cubicBezTo>
                  <a:pt x="322311" y="303685"/>
                  <a:pt x="317452" y="293157"/>
                  <a:pt x="308544" y="285059"/>
                </a:cubicBezTo>
                <a:cubicBezTo>
                  <a:pt x="301256" y="278581"/>
                  <a:pt x="292348" y="274531"/>
                  <a:pt x="282630" y="275341"/>
                </a:cubicBezTo>
                <a:lnTo>
                  <a:pt x="282630" y="275341"/>
                </a:lnTo>
                <a:cubicBezTo>
                  <a:pt x="277771" y="275341"/>
                  <a:pt x="272912" y="276151"/>
                  <a:pt x="268053" y="277771"/>
                </a:cubicBezTo>
                <a:cubicBezTo>
                  <a:pt x="267243" y="266433"/>
                  <a:pt x="262384" y="255905"/>
                  <a:pt x="254286" y="248617"/>
                </a:cubicBezTo>
                <a:cubicBezTo>
                  <a:pt x="246997" y="242138"/>
                  <a:pt x="238089" y="238089"/>
                  <a:pt x="228371" y="238899"/>
                </a:cubicBezTo>
                <a:lnTo>
                  <a:pt x="228371" y="238899"/>
                </a:lnTo>
                <a:cubicBezTo>
                  <a:pt x="217034" y="238899"/>
                  <a:pt x="205696" y="243758"/>
                  <a:pt x="197598" y="252666"/>
                </a:cubicBezTo>
                <a:lnTo>
                  <a:pt x="176542" y="276961"/>
                </a:lnTo>
                <a:lnTo>
                  <a:pt x="175732" y="276151"/>
                </a:lnTo>
                <a:lnTo>
                  <a:pt x="120664" y="212175"/>
                </a:lnTo>
                <a:lnTo>
                  <a:pt x="191119" y="95560"/>
                </a:lnTo>
                <a:cubicBezTo>
                  <a:pt x="208935" y="104468"/>
                  <a:pt x="229181" y="108517"/>
                  <a:pt x="249427" y="107707"/>
                </a:cubicBezTo>
                <a:cubicBezTo>
                  <a:pt x="265623" y="107707"/>
                  <a:pt x="281820" y="106087"/>
                  <a:pt x="296397" y="104468"/>
                </a:cubicBezTo>
                <a:cubicBezTo>
                  <a:pt x="298016" y="104468"/>
                  <a:pt x="299636" y="104468"/>
                  <a:pt x="301256" y="104468"/>
                </a:cubicBezTo>
                <a:cubicBezTo>
                  <a:pt x="308544" y="104468"/>
                  <a:pt x="315833" y="105278"/>
                  <a:pt x="322311" y="107707"/>
                </a:cubicBezTo>
                <a:lnTo>
                  <a:pt x="277771" y="160346"/>
                </a:lnTo>
                <a:cubicBezTo>
                  <a:pt x="268863" y="170064"/>
                  <a:pt x="264813" y="183021"/>
                  <a:pt x="265623" y="195978"/>
                </a:cubicBezTo>
                <a:cubicBezTo>
                  <a:pt x="266433" y="208935"/>
                  <a:pt x="272912" y="220273"/>
                  <a:pt x="282630" y="229181"/>
                </a:cubicBezTo>
                <a:lnTo>
                  <a:pt x="282630" y="229181"/>
                </a:lnTo>
                <a:lnTo>
                  <a:pt x="282630" y="229181"/>
                </a:lnTo>
                <a:cubicBezTo>
                  <a:pt x="291538" y="236470"/>
                  <a:pt x="302875" y="240519"/>
                  <a:pt x="314213" y="240519"/>
                </a:cubicBezTo>
                <a:cubicBezTo>
                  <a:pt x="315833" y="240519"/>
                  <a:pt x="316642" y="240519"/>
                  <a:pt x="318262" y="240519"/>
                </a:cubicBezTo>
                <a:cubicBezTo>
                  <a:pt x="331219" y="239709"/>
                  <a:pt x="343367" y="233230"/>
                  <a:pt x="351465" y="223512"/>
                </a:cubicBezTo>
                <a:lnTo>
                  <a:pt x="406533" y="160346"/>
                </a:lnTo>
                <a:lnTo>
                  <a:pt x="406533" y="160346"/>
                </a:lnTo>
                <a:lnTo>
                  <a:pt x="415441" y="168444"/>
                </a:lnTo>
                <a:lnTo>
                  <a:pt x="545824" y="280200"/>
                </a:lnTo>
                <a:cubicBezTo>
                  <a:pt x="551492" y="285059"/>
                  <a:pt x="554732" y="293157"/>
                  <a:pt x="554732" y="300446"/>
                </a:cubicBezTo>
                <a:cubicBezTo>
                  <a:pt x="554732" y="301256"/>
                  <a:pt x="554732" y="303685"/>
                  <a:pt x="554732" y="303685"/>
                </a:cubicBezTo>
                <a:cubicBezTo>
                  <a:pt x="556351" y="320692"/>
                  <a:pt x="543394" y="335268"/>
                  <a:pt x="526388" y="336888"/>
                </a:cubicBezTo>
                <a:cubicBezTo>
                  <a:pt x="526388" y="336888"/>
                  <a:pt x="526388" y="336888"/>
                  <a:pt x="526388" y="336888"/>
                </a:cubicBezTo>
                <a:close/>
                <a:moveTo>
                  <a:pt x="566069" y="277771"/>
                </a:moveTo>
                <a:cubicBezTo>
                  <a:pt x="563640" y="273722"/>
                  <a:pt x="560400" y="270482"/>
                  <a:pt x="557161" y="267243"/>
                </a:cubicBezTo>
                <a:lnTo>
                  <a:pt x="405723" y="136861"/>
                </a:lnTo>
                <a:lnTo>
                  <a:pt x="339318" y="212985"/>
                </a:lnTo>
                <a:cubicBezTo>
                  <a:pt x="333649" y="219463"/>
                  <a:pt x="326360" y="223512"/>
                  <a:pt x="317452" y="224322"/>
                </a:cubicBezTo>
                <a:cubicBezTo>
                  <a:pt x="316642" y="224322"/>
                  <a:pt x="315833" y="224322"/>
                  <a:pt x="315023" y="224322"/>
                </a:cubicBezTo>
                <a:cubicBezTo>
                  <a:pt x="306924" y="224322"/>
                  <a:pt x="299636" y="221083"/>
                  <a:pt x="293157" y="216224"/>
                </a:cubicBezTo>
                <a:cubicBezTo>
                  <a:pt x="279390" y="204886"/>
                  <a:pt x="277771" y="185450"/>
                  <a:pt x="289108" y="171683"/>
                </a:cubicBezTo>
                <a:cubicBezTo>
                  <a:pt x="289108" y="171683"/>
                  <a:pt x="289918" y="170874"/>
                  <a:pt x="289918" y="170874"/>
                </a:cubicBezTo>
                <a:lnTo>
                  <a:pt x="353894" y="97989"/>
                </a:lnTo>
                <a:cubicBezTo>
                  <a:pt x="360373" y="90701"/>
                  <a:pt x="369281" y="87461"/>
                  <a:pt x="378189" y="87461"/>
                </a:cubicBezTo>
                <a:cubicBezTo>
                  <a:pt x="378999" y="87461"/>
                  <a:pt x="379809" y="87461"/>
                  <a:pt x="381429" y="87461"/>
                </a:cubicBezTo>
                <a:cubicBezTo>
                  <a:pt x="383048" y="87461"/>
                  <a:pt x="383858" y="88271"/>
                  <a:pt x="385478" y="88271"/>
                </a:cubicBezTo>
                <a:cubicBezTo>
                  <a:pt x="422730" y="95560"/>
                  <a:pt x="456742" y="108517"/>
                  <a:pt x="496424" y="108517"/>
                </a:cubicBezTo>
                <a:cubicBezTo>
                  <a:pt x="516670" y="108517"/>
                  <a:pt x="536915" y="105278"/>
                  <a:pt x="555541" y="97989"/>
                </a:cubicBezTo>
                <a:lnTo>
                  <a:pt x="602511" y="174113"/>
                </a:lnTo>
                <a:lnTo>
                  <a:pt x="624377" y="210555"/>
                </a:lnTo>
                <a:lnTo>
                  <a:pt x="566069" y="277771"/>
                </a:lnTo>
                <a:close/>
                <a:moveTo>
                  <a:pt x="662439" y="212175"/>
                </a:moveTo>
                <a:cubicBezTo>
                  <a:pt x="660009" y="213794"/>
                  <a:pt x="656770" y="214604"/>
                  <a:pt x="654340" y="214604"/>
                </a:cubicBezTo>
                <a:cubicBezTo>
                  <a:pt x="650291" y="214604"/>
                  <a:pt x="646242" y="212985"/>
                  <a:pt x="643003" y="209745"/>
                </a:cubicBezTo>
                <a:lnTo>
                  <a:pt x="638144" y="201647"/>
                </a:lnTo>
                <a:lnTo>
                  <a:pt x="616278" y="166015"/>
                </a:lnTo>
                <a:lnTo>
                  <a:pt x="565259" y="81793"/>
                </a:lnTo>
                <a:cubicBezTo>
                  <a:pt x="560400" y="74504"/>
                  <a:pt x="562830" y="65596"/>
                  <a:pt x="569308" y="60737"/>
                </a:cubicBezTo>
                <a:cubicBezTo>
                  <a:pt x="570118" y="60737"/>
                  <a:pt x="570118" y="59927"/>
                  <a:pt x="570928" y="59927"/>
                </a:cubicBezTo>
                <a:lnTo>
                  <a:pt x="633285" y="21865"/>
                </a:lnTo>
                <a:lnTo>
                  <a:pt x="724795" y="174113"/>
                </a:lnTo>
                <a:lnTo>
                  <a:pt x="662439" y="212175"/>
                </a:lnTo>
                <a:close/>
              </a:path>
            </a:pathLst>
          </a:custGeom>
          <a:solidFill>
            <a:schemeClr val="accent4"/>
          </a:solidFill>
          <a:ln w="803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7AF70830-5778-4130-939D-91EC82B9C5D1}"/>
              </a:ext>
            </a:extLst>
          </p:cNvPr>
          <p:cNvGrpSpPr/>
          <p:nvPr/>
        </p:nvGrpSpPr>
        <p:grpSpPr>
          <a:xfrm>
            <a:off x="3855627" y="4288805"/>
            <a:ext cx="599272" cy="591173"/>
            <a:chOff x="3602088" y="1613157"/>
            <a:chExt cx="599272" cy="591173"/>
          </a:xfrm>
          <a:solidFill>
            <a:schemeClr val="accent6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578B4E35-BF3E-471C-8B7C-553072F718FA}"/>
                </a:ext>
              </a:extLst>
            </p:cNvPr>
            <p:cNvSpPr/>
            <p:nvPr/>
          </p:nvSpPr>
          <p:spPr>
            <a:xfrm>
              <a:off x="3602088" y="1613157"/>
              <a:ext cx="599272" cy="591173"/>
            </a:xfrm>
            <a:custGeom>
              <a:avLst/>
              <a:gdLst>
                <a:gd name="connsiteX0" fmla="*/ 40491 w 599272"/>
                <a:gd name="connsiteY0" fmla="*/ 56688 h 591173"/>
                <a:gd name="connsiteX1" fmla="*/ 40491 w 599272"/>
                <a:gd name="connsiteY1" fmla="*/ 388717 h 591173"/>
                <a:gd name="connsiteX2" fmla="*/ 8098 w 599272"/>
                <a:gd name="connsiteY2" fmla="*/ 388717 h 591173"/>
                <a:gd name="connsiteX3" fmla="*/ 0 w 599272"/>
                <a:gd name="connsiteY3" fmla="*/ 396815 h 591173"/>
                <a:gd name="connsiteX4" fmla="*/ 8098 w 599272"/>
                <a:gd name="connsiteY4" fmla="*/ 404914 h 591173"/>
                <a:gd name="connsiteX5" fmla="*/ 280087 w 599272"/>
                <a:gd name="connsiteY5" fmla="*/ 404914 h 591173"/>
                <a:gd name="connsiteX6" fmla="*/ 135994 w 599272"/>
                <a:gd name="connsiteY6" fmla="*/ 549006 h 591173"/>
                <a:gd name="connsiteX7" fmla="*/ 135795 w 599272"/>
                <a:gd name="connsiteY7" fmla="*/ 560457 h 591173"/>
                <a:gd name="connsiteX8" fmla="*/ 147246 w 599272"/>
                <a:gd name="connsiteY8" fmla="*/ 560656 h 591173"/>
                <a:gd name="connsiteX9" fmla="*/ 147445 w 599272"/>
                <a:gd name="connsiteY9" fmla="*/ 560457 h 591173"/>
                <a:gd name="connsiteX10" fmla="*/ 291400 w 599272"/>
                <a:gd name="connsiteY10" fmla="*/ 416502 h 591173"/>
                <a:gd name="connsiteX11" fmla="*/ 291514 w 599272"/>
                <a:gd name="connsiteY11" fmla="*/ 416503 h 591173"/>
                <a:gd name="connsiteX12" fmla="*/ 291538 w 599272"/>
                <a:gd name="connsiteY12" fmla="*/ 416559 h 591173"/>
                <a:gd name="connsiteX13" fmla="*/ 291538 w 599272"/>
                <a:gd name="connsiteY13" fmla="*/ 583076 h 591173"/>
                <a:gd name="connsiteX14" fmla="*/ 299636 w 599272"/>
                <a:gd name="connsiteY14" fmla="*/ 591174 h 591173"/>
                <a:gd name="connsiteX15" fmla="*/ 307734 w 599272"/>
                <a:gd name="connsiteY15" fmla="*/ 583076 h 591173"/>
                <a:gd name="connsiteX16" fmla="*/ 307734 w 599272"/>
                <a:gd name="connsiteY16" fmla="*/ 416559 h 591173"/>
                <a:gd name="connsiteX17" fmla="*/ 307816 w 599272"/>
                <a:gd name="connsiteY17" fmla="*/ 416479 h 591173"/>
                <a:gd name="connsiteX18" fmla="*/ 307872 w 599272"/>
                <a:gd name="connsiteY18" fmla="*/ 416502 h 591173"/>
                <a:gd name="connsiteX19" fmla="*/ 451827 w 599272"/>
                <a:gd name="connsiteY19" fmla="*/ 560457 h 591173"/>
                <a:gd name="connsiteX20" fmla="*/ 463278 w 599272"/>
                <a:gd name="connsiteY20" fmla="*/ 560258 h 591173"/>
                <a:gd name="connsiteX21" fmla="*/ 463278 w 599272"/>
                <a:gd name="connsiteY21" fmla="*/ 549006 h 591173"/>
                <a:gd name="connsiteX22" fmla="*/ 319185 w 599272"/>
                <a:gd name="connsiteY22" fmla="*/ 404914 h 591173"/>
                <a:gd name="connsiteX23" fmla="*/ 591174 w 599272"/>
                <a:gd name="connsiteY23" fmla="*/ 404914 h 591173"/>
                <a:gd name="connsiteX24" fmla="*/ 599272 w 599272"/>
                <a:gd name="connsiteY24" fmla="*/ 396815 h 591173"/>
                <a:gd name="connsiteX25" fmla="*/ 591174 w 599272"/>
                <a:gd name="connsiteY25" fmla="*/ 388717 h 591173"/>
                <a:gd name="connsiteX26" fmla="*/ 558781 w 599272"/>
                <a:gd name="connsiteY26" fmla="*/ 388717 h 591173"/>
                <a:gd name="connsiteX27" fmla="*/ 558781 w 599272"/>
                <a:gd name="connsiteY27" fmla="*/ 56688 h 591173"/>
                <a:gd name="connsiteX28" fmla="*/ 591174 w 599272"/>
                <a:gd name="connsiteY28" fmla="*/ 56688 h 591173"/>
                <a:gd name="connsiteX29" fmla="*/ 599272 w 599272"/>
                <a:gd name="connsiteY29" fmla="*/ 48590 h 591173"/>
                <a:gd name="connsiteX30" fmla="*/ 591174 w 599272"/>
                <a:gd name="connsiteY30" fmla="*/ 40491 h 591173"/>
                <a:gd name="connsiteX31" fmla="*/ 307734 w 599272"/>
                <a:gd name="connsiteY31" fmla="*/ 40491 h 591173"/>
                <a:gd name="connsiteX32" fmla="*/ 307734 w 599272"/>
                <a:gd name="connsiteY32" fmla="*/ 8098 h 591173"/>
                <a:gd name="connsiteX33" fmla="*/ 299636 w 599272"/>
                <a:gd name="connsiteY33" fmla="*/ 0 h 591173"/>
                <a:gd name="connsiteX34" fmla="*/ 291538 w 599272"/>
                <a:gd name="connsiteY34" fmla="*/ 8098 h 591173"/>
                <a:gd name="connsiteX35" fmla="*/ 291538 w 599272"/>
                <a:gd name="connsiteY35" fmla="*/ 40491 h 591173"/>
                <a:gd name="connsiteX36" fmla="*/ 8098 w 599272"/>
                <a:gd name="connsiteY36" fmla="*/ 40491 h 591173"/>
                <a:gd name="connsiteX37" fmla="*/ 0 w 599272"/>
                <a:gd name="connsiteY37" fmla="*/ 48590 h 591173"/>
                <a:gd name="connsiteX38" fmla="*/ 8098 w 599272"/>
                <a:gd name="connsiteY38" fmla="*/ 56688 h 591173"/>
                <a:gd name="connsiteX39" fmla="*/ 56688 w 599272"/>
                <a:gd name="connsiteY39" fmla="*/ 56688 h 591173"/>
                <a:gd name="connsiteX40" fmla="*/ 542584 w 599272"/>
                <a:gd name="connsiteY40" fmla="*/ 56688 h 591173"/>
                <a:gd name="connsiteX41" fmla="*/ 542584 w 599272"/>
                <a:gd name="connsiteY41" fmla="*/ 388717 h 591173"/>
                <a:gd name="connsiteX42" fmla="*/ 56688 w 599272"/>
                <a:gd name="connsiteY42" fmla="*/ 388717 h 591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599272" h="591173">
                  <a:moveTo>
                    <a:pt x="40491" y="56688"/>
                  </a:moveTo>
                  <a:lnTo>
                    <a:pt x="40491" y="388717"/>
                  </a:lnTo>
                  <a:lnTo>
                    <a:pt x="8098" y="388717"/>
                  </a:lnTo>
                  <a:cubicBezTo>
                    <a:pt x="3626" y="388717"/>
                    <a:pt x="0" y="392343"/>
                    <a:pt x="0" y="396815"/>
                  </a:cubicBezTo>
                  <a:cubicBezTo>
                    <a:pt x="0" y="401288"/>
                    <a:pt x="3626" y="404914"/>
                    <a:pt x="8098" y="404914"/>
                  </a:cubicBezTo>
                  <a:lnTo>
                    <a:pt x="280087" y="404914"/>
                  </a:lnTo>
                  <a:lnTo>
                    <a:pt x="135994" y="549006"/>
                  </a:lnTo>
                  <a:cubicBezTo>
                    <a:pt x="132777" y="552113"/>
                    <a:pt x="132688" y="557240"/>
                    <a:pt x="135795" y="560457"/>
                  </a:cubicBezTo>
                  <a:cubicBezTo>
                    <a:pt x="138902" y="563675"/>
                    <a:pt x="144029" y="563764"/>
                    <a:pt x="147246" y="560656"/>
                  </a:cubicBezTo>
                  <a:cubicBezTo>
                    <a:pt x="147314" y="560591"/>
                    <a:pt x="147380" y="560524"/>
                    <a:pt x="147445" y="560457"/>
                  </a:cubicBezTo>
                  <a:lnTo>
                    <a:pt x="291400" y="416502"/>
                  </a:lnTo>
                  <a:cubicBezTo>
                    <a:pt x="291432" y="416471"/>
                    <a:pt x="291484" y="416471"/>
                    <a:pt x="291514" y="416503"/>
                  </a:cubicBezTo>
                  <a:cubicBezTo>
                    <a:pt x="291529" y="416518"/>
                    <a:pt x="291538" y="416538"/>
                    <a:pt x="291538" y="416559"/>
                  </a:cubicBezTo>
                  <a:lnTo>
                    <a:pt x="291538" y="583076"/>
                  </a:lnTo>
                  <a:cubicBezTo>
                    <a:pt x="291538" y="587548"/>
                    <a:pt x="295163" y="591174"/>
                    <a:pt x="299636" y="591174"/>
                  </a:cubicBezTo>
                  <a:cubicBezTo>
                    <a:pt x="304109" y="591174"/>
                    <a:pt x="307734" y="587548"/>
                    <a:pt x="307734" y="583076"/>
                  </a:cubicBezTo>
                  <a:lnTo>
                    <a:pt x="307734" y="416559"/>
                  </a:lnTo>
                  <a:cubicBezTo>
                    <a:pt x="307735" y="416514"/>
                    <a:pt x="307772" y="416479"/>
                    <a:pt x="307816" y="416479"/>
                  </a:cubicBezTo>
                  <a:cubicBezTo>
                    <a:pt x="307837" y="416480"/>
                    <a:pt x="307857" y="416488"/>
                    <a:pt x="307872" y="416502"/>
                  </a:cubicBezTo>
                  <a:lnTo>
                    <a:pt x="451827" y="560457"/>
                  </a:lnTo>
                  <a:cubicBezTo>
                    <a:pt x="455044" y="563564"/>
                    <a:pt x="460171" y="563475"/>
                    <a:pt x="463278" y="560258"/>
                  </a:cubicBezTo>
                  <a:cubicBezTo>
                    <a:pt x="466309" y="557120"/>
                    <a:pt x="466309" y="552144"/>
                    <a:pt x="463278" y="549006"/>
                  </a:cubicBezTo>
                  <a:lnTo>
                    <a:pt x="319185" y="404914"/>
                  </a:lnTo>
                  <a:lnTo>
                    <a:pt x="591174" y="404914"/>
                  </a:lnTo>
                  <a:cubicBezTo>
                    <a:pt x="595646" y="404914"/>
                    <a:pt x="599272" y="401288"/>
                    <a:pt x="599272" y="396815"/>
                  </a:cubicBezTo>
                  <a:cubicBezTo>
                    <a:pt x="599272" y="392343"/>
                    <a:pt x="595646" y="388717"/>
                    <a:pt x="591174" y="388717"/>
                  </a:cubicBezTo>
                  <a:lnTo>
                    <a:pt x="558781" y="388717"/>
                  </a:lnTo>
                  <a:lnTo>
                    <a:pt x="558781" y="56688"/>
                  </a:lnTo>
                  <a:lnTo>
                    <a:pt x="591174" y="56688"/>
                  </a:lnTo>
                  <a:cubicBezTo>
                    <a:pt x="595646" y="56688"/>
                    <a:pt x="599272" y="53062"/>
                    <a:pt x="599272" y="48590"/>
                  </a:cubicBezTo>
                  <a:cubicBezTo>
                    <a:pt x="599272" y="44117"/>
                    <a:pt x="595646" y="40491"/>
                    <a:pt x="591174" y="40491"/>
                  </a:cubicBezTo>
                  <a:lnTo>
                    <a:pt x="307734" y="40491"/>
                  </a:lnTo>
                  <a:lnTo>
                    <a:pt x="307734" y="8098"/>
                  </a:lnTo>
                  <a:cubicBezTo>
                    <a:pt x="307734" y="3626"/>
                    <a:pt x="304109" y="0"/>
                    <a:pt x="299636" y="0"/>
                  </a:cubicBezTo>
                  <a:cubicBezTo>
                    <a:pt x="295163" y="0"/>
                    <a:pt x="291538" y="3626"/>
                    <a:pt x="291538" y="8098"/>
                  </a:cubicBezTo>
                  <a:lnTo>
                    <a:pt x="291538" y="40491"/>
                  </a:lnTo>
                  <a:lnTo>
                    <a:pt x="8098" y="40491"/>
                  </a:lnTo>
                  <a:cubicBezTo>
                    <a:pt x="3626" y="40491"/>
                    <a:pt x="0" y="44117"/>
                    <a:pt x="0" y="48590"/>
                  </a:cubicBezTo>
                  <a:cubicBezTo>
                    <a:pt x="0" y="53062"/>
                    <a:pt x="3626" y="56688"/>
                    <a:pt x="8098" y="56688"/>
                  </a:cubicBezTo>
                  <a:close/>
                  <a:moveTo>
                    <a:pt x="56688" y="56688"/>
                  </a:moveTo>
                  <a:lnTo>
                    <a:pt x="542584" y="56688"/>
                  </a:lnTo>
                  <a:lnTo>
                    <a:pt x="542584" y="388717"/>
                  </a:lnTo>
                  <a:lnTo>
                    <a:pt x="56688" y="388717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2CF1B58-9C8E-4901-8062-CA46F7B97228}"/>
                </a:ext>
              </a:extLst>
            </p:cNvPr>
            <p:cNvSpPr/>
            <p:nvPr/>
          </p:nvSpPr>
          <p:spPr>
            <a:xfrm>
              <a:off x="3755956" y="1775122"/>
              <a:ext cx="137670" cy="16196"/>
            </a:xfrm>
            <a:custGeom>
              <a:avLst/>
              <a:gdLst>
                <a:gd name="connsiteX0" fmla="*/ 0 w 137670"/>
                <a:gd name="connsiteY0" fmla="*/ 0 h 16196"/>
                <a:gd name="connsiteX1" fmla="*/ 137671 w 137670"/>
                <a:gd name="connsiteY1" fmla="*/ 0 h 16196"/>
                <a:gd name="connsiteX2" fmla="*/ 137671 w 137670"/>
                <a:gd name="connsiteY2" fmla="*/ 16197 h 16196"/>
                <a:gd name="connsiteX3" fmla="*/ 0 w 137670"/>
                <a:gd name="connsiteY3" fmla="*/ 16197 h 16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670" h="16196">
                  <a:moveTo>
                    <a:pt x="0" y="0"/>
                  </a:moveTo>
                  <a:lnTo>
                    <a:pt x="137671" y="0"/>
                  </a:lnTo>
                  <a:lnTo>
                    <a:pt x="137671" y="16197"/>
                  </a:lnTo>
                  <a:lnTo>
                    <a:pt x="0" y="16197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6D8F489-863A-46DC-9CC5-6616E3789145}"/>
                </a:ext>
              </a:extLst>
            </p:cNvPr>
            <p:cNvSpPr/>
            <p:nvPr/>
          </p:nvSpPr>
          <p:spPr>
            <a:xfrm>
              <a:off x="3755956" y="1880400"/>
              <a:ext cx="137670" cy="16196"/>
            </a:xfrm>
            <a:custGeom>
              <a:avLst/>
              <a:gdLst>
                <a:gd name="connsiteX0" fmla="*/ 0 w 137670"/>
                <a:gd name="connsiteY0" fmla="*/ 0 h 16196"/>
                <a:gd name="connsiteX1" fmla="*/ 137671 w 137670"/>
                <a:gd name="connsiteY1" fmla="*/ 0 h 16196"/>
                <a:gd name="connsiteX2" fmla="*/ 137671 w 137670"/>
                <a:gd name="connsiteY2" fmla="*/ 16197 h 16196"/>
                <a:gd name="connsiteX3" fmla="*/ 0 w 137670"/>
                <a:gd name="connsiteY3" fmla="*/ 16197 h 16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670" h="16196">
                  <a:moveTo>
                    <a:pt x="0" y="0"/>
                  </a:moveTo>
                  <a:lnTo>
                    <a:pt x="137671" y="0"/>
                  </a:lnTo>
                  <a:lnTo>
                    <a:pt x="137671" y="16197"/>
                  </a:lnTo>
                  <a:lnTo>
                    <a:pt x="0" y="16197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B0771B4-516A-4479-B968-84EAF6D04B42}"/>
                </a:ext>
              </a:extLst>
            </p:cNvPr>
            <p:cNvSpPr/>
            <p:nvPr/>
          </p:nvSpPr>
          <p:spPr>
            <a:xfrm>
              <a:off x="3944589" y="1745102"/>
              <a:ext cx="108630" cy="81962"/>
            </a:xfrm>
            <a:custGeom>
              <a:avLst/>
              <a:gdLst>
                <a:gd name="connsiteX0" fmla="*/ 38119 w 108630"/>
                <a:gd name="connsiteY0" fmla="*/ 59061 h 81962"/>
                <a:gd name="connsiteX1" fmla="*/ 11451 w 108630"/>
                <a:gd name="connsiteY1" fmla="*/ 32393 h 81962"/>
                <a:gd name="connsiteX2" fmla="*/ 0 w 108630"/>
                <a:gd name="connsiteY2" fmla="*/ 43844 h 81962"/>
                <a:gd name="connsiteX3" fmla="*/ 38119 w 108630"/>
                <a:gd name="connsiteY3" fmla="*/ 81963 h 81962"/>
                <a:gd name="connsiteX4" fmla="*/ 108630 w 108630"/>
                <a:gd name="connsiteY4" fmla="*/ 11451 h 81962"/>
                <a:gd name="connsiteX5" fmla="*/ 97179 w 108630"/>
                <a:gd name="connsiteY5" fmla="*/ 0 h 81962"/>
                <a:gd name="connsiteX6" fmla="*/ 38119 w 108630"/>
                <a:gd name="connsiteY6" fmla="*/ 59061 h 8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630" h="81962">
                  <a:moveTo>
                    <a:pt x="38119" y="59061"/>
                  </a:moveTo>
                  <a:lnTo>
                    <a:pt x="11451" y="32393"/>
                  </a:lnTo>
                  <a:lnTo>
                    <a:pt x="0" y="43844"/>
                  </a:lnTo>
                  <a:lnTo>
                    <a:pt x="38119" y="81963"/>
                  </a:lnTo>
                  <a:lnTo>
                    <a:pt x="108630" y="11451"/>
                  </a:lnTo>
                  <a:lnTo>
                    <a:pt x="97179" y="0"/>
                  </a:lnTo>
                  <a:lnTo>
                    <a:pt x="38119" y="59061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715A39-6BD7-4862-A762-B3DA6A8B600D}"/>
                </a:ext>
              </a:extLst>
            </p:cNvPr>
            <p:cNvSpPr/>
            <p:nvPr/>
          </p:nvSpPr>
          <p:spPr>
            <a:xfrm>
              <a:off x="3944589" y="1850379"/>
              <a:ext cx="108630" cy="81962"/>
            </a:xfrm>
            <a:custGeom>
              <a:avLst/>
              <a:gdLst>
                <a:gd name="connsiteX0" fmla="*/ 38119 w 108630"/>
                <a:gd name="connsiteY0" fmla="*/ 59061 h 81962"/>
                <a:gd name="connsiteX1" fmla="*/ 11451 w 108630"/>
                <a:gd name="connsiteY1" fmla="*/ 32393 h 81962"/>
                <a:gd name="connsiteX2" fmla="*/ 0 w 108630"/>
                <a:gd name="connsiteY2" fmla="*/ 43844 h 81962"/>
                <a:gd name="connsiteX3" fmla="*/ 38119 w 108630"/>
                <a:gd name="connsiteY3" fmla="*/ 81963 h 81962"/>
                <a:gd name="connsiteX4" fmla="*/ 108630 w 108630"/>
                <a:gd name="connsiteY4" fmla="*/ 11451 h 81962"/>
                <a:gd name="connsiteX5" fmla="*/ 97179 w 108630"/>
                <a:gd name="connsiteY5" fmla="*/ 0 h 81962"/>
                <a:gd name="connsiteX6" fmla="*/ 38119 w 108630"/>
                <a:gd name="connsiteY6" fmla="*/ 59061 h 8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630" h="81962">
                  <a:moveTo>
                    <a:pt x="38119" y="59061"/>
                  </a:moveTo>
                  <a:lnTo>
                    <a:pt x="11451" y="32393"/>
                  </a:lnTo>
                  <a:lnTo>
                    <a:pt x="0" y="43844"/>
                  </a:lnTo>
                  <a:lnTo>
                    <a:pt x="38119" y="81963"/>
                  </a:lnTo>
                  <a:lnTo>
                    <a:pt x="108630" y="11451"/>
                  </a:lnTo>
                  <a:lnTo>
                    <a:pt x="97179" y="0"/>
                  </a:lnTo>
                  <a:lnTo>
                    <a:pt x="38119" y="59061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35CE9F2-EB3B-4887-BB6D-535039C25C40}"/>
              </a:ext>
            </a:extLst>
          </p:cNvPr>
          <p:cNvGrpSpPr/>
          <p:nvPr/>
        </p:nvGrpSpPr>
        <p:grpSpPr>
          <a:xfrm>
            <a:off x="3646148" y="1774176"/>
            <a:ext cx="680255" cy="502696"/>
            <a:chOff x="7973699" y="1661147"/>
            <a:chExt cx="680255" cy="502696"/>
          </a:xfrm>
          <a:solidFill>
            <a:schemeClr val="accent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684CFBAC-E1E8-4402-8FEF-74DB1EE8B276}"/>
                </a:ext>
              </a:extLst>
            </p:cNvPr>
            <p:cNvSpPr/>
            <p:nvPr/>
          </p:nvSpPr>
          <p:spPr>
            <a:xfrm>
              <a:off x="8126959" y="1661147"/>
              <a:ext cx="502723" cy="502696"/>
            </a:xfrm>
            <a:custGeom>
              <a:avLst/>
              <a:gdLst>
                <a:gd name="connsiteX0" fmla="*/ 402735 w 502723"/>
                <a:gd name="connsiteY0" fmla="*/ 337374 h 502696"/>
                <a:gd name="connsiteX1" fmla="*/ 347829 w 502723"/>
                <a:gd name="connsiteY1" fmla="*/ 336370 h 502696"/>
                <a:gd name="connsiteX2" fmla="*/ 323485 w 502723"/>
                <a:gd name="connsiteY2" fmla="*/ 312034 h 502696"/>
                <a:gd name="connsiteX3" fmla="*/ 312034 w 502723"/>
                <a:gd name="connsiteY3" fmla="*/ 48940 h 502696"/>
                <a:gd name="connsiteX4" fmla="*/ 48940 w 502723"/>
                <a:gd name="connsiteY4" fmla="*/ 60391 h 502696"/>
                <a:gd name="connsiteX5" fmla="*/ 60391 w 502723"/>
                <a:gd name="connsiteY5" fmla="*/ 323485 h 502696"/>
                <a:gd name="connsiteX6" fmla="*/ 312034 w 502723"/>
                <a:gd name="connsiteY6" fmla="*/ 323485 h 502696"/>
                <a:gd name="connsiteX7" fmla="*/ 336329 w 502723"/>
                <a:gd name="connsiteY7" fmla="*/ 347780 h 502696"/>
                <a:gd name="connsiteX8" fmla="*/ 326878 w 502723"/>
                <a:gd name="connsiteY8" fmla="*/ 372205 h 502696"/>
                <a:gd name="connsiteX9" fmla="*/ 337350 w 502723"/>
                <a:gd name="connsiteY9" fmla="*/ 402549 h 502696"/>
                <a:gd name="connsiteX10" fmla="*/ 426657 w 502723"/>
                <a:gd name="connsiteY10" fmla="*/ 492002 h 502696"/>
                <a:gd name="connsiteX11" fmla="*/ 453357 w 502723"/>
                <a:gd name="connsiteY11" fmla="*/ 502692 h 502696"/>
                <a:gd name="connsiteX12" fmla="*/ 502498 w 502723"/>
                <a:gd name="connsiteY12" fmla="*/ 457204 h 502696"/>
                <a:gd name="connsiteX13" fmla="*/ 492027 w 502723"/>
                <a:gd name="connsiteY13" fmla="*/ 426852 h 502696"/>
                <a:gd name="connsiteX14" fmla="*/ 66527 w 502723"/>
                <a:gd name="connsiteY14" fmla="*/ 306600 h 502696"/>
                <a:gd name="connsiteX15" fmla="*/ 66530 w 502723"/>
                <a:gd name="connsiteY15" fmla="*/ 66530 h 502696"/>
                <a:gd name="connsiteX16" fmla="*/ 306600 w 502723"/>
                <a:gd name="connsiteY16" fmla="*/ 66531 h 502696"/>
                <a:gd name="connsiteX17" fmla="*/ 306600 w 502723"/>
                <a:gd name="connsiteY17" fmla="*/ 306600 h 502696"/>
                <a:gd name="connsiteX18" fmla="*/ 68149 w 502723"/>
                <a:gd name="connsiteY18" fmla="*/ 308214 h 502696"/>
                <a:gd name="connsiteX19" fmla="*/ 66527 w 502723"/>
                <a:gd name="connsiteY19" fmla="*/ 306592 h 502696"/>
                <a:gd name="connsiteX20" fmla="*/ 476300 w 502723"/>
                <a:gd name="connsiteY20" fmla="*/ 476389 h 502696"/>
                <a:gd name="connsiteX21" fmla="*/ 438124 w 502723"/>
                <a:gd name="connsiteY21" fmla="*/ 480567 h 502696"/>
                <a:gd name="connsiteX22" fmla="*/ 348833 w 502723"/>
                <a:gd name="connsiteY22" fmla="*/ 391114 h 502696"/>
                <a:gd name="connsiteX23" fmla="*/ 343035 w 502723"/>
                <a:gd name="connsiteY23" fmla="*/ 373605 h 502696"/>
                <a:gd name="connsiteX24" fmla="*/ 353101 w 502723"/>
                <a:gd name="connsiteY24" fmla="*/ 352987 h 502696"/>
                <a:gd name="connsiteX25" fmla="*/ 376011 w 502723"/>
                <a:gd name="connsiteY25" fmla="*/ 342856 h 502696"/>
                <a:gd name="connsiteX26" fmla="*/ 391268 w 502723"/>
                <a:gd name="connsiteY26" fmla="*/ 348825 h 502696"/>
                <a:gd name="connsiteX27" fmla="*/ 480559 w 502723"/>
                <a:gd name="connsiteY27" fmla="*/ 438254 h 502696"/>
                <a:gd name="connsiteX28" fmla="*/ 486358 w 502723"/>
                <a:gd name="connsiteY28" fmla="*/ 455771 h 502696"/>
                <a:gd name="connsiteX29" fmla="*/ 476292 w 502723"/>
                <a:gd name="connsiteY29" fmla="*/ 476381 h 502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02723" h="502696">
                  <a:moveTo>
                    <a:pt x="402735" y="337374"/>
                  </a:moveTo>
                  <a:cubicBezTo>
                    <a:pt x="387172" y="323578"/>
                    <a:pt x="363886" y="323152"/>
                    <a:pt x="347829" y="336370"/>
                  </a:cubicBezTo>
                  <a:lnTo>
                    <a:pt x="323485" y="312034"/>
                  </a:lnTo>
                  <a:cubicBezTo>
                    <a:pt x="392975" y="236221"/>
                    <a:pt x="387848" y="118430"/>
                    <a:pt x="312034" y="48940"/>
                  </a:cubicBezTo>
                  <a:cubicBezTo>
                    <a:pt x="236221" y="-20549"/>
                    <a:pt x="118430" y="-15422"/>
                    <a:pt x="48940" y="60391"/>
                  </a:cubicBezTo>
                  <a:cubicBezTo>
                    <a:pt x="-20549" y="136205"/>
                    <a:pt x="-15422" y="253996"/>
                    <a:pt x="60391" y="323485"/>
                  </a:cubicBezTo>
                  <a:cubicBezTo>
                    <a:pt x="131582" y="388738"/>
                    <a:pt x="240843" y="388738"/>
                    <a:pt x="312034" y="323485"/>
                  </a:cubicBezTo>
                  <a:lnTo>
                    <a:pt x="336329" y="347780"/>
                  </a:lnTo>
                  <a:cubicBezTo>
                    <a:pt x="330996" y="354899"/>
                    <a:pt x="327726" y="363350"/>
                    <a:pt x="326878" y="372205"/>
                  </a:cubicBezTo>
                  <a:cubicBezTo>
                    <a:pt x="325643" y="383378"/>
                    <a:pt x="329487" y="394515"/>
                    <a:pt x="337350" y="402549"/>
                  </a:cubicBezTo>
                  <a:lnTo>
                    <a:pt x="426657" y="492002"/>
                  </a:lnTo>
                  <a:cubicBezTo>
                    <a:pt x="433764" y="499001"/>
                    <a:pt x="443384" y="502852"/>
                    <a:pt x="453357" y="502692"/>
                  </a:cubicBezTo>
                  <a:cubicBezTo>
                    <a:pt x="478788" y="501904"/>
                    <a:pt x="499751" y="482499"/>
                    <a:pt x="502498" y="457204"/>
                  </a:cubicBezTo>
                  <a:cubicBezTo>
                    <a:pt x="503730" y="446029"/>
                    <a:pt x="499888" y="434890"/>
                    <a:pt x="492027" y="426852"/>
                  </a:cubicBezTo>
                  <a:close/>
                  <a:moveTo>
                    <a:pt x="66527" y="306600"/>
                  </a:moveTo>
                  <a:cubicBezTo>
                    <a:pt x="234" y="240306"/>
                    <a:pt x="235" y="132823"/>
                    <a:pt x="66530" y="66530"/>
                  </a:cubicBezTo>
                  <a:cubicBezTo>
                    <a:pt x="132824" y="236"/>
                    <a:pt x="240307" y="237"/>
                    <a:pt x="306600" y="66531"/>
                  </a:cubicBezTo>
                  <a:cubicBezTo>
                    <a:pt x="372893" y="132825"/>
                    <a:pt x="372893" y="240307"/>
                    <a:pt x="306600" y="306600"/>
                  </a:cubicBezTo>
                  <a:cubicBezTo>
                    <a:pt x="241200" y="372893"/>
                    <a:pt x="134442" y="373615"/>
                    <a:pt x="68149" y="308214"/>
                  </a:cubicBezTo>
                  <a:cubicBezTo>
                    <a:pt x="67605" y="307677"/>
                    <a:pt x="67064" y="307137"/>
                    <a:pt x="66527" y="306592"/>
                  </a:cubicBezTo>
                  <a:close/>
                  <a:moveTo>
                    <a:pt x="476300" y="476389"/>
                  </a:moveTo>
                  <a:cubicBezTo>
                    <a:pt x="464598" y="488058"/>
                    <a:pt x="447470" y="489937"/>
                    <a:pt x="438124" y="480567"/>
                  </a:cubicBezTo>
                  <a:lnTo>
                    <a:pt x="348833" y="391114"/>
                  </a:lnTo>
                  <a:cubicBezTo>
                    <a:pt x="344380" y="386438"/>
                    <a:pt x="342253" y="380015"/>
                    <a:pt x="343035" y="373605"/>
                  </a:cubicBezTo>
                  <a:cubicBezTo>
                    <a:pt x="343864" y="365764"/>
                    <a:pt x="347428" y="358464"/>
                    <a:pt x="353101" y="352987"/>
                  </a:cubicBezTo>
                  <a:cubicBezTo>
                    <a:pt x="359122" y="346748"/>
                    <a:pt x="367344" y="343112"/>
                    <a:pt x="376011" y="342856"/>
                  </a:cubicBezTo>
                  <a:cubicBezTo>
                    <a:pt x="381692" y="342714"/>
                    <a:pt x="387191" y="344865"/>
                    <a:pt x="391268" y="348825"/>
                  </a:cubicBezTo>
                  <a:lnTo>
                    <a:pt x="480559" y="438254"/>
                  </a:lnTo>
                  <a:cubicBezTo>
                    <a:pt x="485016" y="442932"/>
                    <a:pt x="487143" y="449358"/>
                    <a:pt x="486358" y="455771"/>
                  </a:cubicBezTo>
                  <a:cubicBezTo>
                    <a:pt x="485532" y="463611"/>
                    <a:pt x="481968" y="470909"/>
                    <a:pt x="476292" y="476381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5937C56-2093-4B23-8E9A-41C737A24BFD}"/>
                </a:ext>
              </a:extLst>
            </p:cNvPr>
            <p:cNvSpPr/>
            <p:nvPr/>
          </p:nvSpPr>
          <p:spPr>
            <a:xfrm>
              <a:off x="8232844" y="1734631"/>
              <a:ext cx="161965" cy="161965"/>
            </a:xfrm>
            <a:custGeom>
              <a:avLst/>
              <a:gdLst>
                <a:gd name="connsiteX0" fmla="*/ 80983 w 161965"/>
                <a:gd name="connsiteY0" fmla="*/ 161965 h 161965"/>
                <a:gd name="connsiteX1" fmla="*/ 161965 w 161965"/>
                <a:gd name="connsiteY1" fmla="*/ 80983 h 161965"/>
                <a:gd name="connsiteX2" fmla="*/ 80983 w 161965"/>
                <a:gd name="connsiteY2" fmla="*/ 0 h 161965"/>
                <a:gd name="connsiteX3" fmla="*/ 0 w 161965"/>
                <a:gd name="connsiteY3" fmla="*/ 80983 h 161965"/>
                <a:gd name="connsiteX4" fmla="*/ 80983 w 161965"/>
                <a:gd name="connsiteY4" fmla="*/ 161965 h 161965"/>
                <a:gd name="connsiteX5" fmla="*/ 80983 w 161965"/>
                <a:gd name="connsiteY5" fmla="*/ 16197 h 161965"/>
                <a:gd name="connsiteX6" fmla="*/ 145769 w 161965"/>
                <a:gd name="connsiteY6" fmla="*/ 80983 h 161965"/>
                <a:gd name="connsiteX7" fmla="*/ 80983 w 161965"/>
                <a:gd name="connsiteY7" fmla="*/ 145769 h 161965"/>
                <a:gd name="connsiteX8" fmla="*/ 16197 w 161965"/>
                <a:gd name="connsiteY8" fmla="*/ 80983 h 161965"/>
                <a:gd name="connsiteX9" fmla="*/ 80983 w 161965"/>
                <a:gd name="connsiteY9" fmla="*/ 16197 h 16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65" h="161965">
                  <a:moveTo>
                    <a:pt x="80983" y="161965"/>
                  </a:moveTo>
                  <a:cubicBezTo>
                    <a:pt x="125708" y="161965"/>
                    <a:pt x="161965" y="125708"/>
                    <a:pt x="161965" y="80983"/>
                  </a:cubicBezTo>
                  <a:cubicBezTo>
                    <a:pt x="161965" y="36258"/>
                    <a:pt x="125708" y="0"/>
                    <a:pt x="80983" y="0"/>
                  </a:cubicBezTo>
                  <a:cubicBezTo>
                    <a:pt x="36258" y="0"/>
                    <a:pt x="0" y="36258"/>
                    <a:pt x="0" y="80983"/>
                  </a:cubicBezTo>
                  <a:cubicBezTo>
                    <a:pt x="0" y="125708"/>
                    <a:pt x="36258" y="161965"/>
                    <a:pt x="80983" y="161965"/>
                  </a:cubicBezTo>
                  <a:close/>
                  <a:moveTo>
                    <a:pt x="80983" y="16197"/>
                  </a:moveTo>
                  <a:cubicBezTo>
                    <a:pt x="116763" y="16197"/>
                    <a:pt x="145769" y="45202"/>
                    <a:pt x="145769" y="80983"/>
                  </a:cubicBezTo>
                  <a:cubicBezTo>
                    <a:pt x="145769" y="116763"/>
                    <a:pt x="116763" y="145769"/>
                    <a:pt x="80983" y="145769"/>
                  </a:cubicBezTo>
                  <a:cubicBezTo>
                    <a:pt x="45202" y="145769"/>
                    <a:pt x="16197" y="116763"/>
                    <a:pt x="16197" y="80983"/>
                  </a:cubicBezTo>
                  <a:cubicBezTo>
                    <a:pt x="16228" y="45215"/>
                    <a:pt x="45215" y="16228"/>
                    <a:pt x="80983" y="16197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B669D8C-E236-41F4-8277-7F0147E80832}"/>
                </a:ext>
              </a:extLst>
            </p:cNvPr>
            <p:cNvSpPr/>
            <p:nvPr/>
          </p:nvSpPr>
          <p:spPr>
            <a:xfrm>
              <a:off x="8193162" y="1912793"/>
              <a:ext cx="241328" cy="42742"/>
            </a:xfrm>
            <a:custGeom>
              <a:avLst/>
              <a:gdLst>
                <a:gd name="connsiteX0" fmla="*/ 193144 w 241328"/>
                <a:gd name="connsiteY0" fmla="*/ 10973 h 42742"/>
                <a:gd name="connsiteX1" fmla="*/ 120664 w 241328"/>
                <a:gd name="connsiteY1" fmla="*/ 0 h 42742"/>
                <a:gd name="connsiteX2" fmla="*/ 0 w 241328"/>
                <a:gd name="connsiteY2" fmla="*/ 30142 h 42742"/>
                <a:gd name="connsiteX3" fmla="*/ 11087 w 241328"/>
                <a:gd name="connsiteY3" fmla="*/ 42743 h 42742"/>
                <a:gd name="connsiteX4" fmla="*/ 120664 w 241328"/>
                <a:gd name="connsiteY4" fmla="*/ 16197 h 42742"/>
                <a:gd name="connsiteX5" fmla="*/ 188593 w 241328"/>
                <a:gd name="connsiteY5" fmla="*/ 26514 h 42742"/>
                <a:gd name="connsiteX6" fmla="*/ 230282 w 241328"/>
                <a:gd name="connsiteY6" fmla="*/ 42014 h 42742"/>
                <a:gd name="connsiteX7" fmla="*/ 241329 w 241328"/>
                <a:gd name="connsiteY7" fmla="*/ 29348 h 42742"/>
                <a:gd name="connsiteX8" fmla="*/ 193144 w 241328"/>
                <a:gd name="connsiteY8" fmla="*/ 10973 h 4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1328" h="42742">
                  <a:moveTo>
                    <a:pt x="193144" y="10973"/>
                  </a:moveTo>
                  <a:cubicBezTo>
                    <a:pt x="169659" y="3756"/>
                    <a:pt x="145234" y="58"/>
                    <a:pt x="120664" y="0"/>
                  </a:cubicBezTo>
                  <a:cubicBezTo>
                    <a:pt x="78668" y="698"/>
                    <a:pt x="37391" y="11010"/>
                    <a:pt x="0" y="30142"/>
                  </a:cubicBezTo>
                  <a:cubicBezTo>
                    <a:pt x="3467" y="34538"/>
                    <a:pt x="7168" y="38744"/>
                    <a:pt x="11087" y="42743"/>
                  </a:cubicBezTo>
                  <a:cubicBezTo>
                    <a:pt x="45205" y="25912"/>
                    <a:pt x="82627" y="16846"/>
                    <a:pt x="120664" y="16197"/>
                  </a:cubicBezTo>
                  <a:cubicBezTo>
                    <a:pt x="143693" y="16263"/>
                    <a:pt x="166583" y="19740"/>
                    <a:pt x="188593" y="26514"/>
                  </a:cubicBezTo>
                  <a:cubicBezTo>
                    <a:pt x="202879" y="30564"/>
                    <a:pt x="216820" y="35747"/>
                    <a:pt x="230282" y="42014"/>
                  </a:cubicBezTo>
                  <a:cubicBezTo>
                    <a:pt x="234191" y="37995"/>
                    <a:pt x="237879" y="33767"/>
                    <a:pt x="241329" y="29348"/>
                  </a:cubicBezTo>
                  <a:cubicBezTo>
                    <a:pt x="225845" y="21802"/>
                    <a:pt x="209720" y="15653"/>
                    <a:pt x="193144" y="10973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82CB9AA-0A07-40F2-A814-378B7F74B006}"/>
                </a:ext>
              </a:extLst>
            </p:cNvPr>
            <p:cNvSpPr/>
            <p:nvPr/>
          </p:nvSpPr>
          <p:spPr>
            <a:xfrm>
              <a:off x="8465264" y="1687953"/>
              <a:ext cx="116218" cy="144310"/>
            </a:xfrm>
            <a:custGeom>
              <a:avLst/>
              <a:gdLst>
                <a:gd name="connsiteX0" fmla="*/ 42921 w 116218"/>
                <a:gd name="connsiteY0" fmla="*/ 16285 h 144310"/>
                <a:gd name="connsiteX1" fmla="*/ 99380 w 116218"/>
                <a:gd name="connsiteY1" fmla="*/ 73200 h 144310"/>
                <a:gd name="connsiteX2" fmla="*/ 56145 w 116218"/>
                <a:gd name="connsiteY2" fmla="*/ 128042 h 144310"/>
                <a:gd name="connsiteX3" fmla="*/ 57895 w 116218"/>
                <a:gd name="connsiteY3" fmla="*/ 144311 h 144310"/>
                <a:gd name="connsiteX4" fmla="*/ 114732 w 116218"/>
                <a:gd name="connsiteY4" fmla="*/ 58323 h 144310"/>
                <a:gd name="connsiteX5" fmla="*/ 28745 w 116218"/>
                <a:gd name="connsiteY5" fmla="*/ 1487 h 144310"/>
                <a:gd name="connsiteX6" fmla="*/ 0 w 116218"/>
                <a:gd name="connsiteY6" fmla="*/ 14285 h 144310"/>
                <a:gd name="connsiteX7" fmla="*/ 10803 w 116218"/>
                <a:gd name="connsiteY7" fmla="*/ 26352 h 144310"/>
                <a:gd name="connsiteX8" fmla="*/ 42921 w 116218"/>
                <a:gd name="connsiteY8" fmla="*/ 16285 h 14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218" h="144310">
                  <a:moveTo>
                    <a:pt x="42921" y="16285"/>
                  </a:moveTo>
                  <a:cubicBezTo>
                    <a:pt x="74229" y="16411"/>
                    <a:pt x="99507" y="41893"/>
                    <a:pt x="99380" y="73200"/>
                  </a:cubicBezTo>
                  <a:cubicBezTo>
                    <a:pt x="99276" y="99242"/>
                    <a:pt x="81443" y="121862"/>
                    <a:pt x="56145" y="128042"/>
                  </a:cubicBezTo>
                  <a:cubicBezTo>
                    <a:pt x="56955" y="133411"/>
                    <a:pt x="57498" y="138845"/>
                    <a:pt x="57895" y="144311"/>
                  </a:cubicBezTo>
                  <a:cubicBezTo>
                    <a:pt x="97335" y="136261"/>
                    <a:pt x="122781" y="97764"/>
                    <a:pt x="114732" y="58323"/>
                  </a:cubicBezTo>
                  <a:cubicBezTo>
                    <a:pt x="106683" y="18884"/>
                    <a:pt x="68185" y="-6563"/>
                    <a:pt x="28745" y="1487"/>
                  </a:cubicBezTo>
                  <a:cubicBezTo>
                    <a:pt x="18346" y="3609"/>
                    <a:pt x="8536" y="7977"/>
                    <a:pt x="0" y="14285"/>
                  </a:cubicBezTo>
                  <a:cubicBezTo>
                    <a:pt x="3758" y="18197"/>
                    <a:pt x="7386" y="22205"/>
                    <a:pt x="10803" y="26352"/>
                  </a:cubicBezTo>
                  <a:cubicBezTo>
                    <a:pt x="20228" y="19791"/>
                    <a:pt x="31438" y="16278"/>
                    <a:pt x="42921" y="16285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8D5C0601-1620-465B-B4B6-C7634E24FAEF}"/>
                </a:ext>
              </a:extLst>
            </p:cNvPr>
            <p:cNvSpPr/>
            <p:nvPr/>
          </p:nvSpPr>
          <p:spPr>
            <a:xfrm>
              <a:off x="8522244" y="1856728"/>
              <a:ext cx="131710" cy="145145"/>
            </a:xfrm>
            <a:custGeom>
              <a:avLst/>
              <a:gdLst>
                <a:gd name="connsiteX0" fmla="*/ 114971 w 131710"/>
                <a:gd name="connsiteY0" fmla="*/ 42516 h 145145"/>
                <a:gd name="connsiteX1" fmla="*/ 45059 w 131710"/>
                <a:gd name="connsiteY1" fmla="*/ 8325 h 145145"/>
                <a:gd name="connsiteX2" fmla="*/ 1328 w 131710"/>
                <a:gd name="connsiteY2" fmla="*/ 0 h 145145"/>
                <a:gd name="connsiteX3" fmla="*/ 0 w 131710"/>
                <a:gd name="connsiteY3" fmla="*/ 16140 h 145145"/>
                <a:gd name="connsiteX4" fmla="*/ 40491 w 131710"/>
                <a:gd name="connsiteY4" fmla="*/ 23866 h 145145"/>
                <a:gd name="connsiteX5" fmla="*/ 104767 w 131710"/>
                <a:gd name="connsiteY5" fmla="*/ 55109 h 145145"/>
                <a:gd name="connsiteX6" fmla="*/ 115514 w 131710"/>
                <a:gd name="connsiteY6" fmla="*/ 76310 h 145145"/>
                <a:gd name="connsiteX7" fmla="*/ 115514 w 131710"/>
                <a:gd name="connsiteY7" fmla="*/ 145145 h 145145"/>
                <a:gd name="connsiteX8" fmla="*/ 131710 w 131710"/>
                <a:gd name="connsiteY8" fmla="*/ 145145 h 145145"/>
                <a:gd name="connsiteX9" fmla="*/ 131710 w 131710"/>
                <a:gd name="connsiteY9" fmla="*/ 76310 h 145145"/>
                <a:gd name="connsiteX10" fmla="*/ 114971 w 131710"/>
                <a:gd name="connsiteY10" fmla="*/ 42516 h 145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1710" h="145145">
                  <a:moveTo>
                    <a:pt x="114971" y="42516"/>
                  </a:moveTo>
                  <a:cubicBezTo>
                    <a:pt x="94215" y="26515"/>
                    <a:pt x="70432" y="14884"/>
                    <a:pt x="45059" y="8325"/>
                  </a:cubicBezTo>
                  <a:cubicBezTo>
                    <a:pt x="30823" y="3989"/>
                    <a:pt x="16162" y="1199"/>
                    <a:pt x="1328" y="0"/>
                  </a:cubicBezTo>
                  <a:cubicBezTo>
                    <a:pt x="1101" y="5426"/>
                    <a:pt x="640" y="10803"/>
                    <a:pt x="0" y="16140"/>
                  </a:cubicBezTo>
                  <a:cubicBezTo>
                    <a:pt x="13735" y="17258"/>
                    <a:pt x="27310" y="19848"/>
                    <a:pt x="40491" y="23866"/>
                  </a:cubicBezTo>
                  <a:cubicBezTo>
                    <a:pt x="63805" y="29838"/>
                    <a:pt x="85668" y="40465"/>
                    <a:pt x="104767" y="55109"/>
                  </a:cubicBezTo>
                  <a:cubicBezTo>
                    <a:pt x="111352" y="60203"/>
                    <a:pt x="115298" y="67987"/>
                    <a:pt x="115514" y="76310"/>
                  </a:cubicBezTo>
                  <a:lnTo>
                    <a:pt x="115514" y="145145"/>
                  </a:lnTo>
                  <a:lnTo>
                    <a:pt x="131710" y="145145"/>
                  </a:lnTo>
                  <a:lnTo>
                    <a:pt x="131710" y="76310"/>
                  </a:lnTo>
                  <a:cubicBezTo>
                    <a:pt x="131487" y="63103"/>
                    <a:pt x="125342" y="50696"/>
                    <a:pt x="114971" y="42516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4AD10AB-E1A6-413B-A50A-A47575FC4FDF}"/>
                </a:ext>
              </a:extLst>
            </p:cNvPr>
            <p:cNvSpPr/>
            <p:nvPr/>
          </p:nvSpPr>
          <p:spPr>
            <a:xfrm>
              <a:off x="8046595" y="1688178"/>
              <a:ext cx="115461" cy="143955"/>
            </a:xfrm>
            <a:custGeom>
              <a:avLst/>
              <a:gdLst>
                <a:gd name="connsiteX0" fmla="*/ 72873 w 115461"/>
                <a:gd name="connsiteY0" fmla="*/ 16060 h 143955"/>
                <a:gd name="connsiteX1" fmla="*/ 104618 w 115461"/>
                <a:gd name="connsiteY1" fmla="*/ 25875 h 143955"/>
                <a:gd name="connsiteX2" fmla="*/ 115462 w 115461"/>
                <a:gd name="connsiteY2" fmla="*/ 13801 h 143955"/>
                <a:gd name="connsiteX3" fmla="*/ 13800 w 115461"/>
                <a:gd name="connsiteY3" fmla="*/ 30172 h 143955"/>
                <a:gd name="connsiteX4" fmla="*/ 30172 w 115461"/>
                <a:gd name="connsiteY4" fmla="*/ 131834 h 143955"/>
                <a:gd name="connsiteX5" fmla="*/ 57300 w 115461"/>
                <a:gd name="connsiteY5" fmla="*/ 143956 h 143955"/>
                <a:gd name="connsiteX6" fmla="*/ 59065 w 115461"/>
                <a:gd name="connsiteY6" fmla="*/ 127695 h 143955"/>
                <a:gd name="connsiteX7" fmla="*/ 18060 w 115461"/>
                <a:gd name="connsiteY7" fmla="*/ 58807 h 143955"/>
                <a:gd name="connsiteX8" fmla="*/ 72873 w 115461"/>
                <a:gd name="connsiteY8" fmla="*/ 16060 h 143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461" h="143955">
                  <a:moveTo>
                    <a:pt x="72873" y="16060"/>
                  </a:moveTo>
                  <a:cubicBezTo>
                    <a:pt x="84201" y="16058"/>
                    <a:pt x="95267" y="19480"/>
                    <a:pt x="104618" y="25875"/>
                  </a:cubicBezTo>
                  <a:cubicBezTo>
                    <a:pt x="108044" y="21721"/>
                    <a:pt x="111688" y="17712"/>
                    <a:pt x="115462" y="13801"/>
                  </a:cubicBezTo>
                  <a:cubicBezTo>
                    <a:pt x="82868" y="-9752"/>
                    <a:pt x="37352" y="-2422"/>
                    <a:pt x="13800" y="30172"/>
                  </a:cubicBezTo>
                  <a:cubicBezTo>
                    <a:pt x="-9751" y="62766"/>
                    <a:pt x="-2422" y="108281"/>
                    <a:pt x="30172" y="131834"/>
                  </a:cubicBezTo>
                  <a:cubicBezTo>
                    <a:pt x="38285" y="137696"/>
                    <a:pt x="47520" y="141823"/>
                    <a:pt x="57300" y="143956"/>
                  </a:cubicBezTo>
                  <a:cubicBezTo>
                    <a:pt x="57697" y="138498"/>
                    <a:pt x="58255" y="133072"/>
                    <a:pt x="59065" y="127695"/>
                  </a:cubicBezTo>
                  <a:cubicBezTo>
                    <a:pt x="28719" y="119996"/>
                    <a:pt x="10360" y="89153"/>
                    <a:pt x="18060" y="58807"/>
                  </a:cubicBezTo>
                  <a:cubicBezTo>
                    <a:pt x="24426" y="33713"/>
                    <a:pt x="46984" y="16121"/>
                    <a:pt x="72873" y="16060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2B9C598-85D7-4617-992F-5540481080DB}"/>
                </a:ext>
              </a:extLst>
            </p:cNvPr>
            <p:cNvSpPr/>
            <p:nvPr/>
          </p:nvSpPr>
          <p:spPr>
            <a:xfrm>
              <a:off x="7973699" y="1856931"/>
              <a:ext cx="131135" cy="144942"/>
            </a:xfrm>
            <a:custGeom>
              <a:avLst/>
              <a:gdLst>
                <a:gd name="connsiteX0" fmla="*/ 86749 w 131135"/>
                <a:gd name="connsiteY0" fmla="*/ 8082 h 144942"/>
                <a:gd name="connsiteX1" fmla="*/ 16812 w 131135"/>
                <a:gd name="connsiteY1" fmla="*/ 42257 h 144942"/>
                <a:gd name="connsiteX2" fmla="*/ 0 w 131135"/>
                <a:gd name="connsiteY2" fmla="*/ 76108 h 144942"/>
                <a:gd name="connsiteX3" fmla="*/ 0 w 131135"/>
                <a:gd name="connsiteY3" fmla="*/ 144943 h 144942"/>
                <a:gd name="connsiteX4" fmla="*/ 16197 w 131135"/>
                <a:gd name="connsiteY4" fmla="*/ 144943 h 144942"/>
                <a:gd name="connsiteX5" fmla="*/ 16197 w 131135"/>
                <a:gd name="connsiteY5" fmla="*/ 76108 h 144942"/>
                <a:gd name="connsiteX6" fmla="*/ 26635 w 131135"/>
                <a:gd name="connsiteY6" fmla="*/ 55133 h 144942"/>
                <a:gd name="connsiteX7" fmla="*/ 91106 w 131135"/>
                <a:gd name="connsiteY7" fmla="*/ 23696 h 144942"/>
                <a:gd name="connsiteX8" fmla="*/ 131135 w 131135"/>
                <a:gd name="connsiteY8" fmla="*/ 16132 h 144942"/>
                <a:gd name="connsiteX9" fmla="*/ 129791 w 131135"/>
                <a:gd name="connsiteY9" fmla="*/ 0 h 144942"/>
                <a:gd name="connsiteX10" fmla="*/ 86749 w 131135"/>
                <a:gd name="connsiteY10" fmla="*/ 8082 h 144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1135" h="144942">
                  <a:moveTo>
                    <a:pt x="86749" y="8082"/>
                  </a:moveTo>
                  <a:cubicBezTo>
                    <a:pt x="61675" y="15444"/>
                    <a:pt x="38028" y="26999"/>
                    <a:pt x="16812" y="42257"/>
                  </a:cubicBezTo>
                  <a:cubicBezTo>
                    <a:pt x="6404" y="50439"/>
                    <a:pt x="230" y="62870"/>
                    <a:pt x="0" y="76108"/>
                  </a:cubicBezTo>
                  <a:lnTo>
                    <a:pt x="0" y="144943"/>
                  </a:lnTo>
                  <a:lnTo>
                    <a:pt x="16197" y="144943"/>
                  </a:lnTo>
                  <a:lnTo>
                    <a:pt x="16197" y="76108"/>
                  </a:lnTo>
                  <a:cubicBezTo>
                    <a:pt x="16380" y="67910"/>
                    <a:pt x="20206" y="60222"/>
                    <a:pt x="26635" y="55133"/>
                  </a:cubicBezTo>
                  <a:cubicBezTo>
                    <a:pt x="46205" y="41104"/>
                    <a:pt x="68000" y="30475"/>
                    <a:pt x="91106" y="23696"/>
                  </a:cubicBezTo>
                  <a:cubicBezTo>
                    <a:pt x="104203" y="20014"/>
                    <a:pt x="117597" y="17483"/>
                    <a:pt x="131135" y="16132"/>
                  </a:cubicBezTo>
                  <a:cubicBezTo>
                    <a:pt x="130496" y="10795"/>
                    <a:pt x="130026" y="5418"/>
                    <a:pt x="129791" y="0"/>
                  </a:cubicBezTo>
                  <a:cubicBezTo>
                    <a:pt x="115234" y="1429"/>
                    <a:pt x="100832" y="4134"/>
                    <a:pt x="86749" y="8082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FD47038-DB3C-4868-9843-625E2198D9BD}"/>
                </a:ext>
              </a:extLst>
            </p:cNvPr>
            <p:cNvSpPr/>
            <p:nvPr/>
          </p:nvSpPr>
          <p:spPr>
            <a:xfrm>
              <a:off x="8168058" y="2012377"/>
              <a:ext cx="28254" cy="84691"/>
            </a:xfrm>
            <a:custGeom>
              <a:avLst/>
              <a:gdLst>
                <a:gd name="connsiteX0" fmla="*/ 0 w 28254"/>
                <a:gd name="connsiteY0" fmla="*/ 32053 h 84691"/>
                <a:gd name="connsiteX1" fmla="*/ 0 w 28254"/>
                <a:gd name="connsiteY1" fmla="*/ 84692 h 84691"/>
                <a:gd name="connsiteX2" fmla="*/ 16197 w 28254"/>
                <a:gd name="connsiteY2" fmla="*/ 84692 h 84691"/>
                <a:gd name="connsiteX3" fmla="*/ 16197 w 28254"/>
                <a:gd name="connsiteY3" fmla="*/ 32053 h 84691"/>
                <a:gd name="connsiteX4" fmla="*/ 26635 w 28254"/>
                <a:gd name="connsiteY4" fmla="*/ 11062 h 84691"/>
                <a:gd name="connsiteX5" fmla="*/ 28255 w 28254"/>
                <a:gd name="connsiteY5" fmla="*/ 9953 h 84691"/>
                <a:gd name="connsiteX6" fmla="*/ 14747 w 28254"/>
                <a:gd name="connsiteY6" fmla="*/ 0 h 84691"/>
                <a:gd name="connsiteX7" fmla="*/ 0 w 28254"/>
                <a:gd name="connsiteY7" fmla="*/ 32053 h 84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254" h="84691">
                  <a:moveTo>
                    <a:pt x="0" y="32053"/>
                  </a:moveTo>
                  <a:lnTo>
                    <a:pt x="0" y="84692"/>
                  </a:lnTo>
                  <a:lnTo>
                    <a:pt x="16197" y="84692"/>
                  </a:lnTo>
                  <a:lnTo>
                    <a:pt x="16197" y="32053"/>
                  </a:lnTo>
                  <a:cubicBezTo>
                    <a:pt x="16375" y="23850"/>
                    <a:pt x="20202" y="16154"/>
                    <a:pt x="26635" y="11062"/>
                  </a:cubicBezTo>
                  <a:cubicBezTo>
                    <a:pt x="27162" y="10674"/>
                    <a:pt x="27761" y="10333"/>
                    <a:pt x="28255" y="9953"/>
                  </a:cubicBezTo>
                  <a:cubicBezTo>
                    <a:pt x="23631" y="6835"/>
                    <a:pt x="19136" y="3474"/>
                    <a:pt x="14747" y="0"/>
                  </a:cubicBezTo>
                  <a:cubicBezTo>
                    <a:pt x="5548" y="8140"/>
                    <a:pt x="196" y="19772"/>
                    <a:pt x="0" y="32053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B939571-E37A-4311-87FB-58AF04F1C8F8}"/>
              </a:ext>
            </a:extLst>
          </p:cNvPr>
          <p:cNvGrpSpPr/>
          <p:nvPr/>
        </p:nvGrpSpPr>
        <p:grpSpPr>
          <a:xfrm>
            <a:off x="8189551" y="1208285"/>
            <a:ext cx="647861" cy="550682"/>
            <a:chOff x="10195948" y="1629353"/>
            <a:chExt cx="647861" cy="55068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7EADB86-784D-4BA3-BD83-1FCC85AB0210}"/>
                </a:ext>
              </a:extLst>
            </p:cNvPr>
            <p:cNvSpPr/>
            <p:nvPr/>
          </p:nvSpPr>
          <p:spPr>
            <a:xfrm>
              <a:off x="10268832" y="1767024"/>
              <a:ext cx="502092" cy="275341"/>
            </a:xfrm>
            <a:custGeom>
              <a:avLst/>
              <a:gdLst>
                <a:gd name="connsiteX0" fmla="*/ 16197 w 502092"/>
                <a:gd name="connsiteY0" fmla="*/ 145769 h 275341"/>
                <a:gd name="connsiteX1" fmla="*/ 242948 w 502092"/>
                <a:gd name="connsiteY1" fmla="*/ 145769 h 275341"/>
                <a:gd name="connsiteX2" fmla="*/ 242948 w 502092"/>
                <a:gd name="connsiteY2" fmla="*/ 275341 h 275341"/>
                <a:gd name="connsiteX3" fmla="*/ 259145 w 502092"/>
                <a:gd name="connsiteY3" fmla="*/ 275341 h 275341"/>
                <a:gd name="connsiteX4" fmla="*/ 259145 w 502092"/>
                <a:gd name="connsiteY4" fmla="*/ 145769 h 275341"/>
                <a:gd name="connsiteX5" fmla="*/ 485896 w 502092"/>
                <a:gd name="connsiteY5" fmla="*/ 145769 h 275341"/>
                <a:gd name="connsiteX6" fmla="*/ 485896 w 502092"/>
                <a:gd name="connsiteY6" fmla="*/ 275341 h 275341"/>
                <a:gd name="connsiteX7" fmla="*/ 502093 w 502092"/>
                <a:gd name="connsiteY7" fmla="*/ 275341 h 275341"/>
                <a:gd name="connsiteX8" fmla="*/ 502093 w 502092"/>
                <a:gd name="connsiteY8" fmla="*/ 129572 h 275341"/>
                <a:gd name="connsiteX9" fmla="*/ 259145 w 502092"/>
                <a:gd name="connsiteY9" fmla="*/ 129572 h 275341"/>
                <a:gd name="connsiteX10" fmla="*/ 259145 w 502092"/>
                <a:gd name="connsiteY10" fmla="*/ 0 h 275341"/>
                <a:gd name="connsiteX11" fmla="*/ 242948 w 502092"/>
                <a:gd name="connsiteY11" fmla="*/ 0 h 275341"/>
                <a:gd name="connsiteX12" fmla="*/ 242948 w 502092"/>
                <a:gd name="connsiteY12" fmla="*/ 129572 h 275341"/>
                <a:gd name="connsiteX13" fmla="*/ 0 w 502092"/>
                <a:gd name="connsiteY13" fmla="*/ 129572 h 275341"/>
                <a:gd name="connsiteX14" fmla="*/ 0 w 502092"/>
                <a:gd name="connsiteY14" fmla="*/ 275341 h 275341"/>
                <a:gd name="connsiteX15" fmla="*/ 16197 w 502092"/>
                <a:gd name="connsiteY15" fmla="*/ 275341 h 275341"/>
                <a:gd name="connsiteX16" fmla="*/ 16197 w 502092"/>
                <a:gd name="connsiteY16" fmla="*/ 145769 h 275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02092" h="275341">
                  <a:moveTo>
                    <a:pt x="16197" y="145769"/>
                  </a:moveTo>
                  <a:lnTo>
                    <a:pt x="242948" y="145769"/>
                  </a:lnTo>
                  <a:lnTo>
                    <a:pt x="242948" y="275341"/>
                  </a:lnTo>
                  <a:lnTo>
                    <a:pt x="259145" y="275341"/>
                  </a:lnTo>
                  <a:lnTo>
                    <a:pt x="259145" y="145769"/>
                  </a:lnTo>
                  <a:lnTo>
                    <a:pt x="485896" y="145769"/>
                  </a:lnTo>
                  <a:lnTo>
                    <a:pt x="485896" y="275341"/>
                  </a:lnTo>
                  <a:lnTo>
                    <a:pt x="502093" y="275341"/>
                  </a:lnTo>
                  <a:lnTo>
                    <a:pt x="502093" y="129572"/>
                  </a:lnTo>
                  <a:lnTo>
                    <a:pt x="259145" y="129572"/>
                  </a:lnTo>
                  <a:lnTo>
                    <a:pt x="259145" y="0"/>
                  </a:lnTo>
                  <a:lnTo>
                    <a:pt x="242948" y="0"/>
                  </a:lnTo>
                  <a:lnTo>
                    <a:pt x="242948" y="129572"/>
                  </a:lnTo>
                  <a:lnTo>
                    <a:pt x="0" y="129572"/>
                  </a:lnTo>
                  <a:lnTo>
                    <a:pt x="0" y="275341"/>
                  </a:lnTo>
                  <a:lnTo>
                    <a:pt x="16197" y="275341"/>
                  </a:lnTo>
                  <a:lnTo>
                    <a:pt x="16197" y="145769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964B563-588B-45A5-B53E-6E849D152C1D}"/>
                </a:ext>
              </a:extLst>
            </p:cNvPr>
            <p:cNvSpPr/>
            <p:nvPr/>
          </p:nvSpPr>
          <p:spPr>
            <a:xfrm>
              <a:off x="10438896" y="1629353"/>
              <a:ext cx="161965" cy="113375"/>
            </a:xfrm>
            <a:custGeom>
              <a:avLst/>
              <a:gdLst>
                <a:gd name="connsiteX0" fmla="*/ 161965 w 161965"/>
                <a:gd name="connsiteY0" fmla="*/ 0 h 113375"/>
                <a:gd name="connsiteX1" fmla="*/ 0 w 161965"/>
                <a:gd name="connsiteY1" fmla="*/ 0 h 113375"/>
                <a:gd name="connsiteX2" fmla="*/ 0 w 161965"/>
                <a:gd name="connsiteY2" fmla="*/ 113376 h 113375"/>
                <a:gd name="connsiteX3" fmla="*/ 161965 w 161965"/>
                <a:gd name="connsiteY3" fmla="*/ 113376 h 113375"/>
                <a:gd name="connsiteX4" fmla="*/ 145769 w 161965"/>
                <a:gd name="connsiteY4" fmla="*/ 97179 h 113375"/>
                <a:gd name="connsiteX5" fmla="*/ 16197 w 161965"/>
                <a:gd name="connsiteY5" fmla="*/ 97179 h 113375"/>
                <a:gd name="connsiteX6" fmla="*/ 16197 w 161965"/>
                <a:gd name="connsiteY6" fmla="*/ 16197 h 113375"/>
                <a:gd name="connsiteX7" fmla="*/ 145769 w 161965"/>
                <a:gd name="connsiteY7" fmla="*/ 16197 h 11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965" h="113375">
                  <a:moveTo>
                    <a:pt x="161965" y="0"/>
                  </a:moveTo>
                  <a:lnTo>
                    <a:pt x="0" y="0"/>
                  </a:lnTo>
                  <a:lnTo>
                    <a:pt x="0" y="113376"/>
                  </a:lnTo>
                  <a:lnTo>
                    <a:pt x="161965" y="113376"/>
                  </a:lnTo>
                  <a:close/>
                  <a:moveTo>
                    <a:pt x="145769" y="97179"/>
                  </a:moveTo>
                  <a:lnTo>
                    <a:pt x="16197" y="97179"/>
                  </a:lnTo>
                  <a:lnTo>
                    <a:pt x="16197" y="16197"/>
                  </a:lnTo>
                  <a:lnTo>
                    <a:pt x="145769" y="16197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7B8A5CBA-A508-4EC5-B8FA-05A263D298BE}"/>
                </a:ext>
              </a:extLst>
            </p:cNvPr>
            <p:cNvSpPr/>
            <p:nvPr/>
          </p:nvSpPr>
          <p:spPr>
            <a:xfrm>
              <a:off x="10438896" y="2066660"/>
              <a:ext cx="161965" cy="113375"/>
            </a:xfrm>
            <a:custGeom>
              <a:avLst/>
              <a:gdLst>
                <a:gd name="connsiteX0" fmla="*/ 0 w 161965"/>
                <a:gd name="connsiteY0" fmla="*/ 0 h 113375"/>
                <a:gd name="connsiteX1" fmla="*/ 0 w 161965"/>
                <a:gd name="connsiteY1" fmla="*/ 113376 h 113375"/>
                <a:gd name="connsiteX2" fmla="*/ 161965 w 161965"/>
                <a:gd name="connsiteY2" fmla="*/ 113376 h 113375"/>
                <a:gd name="connsiteX3" fmla="*/ 161965 w 161965"/>
                <a:gd name="connsiteY3" fmla="*/ 0 h 113375"/>
                <a:gd name="connsiteX4" fmla="*/ 145769 w 161965"/>
                <a:gd name="connsiteY4" fmla="*/ 97179 h 113375"/>
                <a:gd name="connsiteX5" fmla="*/ 16197 w 161965"/>
                <a:gd name="connsiteY5" fmla="*/ 97179 h 113375"/>
                <a:gd name="connsiteX6" fmla="*/ 16197 w 161965"/>
                <a:gd name="connsiteY6" fmla="*/ 16197 h 113375"/>
                <a:gd name="connsiteX7" fmla="*/ 145769 w 161965"/>
                <a:gd name="connsiteY7" fmla="*/ 16197 h 11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965" h="113375">
                  <a:moveTo>
                    <a:pt x="0" y="0"/>
                  </a:moveTo>
                  <a:lnTo>
                    <a:pt x="0" y="113376"/>
                  </a:lnTo>
                  <a:lnTo>
                    <a:pt x="161965" y="113376"/>
                  </a:lnTo>
                  <a:lnTo>
                    <a:pt x="161965" y="0"/>
                  </a:lnTo>
                  <a:close/>
                  <a:moveTo>
                    <a:pt x="145769" y="97179"/>
                  </a:moveTo>
                  <a:lnTo>
                    <a:pt x="16197" y="97179"/>
                  </a:lnTo>
                  <a:lnTo>
                    <a:pt x="16197" y="16197"/>
                  </a:lnTo>
                  <a:lnTo>
                    <a:pt x="145769" y="16197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0BB5CA86-F268-4BEF-90E0-DA7E41026771}"/>
                </a:ext>
              </a:extLst>
            </p:cNvPr>
            <p:cNvSpPr/>
            <p:nvPr/>
          </p:nvSpPr>
          <p:spPr>
            <a:xfrm>
              <a:off x="10681844" y="2066660"/>
              <a:ext cx="161965" cy="113375"/>
            </a:xfrm>
            <a:custGeom>
              <a:avLst/>
              <a:gdLst>
                <a:gd name="connsiteX0" fmla="*/ 0 w 161965"/>
                <a:gd name="connsiteY0" fmla="*/ 113376 h 113375"/>
                <a:gd name="connsiteX1" fmla="*/ 161965 w 161965"/>
                <a:gd name="connsiteY1" fmla="*/ 113376 h 113375"/>
                <a:gd name="connsiteX2" fmla="*/ 161965 w 161965"/>
                <a:gd name="connsiteY2" fmla="*/ 0 h 113375"/>
                <a:gd name="connsiteX3" fmla="*/ 0 w 161965"/>
                <a:gd name="connsiteY3" fmla="*/ 0 h 113375"/>
                <a:gd name="connsiteX4" fmla="*/ 16197 w 161965"/>
                <a:gd name="connsiteY4" fmla="*/ 16197 h 113375"/>
                <a:gd name="connsiteX5" fmla="*/ 145769 w 161965"/>
                <a:gd name="connsiteY5" fmla="*/ 16197 h 113375"/>
                <a:gd name="connsiteX6" fmla="*/ 145769 w 161965"/>
                <a:gd name="connsiteY6" fmla="*/ 97179 h 113375"/>
                <a:gd name="connsiteX7" fmla="*/ 16197 w 161965"/>
                <a:gd name="connsiteY7" fmla="*/ 97179 h 11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965" h="113375">
                  <a:moveTo>
                    <a:pt x="0" y="113376"/>
                  </a:moveTo>
                  <a:lnTo>
                    <a:pt x="161965" y="113376"/>
                  </a:lnTo>
                  <a:lnTo>
                    <a:pt x="161965" y="0"/>
                  </a:lnTo>
                  <a:lnTo>
                    <a:pt x="0" y="0"/>
                  </a:lnTo>
                  <a:close/>
                  <a:moveTo>
                    <a:pt x="16197" y="16197"/>
                  </a:moveTo>
                  <a:lnTo>
                    <a:pt x="145769" y="16197"/>
                  </a:lnTo>
                  <a:lnTo>
                    <a:pt x="145769" y="97179"/>
                  </a:lnTo>
                  <a:lnTo>
                    <a:pt x="16197" y="97179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5087CBD-FBD3-4087-9902-5D43435A165B}"/>
                </a:ext>
              </a:extLst>
            </p:cNvPr>
            <p:cNvSpPr/>
            <p:nvPr/>
          </p:nvSpPr>
          <p:spPr>
            <a:xfrm>
              <a:off x="10195948" y="2066660"/>
              <a:ext cx="161965" cy="113375"/>
            </a:xfrm>
            <a:custGeom>
              <a:avLst/>
              <a:gdLst>
                <a:gd name="connsiteX0" fmla="*/ 161965 w 161965"/>
                <a:gd name="connsiteY0" fmla="*/ 0 h 113375"/>
                <a:gd name="connsiteX1" fmla="*/ 0 w 161965"/>
                <a:gd name="connsiteY1" fmla="*/ 0 h 113375"/>
                <a:gd name="connsiteX2" fmla="*/ 0 w 161965"/>
                <a:gd name="connsiteY2" fmla="*/ 113376 h 113375"/>
                <a:gd name="connsiteX3" fmla="*/ 161965 w 161965"/>
                <a:gd name="connsiteY3" fmla="*/ 113376 h 113375"/>
                <a:gd name="connsiteX4" fmla="*/ 145769 w 161965"/>
                <a:gd name="connsiteY4" fmla="*/ 97179 h 113375"/>
                <a:gd name="connsiteX5" fmla="*/ 16197 w 161965"/>
                <a:gd name="connsiteY5" fmla="*/ 97179 h 113375"/>
                <a:gd name="connsiteX6" fmla="*/ 16197 w 161965"/>
                <a:gd name="connsiteY6" fmla="*/ 16197 h 113375"/>
                <a:gd name="connsiteX7" fmla="*/ 145769 w 161965"/>
                <a:gd name="connsiteY7" fmla="*/ 16197 h 11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965" h="113375">
                  <a:moveTo>
                    <a:pt x="161965" y="0"/>
                  </a:moveTo>
                  <a:lnTo>
                    <a:pt x="0" y="0"/>
                  </a:lnTo>
                  <a:lnTo>
                    <a:pt x="0" y="113376"/>
                  </a:lnTo>
                  <a:lnTo>
                    <a:pt x="161965" y="113376"/>
                  </a:lnTo>
                  <a:close/>
                  <a:moveTo>
                    <a:pt x="145769" y="97179"/>
                  </a:moveTo>
                  <a:lnTo>
                    <a:pt x="16197" y="97179"/>
                  </a:lnTo>
                  <a:lnTo>
                    <a:pt x="16197" y="16197"/>
                  </a:lnTo>
                  <a:lnTo>
                    <a:pt x="145769" y="16197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87" name="Graphic 149" descr="User network outline">
            <a:extLst>
              <a:ext uri="{FF2B5EF4-FFF2-40B4-BE49-F238E27FC236}">
                <a16:creationId xmlns:a16="http://schemas.microsoft.com/office/drawing/2014/main" id="{03A17BF6-C9DA-4456-93A6-E9E3E563BD11}"/>
              </a:ext>
            </a:extLst>
          </p:cNvPr>
          <p:cNvSpPr/>
          <p:nvPr/>
        </p:nvSpPr>
        <p:spPr>
          <a:xfrm>
            <a:off x="7824836" y="3021696"/>
            <a:ext cx="632525" cy="600832"/>
          </a:xfrm>
          <a:custGeom>
            <a:avLst/>
            <a:gdLst>
              <a:gd name="connsiteX0" fmla="*/ 559496 w 632525"/>
              <a:gd name="connsiteY0" fmla="*/ 307767 h 600832"/>
              <a:gd name="connsiteX1" fmla="*/ 632526 w 632525"/>
              <a:gd name="connsiteY1" fmla="*/ 234883 h 600832"/>
              <a:gd name="connsiteX2" fmla="*/ 559641 w 632525"/>
              <a:gd name="connsiteY2" fmla="*/ 161852 h 600832"/>
              <a:gd name="connsiteX3" fmla="*/ 486612 w 632525"/>
              <a:gd name="connsiteY3" fmla="*/ 234738 h 600832"/>
              <a:gd name="connsiteX4" fmla="*/ 489738 w 632525"/>
              <a:gd name="connsiteY4" fmla="*/ 255938 h 600832"/>
              <a:gd name="connsiteX5" fmla="*/ 407135 w 632525"/>
              <a:gd name="connsiteY5" fmla="*/ 291133 h 600832"/>
              <a:gd name="connsiteX6" fmla="*/ 324646 w 632525"/>
              <a:gd name="connsiteY6" fmla="*/ 235296 h 600832"/>
              <a:gd name="connsiteX7" fmla="*/ 324646 w 632525"/>
              <a:gd name="connsiteY7" fmla="*/ 145324 h 600832"/>
              <a:gd name="connsiteX8" fmla="*/ 388981 w 632525"/>
              <a:gd name="connsiteY8" fmla="*/ 64792 h 600832"/>
              <a:gd name="connsiteX9" fmla="*/ 308450 w 632525"/>
              <a:gd name="connsiteY9" fmla="*/ 458 h 600832"/>
              <a:gd name="connsiteX10" fmla="*/ 244115 w 632525"/>
              <a:gd name="connsiteY10" fmla="*/ 80989 h 600832"/>
              <a:gd name="connsiteX11" fmla="*/ 308450 w 632525"/>
              <a:gd name="connsiteY11" fmla="*/ 145324 h 600832"/>
              <a:gd name="connsiteX12" fmla="*/ 308450 w 632525"/>
              <a:gd name="connsiteY12" fmla="*/ 235296 h 600832"/>
              <a:gd name="connsiteX13" fmla="*/ 225993 w 632525"/>
              <a:gd name="connsiteY13" fmla="*/ 291133 h 600832"/>
              <a:gd name="connsiteX14" fmla="*/ 143358 w 632525"/>
              <a:gd name="connsiteY14" fmla="*/ 255938 h 600832"/>
              <a:gd name="connsiteX15" fmla="*/ 94734 w 632525"/>
              <a:gd name="connsiteY15" fmla="*/ 164431 h 600832"/>
              <a:gd name="connsiteX16" fmla="*/ 3227 w 632525"/>
              <a:gd name="connsiteY16" fmla="*/ 213055 h 600832"/>
              <a:gd name="connsiteX17" fmla="*/ 51851 w 632525"/>
              <a:gd name="connsiteY17" fmla="*/ 304562 h 600832"/>
              <a:gd name="connsiteX18" fmla="*/ 136937 w 632525"/>
              <a:gd name="connsiteY18" fmla="*/ 270806 h 600832"/>
              <a:gd name="connsiteX19" fmla="*/ 219855 w 632525"/>
              <a:gd name="connsiteY19" fmla="*/ 306147 h 600832"/>
              <a:gd name="connsiteX20" fmla="*/ 237671 w 632525"/>
              <a:gd name="connsiteY20" fmla="*/ 399480 h 600832"/>
              <a:gd name="connsiteX21" fmla="*/ 171063 w 632525"/>
              <a:gd name="connsiteY21" fmla="*/ 466088 h 600832"/>
              <a:gd name="connsiteX22" fmla="*/ 68406 w 632525"/>
              <a:gd name="connsiteY22" fmla="*/ 485225 h 600832"/>
              <a:gd name="connsiteX23" fmla="*/ 87543 w 632525"/>
              <a:gd name="connsiteY23" fmla="*/ 587882 h 600832"/>
              <a:gd name="connsiteX24" fmla="*/ 190200 w 632525"/>
              <a:gd name="connsiteY24" fmla="*/ 568745 h 600832"/>
              <a:gd name="connsiteX25" fmla="*/ 183364 w 632525"/>
              <a:gd name="connsiteY25" fmla="*/ 476689 h 600832"/>
              <a:gd name="connsiteX26" fmla="*/ 248847 w 632525"/>
              <a:gd name="connsiteY26" fmla="*/ 411206 h 600832"/>
              <a:gd name="connsiteX27" fmla="*/ 384185 w 632525"/>
              <a:gd name="connsiteY27" fmla="*/ 411206 h 600832"/>
              <a:gd name="connsiteX28" fmla="*/ 449667 w 632525"/>
              <a:gd name="connsiteY28" fmla="*/ 476689 h 600832"/>
              <a:gd name="connsiteX29" fmla="*/ 453619 w 632525"/>
              <a:gd name="connsiteY29" fmla="*/ 578541 h 600832"/>
              <a:gd name="connsiteX30" fmla="*/ 555471 w 632525"/>
              <a:gd name="connsiteY30" fmla="*/ 574590 h 600832"/>
              <a:gd name="connsiteX31" fmla="*/ 551519 w 632525"/>
              <a:gd name="connsiteY31" fmla="*/ 472738 h 600832"/>
              <a:gd name="connsiteX32" fmla="*/ 461969 w 632525"/>
              <a:gd name="connsiteY32" fmla="*/ 466088 h 600832"/>
              <a:gd name="connsiteX33" fmla="*/ 395360 w 632525"/>
              <a:gd name="connsiteY33" fmla="*/ 399480 h 600832"/>
              <a:gd name="connsiteX34" fmla="*/ 413241 w 632525"/>
              <a:gd name="connsiteY34" fmla="*/ 306147 h 600832"/>
              <a:gd name="connsiteX35" fmla="*/ 496160 w 632525"/>
              <a:gd name="connsiteY35" fmla="*/ 270831 h 600832"/>
              <a:gd name="connsiteX36" fmla="*/ 559496 w 632525"/>
              <a:gd name="connsiteY36" fmla="*/ 307767 h 600832"/>
              <a:gd name="connsiteX37" fmla="*/ 73600 w 632525"/>
              <a:gd name="connsiteY37" fmla="*/ 291570 h 600832"/>
              <a:gd name="connsiteX38" fmla="*/ 16912 w 632525"/>
              <a:gd name="connsiteY38" fmla="*/ 234883 h 600832"/>
              <a:gd name="connsiteX39" fmla="*/ 73600 w 632525"/>
              <a:gd name="connsiteY39" fmla="*/ 178195 h 600832"/>
              <a:gd name="connsiteX40" fmla="*/ 130288 w 632525"/>
              <a:gd name="connsiteY40" fmla="*/ 234883 h 600832"/>
              <a:gd name="connsiteX41" fmla="*/ 73600 w 632525"/>
              <a:gd name="connsiteY41" fmla="*/ 291570 h 600832"/>
              <a:gd name="connsiteX42" fmla="*/ 259860 w 632525"/>
              <a:gd name="connsiteY42" fmla="*/ 72917 h 600832"/>
              <a:gd name="connsiteX43" fmla="*/ 316548 w 632525"/>
              <a:gd name="connsiteY43" fmla="*/ 16229 h 600832"/>
              <a:gd name="connsiteX44" fmla="*/ 373236 w 632525"/>
              <a:gd name="connsiteY44" fmla="*/ 72917 h 600832"/>
              <a:gd name="connsiteX45" fmla="*/ 316548 w 632525"/>
              <a:gd name="connsiteY45" fmla="*/ 129605 h 600832"/>
              <a:gd name="connsiteX46" fmla="*/ 259860 w 632525"/>
              <a:gd name="connsiteY46" fmla="*/ 72917 h 600832"/>
              <a:gd name="connsiteX47" fmla="*/ 130288 w 632525"/>
              <a:gd name="connsiteY47" fmla="*/ 583108 h 600832"/>
              <a:gd name="connsiteX48" fmla="*/ 73600 w 632525"/>
              <a:gd name="connsiteY48" fmla="*/ 526420 h 600832"/>
              <a:gd name="connsiteX49" fmla="*/ 130288 w 632525"/>
              <a:gd name="connsiteY49" fmla="*/ 469732 h 600832"/>
              <a:gd name="connsiteX50" fmla="*/ 186976 w 632525"/>
              <a:gd name="connsiteY50" fmla="*/ 526420 h 600832"/>
              <a:gd name="connsiteX51" fmla="*/ 130288 w 632525"/>
              <a:gd name="connsiteY51" fmla="*/ 583108 h 600832"/>
              <a:gd name="connsiteX52" fmla="*/ 267578 w 632525"/>
              <a:gd name="connsiteY52" fmla="*/ 405505 h 600832"/>
              <a:gd name="connsiteX53" fmla="*/ 321181 w 632525"/>
              <a:gd name="connsiteY53" fmla="*/ 361168 h 600832"/>
              <a:gd name="connsiteX54" fmla="*/ 365518 w 632525"/>
              <a:gd name="connsiteY54" fmla="*/ 405505 h 600832"/>
              <a:gd name="connsiteX55" fmla="*/ 267578 w 632525"/>
              <a:gd name="connsiteY55" fmla="*/ 405505 h 600832"/>
              <a:gd name="connsiteX56" fmla="*/ 294027 w 632525"/>
              <a:gd name="connsiteY56" fmla="*/ 322190 h 600832"/>
              <a:gd name="connsiteX57" fmla="*/ 316556 w 632525"/>
              <a:gd name="connsiteY57" fmla="*/ 299677 h 600832"/>
              <a:gd name="connsiteX58" fmla="*/ 339069 w 632525"/>
              <a:gd name="connsiteY58" fmla="*/ 322206 h 600832"/>
              <a:gd name="connsiteX59" fmla="*/ 316548 w 632525"/>
              <a:gd name="connsiteY59" fmla="*/ 344719 h 600832"/>
              <a:gd name="connsiteX60" fmla="*/ 294027 w 632525"/>
              <a:gd name="connsiteY60" fmla="*/ 322190 h 600832"/>
              <a:gd name="connsiteX61" fmla="*/ 559496 w 632525"/>
              <a:gd name="connsiteY61" fmla="*/ 526420 h 600832"/>
              <a:gd name="connsiteX62" fmla="*/ 502808 w 632525"/>
              <a:gd name="connsiteY62" fmla="*/ 583108 h 600832"/>
              <a:gd name="connsiteX63" fmla="*/ 446120 w 632525"/>
              <a:gd name="connsiteY63" fmla="*/ 526420 h 600832"/>
              <a:gd name="connsiteX64" fmla="*/ 502808 w 632525"/>
              <a:gd name="connsiteY64" fmla="*/ 469732 h 600832"/>
              <a:gd name="connsiteX65" fmla="*/ 559496 w 632525"/>
              <a:gd name="connsiteY65" fmla="*/ 526420 h 600832"/>
              <a:gd name="connsiteX66" fmla="*/ 379593 w 632525"/>
              <a:gd name="connsiteY66" fmla="*/ 392969 h 600832"/>
              <a:gd name="connsiteX67" fmla="*/ 342965 w 632525"/>
              <a:gd name="connsiteY67" fmla="*/ 350340 h 600832"/>
              <a:gd name="connsiteX68" fmla="*/ 344854 w 632525"/>
              <a:gd name="connsiteY68" fmla="*/ 295617 h 600832"/>
              <a:gd name="connsiteX69" fmla="*/ 290131 w 632525"/>
              <a:gd name="connsiteY69" fmla="*/ 293727 h 600832"/>
              <a:gd name="connsiteX70" fmla="*/ 288242 w 632525"/>
              <a:gd name="connsiteY70" fmla="*/ 348450 h 600832"/>
              <a:gd name="connsiteX71" fmla="*/ 290131 w 632525"/>
              <a:gd name="connsiteY71" fmla="*/ 350340 h 600832"/>
              <a:gd name="connsiteX72" fmla="*/ 253503 w 632525"/>
              <a:gd name="connsiteY72" fmla="*/ 392969 h 600832"/>
              <a:gd name="connsiteX73" fmla="*/ 259489 w 632525"/>
              <a:gd name="connsiteY73" fmla="*/ 272865 h 600832"/>
              <a:gd name="connsiteX74" fmla="*/ 379593 w 632525"/>
              <a:gd name="connsiteY74" fmla="*/ 278850 h 600832"/>
              <a:gd name="connsiteX75" fmla="*/ 379593 w 632525"/>
              <a:gd name="connsiteY75" fmla="*/ 392969 h 600832"/>
              <a:gd name="connsiteX76" fmla="*/ 559496 w 632525"/>
              <a:gd name="connsiteY76" fmla="*/ 178195 h 600832"/>
              <a:gd name="connsiteX77" fmla="*/ 616184 w 632525"/>
              <a:gd name="connsiteY77" fmla="*/ 234883 h 600832"/>
              <a:gd name="connsiteX78" fmla="*/ 559496 w 632525"/>
              <a:gd name="connsiteY78" fmla="*/ 291570 h 600832"/>
              <a:gd name="connsiteX79" fmla="*/ 502808 w 632525"/>
              <a:gd name="connsiteY79" fmla="*/ 234883 h 600832"/>
              <a:gd name="connsiteX80" fmla="*/ 559496 w 632525"/>
              <a:gd name="connsiteY80" fmla="*/ 178195 h 60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632525" h="600832">
                <a:moveTo>
                  <a:pt x="559496" y="307767"/>
                </a:moveTo>
                <a:cubicBezTo>
                  <a:pt x="599789" y="307807"/>
                  <a:pt x="632486" y="275175"/>
                  <a:pt x="632526" y="234883"/>
                </a:cubicBezTo>
                <a:cubicBezTo>
                  <a:pt x="632566" y="194589"/>
                  <a:pt x="599934" y="161892"/>
                  <a:pt x="559641" y="161852"/>
                </a:cubicBezTo>
                <a:cubicBezTo>
                  <a:pt x="519348" y="161813"/>
                  <a:pt x="486651" y="194444"/>
                  <a:pt x="486612" y="234738"/>
                </a:cubicBezTo>
                <a:cubicBezTo>
                  <a:pt x="486604" y="241919"/>
                  <a:pt x="487658" y="249063"/>
                  <a:pt x="489738" y="255938"/>
                </a:cubicBezTo>
                <a:lnTo>
                  <a:pt x="407135" y="291133"/>
                </a:lnTo>
                <a:cubicBezTo>
                  <a:pt x="391326" y="259349"/>
                  <a:pt x="360028" y="238164"/>
                  <a:pt x="324646" y="235296"/>
                </a:cubicBezTo>
                <a:lnTo>
                  <a:pt x="324646" y="145324"/>
                </a:lnTo>
                <a:cubicBezTo>
                  <a:pt x="364650" y="140851"/>
                  <a:pt x="393454" y="104796"/>
                  <a:pt x="388981" y="64792"/>
                </a:cubicBezTo>
                <a:cubicBezTo>
                  <a:pt x="384509" y="24788"/>
                  <a:pt x="348454" y="-4015"/>
                  <a:pt x="308450" y="458"/>
                </a:cubicBezTo>
                <a:cubicBezTo>
                  <a:pt x="268446" y="4930"/>
                  <a:pt x="239642" y="40985"/>
                  <a:pt x="244115" y="80989"/>
                </a:cubicBezTo>
                <a:cubicBezTo>
                  <a:pt x="247898" y="114830"/>
                  <a:pt x="274610" y="141540"/>
                  <a:pt x="308450" y="145324"/>
                </a:cubicBezTo>
                <a:lnTo>
                  <a:pt x="308450" y="235296"/>
                </a:lnTo>
                <a:cubicBezTo>
                  <a:pt x="273079" y="238174"/>
                  <a:pt x="241797" y="259359"/>
                  <a:pt x="225993" y="291133"/>
                </a:cubicBezTo>
                <a:lnTo>
                  <a:pt x="143358" y="255938"/>
                </a:lnTo>
                <a:cubicBezTo>
                  <a:pt x="155201" y="217242"/>
                  <a:pt x="133431" y="176273"/>
                  <a:pt x="94734" y="164431"/>
                </a:cubicBezTo>
                <a:cubicBezTo>
                  <a:pt x="56038" y="152589"/>
                  <a:pt x="15069" y="174358"/>
                  <a:pt x="3227" y="213055"/>
                </a:cubicBezTo>
                <a:cubicBezTo>
                  <a:pt x="-8615" y="251751"/>
                  <a:pt x="13154" y="292720"/>
                  <a:pt x="51851" y="304562"/>
                </a:cubicBezTo>
                <a:cubicBezTo>
                  <a:pt x="84617" y="314589"/>
                  <a:pt x="119956" y="300569"/>
                  <a:pt x="136937" y="270806"/>
                </a:cubicBezTo>
                <a:lnTo>
                  <a:pt x="219855" y="306147"/>
                </a:lnTo>
                <a:cubicBezTo>
                  <a:pt x="209875" y="338284"/>
                  <a:pt x="216555" y="373280"/>
                  <a:pt x="237671" y="399480"/>
                </a:cubicBezTo>
                <a:lnTo>
                  <a:pt x="171063" y="466088"/>
                </a:lnTo>
                <a:cubicBezTo>
                  <a:pt x="137430" y="443025"/>
                  <a:pt x="91469" y="451593"/>
                  <a:pt x="68406" y="485225"/>
                </a:cubicBezTo>
                <a:cubicBezTo>
                  <a:pt x="45342" y="518858"/>
                  <a:pt x="53910" y="564819"/>
                  <a:pt x="87543" y="587882"/>
                </a:cubicBezTo>
                <a:cubicBezTo>
                  <a:pt x="121176" y="610946"/>
                  <a:pt x="167137" y="602378"/>
                  <a:pt x="190200" y="568745"/>
                </a:cubicBezTo>
                <a:cubicBezTo>
                  <a:pt x="209746" y="540242"/>
                  <a:pt x="206906" y="501993"/>
                  <a:pt x="183364" y="476689"/>
                </a:cubicBezTo>
                <a:lnTo>
                  <a:pt x="248847" y="411206"/>
                </a:lnTo>
                <a:cubicBezTo>
                  <a:pt x="287218" y="446085"/>
                  <a:pt x="345814" y="446085"/>
                  <a:pt x="384185" y="411206"/>
                </a:cubicBezTo>
                <a:lnTo>
                  <a:pt x="449667" y="476689"/>
                </a:lnTo>
                <a:cubicBezTo>
                  <a:pt x="422633" y="505906"/>
                  <a:pt x="424402" y="551506"/>
                  <a:pt x="453619" y="578541"/>
                </a:cubicBezTo>
                <a:cubicBezTo>
                  <a:pt x="482835" y="605576"/>
                  <a:pt x="528436" y="603807"/>
                  <a:pt x="555471" y="574590"/>
                </a:cubicBezTo>
                <a:cubicBezTo>
                  <a:pt x="582505" y="545373"/>
                  <a:pt x="580736" y="499773"/>
                  <a:pt x="551519" y="472738"/>
                </a:cubicBezTo>
                <a:cubicBezTo>
                  <a:pt x="526866" y="449925"/>
                  <a:pt x="489722" y="447167"/>
                  <a:pt x="461969" y="466088"/>
                </a:cubicBezTo>
                <a:lnTo>
                  <a:pt x="395360" y="399480"/>
                </a:lnTo>
                <a:cubicBezTo>
                  <a:pt x="416499" y="373291"/>
                  <a:pt x="423203" y="338294"/>
                  <a:pt x="413241" y="306147"/>
                </a:cubicBezTo>
                <a:lnTo>
                  <a:pt x="496160" y="270831"/>
                </a:lnTo>
                <a:cubicBezTo>
                  <a:pt x="509092" y="293639"/>
                  <a:pt x="533277" y="307743"/>
                  <a:pt x="559496" y="307767"/>
                </a:cubicBezTo>
                <a:close/>
                <a:moveTo>
                  <a:pt x="73600" y="291570"/>
                </a:moveTo>
                <a:cubicBezTo>
                  <a:pt x="42292" y="291570"/>
                  <a:pt x="16912" y="266190"/>
                  <a:pt x="16912" y="234883"/>
                </a:cubicBezTo>
                <a:cubicBezTo>
                  <a:pt x="16912" y="203575"/>
                  <a:pt x="42292" y="178195"/>
                  <a:pt x="73600" y="178195"/>
                </a:cubicBezTo>
                <a:cubicBezTo>
                  <a:pt x="104908" y="178195"/>
                  <a:pt x="130288" y="203575"/>
                  <a:pt x="130288" y="234883"/>
                </a:cubicBezTo>
                <a:cubicBezTo>
                  <a:pt x="130252" y="266176"/>
                  <a:pt x="104893" y="291535"/>
                  <a:pt x="73600" y="291570"/>
                </a:cubicBezTo>
                <a:close/>
                <a:moveTo>
                  <a:pt x="259860" y="72917"/>
                </a:moveTo>
                <a:cubicBezTo>
                  <a:pt x="259860" y="41609"/>
                  <a:pt x="285240" y="16229"/>
                  <a:pt x="316548" y="16229"/>
                </a:cubicBezTo>
                <a:cubicBezTo>
                  <a:pt x="347856" y="16229"/>
                  <a:pt x="373236" y="41609"/>
                  <a:pt x="373236" y="72917"/>
                </a:cubicBezTo>
                <a:cubicBezTo>
                  <a:pt x="373236" y="104225"/>
                  <a:pt x="347856" y="129605"/>
                  <a:pt x="316548" y="129605"/>
                </a:cubicBezTo>
                <a:cubicBezTo>
                  <a:pt x="285255" y="129569"/>
                  <a:pt x="259896" y="104210"/>
                  <a:pt x="259860" y="72917"/>
                </a:cubicBezTo>
                <a:close/>
                <a:moveTo>
                  <a:pt x="130288" y="583108"/>
                </a:moveTo>
                <a:cubicBezTo>
                  <a:pt x="98980" y="583108"/>
                  <a:pt x="73600" y="557728"/>
                  <a:pt x="73600" y="526420"/>
                </a:cubicBezTo>
                <a:cubicBezTo>
                  <a:pt x="73600" y="495112"/>
                  <a:pt x="98980" y="469732"/>
                  <a:pt x="130288" y="469732"/>
                </a:cubicBezTo>
                <a:cubicBezTo>
                  <a:pt x="161596" y="469732"/>
                  <a:pt x="186976" y="495112"/>
                  <a:pt x="186976" y="526420"/>
                </a:cubicBezTo>
                <a:cubicBezTo>
                  <a:pt x="186940" y="557714"/>
                  <a:pt x="161581" y="583073"/>
                  <a:pt x="130288" y="583108"/>
                </a:cubicBezTo>
                <a:close/>
                <a:moveTo>
                  <a:pt x="267578" y="405505"/>
                </a:moveTo>
                <a:cubicBezTo>
                  <a:pt x="270136" y="378459"/>
                  <a:pt x="294135" y="358609"/>
                  <a:pt x="321181" y="361168"/>
                </a:cubicBezTo>
                <a:cubicBezTo>
                  <a:pt x="344685" y="363392"/>
                  <a:pt x="363295" y="382001"/>
                  <a:pt x="365518" y="405505"/>
                </a:cubicBezTo>
                <a:cubicBezTo>
                  <a:pt x="336200" y="426355"/>
                  <a:pt x="296896" y="426355"/>
                  <a:pt x="267578" y="405505"/>
                </a:cubicBezTo>
                <a:close/>
                <a:moveTo>
                  <a:pt x="294027" y="322190"/>
                </a:moveTo>
                <a:cubicBezTo>
                  <a:pt x="294032" y="309752"/>
                  <a:pt x="304118" y="299672"/>
                  <a:pt x="316556" y="299677"/>
                </a:cubicBezTo>
                <a:cubicBezTo>
                  <a:pt x="328994" y="299682"/>
                  <a:pt x="339074" y="309768"/>
                  <a:pt x="339069" y="322206"/>
                </a:cubicBezTo>
                <a:cubicBezTo>
                  <a:pt x="339064" y="334641"/>
                  <a:pt x="328983" y="344719"/>
                  <a:pt x="316548" y="344719"/>
                </a:cubicBezTo>
                <a:cubicBezTo>
                  <a:pt x="304114" y="344702"/>
                  <a:pt x="294041" y="334624"/>
                  <a:pt x="294027" y="322190"/>
                </a:cubicBezTo>
                <a:close/>
                <a:moveTo>
                  <a:pt x="559496" y="526420"/>
                </a:moveTo>
                <a:cubicBezTo>
                  <a:pt x="559496" y="557728"/>
                  <a:pt x="534116" y="583108"/>
                  <a:pt x="502808" y="583108"/>
                </a:cubicBezTo>
                <a:cubicBezTo>
                  <a:pt x="471500" y="583108"/>
                  <a:pt x="446120" y="557728"/>
                  <a:pt x="446120" y="526420"/>
                </a:cubicBezTo>
                <a:cubicBezTo>
                  <a:pt x="446120" y="495112"/>
                  <a:pt x="471500" y="469732"/>
                  <a:pt x="502808" y="469732"/>
                </a:cubicBezTo>
                <a:cubicBezTo>
                  <a:pt x="534102" y="469768"/>
                  <a:pt x="559461" y="495127"/>
                  <a:pt x="559496" y="526420"/>
                </a:cubicBezTo>
                <a:close/>
                <a:moveTo>
                  <a:pt x="379593" y="392969"/>
                </a:moveTo>
                <a:cubicBezTo>
                  <a:pt x="374398" y="373983"/>
                  <a:pt x="360952" y="358334"/>
                  <a:pt x="342965" y="350340"/>
                </a:cubicBezTo>
                <a:cubicBezTo>
                  <a:pt x="358598" y="335750"/>
                  <a:pt x="359444" y="311250"/>
                  <a:pt x="344854" y="295617"/>
                </a:cubicBezTo>
                <a:cubicBezTo>
                  <a:pt x="330265" y="279984"/>
                  <a:pt x="305764" y="279138"/>
                  <a:pt x="290131" y="293727"/>
                </a:cubicBezTo>
                <a:cubicBezTo>
                  <a:pt x="274499" y="308317"/>
                  <a:pt x="273652" y="332817"/>
                  <a:pt x="288242" y="348450"/>
                </a:cubicBezTo>
                <a:cubicBezTo>
                  <a:pt x="288850" y="349101"/>
                  <a:pt x="289480" y="349731"/>
                  <a:pt x="290131" y="350340"/>
                </a:cubicBezTo>
                <a:cubicBezTo>
                  <a:pt x="272144" y="358334"/>
                  <a:pt x="258698" y="373983"/>
                  <a:pt x="253503" y="392969"/>
                </a:cubicBezTo>
                <a:cubicBezTo>
                  <a:pt x="221990" y="358150"/>
                  <a:pt x="224670" y="304378"/>
                  <a:pt x="259489" y="272865"/>
                </a:cubicBezTo>
                <a:cubicBezTo>
                  <a:pt x="294308" y="241352"/>
                  <a:pt x="348080" y="244032"/>
                  <a:pt x="379593" y="278850"/>
                </a:cubicBezTo>
                <a:cubicBezTo>
                  <a:pt x="408909" y="311242"/>
                  <a:pt x="408909" y="360577"/>
                  <a:pt x="379593" y="392969"/>
                </a:cubicBezTo>
                <a:close/>
                <a:moveTo>
                  <a:pt x="559496" y="178195"/>
                </a:moveTo>
                <a:cubicBezTo>
                  <a:pt x="590804" y="178195"/>
                  <a:pt x="616184" y="203575"/>
                  <a:pt x="616184" y="234883"/>
                </a:cubicBezTo>
                <a:cubicBezTo>
                  <a:pt x="616184" y="266190"/>
                  <a:pt x="590804" y="291570"/>
                  <a:pt x="559496" y="291570"/>
                </a:cubicBezTo>
                <a:cubicBezTo>
                  <a:pt x="528188" y="291570"/>
                  <a:pt x="502808" y="266190"/>
                  <a:pt x="502808" y="234883"/>
                </a:cubicBezTo>
                <a:cubicBezTo>
                  <a:pt x="502844" y="203589"/>
                  <a:pt x="528203" y="178230"/>
                  <a:pt x="559496" y="178195"/>
                </a:cubicBezTo>
                <a:close/>
              </a:path>
            </a:pathLst>
          </a:custGeom>
          <a:solidFill>
            <a:schemeClr val="accent3"/>
          </a:solidFill>
          <a:ln w="8037" cap="flat">
            <a:noFill/>
            <a:prstDash val="solid"/>
            <a:miter/>
          </a:ln>
        </p:spPr>
        <p:txBody>
          <a:bodyPr rtlCol="0" anchor="ctr"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A3F8DC1-2F47-4BFA-9E9B-086024E5A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1"/>
                </a:solidFill>
                <a:effectLst/>
              </a:rPr>
              <a:t>Growing Infographic Slide Template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A45F7EC-666F-4216-A982-DAD80DBFEAD3}"/>
              </a:ext>
            </a:extLst>
          </p:cNvPr>
          <p:cNvGrpSpPr/>
          <p:nvPr/>
        </p:nvGrpSpPr>
        <p:grpSpPr>
          <a:xfrm>
            <a:off x="4525601" y="1153396"/>
            <a:ext cx="3137623" cy="5459454"/>
            <a:chOff x="4486269" y="1153396"/>
            <a:chExt cx="3137623" cy="5459454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01C0CACF-84E9-418B-AD11-65DA34C16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7833" y="5355908"/>
              <a:ext cx="903288" cy="854075"/>
            </a:xfrm>
            <a:custGeom>
              <a:avLst/>
              <a:gdLst>
                <a:gd name="T0" fmla="*/ 146 w 154"/>
                <a:gd name="T1" fmla="*/ 118 h 146"/>
                <a:gd name="T2" fmla="*/ 154 w 154"/>
                <a:gd name="T3" fmla="*/ 84 h 146"/>
                <a:gd name="T4" fmla="*/ 79 w 154"/>
                <a:gd name="T5" fmla="*/ 0 h 146"/>
                <a:gd name="T6" fmla="*/ 27 w 154"/>
                <a:gd name="T7" fmla="*/ 27 h 146"/>
                <a:gd name="T8" fmla="*/ 0 w 154"/>
                <a:gd name="T9" fmla="*/ 86 h 146"/>
                <a:gd name="T10" fmla="*/ 80 w 154"/>
                <a:gd name="T11" fmla="*/ 146 h 146"/>
                <a:gd name="T12" fmla="*/ 118 w 154"/>
                <a:gd name="T13" fmla="*/ 144 h 146"/>
                <a:gd name="T14" fmla="*/ 146 w 154"/>
                <a:gd name="T15" fmla="*/ 11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46">
                  <a:moveTo>
                    <a:pt x="146" y="118"/>
                  </a:move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95" y="67"/>
                    <a:pt x="79" y="0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60" y="95"/>
                    <a:pt x="80" y="146"/>
                  </a:cubicBezTo>
                  <a:cubicBezTo>
                    <a:pt x="118" y="144"/>
                    <a:pt x="118" y="144"/>
                    <a:pt x="118" y="144"/>
                  </a:cubicBezTo>
                  <a:lnTo>
                    <a:pt x="146" y="11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582E6E4-D42C-4B26-8C02-80C0AA10D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1463" y="4436977"/>
              <a:ext cx="1300381" cy="1101458"/>
            </a:xfrm>
            <a:custGeom>
              <a:avLst/>
              <a:gdLst>
                <a:gd name="T0" fmla="*/ 0 w 218"/>
                <a:gd name="T1" fmla="*/ 101 h 188"/>
                <a:gd name="T2" fmla="*/ 33 w 218"/>
                <a:gd name="T3" fmla="*/ 165 h 188"/>
                <a:gd name="T4" fmla="*/ 106 w 218"/>
                <a:gd name="T5" fmla="*/ 188 h 188"/>
                <a:gd name="T6" fmla="*/ 218 w 218"/>
                <a:gd name="T7" fmla="*/ 102 h 188"/>
                <a:gd name="T8" fmla="*/ 168 w 218"/>
                <a:gd name="T9" fmla="*/ 36 h 188"/>
                <a:gd name="T10" fmla="*/ 97 w 218"/>
                <a:gd name="T11" fmla="*/ 0 h 188"/>
                <a:gd name="T12" fmla="*/ 0 w 218"/>
                <a:gd name="T13" fmla="*/ 101 h 188"/>
                <a:gd name="connsiteX0" fmla="*/ 0 w 10036"/>
                <a:gd name="connsiteY0" fmla="*/ 5372 h 10220"/>
                <a:gd name="connsiteX1" fmla="*/ 1514 w 10036"/>
                <a:gd name="connsiteY1" fmla="*/ 8777 h 10220"/>
                <a:gd name="connsiteX2" fmla="*/ 4862 w 10036"/>
                <a:gd name="connsiteY2" fmla="*/ 10000 h 10220"/>
                <a:gd name="connsiteX3" fmla="*/ 10036 w 10036"/>
                <a:gd name="connsiteY3" fmla="*/ 5384 h 10220"/>
                <a:gd name="connsiteX4" fmla="*/ 7706 w 10036"/>
                <a:gd name="connsiteY4" fmla="*/ 1915 h 10220"/>
                <a:gd name="connsiteX5" fmla="*/ 4450 w 10036"/>
                <a:gd name="connsiteY5" fmla="*/ 0 h 10220"/>
                <a:gd name="connsiteX6" fmla="*/ 0 w 10036"/>
                <a:gd name="connsiteY6" fmla="*/ 5372 h 10220"/>
                <a:gd name="connsiteX0" fmla="*/ 0 w 10036"/>
                <a:gd name="connsiteY0" fmla="*/ 5372 h 10412"/>
                <a:gd name="connsiteX1" fmla="*/ 1514 w 10036"/>
                <a:gd name="connsiteY1" fmla="*/ 8777 h 10412"/>
                <a:gd name="connsiteX2" fmla="*/ 4862 w 10036"/>
                <a:gd name="connsiteY2" fmla="*/ 10000 h 10412"/>
                <a:gd name="connsiteX3" fmla="*/ 10036 w 10036"/>
                <a:gd name="connsiteY3" fmla="*/ 5384 h 10412"/>
                <a:gd name="connsiteX4" fmla="*/ 7706 w 10036"/>
                <a:gd name="connsiteY4" fmla="*/ 1915 h 10412"/>
                <a:gd name="connsiteX5" fmla="*/ 4450 w 10036"/>
                <a:gd name="connsiteY5" fmla="*/ 0 h 10412"/>
                <a:gd name="connsiteX6" fmla="*/ 0 w 10036"/>
                <a:gd name="connsiteY6" fmla="*/ 5372 h 10412"/>
                <a:gd name="connsiteX0" fmla="*/ 0 w 10036"/>
                <a:gd name="connsiteY0" fmla="*/ 5372 h 10000"/>
                <a:gd name="connsiteX1" fmla="*/ 1514 w 10036"/>
                <a:gd name="connsiteY1" fmla="*/ 8777 h 10000"/>
                <a:gd name="connsiteX2" fmla="*/ 4862 w 10036"/>
                <a:gd name="connsiteY2" fmla="*/ 10000 h 10000"/>
                <a:gd name="connsiteX3" fmla="*/ 10036 w 10036"/>
                <a:gd name="connsiteY3" fmla="*/ 5384 h 10000"/>
                <a:gd name="connsiteX4" fmla="*/ 7706 w 10036"/>
                <a:gd name="connsiteY4" fmla="*/ 1915 h 10000"/>
                <a:gd name="connsiteX5" fmla="*/ 4450 w 10036"/>
                <a:gd name="connsiteY5" fmla="*/ 0 h 10000"/>
                <a:gd name="connsiteX6" fmla="*/ 0 w 10036"/>
                <a:gd name="connsiteY6" fmla="*/ 5372 h 10000"/>
                <a:gd name="connsiteX0" fmla="*/ 0 w 10163"/>
                <a:gd name="connsiteY0" fmla="*/ 5372 h 10137"/>
                <a:gd name="connsiteX1" fmla="*/ 1514 w 10163"/>
                <a:gd name="connsiteY1" fmla="*/ 8777 h 10137"/>
                <a:gd name="connsiteX2" fmla="*/ 4862 w 10163"/>
                <a:gd name="connsiteY2" fmla="*/ 10000 h 10137"/>
                <a:gd name="connsiteX3" fmla="*/ 10163 w 10163"/>
                <a:gd name="connsiteY3" fmla="*/ 5321 h 10137"/>
                <a:gd name="connsiteX4" fmla="*/ 7706 w 10163"/>
                <a:gd name="connsiteY4" fmla="*/ 1915 h 10137"/>
                <a:gd name="connsiteX5" fmla="*/ 4450 w 10163"/>
                <a:gd name="connsiteY5" fmla="*/ 0 h 10137"/>
                <a:gd name="connsiteX6" fmla="*/ 0 w 10163"/>
                <a:gd name="connsiteY6" fmla="*/ 5372 h 10137"/>
                <a:gd name="connsiteX0" fmla="*/ 0 w 10163"/>
                <a:gd name="connsiteY0" fmla="*/ 5372 h 10012"/>
                <a:gd name="connsiteX1" fmla="*/ 1514 w 10163"/>
                <a:gd name="connsiteY1" fmla="*/ 8777 h 10012"/>
                <a:gd name="connsiteX2" fmla="*/ 4862 w 10163"/>
                <a:gd name="connsiteY2" fmla="*/ 10000 h 10012"/>
                <a:gd name="connsiteX3" fmla="*/ 10163 w 10163"/>
                <a:gd name="connsiteY3" fmla="*/ 5321 h 10012"/>
                <a:gd name="connsiteX4" fmla="*/ 7706 w 10163"/>
                <a:gd name="connsiteY4" fmla="*/ 1915 h 10012"/>
                <a:gd name="connsiteX5" fmla="*/ 4450 w 10163"/>
                <a:gd name="connsiteY5" fmla="*/ 0 h 10012"/>
                <a:gd name="connsiteX6" fmla="*/ 0 w 10163"/>
                <a:gd name="connsiteY6" fmla="*/ 5372 h 1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63" h="10012">
                  <a:moveTo>
                    <a:pt x="0" y="5372"/>
                  </a:moveTo>
                  <a:lnTo>
                    <a:pt x="1514" y="8777"/>
                  </a:lnTo>
                  <a:cubicBezTo>
                    <a:pt x="2630" y="9185"/>
                    <a:pt x="4621" y="10132"/>
                    <a:pt x="4862" y="10000"/>
                  </a:cubicBezTo>
                  <a:cubicBezTo>
                    <a:pt x="5103" y="9868"/>
                    <a:pt x="6264" y="6172"/>
                    <a:pt x="10163" y="5321"/>
                  </a:cubicBezTo>
                  <a:cubicBezTo>
                    <a:pt x="7869" y="1810"/>
                    <a:pt x="7706" y="1915"/>
                    <a:pt x="7706" y="1915"/>
                  </a:cubicBezTo>
                  <a:lnTo>
                    <a:pt x="4450" y="0"/>
                  </a:lnTo>
                  <a:cubicBezTo>
                    <a:pt x="4450" y="0"/>
                    <a:pt x="3716" y="3670"/>
                    <a:pt x="0" y="537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A32F47CD-DB05-4D6F-812B-AEDF7544C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8113" y="3190875"/>
              <a:ext cx="1482725" cy="1468438"/>
            </a:xfrm>
            <a:custGeom>
              <a:avLst/>
              <a:gdLst>
                <a:gd name="T0" fmla="*/ 139 w 253"/>
                <a:gd name="T1" fmla="*/ 0 h 251"/>
                <a:gd name="T2" fmla="*/ 182 w 253"/>
                <a:gd name="T3" fmla="*/ 80 h 251"/>
                <a:gd name="T4" fmla="*/ 253 w 253"/>
                <a:gd name="T5" fmla="*/ 127 h 251"/>
                <a:gd name="T6" fmla="*/ 125 w 253"/>
                <a:gd name="T7" fmla="*/ 251 h 251"/>
                <a:gd name="T8" fmla="*/ 80 w 253"/>
                <a:gd name="T9" fmla="*/ 186 h 251"/>
                <a:gd name="T10" fmla="*/ 0 w 253"/>
                <a:gd name="T11" fmla="*/ 146 h 251"/>
                <a:gd name="T12" fmla="*/ 139 w 253"/>
                <a:gd name="T13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251">
                  <a:moveTo>
                    <a:pt x="139" y="0"/>
                  </a:moveTo>
                  <a:cubicBezTo>
                    <a:pt x="139" y="0"/>
                    <a:pt x="152" y="51"/>
                    <a:pt x="182" y="80"/>
                  </a:cubicBezTo>
                  <a:cubicBezTo>
                    <a:pt x="222" y="118"/>
                    <a:pt x="253" y="127"/>
                    <a:pt x="253" y="127"/>
                  </a:cubicBezTo>
                  <a:cubicBezTo>
                    <a:pt x="125" y="251"/>
                    <a:pt x="125" y="251"/>
                    <a:pt x="125" y="251"/>
                  </a:cubicBezTo>
                  <a:cubicBezTo>
                    <a:pt x="125" y="251"/>
                    <a:pt x="116" y="217"/>
                    <a:pt x="80" y="186"/>
                  </a:cubicBezTo>
                  <a:cubicBezTo>
                    <a:pt x="41" y="153"/>
                    <a:pt x="0" y="146"/>
                    <a:pt x="0" y="146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8BEECB8C-0A9E-4AFC-B7F3-9D199A48B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4207" y="1909602"/>
              <a:ext cx="1715234" cy="1715234"/>
            </a:xfrm>
            <a:custGeom>
              <a:avLst/>
              <a:gdLst>
                <a:gd name="T0" fmla="*/ 3 w 301"/>
                <a:gd name="T1" fmla="*/ 165 h 302"/>
                <a:gd name="T2" fmla="*/ 0 w 301"/>
                <a:gd name="T3" fmla="*/ 147 h 302"/>
                <a:gd name="T4" fmla="*/ 82 w 301"/>
                <a:gd name="T5" fmla="*/ 100 h 302"/>
                <a:gd name="T6" fmla="*/ 132 w 301"/>
                <a:gd name="T7" fmla="*/ 0 h 302"/>
                <a:gd name="T8" fmla="*/ 263 w 301"/>
                <a:gd name="T9" fmla="*/ 54 h 302"/>
                <a:gd name="T10" fmla="*/ 301 w 301"/>
                <a:gd name="T11" fmla="*/ 175 h 302"/>
                <a:gd name="T12" fmla="*/ 208 w 301"/>
                <a:gd name="T13" fmla="*/ 221 h 302"/>
                <a:gd name="T14" fmla="*/ 153 w 301"/>
                <a:gd name="T15" fmla="*/ 302 h 302"/>
                <a:gd name="T16" fmla="*/ 56 w 301"/>
                <a:gd name="T17" fmla="*/ 262 h 302"/>
                <a:gd name="T18" fmla="*/ 3 w 301"/>
                <a:gd name="T19" fmla="*/ 16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1" h="302">
                  <a:moveTo>
                    <a:pt x="3" y="165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60" y="125"/>
                    <a:pt x="82" y="100"/>
                  </a:cubicBezTo>
                  <a:cubicBezTo>
                    <a:pt x="105" y="75"/>
                    <a:pt x="128" y="14"/>
                    <a:pt x="132" y="0"/>
                  </a:cubicBezTo>
                  <a:cubicBezTo>
                    <a:pt x="263" y="54"/>
                    <a:pt x="263" y="54"/>
                    <a:pt x="263" y="54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5"/>
                    <a:pt x="249" y="186"/>
                    <a:pt x="208" y="221"/>
                  </a:cubicBezTo>
                  <a:cubicBezTo>
                    <a:pt x="172" y="250"/>
                    <a:pt x="153" y="302"/>
                    <a:pt x="153" y="302"/>
                  </a:cubicBezTo>
                  <a:cubicBezTo>
                    <a:pt x="56" y="262"/>
                    <a:pt x="56" y="262"/>
                    <a:pt x="56" y="262"/>
                  </a:cubicBezTo>
                  <a:lnTo>
                    <a:pt x="3" y="16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Oval 9">
              <a:extLst>
                <a:ext uri="{FF2B5EF4-FFF2-40B4-BE49-F238E27FC236}">
                  <a16:creationId xmlns:a16="http://schemas.microsoft.com/office/drawing/2014/main" id="{C1CBE5C0-1CD9-43A7-9E9C-292681C9D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0431" y="5909046"/>
              <a:ext cx="705576" cy="703804"/>
            </a:xfrm>
            <a:prstGeom prst="ellipse">
              <a:avLst/>
            </a:prstGeom>
            <a:solidFill>
              <a:schemeClr val="tx1">
                <a:alpha val="26000"/>
              </a:schemeClr>
            </a:solidFill>
            <a:ln>
              <a:noFill/>
            </a:ln>
            <a:effectLst>
              <a:softEdge rad="16510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Oval 13">
              <a:extLst>
                <a:ext uri="{FF2B5EF4-FFF2-40B4-BE49-F238E27FC236}">
                  <a16:creationId xmlns:a16="http://schemas.microsoft.com/office/drawing/2014/main" id="{2D772B9B-AFF3-453E-90A1-9F8A8FFCA1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269" y="2731412"/>
              <a:ext cx="1534936" cy="1531398"/>
            </a:xfrm>
            <a:prstGeom prst="ellipse">
              <a:avLst/>
            </a:prstGeom>
            <a:solidFill>
              <a:schemeClr val="tx1">
                <a:alpha val="26000"/>
              </a:schemeClr>
            </a:solidFill>
            <a:ln>
              <a:noFill/>
            </a:ln>
            <a:effectLst>
              <a:softEdge rad="16510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Oval 15">
              <a:extLst>
                <a:ext uri="{FF2B5EF4-FFF2-40B4-BE49-F238E27FC236}">
                  <a16:creationId xmlns:a16="http://schemas.microsoft.com/office/drawing/2014/main" id="{3EF3C4AC-E678-4413-B6E9-CA978A137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4421" y="1311462"/>
              <a:ext cx="1828484" cy="1824946"/>
            </a:xfrm>
            <a:prstGeom prst="ellipse">
              <a:avLst/>
            </a:prstGeom>
            <a:solidFill>
              <a:schemeClr val="tx1">
                <a:alpha val="26000"/>
              </a:schemeClr>
            </a:solidFill>
            <a:ln>
              <a:noFill/>
            </a:ln>
            <a:effectLst>
              <a:softEdge rad="16510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Oval 17">
              <a:extLst>
                <a:ext uri="{FF2B5EF4-FFF2-40B4-BE49-F238E27FC236}">
                  <a16:creationId xmlns:a16="http://schemas.microsoft.com/office/drawing/2014/main" id="{7F6A286B-4091-4A08-A0A1-F27D3C2C0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1340" y="5044208"/>
              <a:ext cx="986746" cy="984978"/>
            </a:xfrm>
            <a:prstGeom prst="ellipse">
              <a:avLst/>
            </a:prstGeom>
            <a:solidFill>
              <a:schemeClr val="tx1">
                <a:alpha val="26000"/>
              </a:schemeClr>
            </a:solidFill>
            <a:ln>
              <a:noFill/>
            </a:ln>
            <a:effectLst>
              <a:softEdge rad="16510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Oval 18">
              <a:extLst>
                <a:ext uri="{FF2B5EF4-FFF2-40B4-BE49-F238E27FC236}">
                  <a16:creationId xmlns:a16="http://schemas.microsoft.com/office/drawing/2014/main" id="{6EC3F048-3EF2-4232-A091-A0E5BE94A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2304" y="3955696"/>
              <a:ext cx="1280292" cy="1276754"/>
            </a:xfrm>
            <a:prstGeom prst="ellipse">
              <a:avLst/>
            </a:prstGeom>
            <a:solidFill>
              <a:schemeClr val="tx1">
                <a:alpha val="26000"/>
              </a:schemeClr>
            </a:solidFill>
            <a:ln>
              <a:noFill/>
            </a:ln>
            <a:effectLst>
              <a:softEdge rad="16510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Oval 9">
              <a:extLst>
                <a:ext uri="{FF2B5EF4-FFF2-40B4-BE49-F238E27FC236}">
                  <a16:creationId xmlns:a16="http://schemas.microsoft.com/office/drawing/2014/main" id="{1FA78AD5-F395-40CD-A5DE-37039505A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0113" y="5822950"/>
              <a:ext cx="633413" cy="631825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Oval 10">
              <a:extLst>
                <a:ext uri="{FF2B5EF4-FFF2-40B4-BE49-F238E27FC236}">
                  <a16:creationId xmlns:a16="http://schemas.microsoft.com/office/drawing/2014/main" id="{DAB822D5-A9C2-4483-9EAD-ED0D2C41A9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2638" y="5705475"/>
              <a:ext cx="868363" cy="866775"/>
            </a:xfrm>
            <a:prstGeom prst="ellipse">
              <a:avLst/>
            </a:prstGeom>
            <a:noFill/>
            <a:ln w="22225" cap="flat">
              <a:solidFill>
                <a:schemeClr val="accent4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Oval 11">
              <a:extLst>
                <a:ext uri="{FF2B5EF4-FFF2-40B4-BE49-F238E27FC236}">
                  <a16:creationId xmlns:a16="http://schemas.microsoft.com/office/drawing/2014/main" id="{79C8316C-0451-46B8-BE56-C06A6D231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4276" y="4867631"/>
              <a:ext cx="1103313" cy="1106488"/>
            </a:xfrm>
            <a:prstGeom prst="ellipse">
              <a:avLst/>
            </a:prstGeom>
            <a:noFill/>
            <a:ln w="22225" cap="flat">
              <a:solidFill>
                <a:schemeClr val="accent6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Oval 12">
              <a:extLst>
                <a:ext uri="{FF2B5EF4-FFF2-40B4-BE49-F238E27FC236}">
                  <a16:creationId xmlns:a16="http://schemas.microsoft.com/office/drawing/2014/main" id="{C2913CE9-BBC7-4455-9464-4DDEF8CB9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0398" y="3777922"/>
              <a:ext cx="1384300" cy="1381125"/>
            </a:xfrm>
            <a:prstGeom prst="ellipse">
              <a:avLst/>
            </a:prstGeom>
            <a:noFill/>
            <a:ln w="22225" cap="flat">
              <a:solidFill>
                <a:schemeClr val="accent3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FE6816E-62CB-4B01-A7BE-0041060B7F54}"/>
                </a:ext>
              </a:extLst>
            </p:cNvPr>
            <p:cNvGrpSpPr/>
            <p:nvPr/>
          </p:nvGrpSpPr>
          <p:grpSpPr>
            <a:xfrm>
              <a:off x="4570675" y="2577206"/>
              <a:ext cx="1601788" cy="1597025"/>
              <a:chOff x="4565651" y="2573293"/>
              <a:chExt cx="1601788" cy="1597025"/>
            </a:xfrm>
          </p:grpSpPr>
          <p:sp>
            <p:nvSpPr>
              <p:cNvPr id="15" name="Oval 13">
                <a:extLst>
                  <a:ext uri="{FF2B5EF4-FFF2-40B4-BE49-F238E27FC236}">
                    <a16:creationId xmlns:a16="http://schemas.microsoft.com/office/drawing/2014/main" id="{21A7B2C1-CF9B-4E55-AF1A-A04934D10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8363" y="2684418"/>
                <a:ext cx="1377950" cy="1374775"/>
              </a:xfrm>
              <a:prstGeom prst="ellipse">
                <a:avLst/>
              </a:prstGeom>
              <a:gradFill flip="none" rotWithShape="1">
                <a:gsLst>
                  <a:gs pos="21000">
                    <a:schemeClr val="accent2">
                      <a:lumMod val="75000"/>
                    </a:schemeClr>
                  </a:gs>
                  <a:gs pos="64000">
                    <a:schemeClr val="accent2"/>
                  </a:gs>
                </a:gsLst>
                <a:lin ang="135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" name="Oval 14">
                <a:extLst>
                  <a:ext uri="{FF2B5EF4-FFF2-40B4-BE49-F238E27FC236}">
                    <a16:creationId xmlns:a16="http://schemas.microsoft.com/office/drawing/2014/main" id="{174FB743-C6C2-4309-9FE5-493CEAE71D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5651" y="2573293"/>
                <a:ext cx="1601788" cy="1597025"/>
              </a:xfrm>
              <a:prstGeom prst="ellipse">
                <a:avLst/>
              </a:prstGeom>
              <a:noFill/>
              <a:ln w="22225" cap="flat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7DAE98A9-207E-4CBB-9CC1-C85043E2E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7480" y="1286746"/>
              <a:ext cx="1641475" cy="1638300"/>
            </a:xfrm>
            <a:prstGeom prst="ellipse">
              <a:avLst/>
            </a:prstGeom>
            <a:gradFill flip="none" rotWithShape="1">
              <a:gsLst>
                <a:gs pos="21000">
                  <a:schemeClr val="accent1">
                    <a:lumMod val="75000"/>
                  </a:schemeClr>
                </a:gs>
                <a:gs pos="64000">
                  <a:schemeClr val="accent1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Oval 16">
              <a:extLst>
                <a:ext uri="{FF2B5EF4-FFF2-40B4-BE49-F238E27FC236}">
                  <a16:creationId xmlns:a16="http://schemas.microsoft.com/office/drawing/2014/main" id="{CCE32FE0-31E7-46FB-9ABC-049CCEB89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542" y="1153396"/>
              <a:ext cx="1911350" cy="1906588"/>
            </a:xfrm>
            <a:prstGeom prst="ellipse">
              <a:avLst/>
            </a:prstGeom>
            <a:noFill/>
            <a:ln w="22225" cap="flat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Oval 17">
              <a:extLst>
                <a:ext uri="{FF2B5EF4-FFF2-40B4-BE49-F238E27FC236}">
                  <a16:creationId xmlns:a16="http://schemas.microsoft.com/office/drawing/2014/main" id="{06DCBDC4-1875-4E50-96BD-2F5EC92D4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5401" y="4978756"/>
              <a:ext cx="885825" cy="884238"/>
            </a:xfrm>
            <a:prstGeom prst="ellipse">
              <a:avLst/>
            </a:prstGeom>
            <a:gradFill flip="none" rotWithShape="1">
              <a:gsLst>
                <a:gs pos="4000">
                  <a:schemeClr val="accent6">
                    <a:lumMod val="75000"/>
                  </a:schemeClr>
                </a:gs>
                <a:gs pos="99000">
                  <a:schemeClr val="accent6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Oval 18">
              <a:extLst>
                <a:ext uri="{FF2B5EF4-FFF2-40B4-BE49-F238E27FC236}">
                  <a16:creationId xmlns:a16="http://schemas.microsoft.com/office/drawing/2014/main" id="{813B1101-5313-4665-B265-CCB74766E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7873" y="3895397"/>
              <a:ext cx="1149350" cy="1146175"/>
            </a:xfrm>
            <a:prstGeom prst="ellipse">
              <a:avLst/>
            </a:prstGeom>
            <a:gradFill flip="none" rotWithShape="1">
              <a:gsLst>
                <a:gs pos="21000">
                  <a:schemeClr val="accent3">
                    <a:lumMod val="75000"/>
                  </a:schemeClr>
                </a:gs>
                <a:gs pos="64000">
                  <a:schemeClr val="accent3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2F48D50-4C95-405A-AFDF-EC93A221871B}"/>
                </a:ext>
              </a:extLst>
            </p:cNvPr>
            <p:cNvSpPr txBox="1"/>
            <p:nvPr/>
          </p:nvSpPr>
          <p:spPr>
            <a:xfrm>
              <a:off x="6044208" y="5904342"/>
              <a:ext cx="518091" cy="461665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01</a:t>
              </a:r>
              <a:endParaRPr lang="en-IN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6887EB3-43DD-4F45-9CF9-880FE9D30388}"/>
                </a:ext>
              </a:extLst>
            </p:cNvPr>
            <p:cNvSpPr txBox="1"/>
            <p:nvPr/>
          </p:nvSpPr>
          <p:spPr>
            <a:xfrm>
              <a:off x="5289268" y="5190043"/>
              <a:ext cx="518091" cy="461665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02</a:t>
              </a:r>
              <a:endParaRPr lang="en-IN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772CE2C-37A5-4FDD-A3BA-3344AA0737AE}"/>
                </a:ext>
              </a:extLst>
            </p:cNvPr>
            <p:cNvSpPr txBox="1"/>
            <p:nvPr/>
          </p:nvSpPr>
          <p:spPr>
            <a:xfrm>
              <a:off x="6233503" y="4237652"/>
              <a:ext cx="518091" cy="461665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03</a:t>
              </a:r>
              <a:endParaRPr lang="en-IN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94C7B07-3551-4A40-8987-3545A6729C7A}"/>
                </a:ext>
              </a:extLst>
            </p:cNvPr>
            <p:cNvSpPr txBox="1"/>
            <p:nvPr/>
          </p:nvSpPr>
          <p:spPr>
            <a:xfrm>
              <a:off x="4983026" y="3029493"/>
              <a:ext cx="777086" cy="69245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</a:rPr>
                <a:t>04</a:t>
              </a:r>
              <a:endParaRPr lang="en-IN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BACCB1D-224F-4958-8D22-F68BFB9B8B6A}"/>
                </a:ext>
              </a:extLst>
            </p:cNvPr>
            <p:cNvSpPr txBox="1"/>
            <p:nvPr/>
          </p:nvSpPr>
          <p:spPr>
            <a:xfrm>
              <a:off x="6279674" y="1759671"/>
              <a:ext cx="777086" cy="69245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</a:rPr>
                <a:t>05</a:t>
              </a:r>
              <a:endParaRPr lang="en-IN" sz="4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938083E8-F0DA-4D0B-92CB-951FB98AA9A3}"/>
              </a:ext>
            </a:extLst>
          </p:cNvPr>
          <p:cNvSpPr/>
          <p:nvPr/>
        </p:nvSpPr>
        <p:spPr>
          <a:xfrm>
            <a:off x="7330142" y="5633483"/>
            <a:ext cx="167078" cy="16707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688E8B2-E160-4C5D-A71E-E4B89E4DA0BF}"/>
              </a:ext>
            </a:extLst>
          </p:cNvPr>
          <p:cNvSpPr/>
          <p:nvPr/>
        </p:nvSpPr>
        <p:spPr>
          <a:xfrm>
            <a:off x="4442062" y="5026993"/>
            <a:ext cx="167078" cy="16707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021C1DB-41BF-4421-A21A-FA4AFA203655}"/>
              </a:ext>
            </a:extLst>
          </p:cNvPr>
          <p:cNvSpPr/>
          <p:nvPr/>
        </p:nvSpPr>
        <p:spPr>
          <a:xfrm>
            <a:off x="7695902" y="3778991"/>
            <a:ext cx="167078" cy="16707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4DFFA75-1D4E-4D95-961D-51DBED5113F6}"/>
              </a:ext>
            </a:extLst>
          </p:cNvPr>
          <p:cNvSpPr/>
          <p:nvPr/>
        </p:nvSpPr>
        <p:spPr>
          <a:xfrm>
            <a:off x="4325685" y="2524523"/>
            <a:ext cx="167078" cy="1670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26BBF87-8CB8-43F0-8310-72A7955717F2}"/>
              </a:ext>
            </a:extLst>
          </p:cNvPr>
          <p:cNvSpPr/>
          <p:nvPr/>
        </p:nvSpPr>
        <p:spPr>
          <a:xfrm>
            <a:off x="8022473" y="1916554"/>
            <a:ext cx="167078" cy="1670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F7A631C-524E-46ED-922F-4F52EAF5D633}"/>
              </a:ext>
            </a:extLst>
          </p:cNvPr>
          <p:cNvCxnSpPr/>
          <p:nvPr/>
        </p:nvCxnSpPr>
        <p:spPr>
          <a:xfrm>
            <a:off x="7695902" y="5705475"/>
            <a:ext cx="3883482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3F3660B-534D-4171-B708-06A57D693B1E}"/>
              </a:ext>
            </a:extLst>
          </p:cNvPr>
          <p:cNvCxnSpPr>
            <a:cxnSpLocks/>
          </p:cNvCxnSpPr>
          <p:nvPr/>
        </p:nvCxnSpPr>
        <p:spPr>
          <a:xfrm>
            <a:off x="606332" y="5109929"/>
            <a:ext cx="3660868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09CD717-78F9-40E4-AB09-E6E1E046634C}"/>
              </a:ext>
            </a:extLst>
          </p:cNvPr>
          <p:cNvCxnSpPr>
            <a:cxnSpLocks/>
          </p:cNvCxnSpPr>
          <p:nvPr/>
        </p:nvCxnSpPr>
        <p:spPr>
          <a:xfrm>
            <a:off x="7993626" y="3857866"/>
            <a:ext cx="3585758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21BC60C-499B-427A-B016-3AB69F546157}"/>
              </a:ext>
            </a:extLst>
          </p:cNvPr>
          <p:cNvCxnSpPr>
            <a:cxnSpLocks/>
          </p:cNvCxnSpPr>
          <p:nvPr/>
        </p:nvCxnSpPr>
        <p:spPr>
          <a:xfrm>
            <a:off x="606332" y="2592871"/>
            <a:ext cx="3523216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80DCFA10-47C4-4922-934C-F5495FBEF205}"/>
              </a:ext>
            </a:extLst>
          </p:cNvPr>
          <p:cNvCxnSpPr>
            <a:cxnSpLocks/>
          </p:cNvCxnSpPr>
          <p:nvPr/>
        </p:nvCxnSpPr>
        <p:spPr>
          <a:xfrm>
            <a:off x="8347587" y="1994305"/>
            <a:ext cx="323179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EBF17CB-F277-4D0A-BAFA-134A08227E2F}"/>
              </a:ext>
            </a:extLst>
          </p:cNvPr>
          <p:cNvSpPr txBox="1"/>
          <p:nvPr/>
        </p:nvSpPr>
        <p:spPr>
          <a:xfrm>
            <a:off x="8922720" y="5860846"/>
            <a:ext cx="2661848" cy="67330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9F40C7E-09CC-443F-BFE7-463E1208A945}"/>
              </a:ext>
            </a:extLst>
          </p:cNvPr>
          <p:cNvSpPr txBox="1"/>
          <p:nvPr/>
        </p:nvSpPr>
        <p:spPr>
          <a:xfrm>
            <a:off x="8922720" y="5080000"/>
            <a:ext cx="2661848" cy="4635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defRPr/>
            </a:pPr>
            <a:r>
              <a:rPr lang="en-US" b="1" kern="0" dirty="0">
                <a:solidFill>
                  <a:schemeClr val="bg1"/>
                </a:solidFill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B296E60-E4D6-42B0-8DCC-86B09182C735}"/>
              </a:ext>
            </a:extLst>
          </p:cNvPr>
          <p:cNvSpPr txBox="1"/>
          <p:nvPr/>
        </p:nvSpPr>
        <p:spPr>
          <a:xfrm>
            <a:off x="8922720" y="4029214"/>
            <a:ext cx="2661848" cy="67330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BCBD18-C015-4B8C-87C3-96FD8D4A4EF7}"/>
              </a:ext>
            </a:extLst>
          </p:cNvPr>
          <p:cNvSpPr txBox="1"/>
          <p:nvPr/>
        </p:nvSpPr>
        <p:spPr>
          <a:xfrm>
            <a:off x="8922720" y="3248368"/>
            <a:ext cx="2661848" cy="4635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defRPr/>
            </a:pPr>
            <a:r>
              <a:rPr lang="en-US" b="1" kern="0" dirty="0">
                <a:solidFill>
                  <a:schemeClr val="bg1"/>
                </a:solidFill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65CE501-68CB-42DB-BEF3-ECB8749E69F8}"/>
              </a:ext>
            </a:extLst>
          </p:cNvPr>
          <p:cNvSpPr txBox="1"/>
          <p:nvPr/>
        </p:nvSpPr>
        <p:spPr>
          <a:xfrm>
            <a:off x="8922720" y="2150086"/>
            <a:ext cx="2661848" cy="67330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BF0891E-B341-4C42-A21C-E7D63B84848C}"/>
              </a:ext>
            </a:extLst>
          </p:cNvPr>
          <p:cNvSpPr txBox="1"/>
          <p:nvPr/>
        </p:nvSpPr>
        <p:spPr>
          <a:xfrm>
            <a:off x="8922720" y="1369240"/>
            <a:ext cx="2661848" cy="4635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defRPr/>
            </a:pPr>
            <a:r>
              <a:rPr lang="en-US" b="1" kern="0" dirty="0">
                <a:solidFill>
                  <a:schemeClr val="bg1"/>
                </a:solidFill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7AB4EF5-4708-40D0-B1BC-5B5E78BEFECA}"/>
              </a:ext>
            </a:extLst>
          </p:cNvPr>
          <p:cNvSpPr txBox="1"/>
          <p:nvPr/>
        </p:nvSpPr>
        <p:spPr>
          <a:xfrm>
            <a:off x="578820" y="2740692"/>
            <a:ext cx="2661848" cy="67330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4015CC-BDA1-45B4-B6E7-42F01FC228D2}"/>
              </a:ext>
            </a:extLst>
          </p:cNvPr>
          <p:cNvSpPr txBox="1"/>
          <p:nvPr/>
        </p:nvSpPr>
        <p:spPr>
          <a:xfrm>
            <a:off x="578820" y="1959846"/>
            <a:ext cx="2661848" cy="4635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defRPr/>
            </a:pPr>
            <a:r>
              <a:rPr lang="en-US" b="1" kern="0" dirty="0">
                <a:solidFill>
                  <a:schemeClr val="bg1"/>
                </a:solidFill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E901B41-C556-445F-8442-FCDE4607A8A8}"/>
              </a:ext>
            </a:extLst>
          </p:cNvPr>
          <p:cNvSpPr txBox="1"/>
          <p:nvPr/>
        </p:nvSpPr>
        <p:spPr>
          <a:xfrm>
            <a:off x="578820" y="5267992"/>
            <a:ext cx="2661848" cy="67330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bg1"/>
                </a:solidFill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C78F0F1-24CC-4500-81FA-40A0A54B2B6F}"/>
              </a:ext>
            </a:extLst>
          </p:cNvPr>
          <p:cNvSpPr txBox="1"/>
          <p:nvPr/>
        </p:nvSpPr>
        <p:spPr>
          <a:xfrm>
            <a:off x="578820" y="4487146"/>
            <a:ext cx="2661848" cy="4635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defRPr/>
            </a:pPr>
            <a:r>
              <a:rPr lang="en-US" b="1" kern="0" dirty="0">
                <a:solidFill>
                  <a:schemeClr val="bg1"/>
                </a:solidFill>
                <a:cs typeface="Arial" panose="020B0604020202020204" pitchFamily="34" charset="0"/>
              </a:rPr>
              <a:t>Placeholder</a:t>
            </a:r>
          </a:p>
        </p:txBody>
      </p:sp>
      <p:sp>
        <p:nvSpPr>
          <p:cNvPr id="65" name="Graphic 145" descr="Handshake outline">
            <a:extLst>
              <a:ext uri="{FF2B5EF4-FFF2-40B4-BE49-F238E27FC236}">
                <a16:creationId xmlns:a16="http://schemas.microsoft.com/office/drawing/2014/main" id="{22BD4ABA-B9F0-408D-A5CF-1B9C3115C661}"/>
              </a:ext>
            </a:extLst>
          </p:cNvPr>
          <p:cNvSpPr/>
          <p:nvPr/>
        </p:nvSpPr>
        <p:spPr>
          <a:xfrm>
            <a:off x="7733087" y="4967088"/>
            <a:ext cx="745850" cy="459171"/>
          </a:xfrm>
          <a:custGeom>
            <a:avLst/>
            <a:gdLst>
              <a:gd name="connsiteX0" fmla="*/ 738562 w 745850"/>
              <a:gd name="connsiteY0" fmla="*/ 166015 h 459171"/>
              <a:gd name="connsiteX1" fmla="*/ 647052 w 745850"/>
              <a:gd name="connsiteY1" fmla="*/ 13767 h 459171"/>
              <a:gd name="connsiteX2" fmla="*/ 638954 w 745850"/>
              <a:gd name="connsiteY2" fmla="*/ 0 h 459171"/>
              <a:gd name="connsiteX3" fmla="*/ 625187 w 745850"/>
              <a:gd name="connsiteY3" fmla="*/ 8908 h 459171"/>
              <a:gd name="connsiteX4" fmla="*/ 563640 w 745850"/>
              <a:gd name="connsiteY4" fmla="*/ 46970 h 459171"/>
              <a:gd name="connsiteX5" fmla="*/ 548253 w 745850"/>
              <a:gd name="connsiteY5" fmla="*/ 66406 h 459171"/>
              <a:gd name="connsiteX6" fmla="*/ 549063 w 745850"/>
              <a:gd name="connsiteY6" fmla="*/ 84222 h 459171"/>
              <a:gd name="connsiteX7" fmla="*/ 497234 w 745850"/>
              <a:gd name="connsiteY7" fmla="*/ 93130 h 459171"/>
              <a:gd name="connsiteX8" fmla="*/ 425159 w 745850"/>
              <a:gd name="connsiteY8" fmla="*/ 80983 h 459171"/>
              <a:gd name="connsiteX9" fmla="*/ 389527 w 745850"/>
              <a:gd name="connsiteY9" fmla="*/ 72884 h 459171"/>
              <a:gd name="connsiteX10" fmla="*/ 387907 w 745850"/>
              <a:gd name="connsiteY10" fmla="*/ 72884 h 459171"/>
              <a:gd name="connsiteX11" fmla="*/ 387907 w 745850"/>
              <a:gd name="connsiteY11" fmla="*/ 72884 h 459171"/>
              <a:gd name="connsiteX12" fmla="*/ 386288 w 745850"/>
              <a:gd name="connsiteY12" fmla="*/ 72884 h 459171"/>
              <a:gd name="connsiteX13" fmla="*/ 384668 w 745850"/>
              <a:gd name="connsiteY13" fmla="*/ 72884 h 459171"/>
              <a:gd name="connsiteX14" fmla="*/ 383048 w 745850"/>
              <a:gd name="connsiteY14" fmla="*/ 72884 h 459171"/>
              <a:gd name="connsiteX15" fmla="*/ 378999 w 745850"/>
              <a:gd name="connsiteY15" fmla="*/ 72884 h 459171"/>
              <a:gd name="connsiteX16" fmla="*/ 378999 w 745850"/>
              <a:gd name="connsiteY16" fmla="*/ 72884 h 459171"/>
              <a:gd name="connsiteX17" fmla="*/ 342557 w 745850"/>
              <a:gd name="connsiteY17" fmla="*/ 89081 h 459171"/>
              <a:gd name="connsiteX18" fmla="*/ 336078 w 745850"/>
              <a:gd name="connsiteY18" fmla="*/ 96369 h 459171"/>
              <a:gd name="connsiteX19" fmla="*/ 302875 w 745850"/>
              <a:gd name="connsiteY19" fmla="*/ 89891 h 459171"/>
              <a:gd name="connsiteX20" fmla="*/ 296397 w 745850"/>
              <a:gd name="connsiteY20" fmla="*/ 89891 h 459171"/>
              <a:gd name="connsiteX21" fmla="*/ 282630 w 745850"/>
              <a:gd name="connsiteY21" fmla="*/ 90701 h 459171"/>
              <a:gd name="connsiteX22" fmla="*/ 251046 w 745850"/>
              <a:gd name="connsiteY22" fmla="*/ 92320 h 459171"/>
              <a:gd name="connsiteX23" fmla="*/ 199217 w 745850"/>
              <a:gd name="connsiteY23" fmla="*/ 81793 h 459171"/>
              <a:gd name="connsiteX24" fmla="*/ 199217 w 745850"/>
              <a:gd name="connsiteY24" fmla="*/ 66406 h 459171"/>
              <a:gd name="connsiteX25" fmla="*/ 183831 w 745850"/>
              <a:gd name="connsiteY25" fmla="*/ 46970 h 459171"/>
              <a:gd name="connsiteX26" fmla="*/ 123094 w 745850"/>
              <a:gd name="connsiteY26" fmla="*/ 8908 h 459171"/>
              <a:gd name="connsiteX27" fmla="*/ 109327 w 745850"/>
              <a:gd name="connsiteY27" fmla="*/ 0 h 459171"/>
              <a:gd name="connsiteX28" fmla="*/ 101228 w 745850"/>
              <a:gd name="connsiteY28" fmla="*/ 13767 h 459171"/>
              <a:gd name="connsiteX29" fmla="*/ 8098 w 745850"/>
              <a:gd name="connsiteY29" fmla="*/ 166015 h 459171"/>
              <a:gd name="connsiteX30" fmla="*/ 0 w 745850"/>
              <a:gd name="connsiteY30" fmla="*/ 179782 h 459171"/>
              <a:gd name="connsiteX31" fmla="*/ 13767 w 745850"/>
              <a:gd name="connsiteY31" fmla="*/ 187880 h 459171"/>
              <a:gd name="connsiteX32" fmla="*/ 76124 w 745850"/>
              <a:gd name="connsiteY32" fmla="*/ 225942 h 459171"/>
              <a:gd name="connsiteX33" fmla="*/ 111756 w 745850"/>
              <a:gd name="connsiteY33" fmla="*/ 224322 h 459171"/>
              <a:gd name="connsiteX34" fmla="*/ 164395 w 745850"/>
              <a:gd name="connsiteY34" fmla="*/ 285869 h 459171"/>
              <a:gd name="connsiteX35" fmla="*/ 165205 w 745850"/>
              <a:gd name="connsiteY35" fmla="*/ 287489 h 459171"/>
              <a:gd name="connsiteX36" fmla="*/ 166824 w 745850"/>
              <a:gd name="connsiteY36" fmla="*/ 288298 h 459171"/>
              <a:gd name="connsiteX37" fmla="*/ 166824 w 745850"/>
              <a:gd name="connsiteY37" fmla="*/ 288298 h 459171"/>
              <a:gd name="connsiteX38" fmla="*/ 155487 w 745850"/>
              <a:gd name="connsiteY38" fmla="*/ 301256 h 459171"/>
              <a:gd name="connsiteX39" fmla="*/ 158726 w 745850"/>
              <a:gd name="connsiteY39" fmla="*/ 357944 h 459171"/>
              <a:gd name="connsiteX40" fmla="*/ 158726 w 745850"/>
              <a:gd name="connsiteY40" fmla="*/ 357944 h 459171"/>
              <a:gd name="connsiteX41" fmla="*/ 158726 w 745850"/>
              <a:gd name="connsiteY41" fmla="*/ 357944 h 459171"/>
              <a:gd name="connsiteX42" fmla="*/ 184641 w 745850"/>
              <a:gd name="connsiteY42" fmla="*/ 367661 h 459171"/>
              <a:gd name="connsiteX43" fmla="*/ 189500 w 745850"/>
              <a:gd name="connsiteY43" fmla="*/ 367661 h 459171"/>
              <a:gd name="connsiteX44" fmla="*/ 204886 w 745850"/>
              <a:gd name="connsiteY44" fmla="*/ 361993 h 459171"/>
              <a:gd name="connsiteX45" fmla="*/ 217843 w 745850"/>
              <a:gd name="connsiteY45" fmla="*/ 387907 h 459171"/>
              <a:gd name="connsiteX46" fmla="*/ 217843 w 745850"/>
              <a:gd name="connsiteY46" fmla="*/ 387907 h 459171"/>
              <a:gd name="connsiteX47" fmla="*/ 217843 w 745850"/>
              <a:gd name="connsiteY47" fmla="*/ 387907 h 459171"/>
              <a:gd name="connsiteX48" fmla="*/ 243758 w 745850"/>
              <a:gd name="connsiteY48" fmla="*/ 397625 h 459171"/>
              <a:gd name="connsiteX49" fmla="*/ 246997 w 745850"/>
              <a:gd name="connsiteY49" fmla="*/ 397625 h 459171"/>
              <a:gd name="connsiteX50" fmla="*/ 259145 w 745850"/>
              <a:gd name="connsiteY50" fmla="*/ 395196 h 459171"/>
              <a:gd name="connsiteX51" fmla="*/ 271292 w 745850"/>
              <a:gd name="connsiteY51" fmla="*/ 418681 h 459171"/>
              <a:gd name="connsiteX52" fmla="*/ 271292 w 745850"/>
              <a:gd name="connsiteY52" fmla="*/ 418681 h 459171"/>
              <a:gd name="connsiteX53" fmla="*/ 271292 w 745850"/>
              <a:gd name="connsiteY53" fmla="*/ 418681 h 459171"/>
              <a:gd name="connsiteX54" fmla="*/ 293967 w 745850"/>
              <a:gd name="connsiteY54" fmla="*/ 427589 h 459171"/>
              <a:gd name="connsiteX55" fmla="*/ 298016 w 745850"/>
              <a:gd name="connsiteY55" fmla="*/ 427589 h 459171"/>
              <a:gd name="connsiteX56" fmla="*/ 313403 w 745850"/>
              <a:gd name="connsiteY56" fmla="*/ 422730 h 459171"/>
              <a:gd name="connsiteX57" fmla="*/ 323121 w 745850"/>
              <a:gd name="connsiteY57" fmla="*/ 438116 h 459171"/>
              <a:gd name="connsiteX58" fmla="*/ 346606 w 745850"/>
              <a:gd name="connsiteY58" fmla="*/ 446215 h 459171"/>
              <a:gd name="connsiteX59" fmla="*/ 348226 w 745850"/>
              <a:gd name="connsiteY59" fmla="*/ 446215 h 459171"/>
              <a:gd name="connsiteX60" fmla="*/ 349845 w 745850"/>
              <a:gd name="connsiteY60" fmla="*/ 446215 h 459171"/>
              <a:gd name="connsiteX61" fmla="*/ 363612 w 745850"/>
              <a:gd name="connsiteY61" fmla="*/ 440546 h 459171"/>
              <a:gd name="connsiteX62" fmla="*/ 364422 w 745850"/>
              <a:gd name="connsiteY62" fmla="*/ 441356 h 459171"/>
              <a:gd name="connsiteX63" fmla="*/ 375760 w 745850"/>
              <a:gd name="connsiteY63" fmla="*/ 450264 h 459171"/>
              <a:gd name="connsiteX64" fmla="*/ 376570 w 745850"/>
              <a:gd name="connsiteY64" fmla="*/ 451074 h 459171"/>
              <a:gd name="connsiteX65" fmla="*/ 377379 w 745850"/>
              <a:gd name="connsiteY65" fmla="*/ 451884 h 459171"/>
              <a:gd name="connsiteX66" fmla="*/ 401674 w 745850"/>
              <a:gd name="connsiteY66" fmla="*/ 459172 h 459171"/>
              <a:gd name="connsiteX67" fmla="*/ 406533 w 745850"/>
              <a:gd name="connsiteY67" fmla="*/ 459172 h 459171"/>
              <a:gd name="connsiteX68" fmla="*/ 448644 w 745850"/>
              <a:gd name="connsiteY68" fmla="*/ 423540 h 459171"/>
              <a:gd name="connsiteX69" fmla="*/ 485896 w 745850"/>
              <a:gd name="connsiteY69" fmla="*/ 388717 h 459171"/>
              <a:gd name="connsiteX70" fmla="*/ 523148 w 745850"/>
              <a:gd name="connsiteY70" fmla="*/ 353085 h 459171"/>
              <a:gd name="connsiteX71" fmla="*/ 526388 w 745850"/>
              <a:gd name="connsiteY71" fmla="*/ 353085 h 459171"/>
              <a:gd name="connsiteX72" fmla="*/ 570118 w 745850"/>
              <a:gd name="connsiteY72" fmla="*/ 302066 h 459171"/>
              <a:gd name="connsiteX73" fmla="*/ 570118 w 745850"/>
              <a:gd name="connsiteY73" fmla="*/ 296397 h 459171"/>
              <a:gd name="connsiteX74" fmla="*/ 576597 w 745850"/>
              <a:gd name="connsiteY74" fmla="*/ 288298 h 459171"/>
              <a:gd name="connsiteX75" fmla="*/ 632475 w 745850"/>
              <a:gd name="connsiteY75" fmla="*/ 223512 h 459171"/>
              <a:gd name="connsiteX76" fmla="*/ 669727 w 745850"/>
              <a:gd name="connsiteY76" fmla="*/ 225132 h 459171"/>
              <a:gd name="connsiteX77" fmla="*/ 732084 w 745850"/>
              <a:gd name="connsiteY77" fmla="*/ 187070 h 459171"/>
              <a:gd name="connsiteX78" fmla="*/ 745851 w 745850"/>
              <a:gd name="connsiteY78" fmla="*/ 178972 h 459171"/>
              <a:gd name="connsiteX79" fmla="*/ 738562 w 745850"/>
              <a:gd name="connsiteY79" fmla="*/ 166015 h 459171"/>
              <a:gd name="connsiteX80" fmla="*/ 84222 w 745850"/>
              <a:gd name="connsiteY80" fmla="*/ 212175 h 459171"/>
              <a:gd name="connsiteX81" fmla="*/ 21865 w 745850"/>
              <a:gd name="connsiteY81" fmla="*/ 174113 h 459171"/>
              <a:gd name="connsiteX82" fmla="*/ 114186 w 745850"/>
              <a:gd name="connsiteY82" fmla="*/ 21865 h 459171"/>
              <a:gd name="connsiteX83" fmla="*/ 175732 w 745850"/>
              <a:gd name="connsiteY83" fmla="*/ 59927 h 459171"/>
              <a:gd name="connsiteX84" fmla="*/ 183021 w 745850"/>
              <a:gd name="connsiteY84" fmla="*/ 77743 h 459171"/>
              <a:gd name="connsiteX85" fmla="*/ 178162 w 745850"/>
              <a:gd name="connsiteY85" fmla="*/ 85842 h 459171"/>
              <a:gd name="connsiteX86" fmla="*/ 107707 w 745850"/>
              <a:gd name="connsiteY86" fmla="*/ 202457 h 459171"/>
              <a:gd name="connsiteX87" fmla="*/ 102848 w 745850"/>
              <a:gd name="connsiteY87" fmla="*/ 209745 h 459171"/>
              <a:gd name="connsiteX88" fmla="*/ 92320 w 745850"/>
              <a:gd name="connsiteY88" fmla="*/ 213794 h 459171"/>
              <a:gd name="connsiteX89" fmla="*/ 84222 w 745850"/>
              <a:gd name="connsiteY89" fmla="*/ 212175 h 459171"/>
              <a:gd name="connsiteX90" fmla="*/ 187880 w 745850"/>
              <a:gd name="connsiteY90" fmla="*/ 351465 h 459171"/>
              <a:gd name="connsiteX91" fmla="*/ 185450 w 745850"/>
              <a:gd name="connsiteY91" fmla="*/ 351465 h 459171"/>
              <a:gd name="connsiteX92" fmla="*/ 161965 w 745850"/>
              <a:gd name="connsiteY92" fmla="*/ 327170 h 459171"/>
              <a:gd name="connsiteX93" fmla="*/ 167634 w 745850"/>
              <a:gd name="connsiteY93" fmla="*/ 311783 h 459171"/>
              <a:gd name="connsiteX94" fmla="*/ 210555 w 745850"/>
              <a:gd name="connsiteY94" fmla="*/ 263194 h 459171"/>
              <a:gd name="connsiteX95" fmla="*/ 229181 w 745850"/>
              <a:gd name="connsiteY95" fmla="*/ 255096 h 459171"/>
              <a:gd name="connsiteX96" fmla="*/ 244568 w 745850"/>
              <a:gd name="connsiteY96" fmla="*/ 260764 h 459171"/>
              <a:gd name="connsiteX97" fmla="*/ 246997 w 745850"/>
              <a:gd name="connsiteY97" fmla="*/ 294777 h 459171"/>
              <a:gd name="connsiteX98" fmla="*/ 204076 w 745850"/>
              <a:gd name="connsiteY98" fmla="*/ 343367 h 459171"/>
              <a:gd name="connsiteX99" fmla="*/ 187880 w 745850"/>
              <a:gd name="connsiteY99" fmla="*/ 351465 h 459171"/>
              <a:gd name="connsiteX100" fmla="*/ 247807 w 745850"/>
              <a:gd name="connsiteY100" fmla="*/ 382238 h 459171"/>
              <a:gd name="connsiteX101" fmla="*/ 245378 w 745850"/>
              <a:gd name="connsiteY101" fmla="*/ 382238 h 459171"/>
              <a:gd name="connsiteX102" fmla="*/ 221893 w 745850"/>
              <a:gd name="connsiteY102" fmla="*/ 357944 h 459171"/>
              <a:gd name="connsiteX103" fmla="*/ 227561 w 745850"/>
              <a:gd name="connsiteY103" fmla="*/ 342557 h 459171"/>
              <a:gd name="connsiteX104" fmla="*/ 264813 w 745850"/>
              <a:gd name="connsiteY104" fmla="*/ 299636 h 459171"/>
              <a:gd name="connsiteX105" fmla="*/ 283440 w 745850"/>
              <a:gd name="connsiteY105" fmla="*/ 291538 h 459171"/>
              <a:gd name="connsiteX106" fmla="*/ 298826 w 745850"/>
              <a:gd name="connsiteY106" fmla="*/ 297207 h 459171"/>
              <a:gd name="connsiteX107" fmla="*/ 301256 w 745850"/>
              <a:gd name="connsiteY107" fmla="*/ 331219 h 459171"/>
              <a:gd name="connsiteX108" fmla="*/ 264004 w 745850"/>
              <a:gd name="connsiteY108" fmla="*/ 374140 h 459171"/>
              <a:gd name="connsiteX109" fmla="*/ 247807 w 745850"/>
              <a:gd name="connsiteY109" fmla="*/ 382238 h 459171"/>
              <a:gd name="connsiteX110" fmla="*/ 247807 w 745850"/>
              <a:gd name="connsiteY110" fmla="*/ 382238 h 459171"/>
              <a:gd name="connsiteX111" fmla="*/ 298826 w 745850"/>
              <a:gd name="connsiteY111" fmla="*/ 412202 h 459171"/>
              <a:gd name="connsiteX112" fmla="*/ 296397 w 745850"/>
              <a:gd name="connsiteY112" fmla="*/ 412202 h 459171"/>
              <a:gd name="connsiteX113" fmla="*/ 283440 w 745850"/>
              <a:gd name="connsiteY113" fmla="*/ 407343 h 459171"/>
              <a:gd name="connsiteX114" fmla="*/ 281820 w 745850"/>
              <a:gd name="connsiteY114" fmla="*/ 378999 h 459171"/>
              <a:gd name="connsiteX115" fmla="*/ 319072 w 745850"/>
              <a:gd name="connsiteY115" fmla="*/ 336078 h 459171"/>
              <a:gd name="connsiteX116" fmla="*/ 334459 w 745850"/>
              <a:gd name="connsiteY116" fmla="*/ 329600 h 459171"/>
              <a:gd name="connsiteX117" fmla="*/ 347416 w 745850"/>
              <a:gd name="connsiteY117" fmla="*/ 334459 h 459171"/>
              <a:gd name="connsiteX118" fmla="*/ 349035 w 745850"/>
              <a:gd name="connsiteY118" fmla="*/ 362803 h 459171"/>
              <a:gd name="connsiteX119" fmla="*/ 311783 w 745850"/>
              <a:gd name="connsiteY119" fmla="*/ 405723 h 459171"/>
              <a:gd name="connsiteX120" fmla="*/ 298826 w 745850"/>
              <a:gd name="connsiteY120" fmla="*/ 412202 h 459171"/>
              <a:gd name="connsiteX121" fmla="*/ 298826 w 745850"/>
              <a:gd name="connsiteY121" fmla="*/ 412202 h 459171"/>
              <a:gd name="connsiteX122" fmla="*/ 348226 w 745850"/>
              <a:gd name="connsiteY122" fmla="*/ 431638 h 459171"/>
              <a:gd name="connsiteX123" fmla="*/ 336078 w 745850"/>
              <a:gd name="connsiteY123" fmla="*/ 427589 h 459171"/>
              <a:gd name="connsiteX124" fmla="*/ 334459 w 745850"/>
              <a:gd name="connsiteY124" fmla="*/ 404914 h 459171"/>
              <a:gd name="connsiteX125" fmla="*/ 366042 w 745850"/>
              <a:gd name="connsiteY125" fmla="*/ 368471 h 459171"/>
              <a:gd name="connsiteX126" fmla="*/ 378189 w 745850"/>
              <a:gd name="connsiteY126" fmla="*/ 362803 h 459171"/>
              <a:gd name="connsiteX127" fmla="*/ 388717 w 745850"/>
              <a:gd name="connsiteY127" fmla="*/ 366852 h 459171"/>
              <a:gd name="connsiteX128" fmla="*/ 390337 w 745850"/>
              <a:gd name="connsiteY128" fmla="*/ 389527 h 459171"/>
              <a:gd name="connsiteX129" fmla="*/ 358753 w 745850"/>
              <a:gd name="connsiteY129" fmla="*/ 425969 h 459171"/>
              <a:gd name="connsiteX130" fmla="*/ 348226 w 745850"/>
              <a:gd name="connsiteY130" fmla="*/ 431638 h 459171"/>
              <a:gd name="connsiteX131" fmla="*/ 348226 w 745850"/>
              <a:gd name="connsiteY131" fmla="*/ 431638 h 459171"/>
              <a:gd name="connsiteX132" fmla="*/ 526388 w 745850"/>
              <a:gd name="connsiteY132" fmla="*/ 336888 h 459171"/>
              <a:gd name="connsiteX133" fmla="*/ 523148 w 745850"/>
              <a:gd name="connsiteY133" fmla="*/ 336888 h 459171"/>
              <a:gd name="connsiteX134" fmla="*/ 509381 w 745850"/>
              <a:gd name="connsiteY134" fmla="*/ 333649 h 459171"/>
              <a:gd name="connsiteX135" fmla="*/ 510191 w 745850"/>
              <a:gd name="connsiteY135" fmla="*/ 338508 h 459171"/>
              <a:gd name="connsiteX136" fmla="*/ 481037 w 745850"/>
              <a:gd name="connsiteY136" fmla="*/ 373330 h 459171"/>
              <a:gd name="connsiteX137" fmla="*/ 481037 w 745850"/>
              <a:gd name="connsiteY137" fmla="*/ 373330 h 459171"/>
              <a:gd name="connsiteX138" fmla="*/ 472939 w 745850"/>
              <a:gd name="connsiteY138" fmla="*/ 372520 h 459171"/>
              <a:gd name="connsiteX139" fmla="*/ 472939 w 745850"/>
              <a:gd name="connsiteY139" fmla="*/ 373330 h 459171"/>
              <a:gd name="connsiteX140" fmla="*/ 443785 w 745850"/>
              <a:gd name="connsiteY140" fmla="*/ 408153 h 459171"/>
              <a:gd name="connsiteX141" fmla="*/ 443785 w 745850"/>
              <a:gd name="connsiteY141" fmla="*/ 408153 h 459171"/>
              <a:gd name="connsiteX142" fmla="*/ 435687 w 745850"/>
              <a:gd name="connsiteY142" fmla="*/ 407343 h 459171"/>
              <a:gd name="connsiteX143" fmla="*/ 435687 w 745850"/>
              <a:gd name="connsiteY143" fmla="*/ 408153 h 459171"/>
              <a:gd name="connsiteX144" fmla="*/ 406533 w 745850"/>
              <a:gd name="connsiteY144" fmla="*/ 442975 h 459171"/>
              <a:gd name="connsiteX145" fmla="*/ 406533 w 745850"/>
              <a:gd name="connsiteY145" fmla="*/ 442975 h 459171"/>
              <a:gd name="connsiteX146" fmla="*/ 404104 w 745850"/>
              <a:gd name="connsiteY146" fmla="*/ 442975 h 459171"/>
              <a:gd name="connsiteX147" fmla="*/ 387097 w 745850"/>
              <a:gd name="connsiteY147" fmla="*/ 438116 h 459171"/>
              <a:gd name="connsiteX148" fmla="*/ 376570 w 745850"/>
              <a:gd name="connsiteY148" fmla="*/ 430018 h 459171"/>
              <a:gd name="connsiteX149" fmla="*/ 402484 w 745850"/>
              <a:gd name="connsiteY149" fmla="*/ 400055 h 459171"/>
              <a:gd name="connsiteX150" fmla="*/ 399245 w 745850"/>
              <a:gd name="connsiteY150" fmla="*/ 354704 h 459171"/>
              <a:gd name="connsiteX151" fmla="*/ 378189 w 745850"/>
              <a:gd name="connsiteY151" fmla="*/ 346606 h 459171"/>
              <a:gd name="connsiteX152" fmla="*/ 370091 w 745850"/>
              <a:gd name="connsiteY152" fmla="*/ 347416 h 459171"/>
              <a:gd name="connsiteX153" fmla="*/ 357944 w 745850"/>
              <a:gd name="connsiteY153" fmla="*/ 322311 h 459171"/>
              <a:gd name="connsiteX154" fmla="*/ 333649 w 745850"/>
              <a:gd name="connsiteY154" fmla="*/ 313403 h 459171"/>
              <a:gd name="connsiteX155" fmla="*/ 333649 w 745850"/>
              <a:gd name="connsiteY155" fmla="*/ 313403 h 459171"/>
              <a:gd name="connsiteX156" fmla="*/ 322311 w 745850"/>
              <a:gd name="connsiteY156" fmla="*/ 315023 h 459171"/>
              <a:gd name="connsiteX157" fmla="*/ 308544 w 745850"/>
              <a:gd name="connsiteY157" fmla="*/ 285059 h 459171"/>
              <a:gd name="connsiteX158" fmla="*/ 282630 w 745850"/>
              <a:gd name="connsiteY158" fmla="*/ 275341 h 459171"/>
              <a:gd name="connsiteX159" fmla="*/ 282630 w 745850"/>
              <a:gd name="connsiteY159" fmla="*/ 275341 h 459171"/>
              <a:gd name="connsiteX160" fmla="*/ 268053 w 745850"/>
              <a:gd name="connsiteY160" fmla="*/ 277771 h 459171"/>
              <a:gd name="connsiteX161" fmla="*/ 254286 w 745850"/>
              <a:gd name="connsiteY161" fmla="*/ 248617 h 459171"/>
              <a:gd name="connsiteX162" fmla="*/ 228371 w 745850"/>
              <a:gd name="connsiteY162" fmla="*/ 238899 h 459171"/>
              <a:gd name="connsiteX163" fmla="*/ 228371 w 745850"/>
              <a:gd name="connsiteY163" fmla="*/ 238899 h 459171"/>
              <a:gd name="connsiteX164" fmla="*/ 197598 w 745850"/>
              <a:gd name="connsiteY164" fmla="*/ 252666 h 459171"/>
              <a:gd name="connsiteX165" fmla="*/ 176542 w 745850"/>
              <a:gd name="connsiteY165" fmla="*/ 276961 h 459171"/>
              <a:gd name="connsiteX166" fmla="*/ 175732 w 745850"/>
              <a:gd name="connsiteY166" fmla="*/ 276151 h 459171"/>
              <a:gd name="connsiteX167" fmla="*/ 120664 w 745850"/>
              <a:gd name="connsiteY167" fmla="*/ 212175 h 459171"/>
              <a:gd name="connsiteX168" fmla="*/ 191119 w 745850"/>
              <a:gd name="connsiteY168" fmla="*/ 95560 h 459171"/>
              <a:gd name="connsiteX169" fmla="*/ 249427 w 745850"/>
              <a:gd name="connsiteY169" fmla="*/ 107707 h 459171"/>
              <a:gd name="connsiteX170" fmla="*/ 296397 w 745850"/>
              <a:gd name="connsiteY170" fmla="*/ 104468 h 459171"/>
              <a:gd name="connsiteX171" fmla="*/ 301256 w 745850"/>
              <a:gd name="connsiteY171" fmla="*/ 104468 h 459171"/>
              <a:gd name="connsiteX172" fmla="*/ 322311 w 745850"/>
              <a:gd name="connsiteY172" fmla="*/ 107707 h 459171"/>
              <a:gd name="connsiteX173" fmla="*/ 277771 w 745850"/>
              <a:gd name="connsiteY173" fmla="*/ 160346 h 459171"/>
              <a:gd name="connsiteX174" fmla="*/ 265623 w 745850"/>
              <a:gd name="connsiteY174" fmla="*/ 195978 h 459171"/>
              <a:gd name="connsiteX175" fmla="*/ 282630 w 745850"/>
              <a:gd name="connsiteY175" fmla="*/ 229181 h 459171"/>
              <a:gd name="connsiteX176" fmla="*/ 282630 w 745850"/>
              <a:gd name="connsiteY176" fmla="*/ 229181 h 459171"/>
              <a:gd name="connsiteX177" fmla="*/ 282630 w 745850"/>
              <a:gd name="connsiteY177" fmla="*/ 229181 h 459171"/>
              <a:gd name="connsiteX178" fmla="*/ 314213 w 745850"/>
              <a:gd name="connsiteY178" fmla="*/ 240519 h 459171"/>
              <a:gd name="connsiteX179" fmla="*/ 318262 w 745850"/>
              <a:gd name="connsiteY179" fmla="*/ 240519 h 459171"/>
              <a:gd name="connsiteX180" fmla="*/ 351465 w 745850"/>
              <a:gd name="connsiteY180" fmla="*/ 223512 h 459171"/>
              <a:gd name="connsiteX181" fmla="*/ 406533 w 745850"/>
              <a:gd name="connsiteY181" fmla="*/ 160346 h 459171"/>
              <a:gd name="connsiteX182" fmla="*/ 406533 w 745850"/>
              <a:gd name="connsiteY182" fmla="*/ 160346 h 459171"/>
              <a:gd name="connsiteX183" fmla="*/ 415441 w 745850"/>
              <a:gd name="connsiteY183" fmla="*/ 168444 h 459171"/>
              <a:gd name="connsiteX184" fmla="*/ 545824 w 745850"/>
              <a:gd name="connsiteY184" fmla="*/ 280200 h 459171"/>
              <a:gd name="connsiteX185" fmla="*/ 554732 w 745850"/>
              <a:gd name="connsiteY185" fmla="*/ 300446 h 459171"/>
              <a:gd name="connsiteX186" fmla="*/ 554732 w 745850"/>
              <a:gd name="connsiteY186" fmla="*/ 303685 h 459171"/>
              <a:gd name="connsiteX187" fmla="*/ 526388 w 745850"/>
              <a:gd name="connsiteY187" fmla="*/ 336888 h 459171"/>
              <a:gd name="connsiteX188" fmla="*/ 526388 w 745850"/>
              <a:gd name="connsiteY188" fmla="*/ 336888 h 459171"/>
              <a:gd name="connsiteX189" fmla="*/ 566069 w 745850"/>
              <a:gd name="connsiteY189" fmla="*/ 277771 h 459171"/>
              <a:gd name="connsiteX190" fmla="*/ 557161 w 745850"/>
              <a:gd name="connsiteY190" fmla="*/ 267243 h 459171"/>
              <a:gd name="connsiteX191" fmla="*/ 405723 w 745850"/>
              <a:gd name="connsiteY191" fmla="*/ 136861 h 459171"/>
              <a:gd name="connsiteX192" fmla="*/ 339318 w 745850"/>
              <a:gd name="connsiteY192" fmla="*/ 212985 h 459171"/>
              <a:gd name="connsiteX193" fmla="*/ 317452 w 745850"/>
              <a:gd name="connsiteY193" fmla="*/ 224322 h 459171"/>
              <a:gd name="connsiteX194" fmla="*/ 315023 w 745850"/>
              <a:gd name="connsiteY194" fmla="*/ 224322 h 459171"/>
              <a:gd name="connsiteX195" fmla="*/ 293157 w 745850"/>
              <a:gd name="connsiteY195" fmla="*/ 216224 h 459171"/>
              <a:gd name="connsiteX196" fmla="*/ 289108 w 745850"/>
              <a:gd name="connsiteY196" fmla="*/ 171683 h 459171"/>
              <a:gd name="connsiteX197" fmla="*/ 289918 w 745850"/>
              <a:gd name="connsiteY197" fmla="*/ 170874 h 459171"/>
              <a:gd name="connsiteX198" fmla="*/ 353894 w 745850"/>
              <a:gd name="connsiteY198" fmla="*/ 97989 h 459171"/>
              <a:gd name="connsiteX199" fmla="*/ 378189 w 745850"/>
              <a:gd name="connsiteY199" fmla="*/ 87461 h 459171"/>
              <a:gd name="connsiteX200" fmla="*/ 381429 w 745850"/>
              <a:gd name="connsiteY200" fmla="*/ 87461 h 459171"/>
              <a:gd name="connsiteX201" fmla="*/ 385478 w 745850"/>
              <a:gd name="connsiteY201" fmla="*/ 88271 h 459171"/>
              <a:gd name="connsiteX202" fmla="*/ 496424 w 745850"/>
              <a:gd name="connsiteY202" fmla="*/ 108517 h 459171"/>
              <a:gd name="connsiteX203" fmla="*/ 555541 w 745850"/>
              <a:gd name="connsiteY203" fmla="*/ 97989 h 459171"/>
              <a:gd name="connsiteX204" fmla="*/ 602511 w 745850"/>
              <a:gd name="connsiteY204" fmla="*/ 174113 h 459171"/>
              <a:gd name="connsiteX205" fmla="*/ 624377 w 745850"/>
              <a:gd name="connsiteY205" fmla="*/ 210555 h 459171"/>
              <a:gd name="connsiteX206" fmla="*/ 566069 w 745850"/>
              <a:gd name="connsiteY206" fmla="*/ 277771 h 459171"/>
              <a:gd name="connsiteX207" fmla="*/ 662439 w 745850"/>
              <a:gd name="connsiteY207" fmla="*/ 212175 h 459171"/>
              <a:gd name="connsiteX208" fmla="*/ 654340 w 745850"/>
              <a:gd name="connsiteY208" fmla="*/ 214604 h 459171"/>
              <a:gd name="connsiteX209" fmla="*/ 643003 w 745850"/>
              <a:gd name="connsiteY209" fmla="*/ 209745 h 459171"/>
              <a:gd name="connsiteX210" fmla="*/ 638144 w 745850"/>
              <a:gd name="connsiteY210" fmla="*/ 201647 h 459171"/>
              <a:gd name="connsiteX211" fmla="*/ 616278 w 745850"/>
              <a:gd name="connsiteY211" fmla="*/ 166015 h 459171"/>
              <a:gd name="connsiteX212" fmla="*/ 565259 w 745850"/>
              <a:gd name="connsiteY212" fmla="*/ 81793 h 459171"/>
              <a:gd name="connsiteX213" fmla="*/ 569308 w 745850"/>
              <a:gd name="connsiteY213" fmla="*/ 60737 h 459171"/>
              <a:gd name="connsiteX214" fmla="*/ 570928 w 745850"/>
              <a:gd name="connsiteY214" fmla="*/ 59927 h 459171"/>
              <a:gd name="connsiteX215" fmla="*/ 633285 w 745850"/>
              <a:gd name="connsiteY215" fmla="*/ 21865 h 459171"/>
              <a:gd name="connsiteX216" fmla="*/ 724795 w 745850"/>
              <a:gd name="connsiteY216" fmla="*/ 174113 h 459171"/>
              <a:gd name="connsiteX217" fmla="*/ 662439 w 745850"/>
              <a:gd name="connsiteY217" fmla="*/ 212175 h 459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</a:cxnLst>
            <a:rect l="l" t="t" r="r" b="b"/>
            <a:pathLst>
              <a:path w="745850" h="459171">
                <a:moveTo>
                  <a:pt x="738562" y="166015"/>
                </a:moveTo>
                <a:lnTo>
                  <a:pt x="647052" y="13767"/>
                </a:lnTo>
                <a:lnTo>
                  <a:pt x="638954" y="0"/>
                </a:lnTo>
                <a:lnTo>
                  <a:pt x="625187" y="8908"/>
                </a:lnTo>
                <a:lnTo>
                  <a:pt x="563640" y="46970"/>
                </a:lnTo>
                <a:cubicBezTo>
                  <a:pt x="556351" y="51019"/>
                  <a:pt x="550682" y="58308"/>
                  <a:pt x="548253" y="66406"/>
                </a:cubicBezTo>
                <a:cubicBezTo>
                  <a:pt x="546633" y="72075"/>
                  <a:pt x="546633" y="78553"/>
                  <a:pt x="549063" y="84222"/>
                </a:cubicBezTo>
                <a:cubicBezTo>
                  <a:pt x="532056" y="89891"/>
                  <a:pt x="515050" y="93130"/>
                  <a:pt x="497234" y="93130"/>
                </a:cubicBezTo>
                <a:cubicBezTo>
                  <a:pt x="472939" y="92320"/>
                  <a:pt x="448644" y="88271"/>
                  <a:pt x="425159" y="80983"/>
                </a:cubicBezTo>
                <a:cubicBezTo>
                  <a:pt x="413822" y="77743"/>
                  <a:pt x="401674" y="75314"/>
                  <a:pt x="389527" y="72884"/>
                </a:cubicBezTo>
                <a:lnTo>
                  <a:pt x="387907" y="72884"/>
                </a:lnTo>
                <a:lnTo>
                  <a:pt x="387907" y="72884"/>
                </a:lnTo>
                <a:cubicBezTo>
                  <a:pt x="387097" y="72884"/>
                  <a:pt x="386288" y="72884"/>
                  <a:pt x="386288" y="72884"/>
                </a:cubicBezTo>
                <a:lnTo>
                  <a:pt x="384668" y="72884"/>
                </a:lnTo>
                <a:lnTo>
                  <a:pt x="383048" y="72884"/>
                </a:lnTo>
                <a:cubicBezTo>
                  <a:pt x="381429" y="72884"/>
                  <a:pt x="380619" y="72884"/>
                  <a:pt x="378999" y="72884"/>
                </a:cubicBezTo>
                <a:lnTo>
                  <a:pt x="378999" y="72884"/>
                </a:lnTo>
                <a:cubicBezTo>
                  <a:pt x="365232" y="72884"/>
                  <a:pt x="351465" y="78553"/>
                  <a:pt x="342557" y="89081"/>
                </a:cubicBezTo>
                <a:lnTo>
                  <a:pt x="336078" y="96369"/>
                </a:lnTo>
                <a:cubicBezTo>
                  <a:pt x="325550" y="92320"/>
                  <a:pt x="314213" y="89891"/>
                  <a:pt x="302875" y="89891"/>
                </a:cubicBezTo>
                <a:cubicBezTo>
                  <a:pt x="300446" y="89891"/>
                  <a:pt x="298826" y="89891"/>
                  <a:pt x="296397" y="89891"/>
                </a:cubicBezTo>
                <a:cubicBezTo>
                  <a:pt x="291538" y="89891"/>
                  <a:pt x="287489" y="90701"/>
                  <a:pt x="282630" y="90701"/>
                </a:cubicBezTo>
                <a:cubicBezTo>
                  <a:pt x="272102" y="91510"/>
                  <a:pt x="261574" y="92320"/>
                  <a:pt x="251046" y="92320"/>
                </a:cubicBezTo>
                <a:cubicBezTo>
                  <a:pt x="233230" y="93130"/>
                  <a:pt x="215414" y="89081"/>
                  <a:pt x="199217" y="81793"/>
                </a:cubicBezTo>
                <a:cubicBezTo>
                  <a:pt x="200027" y="76934"/>
                  <a:pt x="200027" y="72075"/>
                  <a:pt x="199217" y="66406"/>
                </a:cubicBezTo>
                <a:cubicBezTo>
                  <a:pt x="196788" y="58308"/>
                  <a:pt x="191119" y="51019"/>
                  <a:pt x="183831" y="46970"/>
                </a:cubicBezTo>
                <a:lnTo>
                  <a:pt x="123094" y="8908"/>
                </a:lnTo>
                <a:lnTo>
                  <a:pt x="109327" y="0"/>
                </a:lnTo>
                <a:lnTo>
                  <a:pt x="101228" y="13767"/>
                </a:lnTo>
                <a:lnTo>
                  <a:pt x="8098" y="166015"/>
                </a:lnTo>
                <a:lnTo>
                  <a:pt x="0" y="179782"/>
                </a:lnTo>
                <a:lnTo>
                  <a:pt x="13767" y="187880"/>
                </a:lnTo>
                <a:lnTo>
                  <a:pt x="76124" y="225942"/>
                </a:lnTo>
                <a:cubicBezTo>
                  <a:pt x="87461" y="233230"/>
                  <a:pt x="101228" y="232420"/>
                  <a:pt x="111756" y="224322"/>
                </a:cubicBezTo>
                <a:lnTo>
                  <a:pt x="164395" y="285869"/>
                </a:lnTo>
                <a:lnTo>
                  <a:pt x="165205" y="287489"/>
                </a:lnTo>
                <a:lnTo>
                  <a:pt x="166824" y="288298"/>
                </a:lnTo>
                <a:lnTo>
                  <a:pt x="166824" y="288298"/>
                </a:lnTo>
                <a:lnTo>
                  <a:pt x="155487" y="301256"/>
                </a:lnTo>
                <a:cubicBezTo>
                  <a:pt x="140910" y="318262"/>
                  <a:pt x="142530" y="343367"/>
                  <a:pt x="158726" y="357944"/>
                </a:cubicBezTo>
                <a:lnTo>
                  <a:pt x="158726" y="357944"/>
                </a:lnTo>
                <a:lnTo>
                  <a:pt x="158726" y="357944"/>
                </a:lnTo>
                <a:cubicBezTo>
                  <a:pt x="166015" y="364422"/>
                  <a:pt x="174923" y="367661"/>
                  <a:pt x="184641" y="367661"/>
                </a:cubicBezTo>
                <a:cubicBezTo>
                  <a:pt x="186260" y="367661"/>
                  <a:pt x="187880" y="367661"/>
                  <a:pt x="189500" y="367661"/>
                </a:cubicBezTo>
                <a:cubicBezTo>
                  <a:pt x="195168" y="366852"/>
                  <a:pt x="200027" y="365232"/>
                  <a:pt x="204886" y="361993"/>
                </a:cubicBezTo>
                <a:cubicBezTo>
                  <a:pt x="205696" y="371711"/>
                  <a:pt x="210555" y="381429"/>
                  <a:pt x="217843" y="387907"/>
                </a:cubicBezTo>
                <a:lnTo>
                  <a:pt x="217843" y="387907"/>
                </a:lnTo>
                <a:lnTo>
                  <a:pt x="217843" y="387907"/>
                </a:lnTo>
                <a:cubicBezTo>
                  <a:pt x="225132" y="394386"/>
                  <a:pt x="234040" y="397625"/>
                  <a:pt x="243758" y="397625"/>
                </a:cubicBezTo>
                <a:cubicBezTo>
                  <a:pt x="244568" y="397625"/>
                  <a:pt x="246187" y="397625"/>
                  <a:pt x="246997" y="397625"/>
                </a:cubicBezTo>
                <a:cubicBezTo>
                  <a:pt x="251046" y="397625"/>
                  <a:pt x="255096" y="396815"/>
                  <a:pt x="259145" y="395196"/>
                </a:cubicBezTo>
                <a:cubicBezTo>
                  <a:pt x="259955" y="404104"/>
                  <a:pt x="264004" y="413012"/>
                  <a:pt x="271292" y="418681"/>
                </a:cubicBezTo>
                <a:lnTo>
                  <a:pt x="271292" y="418681"/>
                </a:lnTo>
                <a:lnTo>
                  <a:pt x="271292" y="418681"/>
                </a:lnTo>
                <a:cubicBezTo>
                  <a:pt x="277771" y="424349"/>
                  <a:pt x="285869" y="427589"/>
                  <a:pt x="293967" y="427589"/>
                </a:cubicBezTo>
                <a:cubicBezTo>
                  <a:pt x="295587" y="427589"/>
                  <a:pt x="296397" y="427589"/>
                  <a:pt x="298016" y="427589"/>
                </a:cubicBezTo>
                <a:cubicBezTo>
                  <a:pt x="303685" y="427589"/>
                  <a:pt x="308544" y="425159"/>
                  <a:pt x="313403" y="422730"/>
                </a:cubicBezTo>
                <a:cubicBezTo>
                  <a:pt x="315023" y="428399"/>
                  <a:pt x="318262" y="434067"/>
                  <a:pt x="323121" y="438116"/>
                </a:cubicBezTo>
                <a:cubicBezTo>
                  <a:pt x="329600" y="443785"/>
                  <a:pt x="337698" y="447025"/>
                  <a:pt x="346606" y="446215"/>
                </a:cubicBezTo>
                <a:lnTo>
                  <a:pt x="348226" y="446215"/>
                </a:lnTo>
                <a:lnTo>
                  <a:pt x="349845" y="446215"/>
                </a:lnTo>
                <a:cubicBezTo>
                  <a:pt x="354704" y="445405"/>
                  <a:pt x="359563" y="442975"/>
                  <a:pt x="363612" y="440546"/>
                </a:cubicBezTo>
                <a:lnTo>
                  <a:pt x="364422" y="441356"/>
                </a:lnTo>
                <a:lnTo>
                  <a:pt x="375760" y="450264"/>
                </a:lnTo>
                <a:lnTo>
                  <a:pt x="376570" y="451074"/>
                </a:lnTo>
                <a:lnTo>
                  <a:pt x="377379" y="451884"/>
                </a:lnTo>
                <a:cubicBezTo>
                  <a:pt x="384668" y="456742"/>
                  <a:pt x="393576" y="459172"/>
                  <a:pt x="401674" y="459172"/>
                </a:cubicBezTo>
                <a:cubicBezTo>
                  <a:pt x="403294" y="459172"/>
                  <a:pt x="404914" y="459172"/>
                  <a:pt x="406533" y="459172"/>
                </a:cubicBezTo>
                <a:cubicBezTo>
                  <a:pt x="426779" y="457552"/>
                  <a:pt x="442975" y="442975"/>
                  <a:pt x="448644" y="423540"/>
                </a:cubicBezTo>
                <a:cubicBezTo>
                  <a:pt x="466460" y="420300"/>
                  <a:pt x="481037" y="406533"/>
                  <a:pt x="485896" y="388717"/>
                </a:cubicBezTo>
                <a:cubicBezTo>
                  <a:pt x="504522" y="384668"/>
                  <a:pt x="519099" y="370901"/>
                  <a:pt x="523148" y="353085"/>
                </a:cubicBezTo>
                <a:cubicBezTo>
                  <a:pt x="523958" y="353085"/>
                  <a:pt x="525578" y="353085"/>
                  <a:pt x="526388" y="353085"/>
                </a:cubicBezTo>
                <a:cubicBezTo>
                  <a:pt x="552302" y="350655"/>
                  <a:pt x="571738" y="327980"/>
                  <a:pt x="570118" y="302066"/>
                </a:cubicBezTo>
                <a:cubicBezTo>
                  <a:pt x="570118" y="300446"/>
                  <a:pt x="570118" y="298016"/>
                  <a:pt x="570118" y="296397"/>
                </a:cubicBezTo>
                <a:lnTo>
                  <a:pt x="576597" y="288298"/>
                </a:lnTo>
                <a:lnTo>
                  <a:pt x="632475" y="223512"/>
                </a:lnTo>
                <a:cubicBezTo>
                  <a:pt x="643003" y="232420"/>
                  <a:pt x="657580" y="232420"/>
                  <a:pt x="669727" y="225132"/>
                </a:cubicBezTo>
                <a:lnTo>
                  <a:pt x="732084" y="187070"/>
                </a:lnTo>
                <a:lnTo>
                  <a:pt x="745851" y="178972"/>
                </a:lnTo>
                <a:lnTo>
                  <a:pt x="738562" y="166015"/>
                </a:lnTo>
                <a:close/>
                <a:moveTo>
                  <a:pt x="84222" y="212175"/>
                </a:moveTo>
                <a:lnTo>
                  <a:pt x="21865" y="174113"/>
                </a:lnTo>
                <a:lnTo>
                  <a:pt x="114186" y="21865"/>
                </a:lnTo>
                <a:lnTo>
                  <a:pt x="175732" y="59927"/>
                </a:lnTo>
                <a:cubicBezTo>
                  <a:pt x="182211" y="63167"/>
                  <a:pt x="185450" y="71265"/>
                  <a:pt x="183021" y="77743"/>
                </a:cubicBezTo>
                <a:lnTo>
                  <a:pt x="178162" y="85842"/>
                </a:lnTo>
                <a:lnTo>
                  <a:pt x="107707" y="202457"/>
                </a:lnTo>
                <a:lnTo>
                  <a:pt x="102848" y="209745"/>
                </a:lnTo>
                <a:cubicBezTo>
                  <a:pt x="100419" y="212175"/>
                  <a:pt x="96369" y="213794"/>
                  <a:pt x="92320" y="213794"/>
                </a:cubicBezTo>
                <a:cubicBezTo>
                  <a:pt x="89891" y="214604"/>
                  <a:pt x="86652" y="213794"/>
                  <a:pt x="84222" y="212175"/>
                </a:cubicBezTo>
                <a:close/>
                <a:moveTo>
                  <a:pt x="187880" y="351465"/>
                </a:moveTo>
                <a:cubicBezTo>
                  <a:pt x="187070" y="351465"/>
                  <a:pt x="186260" y="351465"/>
                  <a:pt x="185450" y="351465"/>
                </a:cubicBezTo>
                <a:cubicBezTo>
                  <a:pt x="172493" y="351465"/>
                  <a:pt x="161965" y="340127"/>
                  <a:pt x="161965" y="327170"/>
                </a:cubicBezTo>
                <a:cubicBezTo>
                  <a:pt x="161965" y="321501"/>
                  <a:pt x="164395" y="315833"/>
                  <a:pt x="167634" y="311783"/>
                </a:cubicBezTo>
                <a:lnTo>
                  <a:pt x="210555" y="263194"/>
                </a:lnTo>
                <a:cubicBezTo>
                  <a:pt x="215414" y="258335"/>
                  <a:pt x="221893" y="255096"/>
                  <a:pt x="229181" y="255096"/>
                </a:cubicBezTo>
                <a:cubicBezTo>
                  <a:pt x="234850" y="255096"/>
                  <a:pt x="240519" y="257525"/>
                  <a:pt x="244568" y="260764"/>
                </a:cubicBezTo>
                <a:cubicBezTo>
                  <a:pt x="254286" y="269672"/>
                  <a:pt x="255905" y="285059"/>
                  <a:pt x="246997" y="294777"/>
                </a:cubicBezTo>
                <a:lnTo>
                  <a:pt x="204076" y="343367"/>
                </a:lnTo>
                <a:cubicBezTo>
                  <a:pt x="200027" y="348226"/>
                  <a:pt x="194359" y="350655"/>
                  <a:pt x="187880" y="351465"/>
                </a:cubicBezTo>
                <a:close/>
                <a:moveTo>
                  <a:pt x="247807" y="382238"/>
                </a:moveTo>
                <a:cubicBezTo>
                  <a:pt x="246997" y="382238"/>
                  <a:pt x="246187" y="382238"/>
                  <a:pt x="245378" y="382238"/>
                </a:cubicBezTo>
                <a:cubicBezTo>
                  <a:pt x="232420" y="382238"/>
                  <a:pt x="221893" y="370901"/>
                  <a:pt x="221893" y="357944"/>
                </a:cubicBezTo>
                <a:cubicBezTo>
                  <a:pt x="221893" y="352275"/>
                  <a:pt x="224322" y="346606"/>
                  <a:pt x="227561" y="342557"/>
                </a:cubicBezTo>
                <a:lnTo>
                  <a:pt x="264813" y="299636"/>
                </a:lnTo>
                <a:cubicBezTo>
                  <a:pt x="269672" y="294777"/>
                  <a:pt x="276151" y="291538"/>
                  <a:pt x="283440" y="291538"/>
                </a:cubicBezTo>
                <a:cubicBezTo>
                  <a:pt x="289108" y="291538"/>
                  <a:pt x="294777" y="293967"/>
                  <a:pt x="298826" y="297207"/>
                </a:cubicBezTo>
                <a:cubicBezTo>
                  <a:pt x="308544" y="306115"/>
                  <a:pt x="310164" y="321501"/>
                  <a:pt x="301256" y="331219"/>
                </a:cubicBezTo>
                <a:lnTo>
                  <a:pt x="264004" y="374140"/>
                </a:lnTo>
                <a:cubicBezTo>
                  <a:pt x="259955" y="378999"/>
                  <a:pt x="254286" y="382238"/>
                  <a:pt x="247807" y="382238"/>
                </a:cubicBezTo>
                <a:lnTo>
                  <a:pt x="247807" y="382238"/>
                </a:lnTo>
                <a:close/>
                <a:moveTo>
                  <a:pt x="298826" y="412202"/>
                </a:moveTo>
                <a:cubicBezTo>
                  <a:pt x="298016" y="412202"/>
                  <a:pt x="297207" y="412202"/>
                  <a:pt x="296397" y="412202"/>
                </a:cubicBezTo>
                <a:cubicBezTo>
                  <a:pt x="291538" y="412202"/>
                  <a:pt x="287489" y="410582"/>
                  <a:pt x="283440" y="407343"/>
                </a:cubicBezTo>
                <a:cubicBezTo>
                  <a:pt x="275341" y="400055"/>
                  <a:pt x="274531" y="387097"/>
                  <a:pt x="281820" y="378999"/>
                </a:cubicBezTo>
                <a:lnTo>
                  <a:pt x="319072" y="336078"/>
                </a:lnTo>
                <a:cubicBezTo>
                  <a:pt x="323121" y="332029"/>
                  <a:pt x="328790" y="329600"/>
                  <a:pt x="334459" y="329600"/>
                </a:cubicBezTo>
                <a:cubicBezTo>
                  <a:pt x="339318" y="329600"/>
                  <a:pt x="344177" y="331219"/>
                  <a:pt x="347416" y="334459"/>
                </a:cubicBezTo>
                <a:cubicBezTo>
                  <a:pt x="355514" y="341747"/>
                  <a:pt x="356324" y="354704"/>
                  <a:pt x="349035" y="362803"/>
                </a:cubicBezTo>
                <a:lnTo>
                  <a:pt x="311783" y="405723"/>
                </a:lnTo>
                <a:cubicBezTo>
                  <a:pt x="308544" y="409773"/>
                  <a:pt x="303685" y="412202"/>
                  <a:pt x="298826" y="412202"/>
                </a:cubicBezTo>
                <a:lnTo>
                  <a:pt x="298826" y="412202"/>
                </a:lnTo>
                <a:close/>
                <a:moveTo>
                  <a:pt x="348226" y="431638"/>
                </a:moveTo>
                <a:cubicBezTo>
                  <a:pt x="344177" y="431638"/>
                  <a:pt x="339318" y="430828"/>
                  <a:pt x="336078" y="427589"/>
                </a:cubicBezTo>
                <a:cubicBezTo>
                  <a:pt x="329600" y="421920"/>
                  <a:pt x="328790" y="411392"/>
                  <a:pt x="334459" y="404914"/>
                </a:cubicBezTo>
                <a:lnTo>
                  <a:pt x="366042" y="368471"/>
                </a:lnTo>
                <a:cubicBezTo>
                  <a:pt x="369281" y="365232"/>
                  <a:pt x="373330" y="362803"/>
                  <a:pt x="378189" y="362803"/>
                </a:cubicBezTo>
                <a:cubicBezTo>
                  <a:pt x="382238" y="362803"/>
                  <a:pt x="385478" y="364422"/>
                  <a:pt x="388717" y="366852"/>
                </a:cubicBezTo>
                <a:cubicBezTo>
                  <a:pt x="395196" y="372520"/>
                  <a:pt x="396005" y="383048"/>
                  <a:pt x="390337" y="389527"/>
                </a:cubicBezTo>
                <a:lnTo>
                  <a:pt x="358753" y="425969"/>
                </a:lnTo>
                <a:cubicBezTo>
                  <a:pt x="356324" y="429208"/>
                  <a:pt x="352275" y="430828"/>
                  <a:pt x="348226" y="431638"/>
                </a:cubicBezTo>
                <a:lnTo>
                  <a:pt x="348226" y="431638"/>
                </a:lnTo>
                <a:close/>
                <a:moveTo>
                  <a:pt x="526388" y="336888"/>
                </a:moveTo>
                <a:cubicBezTo>
                  <a:pt x="525578" y="336888"/>
                  <a:pt x="523958" y="336888"/>
                  <a:pt x="523148" y="336888"/>
                </a:cubicBezTo>
                <a:cubicBezTo>
                  <a:pt x="518289" y="336888"/>
                  <a:pt x="513430" y="335268"/>
                  <a:pt x="509381" y="333649"/>
                </a:cubicBezTo>
                <a:cubicBezTo>
                  <a:pt x="509381" y="335268"/>
                  <a:pt x="510191" y="336888"/>
                  <a:pt x="510191" y="338508"/>
                </a:cubicBezTo>
                <a:cubicBezTo>
                  <a:pt x="511811" y="356324"/>
                  <a:pt x="498853" y="371711"/>
                  <a:pt x="481037" y="373330"/>
                </a:cubicBezTo>
                <a:cubicBezTo>
                  <a:pt x="481037" y="373330"/>
                  <a:pt x="481037" y="373330"/>
                  <a:pt x="481037" y="373330"/>
                </a:cubicBezTo>
                <a:cubicBezTo>
                  <a:pt x="478608" y="373330"/>
                  <a:pt x="475369" y="373330"/>
                  <a:pt x="472939" y="372520"/>
                </a:cubicBezTo>
                <a:lnTo>
                  <a:pt x="472939" y="373330"/>
                </a:lnTo>
                <a:cubicBezTo>
                  <a:pt x="474559" y="391146"/>
                  <a:pt x="461601" y="406533"/>
                  <a:pt x="443785" y="408153"/>
                </a:cubicBezTo>
                <a:cubicBezTo>
                  <a:pt x="443785" y="408153"/>
                  <a:pt x="443785" y="408153"/>
                  <a:pt x="443785" y="408153"/>
                </a:cubicBezTo>
                <a:cubicBezTo>
                  <a:pt x="441356" y="408153"/>
                  <a:pt x="438116" y="408153"/>
                  <a:pt x="435687" y="407343"/>
                </a:cubicBezTo>
                <a:lnTo>
                  <a:pt x="435687" y="408153"/>
                </a:lnTo>
                <a:cubicBezTo>
                  <a:pt x="437307" y="425969"/>
                  <a:pt x="424349" y="441356"/>
                  <a:pt x="406533" y="442975"/>
                </a:cubicBezTo>
                <a:cubicBezTo>
                  <a:pt x="406533" y="442975"/>
                  <a:pt x="406533" y="442975"/>
                  <a:pt x="406533" y="442975"/>
                </a:cubicBezTo>
                <a:cubicBezTo>
                  <a:pt x="405723" y="442975"/>
                  <a:pt x="404914" y="442975"/>
                  <a:pt x="404104" y="442975"/>
                </a:cubicBezTo>
                <a:cubicBezTo>
                  <a:pt x="398435" y="442975"/>
                  <a:pt x="392766" y="441356"/>
                  <a:pt x="387097" y="438116"/>
                </a:cubicBezTo>
                <a:lnTo>
                  <a:pt x="376570" y="430018"/>
                </a:lnTo>
                <a:lnTo>
                  <a:pt x="402484" y="400055"/>
                </a:lnTo>
                <a:cubicBezTo>
                  <a:pt x="413822" y="386288"/>
                  <a:pt x="412202" y="366042"/>
                  <a:pt x="399245" y="354704"/>
                </a:cubicBezTo>
                <a:cubicBezTo>
                  <a:pt x="393576" y="349845"/>
                  <a:pt x="386288" y="346606"/>
                  <a:pt x="378189" y="346606"/>
                </a:cubicBezTo>
                <a:cubicBezTo>
                  <a:pt x="375760" y="346606"/>
                  <a:pt x="372520" y="346606"/>
                  <a:pt x="370091" y="347416"/>
                </a:cubicBezTo>
                <a:cubicBezTo>
                  <a:pt x="369281" y="337698"/>
                  <a:pt x="365232" y="328790"/>
                  <a:pt x="357944" y="322311"/>
                </a:cubicBezTo>
                <a:cubicBezTo>
                  <a:pt x="351465" y="316642"/>
                  <a:pt x="342557" y="313403"/>
                  <a:pt x="333649" y="313403"/>
                </a:cubicBezTo>
                <a:lnTo>
                  <a:pt x="333649" y="313403"/>
                </a:lnTo>
                <a:cubicBezTo>
                  <a:pt x="329600" y="313403"/>
                  <a:pt x="326360" y="314213"/>
                  <a:pt x="322311" y="315023"/>
                </a:cubicBezTo>
                <a:cubicBezTo>
                  <a:pt x="322311" y="303685"/>
                  <a:pt x="317452" y="293157"/>
                  <a:pt x="308544" y="285059"/>
                </a:cubicBezTo>
                <a:cubicBezTo>
                  <a:pt x="301256" y="278581"/>
                  <a:pt x="292348" y="274531"/>
                  <a:pt x="282630" y="275341"/>
                </a:cubicBezTo>
                <a:lnTo>
                  <a:pt x="282630" y="275341"/>
                </a:lnTo>
                <a:cubicBezTo>
                  <a:pt x="277771" y="275341"/>
                  <a:pt x="272912" y="276151"/>
                  <a:pt x="268053" y="277771"/>
                </a:cubicBezTo>
                <a:cubicBezTo>
                  <a:pt x="267243" y="266433"/>
                  <a:pt x="262384" y="255905"/>
                  <a:pt x="254286" y="248617"/>
                </a:cubicBezTo>
                <a:cubicBezTo>
                  <a:pt x="246997" y="242138"/>
                  <a:pt x="238089" y="238089"/>
                  <a:pt x="228371" y="238899"/>
                </a:cubicBezTo>
                <a:lnTo>
                  <a:pt x="228371" y="238899"/>
                </a:lnTo>
                <a:cubicBezTo>
                  <a:pt x="217034" y="238899"/>
                  <a:pt x="205696" y="243758"/>
                  <a:pt x="197598" y="252666"/>
                </a:cubicBezTo>
                <a:lnTo>
                  <a:pt x="176542" y="276961"/>
                </a:lnTo>
                <a:lnTo>
                  <a:pt x="175732" y="276151"/>
                </a:lnTo>
                <a:lnTo>
                  <a:pt x="120664" y="212175"/>
                </a:lnTo>
                <a:lnTo>
                  <a:pt x="191119" y="95560"/>
                </a:lnTo>
                <a:cubicBezTo>
                  <a:pt x="208935" y="104468"/>
                  <a:pt x="229181" y="108517"/>
                  <a:pt x="249427" y="107707"/>
                </a:cubicBezTo>
                <a:cubicBezTo>
                  <a:pt x="265623" y="107707"/>
                  <a:pt x="281820" y="106087"/>
                  <a:pt x="296397" y="104468"/>
                </a:cubicBezTo>
                <a:cubicBezTo>
                  <a:pt x="298016" y="104468"/>
                  <a:pt x="299636" y="104468"/>
                  <a:pt x="301256" y="104468"/>
                </a:cubicBezTo>
                <a:cubicBezTo>
                  <a:pt x="308544" y="104468"/>
                  <a:pt x="315833" y="105278"/>
                  <a:pt x="322311" y="107707"/>
                </a:cubicBezTo>
                <a:lnTo>
                  <a:pt x="277771" y="160346"/>
                </a:lnTo>
                <a:cubicBezTo>
                  <a:pt x="268863" y="170064"/>
                  <a:pt x="264813" y="183021"/>
                  <a:pt x="265623" y="195978"/>
                </a:cubicBezTo>
                <a:cubicBezTo>
                  <a:pt x="266433" y="208935"/>
                  <a:pt x="272912" y="220273"/>
                  <a:pt x="282630" y="229181"/>
                </a:cubicBezTo>
                <a:lnTo>
                  <a:pt x="282630" y="229181"/>
                </a:lnTo>
                <a:lnTo>
                  <a:pt x="282630" y="229181"/>
                </a:lnTo>
                <a:cubicBezTo>
                  <a:pt x="291538" y="236470"/>
                  <a:pt x="302875" y="240519"/>
                  <a:pt x="314213" y="240519"/>
                </a:cubicBezTo>
                <a:cubicBezTo>
                  <a:pt x="315833" y="240519"/>
                  <a:pt x="316642" y="240519"/>
                  <a:pt x="318262" y="240519"/>
                </a:cubicBezTo>
                <a:cubicBezTo>
                  <a:pt x="331219" y="239709"/>
                  <a:pt x="343367" y="233230"/>
                  <a:pt x="351465" y="223512"/>
                </a:cubicBezTo>
                <a:lnTo>
                  <a:pt x="406533" y="160346"/>
                </a:lnTo>
                <a:lnTo>
                  <a:pt x="406533" y="160346"/>
                </a:lnTo>
                <a:lnTo>
                  <a:pt x="415441" y="168444"/>
                </a:lnTo>
                <a:lnTo>
                  <a:pt x="545824" y="280200"/>
                </a:lnTo>
                <a:cubicBezTo>
                  <a:pt x="551492" y="285059"/>
                  <a:pt x="554732" y="293157"/>
                  <a:pt x="554732" y="300446"/>
                </a:cubicBezTo>
                <a:cubicBezTo>
                  <a:pt x="554732" y="301256"/>
                  <a:pt x="554732" y="303685"/>
                  <a:pt x="554732" y="303685"/>
                </a:cubicBezTo>
                <a:cubicBezTo>
                  <a:pt x="556351" y="320692"/>
                  <a:pt x="543394" y="335268"/>
                  <a:pt x="526388" y="336888"/>
                </a:cubicBezTo>
                <a:cubicBezTo>
                  <a:pt x="526388" y="336888"/>
                  <a:pt x="526388" y="336888"/>
                  <a:pt x="526388" y="336888"/>
                </a:cubicBezTo>
                <a:close/>
                <a:moveTo>
                  <a:pt x="566069" y="277771"/>
                </a:moveTo>
                <a:cubicBezTo>
                  <a:pt x="563640" y="273722"/>
                  <a:pt x="560400" y="270482"/>
                  <a:pt x="557161" y="267243"/>
                </a:cubicBezTo>
                <a:lnTo>
                  <a:pt x="405723" y="136861"/>
                </a:lnTo>
                <a:lnTo>
                  <a:pt x="339318" y="212985"/>
                </a:lnTo>
                <a:cubicBezTo>
                  <a:pt x="333649" y="219463"/>
                  <a:pt x="326360" y="223512"/>
                  <a:pt x="317452" y="224322"/>
                </a:cubicBezTo>
                <a:cubicBezTo>
                  <a:pt x="316642" y="224322"/>
                  <a:pt x="315833" y="224322"/>
                  <a:pt x="315023" y="224322"/>
                </a:cubicBezTo>
                <a:cubicBezTo>
                  <a:pt x="306924" y="224322"/>
                  <a:pt x="299636" y="221083"/>
                  <a:pt x="293157" y="216224"/>
                </a:cubicBezTo>
                <a:cubicBezTo>
                  <a:pt x="279390" y="204886"/>
                  <a:pt x="277771" y="185450"/>
                  <a:pt x="289108" y="171683"/>
                </a:cubicBezTo>
                <a:cubicBezTo>
                  <a:pt x="289108" y="171683"/>
                  <a:pt x="289918" y="170874"/>
                  <a:pt x="289918" y="170874"/>
                </a:cubicBezTo>
                <a:lnTo>
                  <a:pt x="353894" y="97989"/>
                </a:lnTo>
                <a:cubicBezTo>
                  <a:pt x="360373" y="90701"/>
                  <a:pt x="369281" y="87461"/>
                  <a:pt x="378189" y="87461"/>
                </a:cubicBezTo>
                <a:cubicBezTo>
                  <a:pt x="378999" y="87461"/>
                  <a:pt x="379809" y="87461"/>
                  <a:pt x="381429" y="87461"/>
                </a:cubicBezTo>
                <a:cubicBezTo>
                  <a:pt x="383048" y="87461"/>
                  <a:pt x="383858" y="88271"/>
                  <a:pt x="385478" y="88271"/>
                </a:cubicBezTo>
                <a:cubicBezTo>
                  <a:pt x="422730" y="95560"/>
                  <a:pt x="456742" y="108517"/>
                  <a:pt x="496424" y="108517"/>
                </a:cubicBezTo>
                <a:cubicBezTo>
                  <a:pt x="516670" y="108517"/>
                  <a:pt x="536915" y="105278"/>
                  <a:pt x="555541" y="97989"/>
                </a:cubicBezTo>
                <a:lnTo>
                  <a:pt x="602511" y="174113"/>
                </a:lnTo>
                <a:lnTo>
                  <a:pt x="624377" y="210555"/>
                </a:lnTo>
                <a:lnTo>
                  <a:pt x="566069" y="277771"/>
                </a:lnTo>
                <a:close/>
                <a:moveTo>
                  <a:pt x="662439" y="212175"/>
                </a:moveTo>
                <a:cubicBezTo>
                  <a:pt x="660009" y="213794"/>
                  <a:pt x="656770" y="214604"/>
                  <a:pt x="654340" y="214604"/>
                </a:cubicBezTo>
                <a:cubicBezTo>
                  <a:pt x="650291" y="214604"/>
                  <a:pt x="646242" y="212985"/>
                  <a:pt x="643003" y="209745"/>
                </a:cubicBezTo>
                <a:lnTo>
                  <a:pt x="638144" y="201647"/>
                </a:lnTo>
                <a:lnTo>
                  <a:pt x="616278" y="166015"/>
                </a:lnTo>
                <a:lnTo>
                  <a:pt x="565259" y="81793"/>
                </a:lnTo>
                <a:cubicBezTo>
                  <a:pt x="560400" y="74504"/>
                  <a:pt x="562830" y="65596"/>
                  <a:pt x="569308" y="60737"/>
                </a:cubicBezTo>
                <a:cubicBezTo>
                  <a:pt x="570118" y="60737"/>
                  <a:pt x="570118" y="59927"/>
                  <a:pt x="570928" y="59927"/>
                </a:cubicBezTo>
                <a:lnTo>
                  <a:pt x="633285" y="21865"/>
                </a:lnTo>
                <a:lnTo>
                  <a:pt x="724795" y="174113"/>
                </a:lnTo>
                <a:lnTo>
                  <a:pt x="662439" y="212175"/>
                </a:lnTo>
                <a:close/>
              </a:path>
            </a:pathLst>
          </a:custGeom>
          <a:solidFill>
            <a:schemeClr val="accent4"/>
          </a:solidFill>
          <a:ln w="803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7AF70830-5778-4130-939D-91EC82B9C5D1}"/>
              </a:ext>
            </a:extLst>
          </p:cNvPr>
          <p:cNvGrpSpPr/>
          <p:nvPr/>
        </p:nvGrpSpPr>
        <p:grpSpPr>
          <a:xfrm>
            <a:off x="3855627" y="4288805"/>
            <a:ext cx="599272" cy="591173"/>
            <a:chOff x="3602088" y="1613157"/>
            <a:chExt cx="599272" cy="591173"/>
          </a:xfrm>
          <a:solidFill>
            <a:schemeClr val="accent6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578B4E35-BF3E-471C-8B7C-553072F718FA}"/>
                </a:ext>
              </a:extLst>
            </p:cNvPr>
            <p:cNvSpPr/>
            <p:nvPr/>
          </p:nvSpPr>
          <p:spPr>
            <a:xfrm>
              <a:off x="3602088" y="1613157"/>
              <a:ext cx="599272" cy="591173"/>
            </a:xfrm>
            <a:custGeom>
              <a:avLst/>
              <a:gdLst>
                <a:gd name="connsiteX0" fmla="*/ 40491 w 599272"/>
                <a:gd name="connsiteY0" fmla="*/ 56688 h 591173"/>
                <a:gd name="connsiteX1" fmla="*/ 40491 w 599272"/>
                <a:gd name="connsiteY1" fmla="*/ 388717 h 591173"/>
                <a:gd name="connsiteX2" fmla="*/ 8098 w 599272"/>
                <a:gd name="connsiteY2" fmla="*/ 388717 h 591173"/>
                <a:gd name="connsiteX3" fmla="*/ 0 w 599272"/>
                <a:gd name="connsiteY3" fmla="*/ 396815 h 591173"/>
                <a:gd name="connsiteX4" fmla="*/ 8098 w 599272"/>
                <a:gd name="connsiteY4" fmla="*/ 404914 h 591173"/>
                <a:gd name="connsiteX5" fmla="*/ 280087 w 599272"/>
                <a:gd name="connsiteY5" fmla="*/ 404914 h 591173"/>
                <a:gd name="connsiteX6" fmla="*/ 135994 w 599272"/>
                <a:gd name="connsiteY6" fmla="*/ 549006 h 591173"/>
                <a:gd name="connsiteX7" fmla="*/ 135795 w 599272"/>
                <a:gd name="connsiteY7" fmla="*/ 560457 h 591173"/>
                <a:gd name="connsiteX8" fmla="*/ 147246 w 599272"/>
                <a:gd name="connsiteY8" fmla="*/ 560656 h 591173"/>
                <a:gd name="connsiteX9" fmla="*/ 147445 w 599272"/>
                <a:gd name="connsiteY9" fmla="*/ 560457 h 591173"/>
                <a:gd name="connsiteX10" fmla="*/ 291400 w 599272"/>
                <a:gd name="connsiteY10" fmla="*/ 416502 h 591173"/>
                <a:gd name="connsiteX11" fmla="*/ 291514 w 599272"/>
                <a:gd name="connsiteY11" fmla="*/ 416503 h 591173"/>
                <a:gd name="connsiteX12" fmla="*/ 291538 w 599272"/>
                <a:gd name="connsiteY12" fmla="*/ 416559 h 591173"/>
                <a:gd name="connsiteX13" fmla="*/ 291538 w 599272"/>
                <a:gd name="connsiteY13" fmla="*/ 583076 h 591173"/>
                <a:gd name="connsiteX14" fmla="*/ 299636 w 599272"/>
                <a:gd name="connsiteY14" fmla="*/ 591174 h 591173"/>
                <a:gd name="connsiteX15" fmla="*/ 307734 w 599272"/>
                <a:gd name="connsiteY15" fmla="*/ 583076 h 591173"/>
                <a:gd name="connsiteX16" fmla="*/ 307734 w 599272"/>
                <a:gd name="connsiteY16" fmla="*/ 416559 h 591173"/>
                <a:gd name="connsiteX17" fmla="*/ 307816 w 599272"/>
                <a:gd name="connsiteY17" fmla="*/ 416479 h 591173"/>
                <a:gd name="connsiteX18" fmla="*/ 307872 w 599272"/>
                <a:gd name="connsiteY18" fmla="*/ 416502 h 591173"/>
                <a:gd name="connsiteX19" fmla="*/ 451827 w 599272"/>
                <a:gd name="connsiteY19" fmla="*/ 560457 h 591173"/>
                <a:gd name="connsiteX20" fmla="*/ 463278 w 599272"/>
                <a:gd name="connsiteY20" fmla="*/ 560258 h 591173"/>
                <a:gd name="connsiteX21" fmla="*/ 463278 w 599272"/>
                <a:gd name="connsiteY21" fmla="*/ 549006 h 591173"/>
                <a:gd name="connsiteX22" fmla="*/ 319185 w 599272"/>
                <a:gd name="connsiteY22" fmla="*/ 404914 h 591173"/>
                <a:gd name="connsiteX23" fmla="*/ 591174 w 599272"/>
                <a:gd name="connsiteY23" fmla="*/ 404914 h 591173"/>
                <a:gd name="connsiteX24" fmla="*/ 599272 w 599272"/>
                <a:gd name="connsiteY24" fmla="*/ 396815 h 591173"/>
                <a:gd name="connsiteX25" fmla="*/ 591174 w 599272"/>
                <a:gd name="connsiteY25" fmla="*/ 388717 h 591173"/>
                <a:gd name="connsiteX26" fmla="*/ 558781 w 599272"/>
                <a:gd name="connsiteY26" fmla="*/ 388717 h 591173"/>
                <a:gd name="connsiteX27" fmla="*/ 558781 w 599272"/>
                <a:gd name="connsiteY27" fmla="*/ 56688 h 591173"/>
                <a:gd name="connsiteX28" fmla="*/ 591174 w 599272"/>
                <a:gd name="connsiteY28" fmla="*/ 56688 h 591173"/>
                <a:gd name="connsiteX29" fmla="*/ 599272 w 599272"/>
                <a:gd name="connsiteY29" fmla="*/ 48590 h 591173"/>
                <a:gd name="connsiteX30" fmla="*/ 591174 w 599272"/>
                <a:gd name="connsiteY30" fmla="*/ 40491 h 591173"/>
                <a:gd name="connsiteX31" fmla="*/ 307734 w 599272"/>
                <a:gd name="connsiteY31" fmla="*/ 40491 h 591173"/>
                <a:gd name="connsiteX32" fmla="*/ 307734 w 599272"/>
                <a:gd name="connsiteY32" fmla="*/ 8098 h 591173"/>
                <a:gd name="connsiteX33" fmla="*/ 299636 w 599272"/>
                <a:gd name="connsiteY33" fmla="*/ 0 h 591173"/>
                <a:gd name="connsiteX34" fmla="*/ 291538 w 599272"/>
                <a:gd name="connsiteY34" fmla="*/ 8098 h 591173"/>
                <a:gd name="connsiteX35" fmla="*/ 291538 w 599272"/>
                <a:gd name="connsiteY35" fmla="*/ 40491 h 591173"/>
                <a:gd name="connsiteX36" fmla="*/ 8098 w 599272"/>
                <a:gd name="connsiteY36" fmla="*/ 40491 h 591173"/>
                <a:gd name="connsiteX37" fmla="*/ 0 w 599272"/>
                <a:gd name="connsiteY37" fmla="*/ 48590 h 591173"/>
                <a:gd name="connsiteX38" fmla="*/ 8098 w 599272"/>
                <a:gd name="connsiteY38" fmla="*/ 56688 h 591173"/>
                <a:gd name="connsiteX39" fmla="*/ 56688 w 599272"/>
                <a:gd name="connsiteY39" fmla="*/ 56688 h 591173"/>
                <a:gd name="connsiteX40" fmla="*/ 542584 w 599272"/>
                <a:gd name="connsiteY40" fmla="*/ 56688 h 591173"/>
                <a:gd name="connsiteX41" fmla="*/ 542584 w 599272"/>
                <a:gd name="connsiteY41" fmla="*/ 388717 h 591173"/>
                <a:gd name="connsiteX42" fmla="*/ 56688 w 599272"/>
                <a:gd name="connsiteY42" fmla="*/ 388717 h 591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599272" h="591173">
                  <a:moveTo>
                    <a:pt x="40491" y="56688"/>
                  </a:moveTo>
                  <a:lnTo>
                    <a:pt x="40491" y="388717"/>
                  </a:lnTo>
                  <a:lnTo>
                    <a:pt x="8098" y="388717"/>
                  </a:lnTo>
                  <a:cubicBezTo>
                    <a:pt x="3626" y="388717"/>
                    <a:pt x="0" y="392343"/>
                    <a:pt x="0" y="396815"/>
                  </a:cubicBezTo>
                  <a:cubicBezTo>
                    <a:pt x="0" y="401288"/>
                    <a:pt x="3626" y="404914"/>
                    <a:pt x="8098" y="404914"/>
                  </a:cubicBezTo>
                  <a:lnTo>
                    <a:pt x="280087" y="404914"/>
                  </a:lnTo>
                  <a:lnTo>
                    <a:pt x="135994" y="549006"/>
                  </a:lnTo>
                  <a:cubicBezTo>
                    <a:pt x="132777" y="552113"/>
                    <a:pt x="132688" y="557240"/>
                    <a:pt x="135795" y="560457"/>
                  </a:cubicBezTo>
                  <a:cubicBezTo>
                    <a:pt x="138902" y="563675"/>
                    <a:pt x="144029" y="563764"/>
                    <a:pt x="147246" y="560656"/>
                  </a:cubicBezTo>
                  <a:cubicBezTo>
                    <a:pt x="147314" y="560591"/>
                    <a:pt x="147380" y="560524"/>
                    <a:pt x="147445" y="560457"/>
                  </a:cubicBezTo>
                  <a:lnTo>
                    <a:pt x="291400" y="416502"/>
                  </a:lnTo>
                  <a:cubicBezTo>
                    <a:pt x="291432" y="416471"/>
                    <a:pt x="291484" y="416471"/>
                    <a:pt x="291514" y="416503"/>
                  </a:cubicBezTo>
                  <a:cubicBezTo>
                    <a:pt x="291529" y="416518"/>
                    <a:pt x="291538" y="416538"/>
                    <a:pt x="291538" y="416559"/>
                  </a:cubicBezTo>
                  <a:lnTo>
                    <a:pt x="291538" y="583076"/>
                  </a:lnTo>
                  <a:cubicBezTo>
                    <a:pt x="291538" y="587548"/>
                    <a:pt x="295163" y="591174"/>
                    <a:pt x="299636" y="591174"/>
                  </a:cubicBezTo>
                  <a:cubicBezTo>
                    <a:pt x="304109" y="591174"/>
                    <a:pt x="307734" y="587548"/>
                    <a:pt x="307734" y="583076"/>
                  </a:cubicBezTo>
                  <a:lnTo>
                    <a:pt x="307734" y="416559"/>
                  </a:lnTo>
                  <a:cubicBezTo>
                    <a:pt x="307735" y="416514"/>
                    <a:pt x="307772" y="416479"/>
                    <a:pt x="307816" y="416479"/>
                  </a:cubicBezTo>
                  <a:cubicBezTo>
                    <a:pt x="307837" y="416480"/>
                    <a:pt x="307857" y="416488"/>
                    <a:pt x="307872" y="416502"/>
                  </a:cubicBezTo>
                  <a:lnTo>
                    <a:pt x="451827" y="560457"/>
                  </a:lnTo>
                  <a:cubicBezTo>
                    <a:pt x="455044" y="563564"/>
                    <a:pt x="460171" y="563475"/>
                    <a:pt x="463278" y="560258"/>
                  </a:cubicBezTo>
                  <a:cubicBezTo>
                    <a:pt x="466309" y="557120"/>
                    <a:pt x="466309" y="552144"/>
                    <a:pt x="463278" y="549006"/>
                  </a:cubicBezTo>
                  <a:lnTo>
                    <a:pt x="319185" y="404914"/>
                  </a:lnTo>
                  <a:lnTo>
                    <a:pt x="591174" y="404914"/>
                  </a:lnTo>
                  <a:cubicBezTo>
                    <a:pt x="595646" y="404914"/>
                    <a:pt x="599272" y="401288"/>
                    <a:pt x="599272" y="396815"/>
                  </a:cubicBezTo>
                  <a:cubicBezTo>
                    <a:pt x="599272" y="392343"/>
                    <a:pt x="595646" y="388717"/>
                    <a:pt x="591174" y="388717"/>
                  </a:cubicBezTo>
                  <a:lnTo>
                    <a:pt x="558781" y="388717"/>
                  </a:lnTo>
                  <a:lnTo>
                    <a:pt x="558781" y="56688"/>
                  </a:lnTo>
                  <a:lnTo>
                    <a:pt x="591174" y="56688"/>
                  </a:lnTo>
                  <a:cubicBezTo>
                    <a:pt x="595646" y="56688"/>
                    <a:pt x="599272" y="53062"/>
                    <a:pt x="599272" y="48590"/>
                  </a:cubicBezTo>
                  <a:cubicBezTo>
                    <a:pt x="599272" y="44117"/>
                    <a:pt x="595646" y="40491"/>
                    <a:pt x="591174" y="40491"/>
                  </a:cubicBezTo>
                  <a:lnTo>
                    <a:pt x="307734" y="40491"/>
                  </a:lnTo>
                  <a:lnTo>
                    <a:pt x="307734" y="8098"/>
                  </a:lnTo>
                  <a:cubicBezTo>
                    <a:pt x="307734" y="3626"/>
                    <a:pt x="304109" y="0"/>
                    <a:pt x="299636" y="0"/>
                  </a:cubicBezTo>
                  <a:cubicBezTo>
                    <a:pt x="295163" y="0"/>
                    <a:pt x="291538" y="3626"/>
                    <a:pt x="291538" y="8098"/>
                  </a:cubicBezTo>
                  <a:lnTo>
                    <a:pt x="291538" y="40491"/>
                  </a:lnTo>
                  <a:lnTo>
                    <a:pt x="8098" y="40491"/>
                  </a:lnTo>
                  <a:cubicBezTo>
                    <a:pt x="3626" y="40491"/>
                    <a:pt x="0" y="44117"/>
                    <a:pt x="0" y="48590"/>
                  </a:cubicBezTo>
                  <a:cubicBezTo>
                    <a:pt x="0" y="53062"/>
                    <a:pt x="3626" y="56688"/>
                    <a:pt x="8098" y="56688"/>
                  </a:cubicBezTo>
                  <a:close/>
                  <a:moveTo>
                    <a:pt x="56688" y="56688"/>
                  </a:moveTo>
                  <a:lnTo>
                    <a:pt x="542584" y="56688"/>
                  </a:lnTo>
                  <a:lnTo>
                    <a:pt x="542584" y="388717"/>
                  </a:lnTo>
                  <a:lnTo>
                    <a:pt x="56688" y="388717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2CF1B58-9C8E-4901-8062-CA46F7B97228}"/>
                </a:ext>
              </a:extLst>
            </p:cNvPr>
            <p:cNvSpPr/>
            <p:nvPr/>
          </p:nvSpPr>
          <p:spPr>
            <a:xfrm>
              <a:off x="3755956" y="1775122"/>
              <a:ext cx="137670" cy="16196"/>
            </a:xfrm>
            <a:custGeom>
              <a:avLst/>
              <a:gdLst>
                <a:gd name="connsiteX0" fmla="*/ 0 w 137670"/>
                <a:gd name="connsiteY0" fmla="*/ 0 h 16196"/>
                <a:gd name="connsiteX1" fmla="*/ 137671 w 137670"/>
                <a:gd name="connsiteY1" fmla="*/ 0 h 16196"/>
                <a:gd name="connsiteX2" fmla="*/ 137671 w 137670"/>
                <a:gd name="connsiteY2" fmla="*/ 16197 h 16196"/>
                <a:gd name="connsiteX3" fmla="*/ 0 w 137670"/>
                <a:gd name="connsiteY3" fmla="*/ 16197 h 16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670" h="16196">
                  <a:moveTo>
                    <a:pt x="0" y="0"/>
                  </a:moveTo>
                  <a:lnTo>
                    <a:pt x="137671" y="0"/>
                  </a:lnTo>
                  <a:lnTo>
                    <a:pt x="137671" y="16197"/>
                  </a:lnTo>
                  <a:lnTo>
                    <a:pt x="0" y="16197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6D8F489-863A-46DC-9CC5-6616E3789145}"/>
                </a:ext>
              </a:extLst>
            </p:cNvPr>
            <p:cNvSpPr/>
            <p:nvPr/>
          </p:nvSpPr>
          <p:spPr>
            <a:xfrm>
              <a:off x="3755956" y="1880400"/>
              <a:ext cx="137670" cy="16196"/>
            </a:xfrm>
            <a:custGeom>
              <a:avLst/>
              <a:gdLst>
                <a:gd name="connsiteX0" fmla="*/ 0 w 137670"/>
                <a:gd name="connsiteY0" fmla="*/ 0 h 16196"/>
                <a:gd name="connsiteX1" fmla="*/ 137671 w 137670"/>
                <a:gd name="connsiteY1" fmla="*/ 0 h 16196"/>
                <a:gd name="connsiteX2" fmla="*/ 137671 w 137670"/>
                <a:gd name="connsiteY2" fmla="*/ 16197 h 16196"/>
                <a:gd name="connsiteX3" fmla="*/ 0 w 137670"/>
                <a:gd name="connsiteY3" fmla="*/ 16197 h 16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670" h="16196">
                  <a:moveTo>
                    <a:pt x="0" y="0"/>
                  </a:moveTo>
                  <a:lnTo>
                    <a:pt x="137671" y="0"/>
                  </a:lnTo>
                  <a:lnTo>
                    <a:pt x="137671" y="16197"/>
                  </a:lnTo>
                  <a:lnTo>
                    <a:pt x="0" y="16197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B0771B4-516A-4479-B968-84EAF6D04B42}"/>
                </a:ext>
              </a:extLst>
            </p:cNvPr>
            <p:cNvSpPr/>
            <p:nvPr/>
          </p:nvSpPr>
          <p:spPr>
            <a:xfrm>
              <a:off x="3944589" y="1745102"/>
              <a:ext cx="108630" cy="81962"/>
            </a:xfrm>
            <a:custGeom>
              <a:avLst/>
              <a:gdLst>
                <a:gd name="connsiteX0" fmla="*/ 38119 w 108630"/>
                <a:gd name="connsiteY0" fmla="*/ 59061 h 81962"/>
                <a:gd name="connsiteX1" fmla="*/ 11451 w 108630"/>
                <a:gd name="connsiteY1" fmla="*/ 32393 h 81962"/>
                <a:gd name="connsiteX2" fmla="*/ 0 w 108630"/>
                <a:gd name="connsiteY2" fmla="*/ 43844 h 81962"/>
                <a:gd name="connsiteX3" fmla="*/ 38119 w 108630"/>
                <a:gd name="connsiteY3" fmla="*/ 81963 h 81962"/>
                <a:gd name="connsiteX4" fmla="*/ 108630 w 108630"/>
                <a:gd name="connsiteY4" fmla="*/ 11451 h 81962"/>
                <a:gd name="connsiteX5" fmla="*/ 97179 w 108630"/>
                <a:gd name="connsiteY5" fmla="*/ 0 h 81962"/>
                <a:gd name="connsiteX6" fmla="*/ 38119 w 108630"/>
                <a:gd name="connsiteY6" fmla="*/ 59061 h 8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630" h="81962">
                  <a:moveTo>
                    <a:pt x="38119" y="59061"/>
                  </a:moveTo>
                  <a:lnTo>
                    <a:pt x="11451" y="32393"/>
                  </a:lnTo>
                  <a:lnTo>
                    <a:pt x="0" y="43844"/>
                  </a:lnTo>
                  <a:lnTo>
                    <a:pt x="38119" y="81963"/>
                  </a:lnTo>
                  <a:lnTo>
                    <a:pt x="108630" y="11451"/>
                  </a:lnTo>
                  <a:lnTo>
                    <a:pt x="97179" y="0"/>
                  </a:lnTo>
                  <a:lnTo>
                    <a:pt x="38119" y="59061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715A39-6BD7-4862-A762-B3DA6A8B600D}"/>
                </a:ext>
              </a:extLst>
            </p:cNvPr>
            <p:cNvSpPr/>
            <p:nvPr/>
          </p:nvSpPr>
          <p:spPr>
            <a:xfrm>
              <a:off x="3944589" y="1850379"/>
              <a:ext cx="108630" cy="81962"/>
            </a:xfrm>
            <a:custGeom>
              <a:avLst/>
              <a:gdLst>
                <a:gd name="connsiteX0" fmla="*/ 38119 w 108630"/>
                <a:gd name="connsiteY0" fmla="*/ 59061 h 81962"/>
                <a:gd name="connsiteX1" fmla="*/ 11451 w 108630"/>
                <a:gd name="connsiteY1" fmla="*/ 32393 h 81962"/>
                <a:gd name="connsiteX2" fmla="*/ 0 w 108630"/>
                <a:gd name="connsiteY2" fmla="*/ 43844 h 81962"/>
                <a:gd name="connsiteX3" fmla="*/ 38119 w 108630"/>
                <a:gd name="connsiteY3" fmla="*/ 81963 h 81962"/>
                <a:gd name="connsiteX4" fmla="*/ 108630 w 108630"/>
                <a:gd name="connsiteY4" fmla="*/ 11451 h 81962"/>
                <a:gd name="connsiteX5" fmla="*/ 97179 w 108630"/>
                <a:gd name="connsiteY5" fmla="*/ 0 h 81962"/>
                <a:gd name="connsiteX6" fmla="*/ 38119 w 108630"/>
                <a:gd name="connsiteY6" fmla="*/ 59061 h 8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630" h="81962">
                  <a:moveTo>
                    <a:pt x="38119" y="59061"/>
                  </a:moveTo>
                  <a:lnTo>
                    <a:pt x="11451" y="32393"/>
                  </a:lnTo>
                  <a:lnTo>
                    <a:pt x="0" y="43844"/>
                  </a:lnTo>
                  <a:lnTo>
                    <a:pt x="38119" y="81963"/>
                  </a:lnTo>
                  <a:lnTo>
                    <a:pt x="108630" y="11451"/>
                  </a:lnTo>
                  <a:lnTo>
                    <a:pt x="97179" y="0"/>
                  </a:lnTo>
                  <a:lnTo>
                    <a:pt x="38119" y="59061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35CE9F2-EB3B-4887-BB6D-535039C25C40}"/>
              </a:ext>
            </a:extLst>
          </p:cNvPr>
          <p:cNvGrpSpPr/>
          <p:nvPr/>
        </p:nvGrpSpPr>
        <p:grpSpPr>
          <a:xfrm>
            <a:off x="3646148" y="1774176"/>
            <a:ext cx="680255" cy="502696"/>
            <a:chOff x="7973699" y="1661147"/>
            <a:chExt cx="680255" cy="502696"/>
          </a:xfrm>
          <a:solidFill>
            <a:schemeClr val="accent2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684CFBAC-E1E8-4402-8FEF-74DB1EE8B276}"/>
                </a:ext>
              </a:extLst>
            </p:cNvPr>
            <p:cNvSpPr/>
            <p:nvPr/>
          </p:nvSpPr>
          <p:spPr>
            <a:xfrm>
              <a:off x="8126959" y="1661147"/>
              <a:ext cx="502723" cy="502696"/>
            </a:xfrm>
            <a:custGeom>
              <a:avLst/>
              <a:gdLst>
                <a:gd name="connsiteX0" fmla="*/ 402735 w 502723"/>
                <a:gd name="connsiteY0" fmla="*/ 337374 h 502696"/>
                <a:gd name="connsiteX1" fmla="*/ 347829 w 502723"/>
                <a:gd name="connsiteY1" fmla="*/ 336370 h 502696"/>
                <a:gd name="connsiteX2" fmla="*/ 323485 w 502723"/>
                <a:gd name="connsiteY2" fmla="*/ 312034 h 502696"/>
                <a:gd name="connsiteX3" fmla="*/ 312034 w 502723"/>
                <a:gd name="connsiteY3" fmla="*/ 48940 h 502696"/>
                <a:gd name="connsiteX4" fmla="*/ 48940 w 502723"/>
                <a:gd name="connsiteY4" fmla="*/ 60391 h 502696"/>
                <a:gd name="connsiteX5" fmla="*/ 60391 w 502723"/>
                <a:gd name="connsiteY5" fmla="*/ 323485 h 502696"/>
                <a:gd name="connsiteX6" fmla="*/ 312034 w 502723"/>
                <a:gd name="connsiteY6" fmla="*/ 323485 h 502696"/>
                <a:gd name="connsiteX7" fmla="*/ 336329 w 502723"/>
                <a:gd name="connsiteY7" fmla="*/ 347780 h 502696"/>
                <a:gd name="connsiteX8" fmla="*/ 326878 w 502723"/>
                <a:gd name="connsiteY8" fmla="*/ 372205 h 502696"/>
                <a:gd name="connsiteX9" fmla="*/ 337350 w 502723"/>
                <a:gd name="connsiteY9" fmla="*/ 402549 h 502696"/>
                <a:gd name="connsiteX10" fmla="*/ 426657 w 502723"/>
                <a:gd name="connsiteY10" fmla="*/ 492002 h 502696"/>
                <a:gd name="connsiteX11" fmla="*/ 453357 w 502723"/>
                <a:gd name="connsiteY11" fmla="*/ 502692 h 502696"/>
                <a:gd name="connsiteX12" fmla="*/ 502498 w 502723"/>
                <a:gd name="connsiteY12" fmla="*/ 457204 h 502696"/>
                <a:gd name="connsiteX13" fmla="*/ 492027 w 502723"/>
                <a:gd name="connsiteY13" fmla="*/ 426852 h 502696"/>
                <a:gd name="connsiteX14" fmla="*/ 66527 w 502723"/>
                <a:gd name="connsiteY14" fmla="*/ 306600 h 502696"/>
                <a:gd name="connsiteX15" fmla="*/ 66530 w 502723"/>
                <a:gd name="connsiteY15" fmla="*/ 66530 h 502696"/>
                <a:gd name="connsiteX16" fmla="*/ 306600 w 502723"/>
                <a:gd name="connsiteY16" fmla="*/ 66531 h 502696"/>
                <a:gd name="connsiteX17" fmla="*/ 306600 w 502723"/>
                <a:gd name="connsiteY17" fmla="*/ 306600 h 502696"/>
                <a:gd name="connsiteX18" fmla="*/ 68149 w 502723"/>
                <a:gd name="connsiteY18" fmla="*/ 308214 h 502696"/>
                <a:gd name="connsiteX19" fmla="*/ 66527 w 502723"/>
                <a:gd name="connsiteY19" fmla="*/ 306592 h 502696"/>
                <a:gd name="connsiteX20" fmla="*/ 476300 w 502723"/>
                <a:gd name="connsiteY20" fmla="*/ 476389 h 502696"/>
                <a:gd name="connsiteX21" fmla="*/ 438124 w 502723"/>
                <a:gd name="connsiteY21" fmla="*/ 480567 h 502696"/>
                <a:gd name="connsiteX22" fmla="*/ 348833 w 502723"/>
                <a:gd name="connsiteY22" fmla="*/ 391114 h 502696"/>
                <a:gd name="connsiteX23" fmla="*/ 343035 w 502723"/>
                <a:gd name="connsiteY23" fmla="*/ 373605 h 502696"/>
                <a:gd name="connsiteX24" fmla="*/ 353101 w 502723"/>
                <a:gd name="connsiteY24" fmla="*/ 352987 h 502696"/>
                <a:gd name="connsiteX25" fmla="*/ 376011 w 502723"/>
                <a:gd name="connsiteY25" fmla="*/ 342856 h 502696"/>
                <a:gd name="connsiteX26" fmla="*/ 391268 w 502723"/>
                <a:gd name="connsiteY26" fmla="*/ 348825 h 502696"/>
                <a:gd name="connsiteX27" fmla="*/ 480559 w 502723"/>
                <a:gd name="connsiteY27" fmla="*/ 438254 h 502696"/>
                <a:gd name="connsiteX28" fmla="*/ 486358 w 502723"/>
                <a:gd name="connsiteY28" fmla="*/ 455771 h 502696"/>
                <a:gd name="connsiteX29" fmla="*/ 476292 w 502723"/>
                <a:gd name="connsiteY29" fmla="*/ 476381 h 502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02723" h="502696">
                  <a:moveTo>
                    <a:pt x="402735" y="337374"/>
                  </a:moveTo>
                  <a:cubicBezTo>
                    <a:pt x="387172" y="323578"/>
                    <a:pt x="363886" y="323152"/>
                    <a:pt x="347829" y="336370"/>
                  </a:cubicBezTo>
                  <a:lnTo>
                    <a:pt x="323485" y="312034"/>
                  </a:lnTo>
                  <a:cubicBezTo>
                    <a:pt x="392975" y="236221"/>
                    <a:pt x="387848" y="118430"/>
                    <a:pt x="312034" y="48940"/>
                  </a:cubicBezTo>
                  <a:cubicBezTo>
                    <a:pt x="236221" y="-20549"/>
                    <a:pt x="118430" y="-15422"/>
                    <a:pt x="48940" y="60391"/>
                  </a:cubicBezTo>
                  <a:cubicBezTo>
                    <a:pt x="-20549" y="136205"/>
                    <a:pt x="-15422" y="253996"/>
                    <a:pt x="60391" y="323485"/>
                  </a:cubicBezTo>
                  <a:cubicBezTo>
                    <a:pt x="131582" y="388738"/>
                    <a:pt x="240843" y="388738"/>
                    <a:pt x="312034" y="323485"/>
                  </a:cubicBezTo>
                  <a:lnTo>
                    <a:pt x="336329" y="347780"/>
                  </a:lnTo>
                  <a:cubicBezTo>
                    <a:pt x="330996" y="354899"/>
                    <a:pt x="327726" y="363350"/>
                    <a:pt x="326878" y="372205"/>
                  </a:cubicBezTo>
                  <a:cubicBezTo>
                    <a:pt x="325643" y="383378"/>
                    <a:pt x="329487" y="394515"/>
                    <a:pt x="337350" y="402549"/>
                  </a:cubicBezTo>
                  <a:lnTo>
                    <a:pt x="426657" y="492002"/>
                  </a:lnTo>
                  <a:cubicBezTo>
                    <a:pt x="433764" y="499001"/>
                    <a:pt x="443384" y="502852"/>
                    <a:pt x="453357" y="502692"/>
                  </a:cubicBezTo>
                  <a:cubicBezTo>
                    <a:pt x="478788" y="501904"/>
                    <a:pt x="499751" y="482499"/>
                    <a:pt x="502498" y="457204"/>
                  </a:cubicBezTo>
                  <a:cubicBezTo>
                    <a:pt x="503730" y="446029"/>
                    <a:pt x="499888" y="434890"/>
                    <a:pt x="492027" y="426852"/>
                  </a:cubicBezTo>
                  <a:close/>
                  <a:moveTo>
                    <a:pt x="66527" y="306600"/>
                  </a:moveTo>
                  <a:cubicBezTo>
                    <a:pt x="234" y="240306"/>
                    <a:pt x="235" y="132823"/>
                    <a:pt x="66530" y="66530"/>
                  </a:cubicBezTo>
                  <a:cubicBezTo>
                    <a:pt x="132824" y="236"/>
                    <a:pt x="240307" y="237"/>
                    <a:pt x="306600" y="66531"/>
                  </a:cubicBezTo>
                  <a:cubicBezTo>
                    <a:pt x="372893" y="132825"/>
                    <a:pt x="372893" y="240307"/>
                    <a:pt x="306600" y="306600"/>
                  </a:cubicBezTo>
                  <a:cubicBezTo>
                    <a:pt x="241200" y="372893"/>
                    <a:pt x="134442" y="373615"/>
                    <a:pt x="68149" y="308214"/>
                  </a:cubicBezTo>
                  <a:cubicBezTo>
                    <a:pt x="67605" y="307677"/>
                    <a:pt x="67064" y="307137"/>
                    <a:pt x="66527" y="306592"/>
                  </a:cubicBezTo>
                  <a:close/>
                  <a:moveTo>
                    <a:pt x="476300" y="476389"/>
                  </a:moveTo>
                  <a:cubicBezTo>
                    <a:pt x="464598" y="488058"/>
                    <a:pt x="447470" y="489937"/>
                    <a:pt x="438124" y="480567"/>
                  </a:cubicBezTo>
                  <a:lnTo>
                    <a:pt x="348833" y="391114"/>
                  </a:lnTo>
                  <a:cubicBezTo>
                    <a:pt x="344380" y="386438"/>
                    <a:pt x="342253" y="380015"/>
                    <a:pt x="343035" y="373605"/>
                  </a:cubicBezTo>
                  <a:cubicBezTo>
                    <a:pt x="343864" y="365764"/>
                    <a:pt x="347428" y="358464"/>
                    <a:pt x="353101" y="352987"/>
                  </a:cubicBezTo>
                  <a:cubicBezTo>
                    <a:pt x="359122" y="346748"/>
                    <a:pt x="367344" y="343112"/>
                    <a:pt x="376011" y="342856"/>
                  </a:cubicBezTo>
                  <a:cubicBezTo>
                    <a:pt x="381692" y="342714"/>
                    <a:pt x="387191" y="344865"/>
                    <a:pt x="391268" y="348825"/>
                  </a:cubicBezTo>
                  <a:lnTo>
                    <a:pt x="480559" y="438254"/>
                  </a:lnTo>
                  <a:cubicBezTo>
                    <a:pt x="485016" y="442932"/>
                    <a:pt x="487143" y="449358"/>
                    <a:pt x="486358" y="455771"/>
                  </a:cubicBezTo>
                  <a:cubicBezTo>
                    <a:pt x="485532" y="463611"/>
                    <a:pt x="481968" y="470909"/>
                    <a:pt x="476292" y="476381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5937C56-2093-4B23-8E9A-41C737A24BFD}"/>
                </a:ext>
              </a:extLst>
            </p:cNvPr>
            <p:cNvSpPr/>
            <p:nvPr/>
          </p:nvSpPr>
          <p:spPr>
            <a:xfrm>
              <a:off x="8232844" y="1734631"/>
              <a:ext cx="161965" cy="161965"/>
            </a:xfrm>
            <a:custGeom>
              <a:avLst/>
              <a:gdLst>
                <a:gd name="connsiteX0" fmla="*/ 80983 w 161965"/>
                <a:gd name="connsiteY0" fmla="*/ 161965 h 161965"/>
                <a:gd name="connsiteX1" fmla="*/ 161965 w 161965"/>
                <a:gd name="connsiteY1" fmla="*/ 80983 h 161965"/>
                <a:gd name="connsiteX2" fmla="*/ 80983 w 161965"/>
                <a:gd name="connsiteY2" fmla="*/ 0 h 161965"/>
                <a:gd name="connsiteX3" fmla="*/ 0 w 161965"/>
                <a:gd name="connsiteY3" fmla="*/ 80983 h 161965"/>
                <a:gd name="connsiteX4" fmla="*/ 80983 w 161965"/>
                <a:gd name="connsiteY4" fmla="*/ 161965 h 161965"/>
                <a:gd name="connsiteX5" fmla="*/ 80983 w 161965"/>
                <a:gd name="connsiteY5" fmla="*/ 16197 h 161965"/>
                <a:gd name="connsiteX6" fmla="*/ 145769 w 161965"/>
                <a:gd name="connsiteY6" fmla="*/ 80983 h 161965"/>
                <a:gd name="connsiteX7" fmla="*/ 80983 w 161965"/>
                <a:gd name="connsiteY7" fmla="*/ 145769 h 161965"/>
                <a:gd name="connsiteX8" fmla="*/ 16197 w 161965"/>
                <a:gd name="connsiteY8" fmla="*/ 80983 h 161965"/>
                <a:gd name="connsiteX9" fmla="*/ 80983 w 161965"/>
                <a:gd name="connsiteY9" fmla="*/ 16197 h 16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65" h="161965">
                  <a:moveTo>
                    <a:pt x="80983" y="161965"/>
                  </a:moveTo>
                  <a:cubicBezTo>
                    <a:pt x="125708" y="161965"/>
                    <a:pt x="161965" y="125708"/>
                    <a:pt x="161965" y="80983"/>
                  </a:cubicBezTo>
                  <a:cubicBezTo>
                    <a:pt x="161965" y="36258"/>
                    <a:pt x="125708" y="0"/>
                    <a:pt x="80983" y="0"/>
                  </a:cubicBezTo>
                  <a:cubicBezTo>
                    <a:pt x="36258" y="0"/>
                    <a:pt x="0" y="36258"/>
                    <a:pt x="0" y="80983"/>
                  </a:cubicBezTo>
                  <a:cubicBezTo>
                    <a:pt x="0" y="125708"/>
                    <a:pt x="36258" y="161965"/>
                    <a:pt x="80983" y="161965"/>
                  </a:cubicBezTo>
                  <a:close/>
                  <a:moveTo>
                    <a:pt x="80983" y="16197"/>
                  </a:moveTo>
                  <a:cubicBezTo>
                    <a:pt x="116763" y="16197"/>
                    <a:pt x="145769" y="45202"/>
                    <a:pt x="145769" y="80983"/>
                  </a:cubicBezTo>
                  <a:cubicBezTo>
                    <a:pt x="145769" y="116763"/>
                    <a:pt x="116763" y="145769"/>
                    <a:pt x="80983" y="145769"/>
                  </a:cubicBezTo>
                  <a:cubicBezTo>
                    <a:pt x="45202" y="145769"/>
                    <a:pt x="16197" y="116763"/>
                    <a:pt x="16197" y="80983"/>
                  </a:cubicBezTo>
                  <a:cubicBezTo>
                    <a:pt x="16228" y="45215"/>
                    <a:pt x="45215" y="16228"/>
                    <a:pt x="80983" y="16197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B669D8C-E236-41F4-8277-7F0147E80832}"/>
                </a:ext>
              </a:extLst>
            </p:cNvPr>
            <p:cNvSpPr/>
            <p:nvPr/>
          </p:nvSpPr>
          <p:spPr>
            <a:xfrm>
              <a:off x="8193162" y="1912793"/>
              <a:ext cx="241328" cy="42742"/>
            </a:xfrm>
            <a:custGeom>
              <a:avLst/>
              <a:gdLst>
                <a:gd name="connsiteX0" fmla="*/ 193144 w 241328"/>
                <a:gd name="connsiteY0" fmla="*/ 10973 h 42742"/>
                <a:gd name="connsiteX1" fmla="*/ 120664 w 241328"/>
                <a:gd name="connsiteY1" fmla="*/ 0 h 42742"/>
                <a:gd name="connsiteX2" fmla="*/ 0 w 241328"/>
                <a:gd name="connsiteY2" fmla="*/ 30142 h 42742"/>
                <a:gd name="connsiteX3" fmla="*/ 11087 w 241328"/>
                <a:gd name="connsiteY3" fmla="*/ 42743 h 42742"/>
                <a:gd name="connsiteX4" fmla="*/ 120664 w 241328"/>
                <a:gd name="connsiteY4" fmla="*/ 16197 h 42742"/>
                <a:gd name="connsiteX5" fmla="*/ 188593 w 241328"/>
                <a:gd name="connsiteY5" fmla="*/ 26514 h 42742"/>
                <a:gd name="connsiteX6" fmla="*/ 230282 w 241328"/>
                <a:gd name="connsiteY6" fmla="*/ 42014 h 42742"/>
                <a:gd name="connsiteX7" fmla="*/ 241329 w 241328"/>
                <a:gd name="connsiteY7" fmla="*/ 29348 h 42742"/>
                <a:gd name="connsiteX8" fmla="*/ 193144 w 241328"/>
                <a:gd name="connsiteY8" fmla="*/ 10973 h 4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1328" h="42742">
                  <a:moveTo>
                    <a:pt x="193144" y="10973"/>
                  </a:moveTo>
                  <a:cubicBezTo>
                    <a:pt x="169659" y="3756"/>
                    <a:pt x="145234" y="58"/>
                    <a:pt x="120664" y="0"/>
                  </a:cubicBezTo>
                  <a:cubicBezTo>
                    <a:pt x="78668" y="698"/>
                    <a:pt x="37391" y="11010"/>
                    <a:pt x="0" y="30142"/>
                  </a:cubicBezTo>
                  <a:cubicBezTo>
                    <a:pt x="3467" y="34538"/>
                    <a:pt x="7168" y="38744"/>
                    <a:pt x="11087" y="42743"/>
                  </a:cubicBezTo>
                  <a:cubicBezTo>
                    <a:pt x="45205" y="25912"/>
                    <a:pt x="82627" y="16846"/>
                    <a:pt x="120664" y="16197"/>
                  </a:cubicBezTo>
                  <a:cubicBezTo>
                    <a:pt x="143693" y="16263"/>
                    <a:pt x="166583" y="19740"/>
                    <a:pt x="188593" y="26514"/>
                  </a:cubicBezTo>
                  <a:cubicBezTo>
                    <a:pt x="202879" y="30564"/>
                    <a:pt x="216820" y="35747"/>
                    <a:pt x="230282" y="42014"/>
                  </a:cubicBezTo>
                  <a:cubicBezTo>
                    <a:pt x="234191" y="37995"/>
                    <a:pt x="237879" y="33767"/>
                    <a:pt x="241329" y="29348"/>
                  </a:cubicBezTo>
                  <a:cubicBezTo>
                    <a:pt x="225845" y="21802"/>
                    <a:pt x="209720" y="15653"/>
                    <a:pt x="193144" y="10973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82CB9AA-0A07-40F2-A814-378B7F74B006}"/>
                </a:ext>
              </a:extLst>
            </p:cNvPr>
            <p:cNvSpPr/>
            <p:nvPr/>
          </p:nvSpPr>
          <p:spPr>
            <a:xfrm>
              <a:off x="8465264" y="1687953"/>
              <a:ext cx="116218" cy="144310"/>
            </a:xfrm>
            <a:custGeom>
              <a:avLst/>
              <a:gdLst>
                <a:gd name="connsiteX0" fmla="*/ 42921 w 116218"/>
                <a:gd name="connsiteY0" fmla="*/ 16285 h 144310"/>
                <a:gd name="connsiteX1" fmla="*/ 99380 w 116218"/>
                <a:gd name="connsiteY1" fmla="*/ 73200 h 144310"/>
                <a:gd name="connsiteX2" fmla="*/ 56145 w 116218"/>
                <a:gd name="connsiteY2" fmla="*/ 128042 h 144310"/>
                <a:gd name="connsiteX3" fmla="*/ 57895 w 116218"/>
                <a:gd name="connsiteY3" fmla="*/ 144311 h 144310"/>
                <a:gd name="connsiteX4" fmla="*/ 114732 w 116218"/>
                <a:gd name="connsiteY4" fmla="*/ 58323 h 144310"/>
                <a:gd name="connsiteX5" fmla="*/ 28745 w 116218"/>
                <a:gd name="connsiteY5" fmla="*/ 1487 h 144310"/>
                <a:gd name="connsiteX6" fmla="*/ 0 w 116218"/>
                <a:gd name="connsiteY6" fmla="*/ 14285 h 144310"/>
                <a:gd name="connsiteX7" fmla="*/ 10803 w 116218"/>
                <a:gd name="connsiteY7" fmla="*/ 26352 h 144310"/>
                <a:gd name="connsiteX8" fmla="*/ 42921 w 116218"/>
                <a:gd name="connsiteY8" fmla="*/ 16285 h 14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218" h="144310">
                  <a:moveTo>
                    <a:pt x="42921" y="16285"/>
                  </a:moveTo>
                  <a:cubicBezTo>
                    <a:pt x="74229" y="16411"/>
                    <a:pt x="99507" y="41893"/>
                    <a:pt x="99380" y="73200"/>
                  </a:cubicBezTo>
                  <a:cubicBezTo>
                    <a:pt x="99276" y="99242"/>
                    <a:pt x="81443" y="121862"/>
                    <a:pt x="56145" y="128042"/>
                  </a:cubicBezTo>
                  <a:cubicBezTo>
                    <a:pt x="56955" y="133411"/>
                    <a:pt x="57498" y="138845"/>
                    <a:pt x="57895" y="144311"/>
                  </a:cubicBezTo>
                  <a:cubicBezTo>
                    <a:pt x="97335" y="136261"/>
                    <a:pt x="122781" y="97764"/>
                    <a:pt x="114732" y="58323"/>
                  </a:cubicBezTo>
                  <a:cubicBezTo>
                    <a:pt x="106683" y="18884"/>
                    <a:pt x="68185" y="-6563"/>
                    <a:pt x="28745" y="1487"/>
                  </a:cubicBezTo>
                  <a:cubicBezTo>
                    <a:pt x="18346" y="3609"/>
                    <a:pt x="8536" y="7977"/>
                    <a:pt x="0" y="14285"/>
                  </a:cubicBezTo>
                  <a:cubicBezTo>
                    <a:pt x="3758" y="18197"/>
                    <a:pt x="7386" y="22205"/>
                    <a:pt x="10803" y="26352"/>
                  </a:cubicBezTo>
                  <a:cubicBezTo>
                    <a:pt x="20228" y="19791"/>
                    <a:pt x="31438" y="16278"/>
                    <a:pt x="42921" y="16285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8D5C0601-1620-465B-B4B6-C7634E24FAEF}"/>
                </a:ext>
              </a:extLst>
            </p:cNvPr>
            <p:cNvSpPr/>
            <p:nvPr/>
          </p:nvSpPr>
          <p:spPr>
            <a:xfrm>
              <a:off x="8522244" y="1856728"/>
              <a:ext cx="131710" cy="145145"/>
            </a:xfrm>
            <a:custGeom>
              <a:avLst/>
              <a:gdLst>
                <a:gd name="connsiteX0" fmla="*/ 114971 w 131710"/>
                <a:gd name="connsiteY0" fmla="*/ 42516 h 145145"/>
                <a:gd name="connsiteX1" fmla="*/ 45059 w 131710"/>
                <a:gd name="connsiteY1" fmla="*/ 8325 h 145145"/>
                <a:gd name="connsiteX2" fmla="*/ 1328 w 131710"/>
                <a:gd name="connsiteY2" fmla="*/ 0 h 145145"/>
                <a:gd name="connsiteX3" fmla="*/ 0 w 131710"/>
                <a:gd name="connsiteY3" fmla="*/ 16140 h 145145"/>
                <a:gd name="connsiteX4" fmla="*/ 40491 w 131710"/>
                <a:gd name="connsiteY4" fmla="*/ 23866 h 145145"/>
                <a:gd name="connsiteX5" fmla="*/ 104767 w 131710"/>
                <a:gd name="connsiteY5" fmla="*/ 55109 h 145145"/>
                <a:gd name="connsiteX6" fmla="*/ 115514 w 131710"/>
                <a:gd name="connsiteY6" fmla="*/ 76310 h 145145"/>
                <a:gd name="connsiteX7" fmla="*/ 115514 w 131710"/>
                <a:gd name="connsiteY7" fmla="*/ 145145 h 145145"/>
                <a:gd name="connsiteX8" fmla="*/ 131710 w 131710"/>
                <a:gd name="connsiteY8" fmla="*/ 145145 h 145145"/>
                <a:gd name="connsiteX9" fmla="*/ 131710 w 131710"/>
                <a:gd name="connsiteY9" fmla="*/ 76310 h 145145"/>
                <a:gd name="connsiteX10" fmla="*/ 114971 w 131710"/>
                <a:gd name="connsiteY10" fmla="*/ 42516 h 145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1710" h="145145">
                  <a:moveTo>
                    <a:pt x="114971" y="42516"/>
                  </a:moveTo>
                  <a:cubicBezTo>
                    <a:pt x="94215" y="26515"/>
                    <a:pt x="70432" y="14884"/>
                    <a:pt x="45059" y="8325"/>
                  </a:cubicBezTo>
                  <a:cubicBezTo>
                    <a:pt x="30823" y="3989"/>
                    <a:pt x="16162" y="1199"/>
                    <a:pt x="1328" y="0"/>
                  </a:cubicBezTo>
                  <a:cubicBezTo>
                    <a:pt x="1101" y="5426"/>
                    <a:pt x="640" y="10803"/>
                    <a:pt x="0" y="16140"/>
                  </a:cubicBezTo>
                  <a:cubicBezTo>
                    <a:pt x="13735" y="17258"/>
                    <a:pt x="27310" y="19848"/>
                    <a:pt x="40491" y="23866"/>
                  </a:cubicBezTo>
                  <a:cubicBezTo>
                    <a:pt x="63805" y="29838"/>
                    <a:pt x="85668" y="40465"/>
                    <a:pt x="104767" y="55109"/>
                  </a:cubicBezTo>
                  <a:cubicBezTo>
                    <a:pt x="111352" y="60203"/>
                    <a:pt x="115298" y="67987"/>
                    <a:pt x="115514" y="76310"/>
                  </a:cubicBezTo>
                  <a:lnTo>
                    <a:pt x="115514" y="145145"/>
                  </a:lnTo>
                  <a:lnTo>
                    <a:pt x="131710" y="145145"/>
                  </a:lnTo>
                  <a:lnTo>
                    <a:pt x="131710" y="76310"/>
                  </a:lnTo>
                  <a:cubicBezTo>
                    <a:pt x="131487" y="63103"/>
                    <a:pt x="125342" y="50696"/>
                    <a:pt x="114971" y="42516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4AD10AB-E1A6-413B-A50A-A47575FC4FDF}"/>
                </a:ext>
              </a:extLst>
            </p:cNvPr>
            <p:cNvSpPr/>
            <p:nvPr/>
          </p:nvSpPr>
          <p:spPr>
            <a:xfrm>
              <a:off x="8046595" y="1688178"/>
              <a:ext cx="115461" cy="143955"/>
            </a:xfrm>
            <a:custGeom>
              <a:avLst/>
              <a:gdLst>
                <a:gd name="connsiteX0" fmla="*/ 72873 w 115461"/>
                <a:gd name="connsiteY0" fmla="*/ 16060 h 143955"/>
                <a:gd name="connsiteX1" fmla="*/ 104618 w 115461"/>
                <a:gd name="connsiteY1" fmla="*/ 25875 h 143955"/>
                <a:gd name="connsiteX2" fmla="*/ 115462 w 115461"/>
                <a:gd name="connsiteY2" fmla="*/ 13801 h 143955"/>
                <a:gd name="connsiteX3" fmla="*/ 13800 w 115461"/>
                <a:gd name="connsiteY3" fmla="*/ 30172 h 143955"/>
                <a:gd name="connsiteX4" fmla="*/ 30172 w 115461"/>
                <a:gd name="connsiteY4" fmla="*/ 131834 h 143955"/>
                <a:gd name="connsiteX5" fmla="*/ 57300 w 115461"/>
                <a:gd name="connsiteY5" fmla="*/ 143956 h 143955"/>
                <a:gd name="connsiteX6" fmla="*/ 59065 w 115461"/>
                <a:gd name="connsiteY6" fmla="*/ 127695 h 143955"/>
                <a:gd name="connsiteX7" fmla="*/ 18060 w 115461"/>
                <a:gd name="connsiteY7" fmla="*/ 58807 h 143955"/>
                <a:gd name="connsiteX8" fmla="*/ 72873 w 115461"/>
                <a:gd name="connsiteY8" fmla="*/ 16060 h 143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461" h="143955">
                  <a:moveTo>
                    <a:pt x="72873" y="16060"/>
                  </a:moveTo>
                  <a:cubicBezTo>
                    <a:pt x="84201" y="16058"/>
                    <a:pt x="95267" y="19480"/>
                    <a:pt x="104618" y="25875"/>
                  </a:cubicBezTo>
                  <a:cubicBezTo>
                    <a:pt x="108044" y="21721"/>
                    <a:pt x="111688" y="17712"/>
                    <a:pt x="115462" y="13801"/>
                  </a:cubicBezTo>
                  <a:cubicBezTo>
                    <a:pt x="82868" y="-9752"/>
                    <a:pt x="37352" y="-2422"/>
                    <a:pt x="13800" y="30172"/>
                  </a:cubicBezTo>
                  <a:cubicBezTo>
                    <a:pt x="-9751" y="62766"/>
                    <a:pt x="-2422" y="108281"/>
                    <a:pt x="30172" y="131834"/>
                  </a:cubicBezTo>
                  <a:cubicBezTo>
                    <a:pt x="38285" y="137696"/>
                    <a:pt x="47520" y="141823"/>
                    <a:pt x="57300" y="143956"/>
                  </a:cubicBezTo>
                  <a:cubicBezTo>
                    <a:pt x="57697" y="138498"/>
                    <a:pt x="58255" y="133072"/>
                    <a:pt x="59065" y="127695"/>
                  </a:cubicBezTo>
                  <a:cubicBezTo>
                    <a:pt x="28719" y="119996"/>
                    <a:pt x="10360" y="89153"/>
                    <a:pt x="18060" y="58807"/>
                  </a:cubicBezTo>
                  <a:cubicBezTo>
                    <a:pt x="24426" y="33713"/>
                    <a:pt x="46984" y="16121"/>
                    <a:pt x="72873" y="16060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2B9C598-85D7-4617-992F-5540481080DB}"/>
                </a:ext>
              </a:extLst>
            </p:cNvPr>
            <p:cNvSpPr/>
            <p:nvPr/>
          </p:nvSpPr>
          <p:spPr>
            <a:xfrm>
              <a:off x="7973699" y="1856931"/>
              <a:ext cx="131135" cy="144942"/>
            </a:xfrm>
            <a:custGeom>
              <a:avLst/>
              <a:gdLst>
                <a:gd name="connsiteX0" fmla="*/ 86749 w 131135"/>
                <a:gd name="connsiteY0" fmla="*/ 8082 h 144942"/>
                <a:gd name="connsiteX1" fmla="*/ 16812 w 131135"/>
                <a:gd name="connsiteY1" fmla="*/ 42257 h 144942"/>
                <a:gd name="connsiteX2" fmla="*/ 0 w 131135"/>
                <a:gd name="connsiteY2" fmla="*/ 76108 h 144942"/>
                <a:gd name="connsiteX3" fmla="*/ 0 w 131135"/>
                <a:gd name="connsiteY3" fmla="*/ 144943 h 144942"/>
                <a:gd name="connsiteX4" fmla="*/ 16197 w 131135"/>
                <a:gd name="connsiteY4" fmla="*/ 144943 h 144942"/>
                <a:gd name="connsiteX5" fmla="*/ 16197 w 131135"/>
                <a:gd name="connsiteY5" fmla="*/ 76108 h 144942"/>
                <a:gd name="connsiteX6" fmla="*/ 26635 w 131135"/>
                <a:gd name="connsiteY6" fmla="*/ 55133 h 144942"/>
                <a:gd name="connsiteX7" fmla="*/ 91106 w 131135"/>
                <a:gd name="connsiteY7" fmla="*/ 23696 h 144942"/>
                <a:gd name="connsiteX8" fmla="*/ 131135 w 131135"/>
                <a:gd name="connsiteY8" fmla="*/ 16132 h 144942"/>
                <a:gd name="connsiteX9" fmla="*/ 129791 w 131135"/>
                <a:gd name="connsiteY9" fmla="*/ 0 h 144942"/>
                <a:gd name="connsiteX10" fmla="*/ 86749 w 131135"/>
                <a:gd name="connsiteY10" fmla="*/ 8082 h 144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1135" h="144942">
                  <a:moveTo>
                    <a:pt x="86749" y="8082"/>
                  </a:moveTo>
                  <a:cubicBezTo>
                    <a:pt x="61675" y="15444"/>
                    <a:pt x="38028" y="26999"/>
                    <a:pt x="16812" y="42257"/>
                  </a:cubicBezTo>
                  <a:cubicBezTo>
                    <a:pt x="6404" y="50439"/>
                    <a:pt x="230" y="62870"/>
                    <a:pt x="0" y="76108"/>
                  </a:cubicBezTo>
                  <a:lnTo>
                    <a:pt x="0" y="144943"/>
                  </a:lnTo>
                  <a:lnTo>
                    <a:pt x="16197" y="144943"/>
                  </a:lnTo>
                  <a:lnTo>
                    <a:pt x="16197" y="76108"/>
                  </a:lnTo>
                  <a:cubicBezTo>
                    <a:pt x="16380" y="67910"/>
                    <a:pt x="20206" y="60222"/>
                    <a:pt x="26635" y="55133"/>
                  </a:cubicBezTo>
                  <a:cubicBezTo>
                    <a:pt x="46205" y="41104"/>
                    <a:pt x="68000" y="30475"/>
                    <a:pt x="91106" y="23696"/>
                  </a:cubicBezTo>
                  <a:cubicBezTo>
                    <a:pt x="104203" y="20014"/>
                    <a:pt x="117597" y="17483"/>
                    <a:pt x="131135" y="16132"/>
                  </a:cubicBezTo>
                  <a:cubicBezTo>
                    <a:pt x="130496" y="10795"/>
                    <a:pt x="130026" y="5418"/>
                    <a:pt x="129791" y="0"/>
                  </a:cubicBezTo>
                  <a:cubicBezTo>
                    <a:pt x="115234" y="1429"/>
                    <a:pt x="100832" y="4134"/>
                    <a:pt x="86749" y="8082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FD47038-DB3C-4868-9843-625E2198D9BD}"/>
                </a:ext>
              </a:extLst>
            </p:cNvPr>
            <p:cNvSpPr/>
            <p:nvPr/>
          </p:nvSpPr>
          <p:spPr>
            <a:xfrm>
              <a:off x="8168058" y="2012377"/>
              <a:ext cx="28254" cy="84691"/>
            </a:xfrm>
            <a:custGeom>
              <a:avLst/>
              <a:gdLst>
                <a:gd name="connsiteX0" fmla="*/ 0 w 28254"/>
                <a:gd name="connsiteY0" fmla="*/ 32053 h 84691"/>
                <a:gd name="connsiteX1" fmla="*/ 0 w 28254"/>
                <a:gd name="connsiteY1" fmla="*/ 84692 h 84691"/>
                <a:gd name="connsiteX2" fmla="*/ 16197 w 28254"/>
                <a:gd name="connsiteY2" fmla="*/ 84692 h 84691"/>
                <a:gd name="connsiteX3" fmla="*/ 16197 w 28254"/>
                <a:gd name="connsiteY3" fmla="*/ 32053 h 84691"/>
                <a:gd name="connsiteX4" fmla="*/ 26635 w 28254"/>
                <a:gd name="connsiteY4" fmla="*/ 11062 h 84691"/>
                <a:gd name="connsiteX5" fmla="*/ 28255 w 28254"/>
                <a:gd name="connsiteY5" fmla="*/ 9953 h 84691"/>
                <a:gd name="connsiteX6" fmla="*/ 14747 w 28254"/>
                <a:gd name="connsiteY6" fmla="*/ 0 h 84691"/>
                <a:gd name="connsiteX7" fmla="*/ 0 w 28254"/>
                <a:gd name="connsiteY7" fmla="*/ 32053 h 84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254" h="84691">
                  <a:moveTo>
                    <a:pt x="0" y="32053"/>
                  </a:moveTo>
                  <a:lnTo>
                    <a:pt x="0" y="84692"/>
                  </a:lnTo>
                  <a:lnTo>
                    <a:pt x="16197" y="84692"/>
                  </a:lnTo>
                  <a:lnTo>
                    <a:pt x="16197" y="32053"/>
                  </a:lnTo>
                  <a:cubicBezTo>
                    <a:pt x="16375" y="23850"/>
                    <a:pt x="20202" y="16154"/>
                    <a:pt x="26635" y="11062"/>
                  </a:cubicBezTo>
                  <a:cubicBezTo>
                    <a:pt x="27162" y="10674"/>
                    <a:pt x="27761" y="10333"/>
                    <a:pt x="28255" y="9953"/>
                  </a:cubicBezTo>
                  <a:cubicBezTo>
                    <a:pt x="23631" y="6835"/>
                    <a:pt x="19136" y="3474"/>
                    <a:pt x="14747" y="0"/>
                  </a:cubicBezTo>
                  <a:cubicBezTo>
                    <a:pt x="5548" y="8140"/>
                    <a:pt x="196" y="19772"/>
                    <a:pt x="0" y="32053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B939571-E37A-4311-87FB-58AF04F1C8F8}"/>
              </a:ext>
            </a:extLst>
          </p:cNvPr>
          <p:cNvGrpSpPr/>
          <p:nvPr/>
        </p:nvGrpSpPr>
        <p:grpSpPr>
          <a:xfrm>
            <a:off x="8189551" y="1208285"/>
            <a:ext cx="647861" cy="550682"/>
            <a:chOff x="10195948" y="1629353"/>
            <a:chExt cx="647861" cy="55068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7EADB86-784D-4BA3-BD83-1FCC85AB0210}"/>
                </a:ext>
              </a:extLst>
            </p:cNvPr>
            <p:cNvSpPr/>
            <p:nvPr/>
          </p:nvSpPr>
          <p:spPr>
            <a:xfrm>
              <a:off x="10268832" y="1767024"/>
              <a:ext cx="502092" cy="275341"/>
            </a:xfrm>
            <a:custGeom>
              <a:avLst/>
              <a:gdLst>
                <a:gd name="connsiteX0" fmla="*/ 16197 w 502092"/>
                <a:gd name="connsiteY0" fmla="*/ 145769 h 275341"/>
                <a:gd name="connsiteX1" fmla="*/ 242948 w 502092"/>
                <a:gd name="connsiteY1" fmla="*/ 145769 h 275341"/>
                <a:gd name="connsiteX2" fmla="*/ 242948 w 502092"/>
                <a:gd name="connsiteY2" fmla="*/ 275341 h 275341"/>
                <a:gd name="connsiteX3" fmla="*/ 259145 w 502092"/>
                <a:gd name="connsiteY3" fmla="*/ 275341 h 275341"/>
                <a:gd name="connsiteX4" fmla="*/ 259145 w 502092"/>
                <a:gd name="connsiteY4" fmla="*/ 145769 h 275341"/>
                <a:gd name="connsiteX5" fmla="*/ 485896 w 502092"/>
                <a:gd name="connsiteY5" fmla="*/ 145769 h 275341"/>
                <a:gd name="connsiteX6" fmla="*/ 485896 w 502092"/>
                <a:gd name="connsiteY6" fmla="*/ 275341 h 275341"/>
                <a:gd name="connsiteX7" fmla="*/ 502093 w 502092"/>
                <a:gd name="connsiteY7" fmla="*/ 275341 h 275341"/>
                <a:gd name="connsiteX8" fmla="*/ 502093 w 502092"/>
                <a:gd name="connsiteY8" fmla="*/ 129572 h 275341"/>
                <a:gd name="connsiteX9" fmla="*/ 259145 w 502092"/>
                <a:gd name="connsiteY9" fmla="*/ 129572 h 275341"/>
                <a:gd name="connsiteX10" fmla="*/ 259145 w 502092"/>
                <a:gd name="connsiteY10" fmla="*/ 0 h 275341"/>
                <a:gd name="connsiteX11" fmla="*/ 242948 w 502092"/>
                <a:gd name="connsiteY11" fmla="*/ 0 h 275341"/>
                <a:gd name="connsiteX12" fmla="*/ 242948 w 502092"/>
                <a:gd name="connsiteY12" fmla="*/ 129572 h 275341"/>
                <a:gd name="connsiteX13" fmla="*/ 0 w 502092"/>
                <a:gd name="connsiteY13" fmla="*/ 129572 h 275341"/>
                <a:gd name="connsiteX14" fmla="*/ 0 w 502092"/>
                <a:gd name="connsiteY14" fmla="*/ 275341 h 275341"/>
                <a:gd name="connsiteX15" fmla="*/ 16197 w 502092"/>
                <a:gd name="connsiteY15" fmla="*/ 275341 h 275341"/>
                <a:gd name="connsiteX16" fmla="*/ 16197 w 502092"/>
                <a:gd name="connsiteY16" fmla="*/ 145769 h 275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02092" h="275341">
                  <a:moveTo>
                    <a:pt x="16197" y="145769"/>
                  </a:moveTo>
                  <a:lnTo>
                    <a:pt x="242948" y="145769"/>
                  </a:lnTo>
                  <a:lnTo>
                    <a:pt x="242948" y="275341"/>
                  </a:lnTo>
                  <a:lnTo>
                    <a:pt x="259145" y="275341"/>
                  </a:lnTo>
                  <a:lnTo>
                    <a:pt x="259145" y="145769"/>
                  </a:lnTo>
                  <a:lnTo>
                    <a:pt x="485896" y="145769"/>
                  </a:lnTo>
                  <a:lnTo>
                    <a:pt x="485896" y="275341"/>
                  </a:lnTo>
                  <a:lnTo>
                    <a:pt x="502093" y="275341"/>
                  </a:lnTo>
                  <a:lnTo>
                    <a:pt x="502093" y="129572"/>
                  </a:lnTo>
                  <a:lnTo>
                    <a:pt x="259145" y="129572"/>
                  </a:lnTo>
                  <a:lnTo>
                    <a:pt x="259145" y="0"/>
                  </a:lnTo>
                  <a:lnTo>
                    <a:pt x="242948" y="0"/>
                  </a:lnTo>
                  <a:lnTo>
                    <a:pt x="242948" y="129572"/>
                  </a:lnTo>
                  <a:lnTo>
                    <a:pt x="0" y="129572"/>
                  </a:lnTo>
                  <a:lnTo>
                    <a:pt x="0" y="275341"/>
                  </a:lnTo>
                  <a:lnTo>
                    <a:pt x="16197" y="275341"/>
                  </a:lnTo>
                  <a:lnTo>
                    <a:pt x="16197" y="145769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964B563-588B-45A5-B53E-6E849D152C1D}"/>
                </a:ext>
              </a:extLst>
            </p:cNvPr>
            <p:cNvSpPr/>
            <p:nvPr/>
          </p:nvSpPr>
          <p:spPr>
            <a:xfrm>
              <a:off x="10438896" y="1629353"/>
              <a:ext cx="161965" cy="113375"/>
            </a:xfrm>
            <a:custGeom>
              <a:avLst/>
              <a:gdLst>
                <a:gd name="connsiteX0" fmla="*/ 161965 w 161965"/>
                <a:gd name="connsiteY0" fmla="*/ 0 h 113375"/>
                <a:gd name="connsiteX1" fmla="*/ 0 w 161965"/>
                <a:gd name="connsiteY1" fmla="*/ 0 h 113375"/>
                <a:gd name="connsiteX2" fmla="*/ 0 w 161965"/>
                <a:gd name="connsiteY2" fmla="*/ 113376 h 113375"/>
                <a:gd name="connsiteX3" fmla="*/ 161965 w 161965"/>
                <a:gd name="connsiteY3" fmla="*/ 113376 h 113375"/>
                <a:gd name="connsiteX4" fmla="*/ 145769 w 161965"/>
                <a:gd name="connsiteY4" fmla="*/ 97179 h 113375"/>
                <a:gd name="connsiteX5" fmla="*/ 16197 w 161965"/>
                <a:gd name="connsiteY5" fmla="*/ 97179 h 113375"/>
                <a:gd name="connsiteX6" fmla="*/ 16197 w 161965"/>
                <a:gd name="connsiteY6" fmla="*/ 16197 h 113375"/>
                <a:gd name="connsiteX7" fmla="*/ 145769 w 161965"/>
                <a:gd name="connsiteY7" fmla="*/ 16197 h 11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965" h="113375">
                  <a:moveTo>
                    <a:pt x="161965" y="0"/>
                  </a:moveTo>
                  <a:lnTo>
                    <a:pt x="0" y="0"/>
                  </a:lnTo>
                  <a:lnTo>
                    <a:pt x="0" y="113376"/>
                  </a:lnTo>
                  <a:lnTo>
                    <a:pt x="161965" y="113376"/>
                  </a:lnTo>
                  <a:close/>
                  <a:moveTo>
                    <a:pt x="145769" y="97179"/>
                  </a:moveTo>
                  <a:lnTo>
                    <a:pt x="16197" y="97179"/>
                  </a:lnTo>
                  <a:lnTo>
                    <a:pt x="16197" y="16197"/>
                  </a:lnTo>
                  <a:lnTo>
                    <a:pt x="145769" y="16197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7B8A5CBA-A508-4EC5-B8FA-05A263D298BE}"/>
                </a:ext>
              </a:extLst>
            </p:cNvPr>
            <p:cNvSpPr/>
            <p:nvPr/>
          </p:nvSpPr>
          <p:spPr>
            <a:xfrm>
              <a:off x="10438896" y="2066660"/>
              <a:ext cx="161965" cy="113375"/>
            </a:xfrm>
            <a:custGeom>
              <a:avLst/>
              <a:gdLst>
                <a:gd name="connsiteX0" fmla="*/ 0 w 161965"/>
                <a:gd name="connsiteY0" fmla="*/ 0 h 113375"/>
                <a:gd name="connsiteX1" fmla="*/ 0 w 161965"/>
                <a:gd name="connsiteY1" fmla="*/ 113376 h 113375"/>
                <a:gd name="connsiteX2" fmla="*/ 161965 w 161965"/>
                <a:gd name="connsiteY2" fmla="*/ 113376 h 113375"/>
                <a:gd name="connsiteX3" fmla="*/ 161965 w 161965"/>
                <a:gd name="connsiteY3" fmla="*/ 0 h 113375"/>
                <a:gd name="connsiteX4" fmla="*/ 145769 w 161965"/>
                <a:gd name="connsiteY4" fmla="*/ 97179 h 113375"/>
                <a:gd name="connsiteX5" fmla="*/ 16197 w 161965"/>
                <a:gd name="connsiteY5" fmla="*/ 97179 h 113375"/>
                <a:gd name="connsiteX6" fmla="*/ 16197 w 161965"/>
                <a:gd name="connsiteY6" fmla="*/ 16197 h 113375"/>
                <a:gd name="connsiteX7" fmla="*/ 145769 w 161965"/>
                <a:gd name="connsiteY7" fmla="*/ 16197 h 11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965" h="113375">
                  <a:moveTo>
                    <a:pt x="0" y="0"/>
                  </a:moveTo>
                  <a:lnTo>
                    <a:pt x="0" y="113376"/>
                  </a:lnTo>
                  <a:lnTo>
                    <a:pt x="161965" y="113376"/>
                  </a:lnTo>
                  <a:lnTo>
                    <a:pt x="161965" y="0"/>
                  </a:lnTo>
                  <a:close/>
                  <a:moveTo>
                    <a:pt x="145769" y="97179"/>
                  </a:moveTo>
                  <a:lnTo>
                    <a:pt x="16197" y="97179"/>
                  </a:lnTo>
                  <a:lnTo>
                    <a:pt x="16197" y="16197"/>
                  </a:lnTo>
                  <a:lnTo>
                    <a:pt x="145769" y="16197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0BB5CA86-F268-4BEF-90E0-DA7E41026771}"/>
                </a:ext>
              </a:extLst>
            </p:cNvPr>
            <p:cNvSpPr/>
            <p:nvPr/>
          </p:nvSpPr>
          <p:spPr>
            <a:xfrm>
              <a:off x="10681844" y="2066660"/>
              <a:ext cx="161965" cy="113375"/>
            </a:xfrm>
            <a:custGeom>
              <a:avLst/>
              <a:gdLst>
                <a:gd name="connsiteX0" fmla="*/ 0 w 161965"/>
                <a:gd name="connsiteY0" fmla="*/ 113376 h 113375"/>
                <a:gd name="connsiteX1" fmla="*/ 161965 w 161965"/>
                <a:gd name="connsiteY1" fmla="*/ 113376 h 113375"/>
                <a:gd name="connsiteX2" fmla="*/ 161965 w 161965"/>
                <a:gd name="connsiteY2" fmla="*/ 0 h 113375"/>
                <a:gd name="connsiteX3" fmla="*/ 0 w 161965"/>
                <a:gd name="connsiteY3" fmla="*/ 0 h 113375"/>
                <a:gd name="connsiteX4" fmla="*/ 16197 w 161965"/>
                <a:gd name="connsiteY4" fmla="*/ 16197 h 113375"/>
                <a:gd name="connsiteX5" fmla="*/ 145769 w 161965"/>
                <a:gd name="connsiteY5" fmla="*/ 16197 h 113375"/>
                <a:gd name="connsiteX6" fmla="*/ 145769 w 161965"/>
                <a:gd name="connsiteY6" fmla="*/ 97179 h 113375"/>
                <a:gd name="connsiteX7" fmla="*/ 16197 w 161965"/>
                <a:gd name="connsiteY7" fmla="*/ 97179 h 11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965" h="113375">
                  <a:moveTo>
                    <a:pt x="0" y="113376"/>
                  </a:moveTo>
                  <a:lnTo>
                    <a:pt x="161965" y="113376"/>
                  </a:lnTo>
                  <a:lnTo>
                    <a:pt x="161965" y="0"/>
                  </a:lnTo>
                  <a:lnTo>
                    <a:pt x="0" y="0"/>
                  </a:lnTo>
                  <a:close/>
                  <a:moveTo>
                    <a:pt x="16197" y="16197"/>
                  </a:moveTo>
                  <a:lnTo>
                    <a:pt x="145769" y="16197"/>
                  </a:lnTo>
                  <a:lnTo>
                    <a:pt x="145769" y="97179"/>
                  </a:lnTo>
                  <a:lnTo>
                    <a:pt x="16197" y="97179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5087CBD-FBD3-4087-9902-5D43435A165B}"/>
                </a:ext>
              </a:extLst>
            </p:cNvPr>
            <p:cNvSpPr/>
            <p:nvPr/>
          </p:nvSpPr>
          <p:spPr>
            <a:xfrm>
              <a:off x="10195948" y="2066660"/>
              <a:ext cx="161965" cy="113375"/>
            </a:xfrm>
            <a:custGeom>
              <a:avLst/>
              <a:gdLst>
                <a:gd name="connsiteX0" fmla="*/ 161965 w 161965"/>
                <a:gd name="connsiteY0" fmla="*/ 0 h 113375"/>
                <a:gd name="connsiteX1" fmla="*/ 0 w 161965"/>
                <a:gd name="connsiteY1" fmla="*/ 0 h 113375"/>
                <a:gd name="connsiteX2" fmla="*/ 0 w 161965"/>
                <a:gd name="connsiteY2" fmla="*/ 113376 h 113375"/>
                <a:gd name="connsiteX3" fmla="*/ 161965 w 161965"/>
                <a:gd name="connsiteY3" fmla="*/ 113376 h 113375"/>
                <a:gd name="connsiteX4" fmla="*/ 145769 w 161965"/>
                <a:gd name="connsiteY4" fmla="*/ 97179 h 113375"/>
                <a:gd name="connsiteX5" fmla="*/ 16197 w 161965"/>
                <a:gd name="connsiteY5" fmla="*/ 97179 h 113375"/>
                <a:gd name="connsiteX6" fmla="*/ 16197 w 161965"/>
                <a:gd name="connsiteY6" fmla="*/ 16197 h 113375"/>
                <a:gd name="connsiteX7" fmla="*/ 145769 w 161965"/>
                <a:gd name="connsiteY7" fmla="*/ 16197 h 11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965" h="113375">
                  <a:moveTo>
                    <a:pt x="161965" y="0"/>
                  </a:moveTo>
                  <a:lnTo>
                    <a:pt x="0" y="0"/>
                  </a:lnTo>
                  <a:lnTo>
                    <a:pt x="0" y="113376"/>
                  </a:lnTo>
                  <a:lnTo>
                    <a:pt x="161965" y="113376"/>
                  </a:lnTo>
                  <a:close/>
                  <a:moveTo>
                    <a:pt x="145769" y="97179"/>
                  </a:moveTo>
                  <a:lnTo>
                    <a:pt x="16197" y="97179"/>
                  </a:lnTo>
                  <a:lnTo>
                    <a:pt x="16197" y="16197"/>
                  </a:lnTo>
                  <a:lnTo>
                    <a:pt x="145769" y="16197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87" name="Graphic 149" descr="User network outline">
            <a:extLst>
              <a:ext uri="{FF2B5EF4-FFF2-40B4-BE49-F238E27FC236}">
                <a16:creationId xmlns:a16="http://schemas.microsoft.com/office/drawing/2014/main" id="{03A17BF6-C9DA-4456-93A6-E9E3E563BD11}"/>
              </a:ext>
            </a:extLst>
          </p:cNvPr>
          <p:cNvSpPr/>
          <p:nvPr/>
        </p:nvSpPr>
        <p:spPr>
          <a:xfrm>
            <a:off x="7824836" y="3021696"/>
            <a:ext cx="632525" cy="600832"/>
          </a:xfrm>
          <a:custGeom>
            <a:avLst/>
            <a:gdLst>
              <a:gd name="connsiteX0" fmla="*/ 559496 w 632525"/>
              <a:gd name="connsiteY0" fmla="*/ 307767 h 600832"/>
              <a:gd name="connsiteX1" fmla="*/ 632526 w 632525"/>
              <a:gd name="connsiteY1" fmla="*/ 234883 h 600832"/>
              <a:gd name="connsiteX2" fmla="*/ 559641 w 632525"/>
              <a:gd name="connsiteY2" fmla="*/ 161852 h 600832"/>
              <a:gd name="connsiteX3" fmla="*/ 486612 w 632525"/>
              <a:gd name="connsiteY3" fmla="*/ 234738 h 600832"/>
              <a:gd name="connsiteX4" fmla="*/ 489738 w 632525"/>
              <a:gd name="connsiteY4" fmla="*/ 255938 h 600832"/>
              <a:gd name="connsiteX5" fmla="*/ 407135 w 632525"/>
              <a:gd name="connsiteY5" fmla="*/ 291133 h 600832"/>
              <a:gd name="connsiteX6" fmla="*/ 324646 w 632525"/>
              <a:gd name="connsiteY6" fmla="*/ 235296 h 600832"/>
              <a:gd name="connsiteX7" fmla="*/ 324646 w 632525"/>
              <a:gd name="connsiteY7" fmla="*/ 145324 h 600832"/>
              <a:gd name="connsiteX8" fmla="*/ 388981 w 632525"/>
              <a:gd name="connsiteY8" fmla="*/ 64792 h 600832"/>
              <a:gd name="connsiteX9" fmla="*/ 308450 w 632525"/>
              <a:gd name="connsiteY9" fmla="*/ 458 h 600832"/>
              <a:gd name="connsiteX10" fmla="*/ 244115 w 632525"/>
              <a:gd name="connsiteY10" fmla="*/ 80989 h 600832"/>
              <a:gd name="connsiteX11" fmla="*/ 308450 w 632525"/>
              <a:gd name="connsiteY11" fmla="*/ 145324 h 600832"/>
              <a:gd name="connsiteX12" fmla="*/ 308450 w 632525"/>
              <a:gd name="connsiteY12" fmla="*/ 235296 h 600832"/>
              <a:gd name="connsiteX13" fmla="*/ 225993 w 632525"/>
              <a:gd name="connsiteY13" fmla="*/ 291133 h 600832"/>
              <a:gd name="connsiteX14" fmla="*/ 143358 w 632525"/>
              <a:gd name="connsiteY14" fmla="*/ 255938 h 600832"/>
              <a:gd name="connsiteX15" fmla="*/ 94734 w 632525"/>
              <a:gd name="connsiteY15" fmla="*/ 164431 h 600832"/>
              <a:gd name="connsiteX16" fmla="*/ 3227 w 632525"/>
              <a:gd name="connsiteY16" fmla="*/ 213055 h 600832"/>
              <a:gd name="connsiteX17" fmla="*/ 51851 w 632525"/>
              <a:gd name="connsiteY17" fmla="*/ 304562 h 600832"/>
              <a:gd name="connsiteX18" fmla="*/ 136937 w 632525"/>
              <a:gd name="connsiteY18" fmla="*/ 270806 h 600832"/>
              <a:gd name="connsiteX19" fmla="*/ 219855 w 632525"/>
              <a:gd name="connsiteY19" fmla="*/ 306147 h 600832"/>
              <a:gd name="connsiteX20" fmla="*/ 237671 w 632525"/>
              <a:gd name="connsiteY20" fmla="*/ 399480 h 600832"/>
              <a:gd name="connsiteX21" fmla="*/ 171063 w 632525"/>
              <a:gd name="connsiteY21" fmla="*/ 466088 h 600832"/>
              <a:gd name="connsiteX22" fmla="*/ 68406 w 632525"/>
              <a:gd name="connsiteY22" fmla="*/ 485225 h 600832"/>
              <a:gd name="connsiteX23" fmla="*/ 87543 w 632525"/>
              <a:gd name="connsiteY23" fmla="*/ 587882 h 600832"/>
              <a:gd name="connsiteX24" fmla="*/ 190200 w 632525"/>
              <a:gd name="connsiteY24" fmla="*/ 568745 h 600832"/>
              <a:gd name="connsiteX25" fmla="*/ 183364 w 632525"/>
              <a:gd name="connsiteY25" fmla="*/ 476689 h 600832"/>
              <a:gd name="connsiteX26" fmla="*/ 248847 w 632525"/>
              <a:gd name="connsiteY26" fmla="*/ 411206 h 600832"/>
              <a:gd name="connsiteX27" fmla="*/ 384185 w 632525"/>
              <a:gd name="connsiteY27" fmla="*/ 411206 h 600832"/>
              <a:gd name="connsiteX28" fmla="*/ 449667 w 632525"/>
              <a:gd name="connsiteY28" fmla="*/ 476689 h 600832"/>
              <a:gd name="connsiteX29" fmla="*/ 453619 w 632525"/>
              <a:gd name="connsiteY29" fmla="*/ 578541 h 600832"/>
              <a:gd name="connsiteX30" fmla="*/ 555471 w 632525"/>
              <a:gd name="connsiteY30" fmla="*/ 574590 h 600832"/>
              <a:gd name="connsiteX31" fmla="*/ 551519 w 632525"/>
              <a:gd name="connsiteY31" fmla="*/ 472738 h 600832"/>
              <a:gd name="connsiteX32" fmla="*/ 461969 w 632525"/>
              <a:gd name="connsiteY32" fmla="*/ 466088 h 600832"/>
              <a:gd name="connsiteX33" fmla="*/ 395360 w 632525"/>
              <a:gd name="connsiteY33" fmla="*/ 399480 h 600832"/>
              <a:gd name="connsiteX34" fmla="*/ 413241 w 632525"/>
              <a:gd name="connsiteY34" fmla="*/ 306147 h 600832"/>
              <a:gd name="connsiteX35" fmla="*/ 496160 w 632525"/>
              <a:gd name="connsiteY35" fmla="*/ 270831 h 600832"/>
              <a:gd name="connsiteX36" fmla="*/ 559496 w 632525"/>
              <a:gd name="connsiteY36" fmla="*/ 307767 h 600832"/>
              <a:gd name="connsiteX37" fmla="*/ 73600 w 632525"/>
              <a:gd name="connsiteY37" fmla="*/ 291570 h 600832"/>
              <a:gd name="connsiteX38" fmla="*/ 16912 w 632525"/>
              <a:gd name="connsiteY38" fmla="*/ 234883 h 600832"/>
              <a:gd name="connsiteX39" fmla="*/ 73600 w 632525"/>
              <a:gd name="connsiteY39" fmla="*/ 178195 h 600832"/>
              <a:gd name="connsiteX40" fmla="*/ 130288 w 632525"/>
              <a:gd name="connsiteY40" fmla="*/ 234883 h 600832"/>
              <a:gd name="connsiteX41" fmla="*/ 73600 w 632525"/>
              <a:gd name="connsiteY41" fmla="*/ 291570 h 600832"/>
              <a:gd name="connsiteX42" fmla="*/ 259860 w 632525"/>
              <a:gd name="connsiteY42" fmla="*/ 72917 h 600832"/>
              <a:gd name="connsiteX43" fmla="*/ 316548 w 632525"/>
              <a:gd name="connsiteY43" fmla="*/ 16229 h 600832"/>
              <a:gd name="connsiteX44" fmla="*/ 373236 w 632525"/>
              <a:gd name="connsiteY44" fmla="*/ 72917 h 600832"/>
              <a:gd name="connsiteX45" fmla="*/ 316548 w 632525"/>
              <a:gd name="connsiteY45" fmla="*/ 129605 h 600832"/>
              <a:gd name="connsiteX46" fmla="*/ 259860 w 632525"/>
              <a:gd name="connsiteY46" fmla="*/ 72917 h 600832"/>
              <a:gd name="connsiteX47" fmla="*/ 130288 w 632525"/>
              <a:gd name="connsiteY47" fmla="*/ 583108 h 600832"/>
              <a:gd name="connsiteX48" fmla="*/ 73600 w 632525"/>
              <a:gd name="connsiteY48" fmla="*/ 526420 h 600832"/>
              <a:gd name="connsiteX49" fmla="*/ 130288 w 632525"/>
              <a:gd name="connsiteY49" fmla="*/ 469732 h 600832"/>
              <a:gd name="connsiteX50" fmla="*/ 186976 w 632525"/>
              <a:gd name="connsiteY50" fmla="*/ 526420 h 600832"/>
              <a:gd name="connsiteX51" fmla="*/ 130288 w 632525"/>
              <a:gd name="connsiteY51" fmla="*/ 583108 h 600832"/>
              <a:gd name="connsiteX52" fmla="*/ 267578 w 632525"/>
              <a:gd name="connsiteY52" fmla="*/ 405505 h 600832"/>
              <a:gd name="connsiteX53" fmla="*/ 321181 w 632525"/>
              <a:gd name="connsiteY53" fmla="*/ 361168 h 600832"/>
              <a:gd name="connsiteX54" fmla="*/ 365518 w 632525"/>
              <a:gd name="connsiteY54" fmla="*/ 405505 h 600832"/>
              <a:gd name="connsiteX55" fmla="*/ 267578 w 632525"/>
              <a:gd name="connsiteY55" fmla="*/ 405505 h 600832"/>
              <a:gd name="connsiteX56" fmla="*/ 294027 w 632525"/>
              <a:gd name="connsiteY56" fmla="*/ 322190 h 600832"/>
              <a:gd name="connsiteX57" fmla="*/ 316556 w 632525"/>
              <a:gd name="connsiteY57" fmla="*/ 299677 h 600832"/>
              <a:gd name="connsiteX58" fmla="*/ 339069 w 632525"/>
              <a:gd name="connsiteY58" fmla="*/ 322206 h 600832"/>
              <a:gd name="connsiteX59" fmla="*/ 316548 w 632525"/>
              <a:gd name="connsiteY59" fmla="*/ 344719 h 600832"/>
              <a:gd name="connsiteX60" fmla="*/ 294027 w 632525"/>
              <a:gd name="connsiteY60" fmla="*/ 322190 h 600832"/>
              <a:gd name="connsiteX61" fmla="*/ 559496 w 632525"/>
              <a:gd name="connsiteY61" fmla="*/ 526420 h 600832"/>
              <a:gd name="connsiteX62" fmla="*/ 502808 w 632525"/>
              <a:gd name="connsiteY62" fmla="*/ 583108 h 600832"/>
              <a:gd name="connsiteX63" fmla="*/ 446120 w 632525"/>
              <a:gd name="connsiteY63" fmla="*/ 526420 h 600832"/>
              <a:gd name="connsiteX64" fmla="*/ 502808 w 632525"/>
              <a:gd name="connsiteY64" fmla="*/ 469732 h 600832"/>
              <a:gd name="connsiteX65" fmla="*/ 559496 w 632525"/>
              <a:gd name="connsiteY65" fmla="*/ 526420 h 600832"/>
              <a:gd name="connsiteX66" fmla="*/ 379593 w 632525"/>
              <a:gd name="connsiteY66" fmla="*/ 392969 h 600832"/>
              <a:gd name="connsiteX67" fmla="*/ 342965 w 632525"/>
              <a:gd name="connsiteY67" fmla="*/ 350340 h 600832"/>
              <a:gd name="connsiteX68" fmla="*/ 344854 w 632525"/>
              <a:gd name="connsiteY68" fmla="*/ 295617 h 600832"/>
              <a:gd name="connsiteX69" fmla="*/ 290131 w 632525"/>
              <a:gd name="connsiteY69" fmla="*/ 293727 h 600832"/>
              <a:gd name="connsiteX70" fmla="*/ 288242 w 632525"/>
              <a:gd name="connsiteY70" fmla="*/ 348450 h 600832"/>
              <a:gd name="connsiteX71" fmla="*/ 290131 w 632525"/>
              <a:gd name="connsiteY71" fmla="*/ 350340 h 600832"/>
              <a:gd name="connsiteX72" fmla="*/ 253503 w 632525"/>
              <a:gd name="connsiteY72" fmla="*/ 392969 h 600832"/>
              <a:gd name="connsiteX73" fmla="*/ 259489 w 632525"/>
              <a:gd name="connsiteY73" fmla="*/ 272865 h 600832"/>
              <a:gd name="connsiteX74" fmla="*/ 379593 w 632525"/>
              <a:gd name="connsiteY74" fmla="*/ 278850 h 600832"/>
              <a:gd name="connsiteX75" fmla="*/ 379593 w 632525"/>
              <a:gd name="connsiteY75" fmla="*/ 392969 h 600832"/>
              <a:gd name="connsiteX76" fmla="*/ 559496 w 632525"/>
              <a:gd name="connsiteY76" fmla="*/ 178195 h 600832"/>
              <a:gd name="connsiteX77" fmla="*/ 616184 w 632525"/>
              <a:gd name="connsiteY77" fmla="*/ 234883 h 600832"/>
              <a:gd name="connsiteX78" fmla="*/ 559496 w 632525"/>
              <a:gd name="connsiteY78" fmla="*/ 291570 h 600832"/>
              <a:gd name="connsiteX79" fmla="*/ 502808 w 632525"/>
              <a:gd name="connsiteY79" fmla="*/ 234883 h 600832"/>
              <a:gd name="connsiteX80" fmla="*/ 559496 w 632525"/>
              <a:gd name="connsiteY80" fmla="*/ 178195 h 60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632525" h="600832">
                <a:moveTo>
                  <a:pt x="559496" y="307767"/>
                </a:moveTo>
                <a:cubicBezTo>
                  <a:pt x="599789" y="307807"/>
                  <a:pt x="632486" y="275175"/>
                  <a:pt x="632526" y="234883"/>
                </a:cubicBezTo>
                <a:cubicBezTo>
                  <a:pt x="632566" y="194589"/>
                  <a:pt x="599934" y="161892"/>
                  <a:pt x="559641" y="161852"/>
                </a:cubicBezTo>
                <a:cubicBezTo>
                  <a:pt x="519348" y="161813"/>
                  <a:pt x="486651" y="194444"/>
                  <a:pt x="486612" y="234738"/>
                </a:cubicBezTo>
                <a:cubicBezTo>
                  <a:pt x="486604" y="241919"/>
                  <a:pt x="487658" y="249063"/>
                  <a:pt x="489738" y="255938"/>
                </a:cubicBezTo>
                <a:lnTo>
                  <a:pt x="407135" y="291133"/>
                </a:lnTo>
                <a:cubicBezTo>
                  <a:pt x="391326" y="259349"/>
                  <a:pt x="360028" y="238164"/>
                  <a:pt x="324646" y="235296"/>
                </a:cubicBezTo>
                <a:lnTo>
                  <a:pt x="324646" y="145324"/>
                </a:lnTo>
                <a:cubicBezTo>
                  <a:pt x="364650" y="140851"/>
                  <a:pt x="393454" y="104796"/>
                  <a:pt x="388981" y="64792"/>
                </a:cubicBezTo>
                <a:cubicBezTo>
                  <a:pt x="384509" y="24788"/>
                  <a:pt x="348454" y="-4015"/>
                  <a:pt x="308450" y="458"/>
                </a:cubicBezTo>
                <a:cubicBezTo>
                  <a:pt x="268446" y="4930"/>
                  <a:pt x="239642" y="40985"/>
                  <a:pt x="244115" y="80989"/>
                </a:cubicBezTo>
                <a:cubicBezTo>
                  <a:pt x="247898" y="114830"/>
                  <a:pt x="274610" y="141540"/>
                  <a:pt x="308450" y="145324"/>
                </a:cubicBezTo>
                <a:lnTo>
                  <a:pt x="308450" y="235296"/>
                </a:lnTo>
                <a:cubicBezTo>
                  <a:pt x="273079" y="238174"/>
                  <a:pt x="241797" y="259359"/>
                  <a:pt x="225993" y="291133"/>
                </a:cubicBezTo>
                <a:lnTo>
                  <a:pt x="143358" y="255938"/>
                </a:lnTo>
                <a:cubicBezTo>
                  <a:pt x="155201" y="217242"/>
                  <a:pt x="133431" y="176273"/>
                  <a:pt x="94734" y="164431"/>
                </a:cubicBezTo>
                <a:cubicBezTo>
                  <a:pt x="56038" y="152589"/>
                  <a:pt x="15069" y="174358"/>
                  <a:pt x="3227" y="213055"/>
                </a:cubicBezTo>
                <a:cubicBezTo>
                  <a:pt x="-8615" y="251751"/>
                  <a:pt x="13154" y="292720"/>
                  <a:pt x="51851" y="304562"/>
                </a:cubicBezTo>
                <a:cubicBezTo>
                  <a:pt x="84617" y="314589"/>
                  <a:pt x="119956" y="300569"/>
                  <a:pt x="136937" y="270806"/>
                </a:cubicBezTo>
                <a:lnTo>
                  <a:pt x="219855" y="306147"/>
                </a:lnTo>
                <a:cubicBezTo>
                  <a:pt x="209875" y="338284"/>
                  <a:pt x="216555" y="373280"/>
                  <a:pt x="237671" y="399480"/>
                </a:cubicBezTo>
                <a:lnTo>
                  <a:pt x="171063" y="466088"/>
                </a:lnTo>
                <a:cubicBezTo>
                  <a:pt x="137430" y="443025"/>
                  <a:pt x="91469" y="451593"/>
                  <a:pt x="68406" y="485225"/>
                </a:cubicBezTo>
                <a:cubicBezTo>
                  <a:pt x="45342" y="518858"/>
                  <a:pt x="53910" y="564819"/>
                  <a:pt x="87543" y="587882"/>
                </a:cubicBezTo>
                <a:cubicBezTo>
                  <a:pt x="121176" y="610946"/>
                  <a:pt x="167137" y="602378"/>
                  <a:pt x="190200" y="568745"/>
                </a:cubicBezTo>
                <a:cubicBezTo>
                  <a:pt x="209746" y="540242"/>
                  <a:pt x="206906" y="501993"/>
                  <a:pt x="183364" y="476689"/>
                </a:cubicBezTo>
                <a:lnTo>
                  <a:pt x="248847" y="411206"/>
                </a:lnTo>
                <a:cubicBezTo>
                  <a:pt x="287218" y="446085"/>
                  <a:pt x="345814" y="446085"/>
                  <a:pt x="384185" y="411206"/>
                </a:cubicBezTo>
                <a:lnTo>
                  <a:pt x="449667" y="476689"/>
                </a:lnTo>
                <a:cubicBezTo>
                  <a:pt x="422633" y="505906"/>
                  <a:pt x="424402" y="551506"/>
                  <a:pt x="453619" y="578541"/>
                </a:cubicBezTo>
                <a:cubicBezTo>
                  <a:pt x="482835" y="605576"/>
                  <a:pt x="528436" y="603807"/>
                  <a:pt x="555471" y="574590"/>
                </a:cubicBezTo>
                <a:cubicBezTo>
                  <a:pt x="582505" y="545373"/>
                  <a:pt x="580736" y="499773"/>
                  <a:pt x="551519" y="472738"/>
                </a:cubicBezTo>
                <a:cubicBezTo>
                  <a:pt x="526866" y="449925"/>
                  <a:pt x="489722" y="447167"/>
                  <a:pt x="461969" y="466088"/>
                </a:cubicBezTo>
                <a:lnTo>
                  <a:pt x="395360" y="399480"/>
                </a:lnTo>
                <a:cubicBezTo>
                  <a:pt x="416499" y="373291"/>
                  <a:pt x="423203" y="338294"/>
                  <a:pt x="413241" y="306147"/>
                </a:cubicBezTo>
                <a:lnTo>
                  <a:pt x="496160" y="270831"/>
                </a:lnTo>
                <a:cubicBezTo>
                  <a:pt x="509092" y="293639"/>
                  <a:pt x="533277" y="307743"/>
                  <a:pt x="559496" y="307767"/>
                </a:cubicBezTo>
                <a:close/>
                <a:moveTo>
                  <a:pt x="73600" y="291570"/>
                </a:moveTo>
                <a:cubicBezTo>
                  <a:pt x="42292" y="291570"/>
                  <a:pt x="16912" y="266190"/>
                  <a:pt x="16912" y="234883"/>
                </a:cubicBezTo>
                <a:cubicBezTo>
                  <a:pt x="16912" y="203575"/>
                  <a:pt x="42292" y="178195"/>
                  <a:pt x="73600" y="178195"/>
                </a:cubicBezTo>
                <a:cubicBezTo>
                  <a:pt x="104908" y="178195"/>
                  <a:pt x="130288" y="203575"/>
                  <a:pt x="130288" y="234883"/>
                </a:cubicBezTo>
                <a:cubicBezTo>
                  <a:pt x="130252" y="266176"/>
                  <a:pt x="104893" y="291535"/>
                  <a:pt x="73600" y="291570"/>
                </a:cubicBezTo>
                <a:close/>
                <a:moveTo>
                  <a:pt x="259860" y="72917"/>
                </a:moveTo>
                <a:cubicBezTo>
                  <a:pt x="259860" y="41609"/>
                  <a:pt x="285240" y="16229"/>
                  <a:pt x="316548" y="16229"/>
                </a:cubicBezTo>
                <a:cubicBezTo>
                  <a:pt x="347856" y="16229"/>
                  <a:pt x="373236" y="41609"/>
                  <a:pt x="373236" y="72917"/>
                </a:cubicBezTo>
                <a:cubicBezTo>
                  <a:pt x="373236" y="104225"/>
                  <a:pt x="347856" y="129605"/>
                  <a:pt x="316548" y="129605"/>
                </a:cubicBezTo>
                <a:cubicBezTo>
                  <a:pt x="285255" y="129569"/>
                  <a:pt x="259896" y="104210"/>
                  <a:pt x="259860" y="72917"/>
                </a:cubicBezTo>
                <a:close/>
                <a:moveTo>
                  <a:pt x="130288" y="583108"/>
                </a:moveTo>
                <a:cubicBezTo>
                  <a:pt x="98980" y="583108"/>
                  <a:pt x="73600" y="557728"/>
                  <a:pt x="73600" y="526420"/>
                </a:cubicBezTo>
                <a:cubicBezTo>
                  <a:pt x="73600" y="495112"/>
                  <a:pt x="98980" y="469732"/>
                  <a:pt x="130288" y="469732"/>
                </a:cubicBezTo>
                <a:cubicBezTo>
                  <a:pt x="161596" y="469732"/>
                  <a:pt x="186976" y="495112"/>
                  <a:pt x="186976" y="526420"/>
                </a:cubicBezTo>
                <a:cubicBezTo>
                  <a:pt x="186940" y="557714"/>
                  <a:pt x="161581" y="583073"/>
                  <a:pt x="130288" y="583108"/>
                </a:cubicBezTo>
                <a:close/>
                <a:moveTo>
                  <a:pt x="267578" y="405505"/>
                </a:moveTo>
                <a:cubicBezTo>
                  <a:pt x="270136" y="378459"/>
                  <a:pt x="294135" y="358609"/>
                  <a:pt x="321181" y="361168"/>
                </a:cubicBezTo>
                <a:cubicBezTo>
                  <a:pt x="344685" y="363392"/>
                  <a:pt x="363295" y="382001"/>
                  <a:pt x="365518" y="405505"/>
                </a:cubicBezTo>
                <a:cubicBezTo>
                  <a:pt x="336200" y="426355"/>
                  <a:pt x="296896" y="426355"/>
                  <a:pt x="267578" y="405505"/>
                </a:cubicBezTo>
                <a:close/>
                <a:moveTo>
                  <a:pt x="294027" y="322190"/>
                </a:moveTo>
                <a:cubicBezTo>
                  <a:pt x="294032" y="309752"/>
                  <a:pt x="304118" y="299672"/>
                  <a:pt x="316556" y="299677"/>
                </a:cubicBezTo>
                <a:cubicBezTo>
                  <a:pt x="328994" y="299682"/>
                  <a:pt x="339074" y="309768"/>
                  <a:pt x="339069" y="322206"/>
                </a:cubicBezTo>
                <a:cubicBezTo>
                  <a:pt x="339064" y="334641"/>
                  <a:pt x="328983" y="344719"/>
                  <a:pt x="316548" y="344719"/>
                </a:cubicBezTo>
                <a:cubicBezTo>
                  <a:pt x="304114" y="344702"/>
                  <a:pt x="294041" y="334624"/>
                  <a:pt x="294027" y="322190"/>
                </a:cubicBezTo>
                <a:close/>
                <a:moveTo>
                  <a:pt x="559496" y="526420"/>
                </a:moveTo>
                <a:cubicBezTo>
                  <a:pt x="559496" y="557728"/>
                  <a:pt x="534116" y="583108"/>
                  <a:pt x="502808" y="583108"/>
                </a:cubicBezTo>
                <a:cubicBezTo>
                  <a:pt x="471500" y="583108"/>
                  <a:pt x="446120" y="557728"/>
                  <a:pt x="446120" y="526420"/>
                </a:cubicBezTo>
                <a:cubicBezTo>
                  <a:pt x="446120" y="495112"/>
                  <a:pt x="471500" y="469732"/>
                  <a:pt x="502808" y="469732"/>
                </a:cubicBezTo>
                <a:cubicBezTo>
                  <a:pt x="534102" y="469768"/>
                  <a:pt x="559461" y="495127"/>
                  <a:pt x="559496" y="526420"/>
                </a:cubicBezTo>
                <a:close/>
                <a:moveTo>
                  <a:pt x="379593" y="392969"/>
                </a:moveTo>
                <a:cubicBezTo>
                  <a:pt x="374398" y="373983"/>
                  <a:pt x="360952" y="358334"/>
                  <a:pt x="342965" y="350340"/>
                </a:cubicBezTo>
                <a:cubicBezTo>
                  <a:pt x="358598" y="335750"/>
                  <a:pt x="359444" y="311250"/>
                  <a:pt x="344854" y="295617"/>
                </a:cubicBezTo>
                <a:cubicBezTo>
                  <a:pt x="330265" y="279984"/>
                  <a:pt x="305764" y="279138"/>
                  <a:pt x="290131" y="293727"/>
                </a:cubicBezTo>
                <a:cubicBezTo>
                  <a:pt x="274499" y="308317"/>
                  <a:pt x="273652" y="332817"/>
                  <a:pt x="288242" y="348450"/>
                </a:cubicBezTo>
                <a:cubicBezTo>
                  <a:pt x="288850" y="349101"/>
                  <a:pt x="289480" y="349731"/>
                  <a:pt x="290131" y="350340"/>
                </a:cubicBezTo>
                <a:cubicBezTo>
                  <a:pt x="272144" y="358334"/>
                  <a:pt x="258698" y="373983"/>
                  <a:pt x="253503" y="392969"/>
                </a:cubicBezTo>
                <a:cubicBezTo>
                  <a:pt x="221990" y="358150"/>
                  <a:pt x="224670" y="304378"/>
                  <a:pt x="259489" y="272865"/>
                </a:cubicBezTo>
                <a:cubicBezTo>
                  <a:pt x="294308" y="241352"/>
                  <a:pt x="348080" y="244032"/>
                  <a:pt x="379593" y="278850"/>
                </a:cubicBezTo>
                <a:cubicBezTo>
                  <a:pt x="408909" y="311242"/>
                  <a:pt x="408909" y="360577"/>
                  <a:pt x="379593" y="392969"/>
                </a:cubicBezTo>
                <a:close/>
                <a:moveTo>
                  <a:pt x="559496" y="178195"/>
                </a:moveTo>
                <a:cubicBezTo>
                  <a:pt x="590804" y="178195"/>
                  <a:pt x="616184" y="203575"/>
                  <a:pt x="616184" y="234883"/>
                </a:cubicBezTo>
                <a:cubicBezTo>
                  <a:pt x="616184" y="266190"/>
                  <a:pt x="590804" y="291570"/>
                  <a:pt x="559496" y="291570"/>
                </a:cubicBezTo>
                <a:cubicBezTo>
                  <a:pt x="528188" y="291570"/>
                  <a:pt x="502808" y="266190"/>
                  <a:pt x="502808" y="234883"/>
                </a:cubicBezTo>
                <a:cubicBezTo>
                  <a:pt x="502844" y="203589"/>
                  <a:pt x="528203" y="178230"/>
                  <a:pt x="559496" y="178195"/>
                </a:cubicBezTo>
                <a:close/>
              </a:path>
            </a:pathLst>
          </a:custGeom>
          <a:solidFill>
            <a:schemeClr val="accent3"/>
          </a:solidFill>
          <a:ln w="8037" cap="flat">
            <a:noFill/>
            <a:prstDash val="solid"/>
            <a:miter/>
          </a:ln>
        </p:spPr>
        <p:txBody>
          <a:bodyPr rtlCol="0" anchor="ctr"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18922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7" y="893"/>
            <a:ext cx="12185651" cy="6868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0006" y="1841905"/>
            <a:ext cx="5588236" cy="1368223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298" y="4650414"/>
            <a:ext cx="2838343" cy="609282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438" y="762696"/>
            <a:ext cx="2790391" cy="5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6378" y="4034684"/>
            <a:ext cx="1843715" cy="74256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1218621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504" y="2004535"/>
            <a:ext cx="3623247" cy="830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621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834" y="1372234"/>
            <a:ext cx="502658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024" y="3362300"/>
            <a:ext cx="4154200" cy="3383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621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405" y="709781"/>
            <a:ext cx="4322294" cy="357697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621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621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621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92" tIns="45696" rIns="91392" bIns="45696" numCol="1" anchor="t" anchorCtr="0" compatLnSpc="1">
              <a:prstTxWarp prst="textNoShape">
                <a:avLst/>
              </a:prstTxWarp>
            </a:bodyPr>
            <a:lstStyle/>
            <a:p>
              <a:pPr algn="ctr" defTabSz="1218621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017" y="5342917"/>
            <a:ext cx="2547869" cy="303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105" y="4850909"/>
            <a:ext cx="4719325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812" indent="-169812" defTabSz="1218621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107" y="4468745"/>
            <a:ext cx="5913729" cy="36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621">
              <a:defRPr/>
            </a:pPr>
            <a:r>
              <a:rPr lang="en-US" sz="1799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6122599"/>
            <a:ext cx="12185651" cy="6755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1E1F007-FDA1-4A29-9C73-777BC096AB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315" y="948898"/>
            <a:ext cx="3826334" cy="219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demodel Theme 31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0075CC"/>
      </a:accent1>
      <a:accent2>
        <a:srgbClr val="7965C4"/>
      </a:accent2>
      <a:accent3>
        <a:srgbClr val="B33280"/>
      </a:accent3>
      <a:accent4>
        <a:srgbClr val="F7B801"/>
      </a:accent4>
      <a:accent5>
        <a:srgbClr val="F18701"/>
      </a:accent5>
      <a:accent6>
        <a:srgbClr val="F35B04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5516</TotalTime>
  <Words>264</Words>
  <Application>Microsoft Office PowerPoint</Application>
  <PresentationFormat>Custom</PresentationFormat>
  <Paragraphs>53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Segoe UI</vt:lpstr>
      <vt:lpstr>Office Theme</vt:lpstr>
      <vt:lpstr>1_Office Theme</vt:lpstr>
      <vt:lpstr>Growing Infographic Slide Template</vt:lpstr>
      <vt:lpstr>Growing Infographic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5-Item Growing Infographic Concept Idea for PowerPoint</dc:title>
  <dc:creator>Julian</dc:creator>
  <cp:lastModifiedBy>Home</cp:lastModifiedBy>
  <cp:revision>110</cp:revision>
  <dcterms:created xsi:type="dcterms:W3CDTF">2013-09-12T13:05:01Z</dcterms:created>
  <dcterms:modified xsi:type="dcterms:W3CDTF">2022-02-19T07:22:02Z</dcterms:modified>
</cp:coreProperties>
</file>