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2" r:id="rId2"/>
    <p:sldId id="281" r:id="rId3"/>
    <p:sldId id="285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2"/>
  </p:normalViewPr>
  <p:slideViewPr>
    <p:cSldViewPr>
      <p:cViewPr varScale="1">
        <p:scale>
          <a:sx n="112" d="100"/>
          <a:sy n="112" d="100"/>
        </p:scale>
        <p:origin x="576" y="19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2/29/16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91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Colorful Slides for PowerPoint</a:t>
            </a:r>
          </a:p>
        </p:txBody>
      </p:sp>
      <p:sp>
        <p:nvSpPr>
          <p:cNvPr id="47" name="Freeform 31"/>
          <p:cNvSpPr>
            <a:spLocks/>
          </p:cNvSpPr>
          <p:nvPr/>
        </p:nvSpPr>
        <p:spPr bwMode="auto">
          <a:xfrm>
            <a:off x="6142235" y="2691424"/>
            <a:ext cx="2047677" cy="2023042"/>
          </a:xfrm>
          <a:custGeom>
            <a:avLst/>
            <a:gdLst>
              <a:gd name="T0" fmla="*/ 1546 w 2826"/>
              <a:gd name="T1" fmla="*/ 138 h 2792"/>
              <a:gd name="T2" fmla="*/ 1872 w 2826"/>
              <a:gd name="T3" fmla="*/ 489 h 2792"/>
              <a:gd name="T4" fmla="*/ 2058 w 2826"/>
              <a:gd name="T5" fmla="*/ 526 h 2792"/>
              <a:gd name="T6" fmla="*/ 2123 w 2826"/>
              <a:gd name="T7" fmla="*/ 371 h 2792"/>
              <a:gd name="T8" fmla="*/ 2167 w 2826"/>
              <a:gd name="T9" fmla="*/ 210 h 2792"/>
              <a:gd name="T10" fmla="*/ 2404 w 2826"/>
              <a:gd name="T11" fmla="*/ 44 h 2792"/>
              <a:gd name="T12" fmla="*/ 2681 w 2826"/>
              <a:gd name="T13" fmla="*/ 133 h 2792"/>
              <a:gd name="T14" fmla="*/ 2772 w 2826"/>
              <a:gd name="T15" fmla="*/ 414 h 2792"/>
              <a:gd name="T16" fmla="*/ 2590 w 2826"/>
              <a:gd name="T17" fmla="*/ 657 h 2792"/>
              <a:gd name="T18" fmla="*/ 2383 w 2826"/>
              <a:gd name="T19" fmla="*/ 710 h 2792"/>
              <a:gd name="T20" fmla="*/ 2283 w 2826"/>
              <a:gd name="T21" fmla="*/ 845 h 2792"/>
              <a:gd name="T22" fmla="*/ 2481 w 2826"/>
              <a:gd name="T23" fmla="*/ 1088 h 2792"/>
              <a:gd name="T24" fmla="*/ 2779 w 2826"/>
              <a:gd name="T25" fmla="*/ 1369 h 2792"/>
              <a:gd name="T26" fmla="*/ 2390 w 2826"/>
              <a:gd name="T27" fmla="*/ 1779 h 2792"/>
              <a:gd name="T28" fmla="*/ 2265 w 2826"/>
              <a:gd name="T29" fmla="*/ 1949 h 2792"/>
              <a:gd name="T30" fmla="*/ 2426 w 2826"/>
              <a:gd name="T31" fmla="*/ 2052 h 2792"/>
              <a:gd name="T32" fmla="*/ 2642 w 2826"/>
              <a:gd name="T33" fmla="*/ 2129 h 2792"/>
              <a:gd name="T34" fmla="*/ 2768 w 2826"/>
              <a:gd name="T35" fmla="*/ 2385 h 2792"/>
              <a:gd name="T36" fmla="*/ 2632 w 2826"/>
              <a:gd name="T37" fmla="*/ 2650 h 2792"/>
              <a:gd name="T38" fmla="*/ 2386 w 2826"/>
              <a:gd name="T39" fmla="*/ 2708 h 2792"/>
              <a:gd name="T40" fmla="*/ 2146 w 2826"/>
              <a:gd name="T41" fmla="*/ 2527 h 2792"/>
              <a:gd name="T42" fmla="*/ 2093 w 2826"/>
              <a:gd name="T43" fmla="*/ 2322 h 2792"/>
              <a:gd name="T44" fmla="*/ 1965 w 2826"/>
              <a:gd name="T45" fmla="*/ 2219 h 2792"/>
              <a:gd name="T46" fmla="*/ 1732 w 2826"/>
              <a:gd name="T47" fmla="*/ 2445 h 2792"/>
              <a:gd name="T48" fmla="*/ 1469 w 2826"/>
              <a:gd name="T49" fmla="*/ 2760 h 2792"/>
              <a:gd name="T50" fmla="*/ 1278 w 2826"/>
              <a:gd name="T51" fmla="*/ 2590 h 2792"/>
              <a:gd name="T52" fmla="*/ 920 w 2826"/>
              <a:gd name="T53" fmla="*/ 2192 h 2792"/>
              <a:gd name="T54" fmla="*/ 885 w 2826"/>
              <a:gd name="T55" fmla="*/ 2180 h 2792"/>
              <a:gd name="T56" fmla="*/ 782 w 2826"/>
              <a:gd name="T57" fmla="*/ 2261 h 2792"/>
              <a:gd name="T58" fmla="*/ 738 w 2826"/>
              <a:gd name="T59" fmla="*/ 2396 h 2792"/>
              <a:gd name="T60" fmla="*/ 610 w 2826"/>
              <a:gd name="T61" fmla="*/ 2629 h 2792"/>
              <a:gd name="T62" fmla="*/ 319 w 2826"/>
              <a:gd name="T63" fmla="*/ 2674 h 2792"/>
              <a:gd name="T64" fmla="*/ 109 w 2826"/>
              <a:gd name="T65" fmla="*/ 2462 h 2792"/>
              <a:gd name="T66" fmla="*/ 154 w 2826"/>
              <a:gd name="T67" fmla="*/ 2171 h 2792"/>
              <a:gd name="T68" fmla="*/ 391 w 2826"/>
              <a:gd name="T69" fmla="*/ 2035 h 2792"/>
              <a:gd name="T70" fmla="*/ 542 w 2826"/>
              <a:gd name="T71" fmla="*/ 1993 h 2792"/>
              <a:gd name="T72" fmla="*/ 598 w 2826"/>
              <a:gd name="T73" fmla="*/ 1905 h 2792"/>
              <a:gd name="T74" fmla="*/ 559 w 2826"/>
              <a:gd name="T75" fmla="*/ 1856 h 2792"/>
              <a:gd name="T76" fmla="*/ 245 w 2826"/>
              <a:gd name="T77" fmla="*/ 1584 h 2792"/>
              <a:gd name="T78" fmla="*/ 0 w 2826"/>
              <a:gd name="T79" fmla="*/ 1393 h 2792"/>
              <a:gd name="T80" fmla="*/ 319 w 2826"/>
              <a:gd name="T81" fmla="*/ 1136 h 2792"/>
              <a:gd name="T82" fmla="*/ 587 w 2826"/>
              <a:gd name="T83" fmla="*/ 904 h 2792"/>
              <a:gd name="T84" fmla="*/ 571 w 2826"/>
              <a:gd name="T85" fmla="*/ 792 h 2792"/>
              <a:gd name="T86" fmla="*/ 421 w 2826"/>
              <a:gd name="T87" fmla="*/ 733 h 2792"/>
              <a:gd name="T88" fmla="*/ 245 w 2826"/>
              <a:gd name="T89" fmla="*/ 666 h 2792"/>
              <a:gd name="T90" fmla="*/ 88 w 2826"/>
              <a:gd name="T91" fmla="*/ 438 h 2792"/>
              <a:gd name="T92" fmla="*/ 182 w 2826"/>
              <a:gd name="T93" fmla="*/ 156 h 2792"/>
              <a:gd name="T94" fmla="*/ 459 w 2826"/>
              <a:gd name="T95" fmla="*/ 65 h 2792"/>
              <a:gd name="T96" fmla="*/ 706 w 2826"/>
              <a:gd name="T97" fmla="*/ 247 h 2792"/>
              <a:gd name="T98" fmla="*/ 750 w 2826"/>
              <a:gd name="T99" fmla="*/ 426 h 2792"/>
              <a:gd name="T100" fmla="*/ 889 w 2826"/>
              <a:gd name="T101" fmla="*/ 557 h 2792"/>
              <a:gd name="T102" fmla="*/ 1087 w 2826"/>
              <a:gd name="T103" fmla="*/ 387 h 2792"/>
              <a:gd name="T104" fmla="*/ 1366 w 2826"/>
              <a:gd name="T105" fmla="*/ 63 h 2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26" h="2792">
                <a:moveTo>
                  <a:pt x="1417" y="0"/>
                </a:moveTo>
                <a:lnTo>
                  <a:pt x="1434" y="19"/>
                </a:lnTo>
                <a:lnTo>
                  <a:pt x="1455" y="42"/>
                </a:lnTo>
                <a:lnTo>
                  <a:pt x="1481" y="70"/>
                </a:lnTo>
                <a:lnTo>
                  <a:pt x="1511" y="102"/>
                </a:lnTo>
                <a:lnTo>
                  <a:pt x="1546" y="138"/>
                </a:lnTo>
                <a:lnTo>
                  <a:pt x="1599" y="196"/>
                </a:lnTo>
                <a:lnTo>
                  <a:pt x="1659" y="259"/>
                </a:lnTo>
                <a:lnTo>
                  <a:pt x="1723" y="329"/>
                </a:lnTo>
                <a:lnTo>
                  <a:pt x="1794" y="405"/>
                </a:lnTo>
                <a:lnTo>
                  <a:pt x="1867" y="484"/>
                </a:lnTo>
                <a:lnTo>
                  <a:pt x="1872" y="489"/>
                </a:lnTo>
                <a:lnTo>
                  <a:pt x="1913" y="515"/>
                </a:lnTo>
                <a:lnTo>
                  <a:pt x="1950" y="533"/>
                </a:lnTo>
                <a:lnTo>
                  <a:pt x="1981" y="543"/>
                </a:lnTo>
                <a:lnTo>
                  <a:pt x="2009" y="545"/>
                </a:lnTo>
                <a:lnTo>
                  <a:pt x="2034" y="540"/>
                </a:lnTo>
                <a:lnTo>
                  <a:pt x="2058" y="526"/>
                </a:lnTo>
                <a:lnTo>
                  <a:pt x="2076" y="506"/>
                </a:lnTo>
                <a:lnTo>
                  <a:pt x="2090" y="482"/>
                </a:lnTo>
                <a:lnTo>
                  <a:pt x="2100" y="456"/>
                </a:lnTo>
                <a:lnTo>
                  <a:pt x="2109" y="428"/>
                </a:lnTo>
                <a:lnTo>
                  <a:pt x="2116" y="398"/>
                </a:lnTo>
                <a:lnTo>
                  <a:pt x="2123" y="371"/>
                </a:lnTo>
                <a:lnTo>
                  <a:pt x="2130" y="345"/>
                </a:lnTo>
                <a:lnTo>
                  <a:pt x="2134" y="338"/>
                </a:lnTo>
                <a:lnTo>
                  <a:pt x="2134" y="329"/>
                </a:lnTo>
                <a:lnTo>
                  <a:pt x="2139" y="287"/>
                </a:lnTo>
                <a:lnTo>
                  <a:pt x="2149" y="249"/>
                </a:lnTo>
                <a:lnTo>
                  <a:pt x="2167" y="210"/>
                </a:lnTo>
                <a:lnTo>
                  <a:pt x="2193" y="172"/>
                </a:lnTo>
                <a:lnTo>
                  <a:pt x="2225" y="137"/>
                </a:lnTo>
                <a:lnTo>
                  <a:pt x="2265" y="102"/>
                </a:lnTo>
                <a:lnTo>
                  <a:pt x="2307" y="75"/>
                </a:lnTo>
                <a:lnTo>
                  <a:pt x="2355" y="56"/>
                </a:lnTo>
                <a:lnTo>
                  <a:pt x="2404" y="44"/>
                </a:lnTo>
                <a:lnTo>
                  <a:pt x="2455" y="40"/>
                </a:lnTo>
                <a:lnTo>
                  <a:pt x="2505" y="44"/>
                </a:lnTo>
                <a:lnTo>
                  <a:pt x="2554" y="56"/>
                </a:lnTo>
                <a:lnTo>
                  <a:pt x="2600" y="75"/>
                </a:lnTo>
                <a:lnTo>
                  <a:pt x="2642" y="102"/>
                </a:lnTo>
                <a:lnTo>
                  <a:pt x="2681" y="133"/>
                </a:lnTo>
                <a:lnTo>
                  <a:pt x="2714" y="173"/>
                </a:lnTo>
                <a:lnTo>
                  <a:pt x="2740" y="215"/>
                </a:lnTo>
                <a:lnTo>
                  <a:pt x="2760" y="263"/>
                </a:lnTo>
                <a:lnTo>
                  <a:pt x="2772" y="312"/>
                </a:lnTo>
                <a:lnTo>
                  <a:pt x="2775" y="363"/>
                </a:lnTo>
                <a:lnTo>
                  <a:pt x="2772" y="414"/>
                </a:lnTo>
                <a:lnTo>
                  <a:pt x="2760" y="464"/>
                </a:lnTo>
                <a:lnTo>
                  <a:pt x="2740" y="510"/>
                </a:lnTo>
                <a:lnTo>
                  <a:pt x="2714" y="554"/>
                </a:lnTo>
                <a:lnTo>
                  <a:pt x="2681" y="592"/>
                </a:lnTo>
                <a:lnTo>
                  <a:pt x="2639" y="629"/>
                </a:lnTo>
                <a:lnTo>
                  <a:pt x="2590" y="657"/>
                </a:lnTo>
                <a:lnTo>
                  <a:pt x="2537" y="676"/>
                </a:lnTo>
                <a:lnTo>
                  <a:pt x="2483" y="685"/>
                </a:lnTo>
                <a:lnTo>
                  <a:pt x="2477" y="687"/>
                </a:lnTo>
                <a:lnTo>
                  <a:pt x="2472" y="689"/>
                </a:lnTo>
                <a:lnTo>
                  <a:pt x="2425" y="697"/>
                </a:lnTo>
                <a:lnTo>
                  <a:pt x="2383" y="710"/>
                </a:lnTo>
                <a:lnTo>
                  <a:pt x="2349" y="724"/>
                </a:lnTo>
                <a:lnTo>
                  <a:pt x="2321" y="743"/>
                </a:lnTo>
                <a:lnTo>
                  <a:pt x="2300" y="766"/>
                </a:lnTo>
                <a:lnTo>
                  <a:pt x="2286" y="792"/>
                </a:lnTo>
                <a:lnTo>
                  <a:pt x="2279" y="817"/>
                </a:lnTo>
                <a:lnTo>
                  <a:pt x="2283" y="845"/>
                </a:lnTo>
                <a:lnTo>
                  <a:pt x="2291" y="876"/>
                </a:lnTo>
                <a:lnTo>
                  <a:pt x="2311" y="913"/>
                </a:lnTo>
                <a:lnTo>
                  <a:pt x="2337" y="953"/>
                </a:lnTo>
                <a:lnTo>
                  <a:pt x="2341" y="957"/>
                </a:lnTo>
                <a:lnTo>
                  <a:pt x="2412" y="1023"/>
                </a:lnTo>
                <a:lnTo>
                  <a:pt x="2481" y="1088"/>
                </a:lnTo>
                <a:lnTo>
                  <a:pt x="2544" y="1148"/>
                </a:lnTo>
                <a:lnTo>
                  <a:pt x="2604" y="1202"/>
                </a:lnTo>
                <a:lnTo>
                  <a:pt x="2658" y="1255"/>
                </a:lnTo>
                <a:lnTo>
                  <a:pt x="2705" y="1300"/>
                </a:lnTo>
                <a:lnTo>
                  <a:pt x="2746" y="1337"/>
                </a:lnTo>
                <a:lnTo>
                  <a:pt x="2779" y="1369"/>
                </a:lnTo>
                <a:lnTo>
                  <a:pt x="2805" y="1393"/>
                </a:lnTo>
                <a:lnTo>
                  <a:pt x="2826" y="1413"/>
                </a:lnTo>
                <a:lnTo>
                  <a:pt x="2721" y="1497"/>
                </a:lnTo>
                <a:lnTo>
                  <a:pt x="2611" y="1586"/>
                </a:lnTo>
                <a:lnTo>
                  <a:pt x="2500" y="1681"/>
                </a:lnTo>
                <a:lnTo>
                  <a:pt x="2390" y="1779"/>
                </a:lnTo>
                <a:lnTo>
                  <a:pt x="2279" y="1880"/>
                </a:lnTo>
                <a:lnTo>
                  <a:pt x="2274" y="1887"/>
                </a:lnTo>
                <a:lnTo>
                  <a:pt x="2270" y="1894"/>
                </a:lnTo>
                <a:lnTo>
                  <a:pt x="2265" y="1914"/>
                </a:lnTo>
                <a:lnTo>
                  <a:pt x="2263" y="1931"/>
                </a:lnTo>
                <a:lnTo>
                  <a:pt x="2265" y="1949"/>
                </a:lnTo>
                <a:lnTo>
                  <a:pt x="2270" y="1966"/>
                </a:lnTo>
                <a:lnTo>
                  <a:pt x="2286" y="1993"/>
                </a:lnTo>
                <a:lnTo>
                  <a:pt x="2309" y="2014"/>
                </a:lnTo>
                <a:lnTo>
                  <a:pt x="2341" y="2031"/>
                </a:lnTo>
                <a:lnTo>
                  <a:pt x="2379" y="2043"/>
                </a:lnTo>
                <a:lnTo>
                  <a:pt x="2426" y="2052"/>
                </a:lnTo>
                <a:lnTo>
                  <a:pt x="2481" y="2057"/>
                </a:lnTo>
                <a:lnTo>
                  <a:pt x="2493" y="2061"/>
                </a:lnTo>
                <a:lnTo>
                  <a:pt x="2532" y="2075"/>
                </a:lnTo>
                <a:lnTo>
                  <a:pt x="2569" y="2089"/>
                </a:lnTo>
                <a:lnTo>
                  <a:pt x="2607" y="2108"/>
                </a:lnTo>
                <a:lnTo>
                  <a:pt x="2642" y="2129"/>
                </a:lnTo>
                <a:lnTo>
                  <a:pt x="2674" y="2157"/>
                </a:lnTo>
                <a:lnTo>
                  <a:pt x="2709" y="2198"/>
                </a:lnTo>
                <a:lnTo>
                  <a:pt x="2735" y="2241"/>
                </a:lnTo>
                <a:lnTo>
                  <a:pt x="2753" y="2287"/>
                </a:lnTo>
                <a:lnTo>
                  <a:pt x="2765" y="2336"/>
                </a:lnTo>
                <a:lnTo>
                  <a:pt x="2768" y="2385"/>
                </a:lnTo>
                <a:lnTo>
                  <a:pt x="2763" y="2436"/>
                </a:lnTo>
                <a:lnTo>
                  <a:pt x="2751" y="2483"/>
                </a:lnTo>
                <a:lnTo>
                  <a:pt x="2732" y="2531"/>
                </a:lnTo>
                <a:lnTo>
                  <a:pt x="2705" y="2576"/>
                </a:lnTo>
                <a:lnTo>
                  <a:pt x="2670" y="2617"/>
                </a:lnTo>
                <a:lnTo>
                  <a:pt x="2632" y="2650"/>
                </a:lnTo>
                <a:lnTo>
                  <a:pt x="2588" y="2676"/>
                </a:lnTo>
                <a:lnTo>
                  <a:pt x="2540" y="2695"/>
                </a:lnTo>
                <a:lnTo>
                  <a:pt x="2490" y="2708"/>
                </a:lnTo>
                <a:lnTo>
                  <a:pt x="2437" y="2711"/>
                </a:lnTo>
                <a:lnTo>
                  <a:pt x="2437" y="2711"/>
                </a:lnTo>
                <a:lnTo>
                  <a:pt x="2386" y="2708"/>
                </a:lnTo>
                <a:lnTo>
                  <a:pt x="2337" y="2695"/>
                </a:lnTo>
                <a:lnTo>
                  <a:pt x="2291" y="2678"/>
                </a:lnTo>
                <a:lnTo>
                  <a:pt x="2248" y="2652"/>
                </a:lnTo>
                <a:lnTo>
                  <a:pt x="2209" y="2618"/>
                </a:lnTo>
                <a:lnTo>
                  <a:pt x="2174" y="2576"/>
                </a:lnTo>
                <a:lnTo>
                  <a:pt x="2146" y="2527"/>
                </a:lnTo>
                <a:lnTo>
                  <a:pt x="2127" y="2475"/>
                </a:lnTo>
                <a:lnTo>
                  <a:pt x="2116" y="2420"/>
                </a:lnTo>
                <a:lnTo>
                  <a:pt x="2114" y="2415"/>
                </a:lnTo>
                <a:lnTo>
                  <a:pt x="2113" y="2411"/>
                </a:lnTo>
                <a:lnTo>
                  <a:pt x="2106" y="2362"/>
                </a:lnTo>
                <a:lnTo>
                  <a:pt x="2093" y="2322"/>
                </a:lnTo>
                <a:lnTo>
                  <a:pt x="2078" y="2287"/>
                </a:lnTo>
                <a:lnTo>
                  <a:pt x="2058" y="2261"/>
                </a:lnTo>
                <a:lnTo>
                  <a:pt x="2035" y="2240"/>
                </a:lnTo>
                <a:lnTo>
                  <a:pt x="2009" y="2224"/>
                </a:lnTo>
                <a:lnTo>
                  <a:pt x="1988" y="2219"/>
                </a:lnTo>
                <a:lnTo>
                  <a:pt x="1965" y="2219"/>
                </a:lnTo>
                <a:lnTo>
                  <a:pt x="1939" y="2226"/>
                </a:lnTo>
                <a:lnTo>
                  <a:pt x="1930" y="2229"/>
                </a:lnTo>
                <a:lnTo>
                  <a:pt x="1923" y="2234"/>
                </a:lnTo>
                <a:lnTo>
                  <a:pt x="1857" y="2308"/>
                </a:lnTo>
                <a:lnTo>
                  <a:pt x="1794" y="2378"/>
                </a:lnTo>
                <a:lnTo>
                  <a:pt x="1732" y="2445"/>
                </a:lnTo>
                <a:lnTo>
                  <a:pt x="1678" y="2510"/>
                </a:lnTo>
                <a:lnTo>
                  <a:pt x="1625" y="2569"/>
                </a:lnTo>
                <a:lnTo>
                  <a:pt x="1580" y="2625"/>
                </a:lnTo>
                <a:lnTo>
                  <a:pt x="1538" y="2676"/>
                </a:lnTo>
                <a:lnTo>
                  <a:pt x="1501" y="2720"/>
                </a:lnTo>
                <a:lnTo>
                  <a:pt x="1469" y="2760"/>
                </a:lnTo>
                <a:lnTo>
                  <a:pt x="1443" y="2792"/>
                </a:lnTo>
                <a:lnTo>
                  <a:pt x="1422" y="2764"/>
                </a:lnTo>
                <a:lnTo>
                  <a:pt x="1394" y="2730"/>
                </a:lnTo>
                <a:lnTo>
                  <a:pt x="1360" y="2690"/>
                </a:lnTo>
                <a:lnTo>
                  <a:pt x="1322" y="2643"/>
                </a:lnTo>
                <a:lnTo>
                  <a:pt x="1278" y="2590"/>
                </a:lnTo>
                <a:lnTo>
                  <a:pt x="1229" y="2532"/>
                </a:lnTo>
                <a:lnTo>
                  <a:pt x="1175" y="2471"/>
                </a:lnTo>
                <a:lnTo>
                  <a:pt x="1117" y="2406"/>
                </a:lnTo>
                <a:lnTo>
                  <a:pt x="1055" y="2338"/>
                </a:lnTo>
                <a:lnTo>
                  <a:pt x="991" y="2266"/>
                </a:lnTo>
                <a:lnTo>
                  <a:pt x="920" y="2192"/>
                </a:lnTo>
                <a:lnTo>
                  <a:pt x="915" y="2187"/>
                </a:lnTo>
                <a:lnTo>
                  <a:pt x="910" y="2184"/>
                </a:lnTo>
                <a:lnTo>
                  <a:pt x="903" y="2182"/>
                </a:lnTo>
                <a:lnTo>
                  <a:pt x="896" y="2182"/>
                </a:lnTo>
                <a:lnTo>
                  <a:pt x="887" y="2182"/>
                </a:lnTo>
                <a:lnTo>
                  <a:pt x="885" y="2180"/>
                </a:lnTo>
                <a:lnTo>
                  <a:pt x="863" y="2184"/>
                </a:lnTo>
                <a:lnTo>
                  <a:pt x="847" y="2189"/>
                </a:lnTo>
                <a:lnTo>
                  <a:pt x="824" y="2203"/>
                </a:lnTo>
                <a:lnTo>
                  <a:pt x="806" y="2219"/>
                </a:lnTo>
                <a:lnTo>
                  <a:pt x="794" y="2238"/>
                </a:lnTo>
                <a:lnTo>
                  <a:pt x="782" y="2261"/>
                </a:lnTo>
                <a:lnTo>
                  <a:pt x="773" y="2285"/>
                </a:lnTo>
                <a:lnTo>
                  <a:pt x="766" y="2312"/>
                </a:lnTo>
                <a:lnTo>
                  <a:pt x="756" y="2345"/>
                </a:lnTo>
                <a:lnTo>
                  <a:pt x="742" y="2380"/>
                </a:lnTo>
                <a:lnTo>
                  <a:pt x="740" y="2387"/>
                </a:lnTo>
                <a:lnTo>
                  <a:pt x="738" y="2396"/>
                </a:lnTo>
                <a:lnTo>
                  <a:pt x="735" y="2438"/>
                </a:lnTo>
                <a:lnTo>
                  <a:pt x="724" y="2480"/>
                </a:lnTo>
                <a:lnTo>
                  <a:pt x="705" y="2520"/>
                </a:lnTo>
                <a:lnTo>
                  <a:pt x="680" y="2559"/>
                </a:lnTo>
                <a:lnTo>
                  <a:pt x="649" y="2596"/>
                </a:lnTo>
                <a:lnTo>
                  <a:pt x="610" y="2629"/>
                </a:lnTo>
                <a:lnTo>
                  <a:pt x="566" y="2655"/>
                </a:lnTo>
                <a:lnTo>
                  <a:pt x="519" y="2674"/>
                </a:lnTo>
                <a:lnTo>
                  <a:pt x="470" y="2687"/>
                </a:lnTo>
                <a:lnTo>
                  <a:pt x="419" y="2690"/>
                </a:lnTo>
                <a:lnTo>
                  <a:pt x="368" y="2687"/>
                </a:lnTo>
                <a:lnTo>
                  <a:pt x="319" y="2674"/>
                </a:lnTo>
                <a:lnTo>
                  <a:pt x="272" y="2655"/>
                </a:lnTo>
                <a:lnTo>
                  <a:pt x="228" y="2629"/>
                </a:lnTo>
                <a:lnTo>
                  <a:pt x="189" y="2596"/>
                </a:lnTo>
                <a:lnTo>
                  <a:pt x="154" y="2553"/>
                </a:lnTo>
                <a:lnTo>
                  <a:pt x="128" y="2510"/>
                </a:lnTo>
                <a:lnTo>
                  <a:pt x="109" y="2462"/>
                </a:lnTo>
                <a:lnTo>
                  <a:pt x="96" y="2413"/>
                </a:lnTo>
                <a:lnTo>
                  <a:pt x="93" y="2362"/>
                </a:lnTo>
                <a:lnTo>
                  <a:pt x="96" y="2312"/>
                </a:lnTo>
                <a:lnTo>
                  <a:pt x="109" y="2263"/>
                </a:lnTo>
                <a:lnTo>
                  <a:pt x="128" y="2215"/>
                </a:lnTo>
                <a:lnTo>
                  <a:pt x="154" y="2171"/>
                </a:lnTo>
                <a:lnTo>
                  <a:pt x="189" y="2131"/>
                </a:lnTo>
                <a:lnTo>
                  <a:pt x="235" y="2089"/>
                </a:lnTo>
                <a:lnTo>
                  <a:pt x="282" y="2061"/>
                </a:lnTo>
                <a:lnTo>
                  <a:pt x="333" y="2043"/>
                </a:lnTo>
                <a:lnTo>
                  <a:pt x="384" y="2036"/>
                </a:lnTo>
                <a:lnTo>
                  <a:pt x="391" y="2035"/>
                </a:lnTo>
                <a:lnTo>
                  <a:pt x="398" y="2033"/>
                </a:lnTo>
                <a:lnTo>
                  <a:pt x="426" y="2024"/>
                </a:lnTo>
                <a:lnTo>
                  <a:pt x="456" y="2017"/>
                </a:lnTo>
                <a:lnTo>
                  <a:pt x="486" y="2010"/>
                </a:lnTo>
                <a:lnTo>
                  <a:pt x="514" y="2003"/>
                </a:lnTo>
                <a:lnTo>
                  <a:pt x="542" y="1993"/>
                </a:lnTo>
                <a:lnTo>
                  <a:pt x="564" y="1979"/>
                </a:lnTo>
                <a:lnTo>
                  <a:pt x="584" y="1961"/>
                </a:lnTo>
                <a:lnTo>
                  <a:pt x="598" y="1937"/>
                </a:lnTo>
                <a:lnTo>
                  <a:pt x="600" y="1928"/>
                </a:lnTo>
                <a:lnTo>
                  <a:pt x="601" y="1917"/>
                </a:lnTo>
                <a:lnTo>
                  <a:pt x="598" y="1905"/>
                </a:lnTo>
                <a:lnTo>
                  <a:pt x="587" y="1891"/>
                </a:lnTo>
                <a:lnTo>
                  <a:pt x="584" y="1884"/>
                </a:lnTo>
                <a:lnTo>
                  <a:pt x="578" y="1877"/>
                </a:lnTo>
                <a:lnTo>
                  <a:pt x="566" y="1865"/>
                </a:lnTo>
                <a:lnTo>
                  <a:pt x="563" y="1863"/>
                </a:lnTo>
                <a:lnTo>
                  <a:pt x="559" y="1856"/>
                </a:lnTo>
                <a:lnTo>
                  <a:pt x="493" y="1796"/>
                </a:lnTo>
                <a:lnTo>
                  <a:pt x="491" y="1796"/>
                </a:lnTo>
                <a:lnTo>
                  <a:pt x="426" y="1737"/>
                </a:lnTo>
                <a:lnTo>
                  <a:pt x="363" y="1682"/>
                </a:lnTo>
                <a:lnTo>
                  <a:pt x="301" y="1632"/>
                </a:lnTo>
                <a:lnTo>
                  <a:pt x="245" y="1584"/>
                </a:lnTo>
                <a:lnTo>
                  <a:pt x="193" y="1542"/>
                </a:lnTo>
                <a:lnTo>
                  <a:pt x="144" y="1502"/>
                </a:lnTo>
                <a:lnTo>
                  <a:pt x="100" y="1469"/>
                </a:lnTo>
                <a:lnTo>
                  <a:pt x="61" y="1439"/>
                </a:lnTo>
                <a:lnTo>
                  <a:pt x="28" y="1414"/>
                </a:lnTo>
                <a:lnTo>
                  <a:pt x="0" y="1393"/>
                </a:lnTo>
                <a:lnTo>
                  <a:pt x="42" y="1362"/>
                </a:lnTo>
                <a:lnTo>
                  <a:pt x="88" y="1325"/>
                </a:lnTo>
                <a:lnTo>
                  <a:pt x="140" y="1283"/>
                </a:lnTo>
                <a:lnTo>
                  <a:pt x="196" y="1236"/>
                </a:lnTo>
                <a:lnTo>
                  <a:pt x="258" y="1186"/>
                </a:lnTo>
                <a:lnTo>
                  <a:pt x="319" y="1136"/>
                </a:lnTo>
                <a:lnTo>
                  <a:pt x="382" y="1083"/>
                </a:lnTo>
                <a:lnTo>
                  <a:pt x="445" y="1032"/>
                </a:lnTo>
                <a:lnTo>
                  <a:pt x="507" y="980"/>
                </a:lnTo>
                <a:lnTo>
                  <a:pt x="566" y="929"/>
                </a:lnTo>
                <a:lnTo>
                  <a:pt x="570" y="925"/>
                </a:lnTo>
                <a:lnTo>
                  <a:pt x="587" y="904"/>
                </a:lnTo>
                <a:lnTo>
                  <a:pt x="594" y="881"/>
                </a:lnTo>
                <a:lnTo>
                  <a:pt x="596" y="862"/>
                </a:lnTo>
                <a:lnTo>
                  <a:pt x="594" y="843"/>
                </a:lnTo>
                <a:lnTo>
                  <a:pt x="587" y="825"/>
                </a:lnTo>
                <a:lnTo>
                  <a:pt x="582" y="810"/>
                </a:lnTo>
                <a:lnTo>
                  <a:pt x="571" y="792"/>
                </a:lnTo>
                <a:lnTo>
                  <a:pt x="557" y="775"/>
                </a:lnTo>
                <a:lnTo>
                  <a:pt x="536" y="759"/>
                </a:lnTo>
                <a:lnTo>
                  <a:pt x="512" y="748"/>
                </a:lnTo>
                <a:lnTo>
                  <a:pt x="486" y="741"/>
                </a:lnTo>
                <a:lnTo>
                  <a:pt x="459" y="738"/>
                </a:lnTo>
                <a:lnTo>
                  <a:pt x="421" y="733"/>
                </a:lnTo>
                <a:lnTo>
                  <a:pt x="380" y="720"/>
                </a:lnTo>
                <a:lnTo>
                  <a:pt x="375" y="718"/>
                </a:lnTo>
                <a:lnTo>
                  <a:pt x="356" y="711"/>
                </a:lnTo>
                <a:lnTo>
                  <a:pt x="319" y="699"/>
                </a:lnTo>
                <a:lnTo>
                  <a:pt x="282" y="683"/>
                </a:lnTo>
                <a:lnTo>
                  <a:pt x="245" y="666"/>
                </a:lnTo>
                <a:lnTo>
                  <a:pt x="210" y="645"/>
                </a:lnTo>
                <a:lnTo>
                  <a:pt x="179" y="619"/>
                </a:lnTo>
                <a:lnTo>
                  <a:pt x="144" y="578"/>
                </a:lnTo>
                <a:lnTo>
                  <a:pt x="117" y="534"/>
                </a:lnTo>
                <a:lnTo>
                  <a:pt x="100" y="487"/>
                </a:lnTo>
                <a:lnTo>
                  <a:pt x="88" y="438"/>
                </a:lnTo>
                <a:lnTo>
                  <a:pt x="84" y="389"/>
                </a:lnTo>
                <a:lnTo>
                  <a:pt x="89" y="338"/>
                </a:lnTo>
                <a:lnTo>
                  <a:pt x="102" y="289"/>
                </a:lnTo>
                <a:lnTo>
                  <a:pt x="121" y="242"/>
                </a:lnTo>
                <a:lnTo>
                  <a:pt x="147" y="196"/>
                </a:lnTo>
                <a:lnTo>
                  <a:pt x="182" y="156"/>
                </a:lnTo>
                <a:lnTo>
                  <a:pt x="223" y="123"/>
                </a:lnTo>
                <a:lnTo>
                  <a:pt x="265" y="96"/>
                </a:lnTo>
                <a:lnTo>
                  <a:pt x="312" y="77"/>
                </a:lnTo>
                <a:lnTo>
                  <a:pt x="361" y="65"/>
                </a:lnTo>
                <a:lnTo>
                  <a:pt x="412" y="61"/>
                </a:lnTo>
                <a:lnTo>
                  <a:pt x="459" y="65"/>
                </a:lnTo>
                <a:lnTo>
                  <a:pt x="507" y="75"/>
                </a:lnTo>
                <a:lnTo>
                  <a:pt x="556" y="95"/>
                </a:lnTo>
                <a:lnTo>
                  <a:pt x="601" y="121"/>
                </a:lnTo>
                <a:lnTo>
                  <a:pt x="642" y="156"/>
                </a:lnTo>
                <a:lnTo>
                  <a:pt x="678" y="200"/>
                </a:lnTo>
                <a:lnTo>
                  <a:pt x="706" y="247"/>
                </a:lnTo>
                <a:lnTo>
                  <a:pt x="726" y="300"/>
                </a:lnTo>
                <a:lnTo>
                  <a:pt x="736" y="354"/>
                </a:lnTo>
                <a:lnTo>
                  <a:pt x="736" y="359"/>
                </a:lnTo>
                <a:lnTo>
                  <a:pt x="738" y="364"/>
                </a:lnTo>
                <a:lnTo>
                  <a:pt x="740" y="371"/>
                </a:lnTo>
                <a:lnTo>
                  <a:pt x="750" y="426"/>
                </a:lnTo>
                <a:lnTo>
                  <a:pt x="766" y="471"/>
                </a:lnTo>
                <a:lnTo>
                  <a:pt x="787" y="506"/>
                </a:lnTo>
                <a:lnTo>
                  <a:pt x="812" y="534"/>
                </a:lnTo>
                <a:lnTo>
                  <a:pt x="841" y="552"/>
                </a:lnTo>
                <a:lnTo>
                  <a:pt x="864" y="557"/>
                </a:lnTo>
                <a:lnTo>
                  <a:pt x="889" y="557"/>
                </a:lnTo>
                <a:lnTo>
                  <a:pt x="917" y="550"/>
                </a:lnTo>
                <a:lnTo>
                  <a:pt x="947" y="538"/>
                </a:lnTo>
                <a:lnTo>
                  <a:pt x="952" y="534"/>
                </a:lnTo>
                <a:lnTo>
                  <a:pt x="955" y="531"/>
                </a:lnTo>
                <a:lnTo>
                  <a:pt x="1024" y="457"/>
                </a:lnTo>
                <a:lnTo>
                  <a:pt x="1087" y="387"/>
                </a:lnTo>
                <a:lnTo>
                  <a:pt x="1145" y="322"/>
                </a:lnTo>
                <a:lnTo>
                  <a:pt x="1199" y="259"/>
                </a:lnTo>
                <a:lnTo>
                  <a:pt x="1248" y="203"/>
                </a:lnTo>
                <a:lnTo>
                  <a:pt x="1294" y="151"/>
                </a:lnTo>
                <a:lnTo>
                  <a:pt x="1332" y="103"/>
                </a:lnTo>
                <a:lnTo>
                  <a:pt x="1366" y="63"/>
                </a:lnTo>
                <a:lnTo>
                  <a:pt x="1394" y="28"/>
                </a:lnTo>
                <a:lnTo>
                  <a:pt x="141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Freeform 32"/>
          <p:cNvSpPr>
            <a:spLocks/>
          </p:cNvSpPr>
          <p:nvPr/>
        </p:nvSpPr>
        <p:spPr bwMode="auto">
          <a:xfrm>
            <a:off x="3998912" y="2678381"/>
            <a:ext cx="2062169" cy="2052025"/>
          </a:xfrm>
          <a:custGeom>
            <a:avLst/>
            <a:gdLst>
              <a:gd name="T0" fmla="*/ 1582 w 2846"/>
              <a:gd name="T1" fmla="*/ 174 h 2833"/>
              <a:gd name="T2" fmla="*/ 1873 w 2846"/>
              <a:gd name="T3" fmla="*/ 503 h 2833"/>
              <a:gd name="T4" fmla="*/ 2011 w 2846"/>
              <a:gd name="T5" fmla="*/ 563 h 2833"/>
              <a:gd name="T6" fmla="*/ 2116 w 2846"/>
              <a:gd name="T7" fmla="*/ 461 h 2833"/>
              <a:gd name="T8" fmla="*/ 2148 w 2846"/>
              <a:gd name="T9" fmla="*/ 318 h 2833"/>
              <a:gd name="T10" fmla="*/ 2276 w 2846"/>
              <a:gd name="T11" fmla="*/ 123 h 2833"/>
              <a:gd name="T12" fmla="*/ 2525 w 2846"/>
              <a:gd name="T13" fmla="*/ 63 h 2833"/>
              <a:gd name="T14" fmla="*/ 2742 w 2846"/>
              <a:gd name="T15" fmla="*/ 197 h 2833"/>
              <a:gd name="T16" fmla="*/ 2797 w 2846"/>
              <a:gd name="T17" fmla="*/ 439 h 2833"/>
              <a:gd name="T18" fmla="*/ 2690 w 2846"/>
              <a:gd name="T19" fmla="*/ 630 h 2833"/>
              <a:gd name="T20" fmla="*/ 2491 w 2846"/>
              <a:gd name="T21" fmla="*/ 707 h 2833"/>
              <a:gd name="T22" fmla="*/ 2411 w 2846"/>
              <a:gd name="T23" fmla="*/ 731 h 2833"/>
              <a:gd name="T24" fmla="*/ 2292 w 2846"/>
              <a:gd name="T25" fmla="*/ 812 h 2833"/>
              <a:gd name="T26" fmla="*/ 2346 w 2846"/>
              <a:gd name="T27" fmla="*/ 975 h 2833"/>
              <a:gd name="T28" fmla="*/ 2618 w 2846"/>
              <a:gd name="T29" fmla="*/ 1217 h 2833"/>
              <a:gd name="T30" fmla="*/ 2846 w 2846"/>
              <a:gd name="T31" fmla="*/ 1404 h 2833"/>
              <a:gd name="T32" fmla="*/ 2655 w 2846"/>
              <a:gd name="T33" fmla="*/ 1558 h 2833"/>
              <a:gd name="T34" fmla="*/ 2342 w 2846"/>
              <a:gd name="T35" fmla="*/ 1830 h 2833"/>
              <a:gd name="T36" fmla="*/ 2258 w 2846"/>
              <a:gd name="T37" fmla="*/ 1949 h 2833"/>
              <a:gd name="T38" fmla="*/ 2321 w 2846"/>
              <a:gd name="T39" fmla="*/ 2039 h 2833"/>
              <a:gd name="T40" fmla="*/ 2467 w 2846"/>
              <a:gd name="T41" fmla="*/ 2079 h 2833"/>
              <a:gd name="T42" fmla="*/ 2674 w 2846"/>
              <a:gd name="T43" fmla="*/ 2172 h 2833"/>
              <a:gd name="T44" fmla="*/ 2770 w 2846"/>
              <a:gd name="T45" fmla="*/ 2405 h 2833"/>
              <a:gd name="T46" fmla="*/ 2674 w 2846"/>
              <a:gd name="T47" fmla="*/ 2636 h 2833"/>
              <a:gd name="T48" fmla="*/ 2430 w 2846"/>
              <a:gd name="T49" fmla="*/ 2736 h 2833"/>
              <a:gd name="T50" fmla="*/ 2202 w 2846"/>
              <a:gd name="T51" fmla="*/ 2645 h 2833"/>
              <a:gd name="T52" fmla="*/ 2108 w 2846"/>
              <a:gd name="T53" fmla="*/ 2465 h 2833"/>
              <a:gd name="T54" fmla="*/ 2083 w 2846"/>
              <a:gd name="T55" fmla="*/ 2324 h 2833"/>
              <a:gd name="T56" fmla="*/ 1990 w 2846"/>
              <a:gd name="T57" fmla="*/ 2230 h 2833"/>
              <a:gd name="T58" fmla="*/ 1862 w 2846"/>
              <a:gd name="T59" fmla="*/ 2310 h 2833"/>
              <a:gd name="T60" fmla="*/ 1597 w 2846"/>
              <a:gd name="T61" fmla="*/ 2610 h 2833"/>
              <a:gd name="T62" fmla="*/ 1436 w 2846"/>
              <a:gd name="T63" fmla="*/ 2810 h 2833"/>
              <a:gd name="T64" fmla="*/ 1285 w 2846"/>
              <a:gd name="T65" fmla="*/ 2682 h 2833"/>
              <a:gd name="T66" fmla="*/ 1017 w 2846"/>
              <a:gd name="T67" fmla="*/ 2387 h 2833"/>
              <a:gd name="T68" fmla="*/ 885 w 2846"/>
              <a:gd name="T69" fmla="*/ 2288 h 2833"/>
              <a:gd name="T70" fmla="*/ 782 w 2846"/>
              <a:gd name="T71" fmla="*/ 2324 h 2833"/>
              <a:gd name="T72" fmla="*/ 726 w 2846"/>
              <a:gd name="T73" fmla="*/ 2480 h 2833"/>
              <a:gd name="T74" fmla="*/ 658 w 2846"/>
              <a:gd name="T75" fmla="*/ 2654 h 2833"/>
              <a:gd name="T76" fmla="*/ 445 w 2846"/>
              <a:gd name="T77" fmla="*/ 2784 h 2833"/>
              <a:gd name="T78" fmla="*/ 195 w 2846"/>
              <a:gd name="T79" fmla="*/ 2724 h 2833"/>
              <a:gd name="T80" fmla="*/ 60 w 2846"/>
              <a:gd name="T81" fmla="*/ 2503 h 2833"/>
              <a:gd name="T82" fmla="*/ 116 w 2846"/>
              <a:gd name="T83" fmla="*/ 2252 h 2833"/>
              <a:gd name="T84" fmla="*/ 270 w 2846"/>
              <a:gd name="T85" fmla="*/ 2123 h 2833"/>
              <a:gd name="T86" fmla="*/ 409 w 2846"/>
              <a:gd name="T87" fmla="*/ 2104 h 2833"/>
              <a:gd name="T88" fmla="*/ 544 w 2846"/>
              <a:gd name="T89" fmla="*/ 2044 h 2833"/>
              <a:gd name="T90" fmla="*/ 537 w 2846"/>
              <a:gd name="T91" fmla="*/ 1904 h 2833"/>
              <a:gd name="T92" fmla="*/ 331 w 2846"/>
              <a:gd name="T93" fmla="*/ 1716 h 2833"/>
              <a:gd name="T94" fmla="*/ 68 w 2846"/>
              <a:gd name="T95" fmla="*/ 1497 h 2833"/>
              <a:gd name="T96" fmla="*/ 74 w 2846"/>
              <a:gd name="T97" fmla="*/ 1350 h 2833"/>
              <a:gd name="T98" fmla="*/ 295 w 2846"/>
              <a:gd name="T99" fmla="*/ 1089 h 2833"/>
              <a:gd name="T100" fmla="*/ 508 w 2846"/>
              <a:gd name="T101" fmla="*/ 878 h 2833"/>
              <a:gd name="T102" fmla="*/ 566 w 2846"/>
              <a:gd name="T103" fmla="*/ 949 h 2833"/>
              <a:gd name="T104" fmla="*/ 587 w 2846"/>
              <a:gd name="T105" fmla="*/ 1075 h 2833"/>
              <a:gd name="T106" fmla="*/ 696 w 2846"/>
              <a:gd name="T107" fmla="*/ 1275 h 2833"/>
              <a:gd name="T108" fmla="*/ 973 w 2846"/>
              <a:gd name="T109" fmla="*/ 1388 h 2833"/>
              <a:gd name="T110" fmla="*/ 1219 w 2846"/>
              <a:gd name="T111" fmla="*/ 1306 h 2833"/>
              <a:gd name="T112" fmla="*/ 1368 w 2846"/>
              <a:gd name="T113" fmla="*/ 1054 h 2833"/>
              <a:gd name="T114" fmla="*/ 1299 w 2846"/>
              <a:gd name="T115" fmla="*/ 761 h 2833"/>
              <a:gd name="T116" fmla="*/ 1077 w 2846"/>
              <a:gd name="T117" fmla="*/ 610 h 2833"/>
              <a:gd name="T118" fmla="*/ 905 w 2846"/>
              <a:gd name="T119" fmla="*/ 566 h 2833"/>
              <a:gd name="T120" fmla="*/ 880 w 2846"/>
              <a:gd name="T121" fmla="*/ 484 h 2833"/>
              <a:gd name="T122" fmla="*/ 1198 w 2846"/>
              <a:gd name="T123" fmla="*/ 200 h 2833"/>
              <a:gd name="T124" fmla="*/ 1411 w 2846"/>
              <a:gd name="T125" fmla="*/ 20 h 2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46" h="2833">
                <a:moveTo>
                  <a:pt x="1438" y="0"/>
                </a:moveTo>
                <a:lnTo>
                  <a:pt x="1464" y="34"/>
                </a:lnTo>
                <a:lnTo>
                  <a:pt x="1497" y="74"/>
                </a:lnTo>
                <a:lnTo>
                  <a:pt x="1536" y="121"/>
                </a:lnTo>
                <a:lnTo>
                  <a:pt x="1582" y="174"/>
                </a:lnTo>
                <a:lnTo>
                  <a:pt x="1631" y="232"/>
                </a:lnTo>
                <a:lnTo>
                  <a:pt x="1685" y="293"/>
                </a:lnTo>
                <a:lnTo>
                  <a:pt x="1743" y="360"/>
                </a:lnTo>
                <a:lnTo>
                  <a:pt x="1806" y="430"/>
                </a:lnTo>
                <a:lnTo>
                  <a:pt x="1873" y="503"/>
                </a:lnTo>
                <a:lnTo>
                  <a:pt x="1878" y="507"/>
                </a:lnTo>
                <a:lnTo>
                  <a:pt x="1916" y="533"/>
                </a:lnTo>
                <a:lnTo>
                  <a:pt x="1951" y="551"/>
                </a:lnTo>
                <a:lnTo>
                  <a:pt x="1983" y="561"/>
                </a:lnTo>
                <a:lnTo>
                  <a:pt x="2011" y="563"/>
                </a:lnTo>
                <a:lnTo>
                  <a:pt x="2036" y="558"/>
                </a:lnTo>
                <a:lnTo>
                  <a:pt x="2062" y="544"/>
                </a:lnTo>
                <a:lnTo>
                  <a:pt x="2083" y="523"/>
                </a:lnTo>
                <a:lnTo>
                  <a:pt x="2102" y="495"/>
                </a:lnTo>
                <a:lnTo>
                  <a:pt x="2116" y="461"/>
                </a:lnTo>
                <a:lnTo>
                  <a:pt x="2129" y="419"/>
                </a:lnTo>
                <a:lnTo>
                  <a:pt x="2137" y="372"/>
                </a:lnTo>
                <a:lnTo>
                  <a:pt x="2139" y="367"/>
                </a:lnTo>
                <a:lnTo>
                  <a:pt x="2139" y="361"/>
                </a:lnTo>
                <a:lnTo>
                  <a:pt x="2148" y="318"/>
                </a:lnTo>
                <a:lnTo>
                  <a:pt x="2160" y="272"/>
                </a:lnTo>
                <a:lnTo>
                  <a:pt x="2181" y="232"/>
                </a:lnTo>
                <a:lnTo>
                  <a:pt x="2206" y="193"/>
                </a:lnTo>
                <a:lnTo>
                  <a:pt x="2237" y="158"/>
                </a:lnTo>
                <a:lnTo>
                  <a:pt x="2276" y="123"/>
                </a:lnTo>
                <a:lnTo>
                  <a:pt x="2321" y="97"/>
                </a:lnTo>
                <a:lnTo>
                  <a:pt x="2369" y="76"/>
                </a:lnTo>
                <a:lnTo>
                  <a:pt x="2420" y="63"/>
                </a:lnTo>
                <a:lnTo>
                  <a:pt x="2472" y="60"/>
                </a:lnTo>
                <a:lnTo>
                  <a:pt x="2525" y="63"/>
                </a:lnTo>
                <a:lnTo>
                  <a:pt x="2576" y="76"/>
                </a:lnTo>
                <a:lnTo>
                  <a:pt x="2625" y="97"/>
                </a:lnTo>
                <a:lnTo>
                  <a:pt x="2669" y="123"/>
                </a:lnTo>
                <a:lnTo>
                  <a:pt x="2709" y="158"/>
                </a:lnTo>
                <a:lnTo>
                  <a:pt x="2742" y="197"/>
                </a:lnTo>
                <a:lnTo>
                  <a:pt x="2769" y="241"/>
                </a:lnTo>
                <a:lnTo>
                  <a:pt x="2788" y="288"/>
                </a:lnTo>
                <a:lnTo>
                  <a:pt x="2798" y="337"/>
                </a:lnTo>
                <a:lnTo>
                  <a:pt x="2802" y="388"/>
                </a:lnTo>
                <a:lnTo>
                  <a:pt x="2797" y="439"/>
                </a:lnTo>
                <a:lnTo>
                  <a:pt x="2784" y="488"/>
                </a:lnTo>
                <a:lnTo>
                  <a:pt x="2763" y="535"/>
                </a:lnTo>
                <a:lnTo>
                  <a:pt x="2735" y="579"/>
                </a:lnTo>
                <a:lnTo>
                  <a:pt x="2700" y="619"/>
                </a:lnTo>
                <a:lnTo>
                  <a:pt x="2690" y="630"/>
                </a:lnTo>
                <a:lnTo>
                  <a:pt x="2649" y="659"/>
                </a:lnTo>
                <a:lnTo>
                  <a:pt x="2605" y="684"/>
                </a:lnTo>
                <a:lnTo>
                  <a:pt x="2556" y="698"/>
                </a:lnTo>
                <a:lnTo>
                  <a:pt x="2504" y="707"/>
                </a:lnTo>
                <a:lnTo>
                  <a:pt x="2491" y="707"/>
                </a:lnTo>
                <a:lnTo>
                  <a:pt x="2486" y="708"/>
                </a:lnTo>
                <a:lnTo>
                  <a:pt x="2479" y="710"/>
                </a:lnTo>
                <a:lnTo>
                  <a:pt x="2444" y="721"/>
                </a:lnTo>
                <a:lnTo>
                  <a:pt x="2434" y="724"/>
                </a:lnTo>
                <a:lnTo>
                  <a:pt x="2411" y="731"/>
                </a:lnTo>
                <a:lnTo>
                  <a:pt x="2381" y="740"/>
                </a:lnTo>
                <a:lnTo>
                  <a:pt x="2351" y="752"/>
                </a:lnTo>
                <a:lnTo>
                  <a:pt x="2327" y="768"/>
                </a:lnTo>
                <a:lnTo>
                  <a:pt x="2306" y="787"/>
                </a:lnTo>
                <a:lnTo>
                  <a:pt x="2292" y="812"/>
                </a:lnTo>
                <a:lnTo>
                  <a:pt x="2286" y="836"/>
                </a:lnTo>
                <a:lnTo>
                  <a:pt x="2290" y="864"/>
                </a:lnTo>
                <a:lnTo>
                  <a:pt x="2300" y="898"/>
                </a:lnTo>
                <a:lnTo>
                  <a:pt x="2320" y="936"/>
                </a:lnTo>
                <a:lnTo>
                  <a:pt x="2346" y="975"/>
                </a:lnTo>
                <a:lnTo>
                  <a:pt x="2349" y="980"/>
                </a:lnTo>
                <a:lnTo>
                  <a:pt x="2421" y="1045"/>
                </a:lnTo>
                <a:lnTo>
                  <a:pt x="2490" y="1106"/>
                </a:lnTo>
                <a:lnTo>
                  <a:pt x="2556" y="1164"/>
                </a:lnTo>
                <a:lnTo>
                  <a:pt x="2618" y="1217"/>
                </a:lnTo>
                <a:lnTo>
                  <a:pt x="2676" y="1266"/>
                </a:lnTo>
                <a:lnTo>
                  <a:pt x="2726" y="1308"/>
                </a:lnTo>
                <a:lnTo>
                  <a:pt x="2772" y="1346"/>
                </a:lnTo>
                <a:lnTo>
                  <a:pt x="2812" y="1378"/>
                </a:lnTo>
                <a:lnTo>
                  <a:pt x="2846" y="1404"/>
                </a:lnTo>
                <a:lnTo>
                  <a:pt x="2819" y="1425"/>
                </a:lnTo>
                <a:lnTo>
                  <a:pt x="2788" y="1450"/>
                </a:lnTo>
                <a:lnTo>
                  <a:pt x="2749" y="1481"/>
                </a:lnTo>
                <a:lnTo>
                  <a:pt x="2704" y="1516"/>
                </a:lnTo>
                <a:lnTo>
                  <a:pt x="2655" y="1558"/>
                </a:lnTo>
                <a:lnTo>
                  <a:pt x="2600" y="1604"/>
                </a:lnTo>
                <a:lnTo>
                  <a:pt x="2541" y="1653"/>
                </a:lnTo>
                <a:lnTo>
                  <a:pt x="2477" y="1709"/>
                </a:lnTo>
                <a:lnTo>
                  <a:pt x="2411" y="1767"/>
                </a:lnTo>
                <a:lnTo>
                  <a:pt x="2342" y="1830"/>
                </a:lnTo>
                <a:lnTo>
                  <a:pt x="2271" y="1897"/>
                </a:lnTo>
                <a:lnTo>
                  <a:pt x="2265" y="1904"/>
                </a:lnTo>
                <a:lnTo>
                  <a:pt x="2262" y="1911"/>
                </a:lnTo>
                <a:lnTo>
                  <a:pt x="2257" y="1932"/>
                </a:lnTo>
                <a:lnTo>
                  <a:pt x="2258" y="1949"/>
                </a:lnTo>
                <a:lnTo>
                  <a:pt x="2262" y="1965"/>
                </a:lnTo>
                <a:lnTo>
                  <a:pt x="2265" y="1977"/>
                </a:lnTo>
                <a:lnTo>
                  <a:pt x="2279" y="2002"/>
                </a:lnTo>
                <a:lnTo>
                  <a:pt x="2299" y="2023"/>
                </a:lnTo>
                <a:lnTo>
                  <a:pt x="2321" y="2039"/>
                </a:lnTo>
                <a:lnTo>
                  <a:pt x="2348" y="2053"/>
                </a:lnTo>
                <a:lnTo>
                  <a:pt x="2378" y="2061"/>
                </a:lnTo>
                <a:lnTo>
                  <a:pt x="2407" y="2070"/>
                </a:lnTo>
                <a:lnTo>
                  <a:pt x="2437" y="2075"/>
                </a:lnTo>
                <a:lnTo>
                  <a:pt x="2467" y="2079"/>
                </a:lnTo>
                <a:lnTo>
                  <a:pt x="2476" y="2079"/>
                </a:lnTo>
                <a:lnTo>
                  <a:pt x="2530" y="2089"/>
                </a:lnTo>
                <a:lnTo>
                  <a:pt x="2583" y="2109"/>
                </a:lnTo>
                <a:lnTo>
                  <a:pt x="2630" y="2137"/>
                </a:lnTo>
                <a:lnTo>
                  <a:pt x="2674" y="2172"/>
                </a:lnTo>
                <a:lnTo>
                  <a:pt x="2707" y="2214"/>
                </a:lnTo>
                <a:lnTo>
                  <a:pt x="2735" y="2258"/>
                </a:lnTo>
                <a:lnTo>
                  <a:pt x="2754" y="2305"/>
                </a:lnTo>
                <a:lnTo>
                  <a:pt x="2765" y="2354"/>
                </a:lnTo>
                <a:lnTo>
                  <a:pt x="2770" y="2405"/>
                </a:lnTo>
                <a:lnTo>
                  <a:pt x="2767" y="2456"/>
                </a:lnTo>
                <a:lnTo>
                  <a:pt x="2754" y="2505"/>
                </a:lnTo>
                <a:lnTo>
                  <a:pt x="2735" y="2552"/>
                </a:lnTo>
                <a:lnTo>
                  <a:pt x="2709" y="2596"/>
                </a:lnTo>
                <a:lnTo>
                  <a:pt x="2674" y="2636"/>
                </a:lnTo>
                <a:lnTo>
                  <a:pt x="2634" y="2671"/>
                </a:lnTo>
                <a:lnTo>
                  <a:pt x="2588" y="2699"/>
                </a:lnTo>
                <a:lnTo>
                  <a:pt x="2537" y="2720"/>
                </a:lnTo>
                <a:lnTo>
                  <a:pt x="2484" y="2733"/>
                </a:lnTo>
                <a:lnTo>
                  <a:pt x="2430" y="2736"/>
                </a:lnTo>
                <a:lnTo>
                  <a:pt x="2379" y="2733"/>
                </a:lnTo>
                <a:lnTo>
                  <a:pt x="2330" y="2722"/>
                </a:lnTo>
                <a:lnTo>
                  <a:pt x="2283" y="2703"/>
                </a:lnTo>
                <a:lnTo>
                  <a:pt x="2241" y="2677"/>
                </a:lnTo>
                <a:lnTo>
                  <a:pt x="2202" y="2645"/>
                </a:lnTo>
                <a:lnTo>
                  <a:pt x="2176" y="2612"/>
                </a:lnTo>
                <a:lnTo>
                  <a:pt x="2153" y="2577"/>
                </a:lnTo>
                <a:lnTo>
                  <a:pt x="2136" y="2540"/>
                </a:lnTo>
                <a:lnTo>
                  <a:pt x="2120" y="2503"/>
                </a:lnTo>
                <a:lnTo>
                  <a:pt x="2108" y="2465"/>
                </a:lnTo>
                <a:lnTo>
                  <a:pt x="2100" y="2447"/>
                </a:lnTo>
                <a:lnTo>
                  <a:pt x="2099" y="2417"/>
                </a:lnTo>
                <a:lnTo>
                  <a:pt x="2095" y="2386"/>
                </a:lnTo>
                <a:lnTo>
                  <a:pt x="2090" y="2354"/>
                </a:lnTo>
                <a:lnTo>
                  <a:pt x="2083" y="2324"/>
                </a:lnTo>
                <a:lnTo>
                  <a:pt x="2071" y="2296"/>
                </a:lnTo>
                <a:lnTo>
                  <a:pt x="2055" y="2270"/>
                </a:lnTo>
                <a:lnTo>
                  <a:pt x="2034" y="2251"/>
                </a:lnTo>
                <a:lnTo>
                  <a:pt x="2009" y="2235"/>
                </a:lnTo>
                <a:lnTo>
                  <a:pt x="1990" y="2230"/>
                </a:lnTo>
                <a:lnTo>
                  <a:pt x="1965" y="2228"/>
                </a:lnTo>
                <a:lnTo>
                  <a:pt x="1937" y="2233"/>
                </a:lnTo>
                <a:lnTo>
                  <a:pt x="1930" y="2237"/>
                </a:lnTo>
                <a:lnTo>
                  <a:pt x="1923" y="2242"/>
                </a:lnTo>
                <a:lnTo>
                  <a:pt x="1862" y="2310"/>
                </a:lnTo>
                <a:lnTo>
                  <a:pt x="1802" y="2375"/>
                </a:lnTo>
                <a:lnTo>
                  <a:pt x="1745" y="2438"/>
                </a:lnTo>
                <a:lnTo>
                  <a:pt x="1692" y="2500"/>
                </a:lnTo>
                <a:lnTo>
                  <a:pt x="1643" y="2556"/>
                </a:lnTo>
                <a:lnTo>
                  <a:pt x="1597" y="2610"/>
                </a:lnTo>
                <a:lnTo>
                  <a:pt x="1557" y="2659"/>
                </a:lnTo>
                <a:lnTo>
                  <a:pt x="1520" y="2705"/>
                </a:lnTo>
                <a:lnTo>
                  <a:pt x="1487" y="2745"/>
                </a:lnTo>
                <a:lnTo>
                  <a:pt x="1459" y="2780"/>
                </a:lnTo>
                <a:lnTo>
                  <a:pt x="1436" y="2810"/>
                </a:lnTo>
                <a:lnTo>
                  <a:pt x="1418" y="2833"/>
                </a:lnTo>
                <a:lnTo>
                  <a:pt x="1394" y="2803"/>
                </a:lnTo>
                <a:lnTo>
                  <a:pt x="1362" y="2768"/>
                </a:lnTo>
                <a:lnTo>
                  <a:pt x="1327" y="2727"/>
                </a:lnTo>
                <a:lnTo>
                  <a:pt x="1285" y="2682"/>
                </a:lnTo>
                <a:lnTo>
                  <a:pt x="1240" y="2631"/>
                </a:lnTo>
                <a:lnTo>
                  <a:pt x="1191" y="2577"/>
                </a:lnTo>
                <a:lnTo>
                  <a:pt x="1136" y="2517"/>
                </a:lnTo>
                <a:lnTo>
                  <a:pt x="1078" y="2454"/>
                </a:lnTo>
                <a:lnTo>
                  <a:pt x="1017" y="2387"/>
                </a:lnTo>
                <a:lnTo>
                  <a:pt x="952" y="2317"/>
                </a:lnTo>
                <a:lnTo>
                  <a:pt x="950" y="2316"/>
                </a:lnTo>
                <a:lnTo>
                  <a:pt x="945" y="2312"/>
                </a:lnTo>
                <a:lnTo>
                  <a:pt x="913" y="2296"/>
                </a:lnTo>
                <a:lnTo>
                  <a:pt x="885" y="2288"/>
                </a:lnTo>
                <a:lnTo>
                  <a:pt x="859" y="2284"/>
                </a:lnTo>
                <a:lnTo>
                  <a:pt x="843" y="2286"/>
                </a:lnTo>
                <a:lnTo>
                  <a:pt x="829" y="2289"/>
                </a:lnTo>
                <a:lnTo>
                  <a:pt x="803" y="2303"/>
                </a:lnTo>
                <a:lnTo>
                  <a:pt x="782" y="2324"/>
                </a:lnTo>
                <a:lnTo>
                  <a:pt x="763" y="2352"/>
                </a:lnTo>
                <a:lnTo>
                  <a:pt x="747" y="2386"/>
                </a:lnTo>
                <a:lnTo>
                  <a:pt x="736" y="2428"/>
                </a:lnTo>
                <a:lnTo>
                  <a:pt x="728" y="2475"/>
                </a:lnTo>
                <a:lnTo>
                  <a:pt x="726" y="2480"/>
                </a:lnTo>
                <a:lnTo>
                  <a:pt x="724" y="2486"/>
                </a:lnTo>
                <a:lnTo>
                  <a:pt x="717" y="2531"/>
                </a:lnTo>
                <a:lnTo>
                  <a:pt x="703" y="2575"/>
                </a:lnTo>
                <a:lnTo>
                  <a:pt x="684" y="2615"/>
                </a:lnTo>
                <a:lnTo>
                  <a:pt x="658" y="2654"/>
                </a:lnTo>
                <a:lnTo>
                  <a:pt x="628" y="2689"/>
                </a:lnTo>
                <a:lnTo>
                  <a:pt x="587" y="2724"/>
                </a:lnTo>
                <a:lnTo>
                  <a:pt x="544" y="2750"/>
                </a:lnTo>
                <a:lnTo>
                  <a:pt x="496" y="2771"/>
                </a:lnTo>
                <a:lnTo>
                  <a:pt x="445" y="2784"/>
                </a:lnTo>
                <a:lnTo>
                  <a:pt x="393" y="2787"/>
                </a:lnTo>
                <a:lnTo>
                  <a:pt x="338" y="2784"/>
                </a:lnTo>
                <a:lnTo>
                  <a:pt x="288" y="2771"/>
                </a:lnTo>
                <a:lnTo>
                  <a:pt x="240" y="2750"/>
                </a:lnTo>
                <a:lnTo>
                  <a:pt x="195" y="2724"/>
                </a:lnTo>
                <a:lnTo>
                  <a:pt x="154" y="2689"/>
                </a:lnTo>
                <a:lnTo>
                  <a:pt x="121" y="2649"/>
                </a:lnTo>
                <a:lnTo>
                  <a:pt x="93" y="2603"/>
                </a:lnTo>
                <a:lnTo>
                  <a:pt x="72" y="2556"/>
                </a:lnTo>
                <a:lnTo>
                  <a:pt x="60" y="2503"/>
                </a:lnTo>
                <a:lnTo>
                  <a:pt x="54" y="2451"/>
                </a:lnTo>
                <a:lnTo>
                  <a:pt x="58" y="2396"/>
                </a:lnTo>
                <a:lnTo>
                  <a:pt x="68" y="2345"/>
                </a:lnTo>
                <a:lnTo>
                  <a:pt x="88" y="2296"/>
                </a:lnTo>
                <a:lnTo>
                  <a:pt x="116" y="2252"/>
                </a:lnTo>
                <a:lnTo>
                  <a:pt x="149" y="2212"/>
                </a:lnTo>
                <a:lnTo>
                  <a:pt x="179" y="2184"/>
                </a:lnTo>
                <a:lnTo>
                  <a:pt x="209" y="2160"/>
                </a:lnTo>
                <a:lnTo>
                  <a:pt x="238" y="2139"/>
                </a:lnTo>
                <a:lnTo>
                  <a:pt x="270" y="2123"/>
                </a:lnTo>
                <a:lnTo>
                  <a:pt x="305" y="2114"/>
                </a:lnTo>
                <a:lnTo>
                  <a:pt x="340" y="2109"/>
                </a:lnTo>
                <a:lnTo>
                  <a:pt x="347" y="2109"/>
                </a:lnTo>
                <a:lnTo>
                  <a:pt x="377" y="2107"/>
                </a:lnTo>
                <a:lnTo>
                  <a:pt x="409" y="2104"/>
                </a:lnTo>
                <a:lnTo>
                  <a:pt x="440" y="2098"/>
                </a:lnTo>
                <a:lnTo>
                  <a:pt x="470" y="2091"/>
                </a:lnTo>
                <a:lnTo>
                  <a:pt x="498" y="2079"/>
                </a:lnTo>
                <a:lnTo>
                  <a:pt x="522" y="2063"/>
                </a:lnTo>
                <a:lnTo>
                  <a:pt x="544" y="2044"/>
                </a:lnTo>
                <a:lnTo>
                  <a:pt x="558" y="2019"/>
                </a:lnTo>
                <a:lnTo>
                  <a:pt x="563" y="1995"/>
                </a:lnTo>
                <a:lnTo>
                  <a:pt x="563" y="1967"/>
                </a:lnTo>
                <a:lnTo>
                  <a:pt x="552" y="1937"/>
                </a:lnTo>
                <a:lnTo>
                  <a:pt x="537" y="1904"/>
                </a:lnTo>
                <a:lnTo>
                  <a:pt x="535" y="1898"/>
                </a:lnTo>
                <a:lnTo>
                  <a:pt x="531" y="1895"/>
                </a:lnTo>
                <a:lnTo>
                  <a:pt x="461" y="1832"/>
                </a:lnTo>
                <a:lnTo>
                  <a:pt x="395" y="1772"/>
                </a:lnTo>
                <a:lnTo>
                  <a:pt x="331" y="1716"/>
                </a:lnTo>
                <a:lnTo>
                  <a:pt x="270" y="1664"/>
                </a:lnTo>
                <a:lnTo>
                  <a:pt x="214" y="1615"/>
                </a:lnTo>
                <a:lnTo>
                  <a:pt x="160" y="1571"/>
                </a:lnTo>
                <a:lnTo>
                  <a:pt x="112" y="1530"/>
                </a:lnTo>
                <a:lnTo>
                  <a:pt x="68" y="1497"/>
                </a:lnTo>
                <a:lnTo>
                  <a:pt x="32" y="1466"/>
                </a:lnTo>
                <a:lnTo>
                  <a:pt x="0" y="1441"/>
                </a:lnTo>
                <a:lnTo>
                  <a:pt x="19" y="1418"/>
                </a:lnTo>
                <a:lnTo>
                  <a:pt x="44" y="1387"/>
                </a:lnTo>
                <a:lnTo>
                  <a:pt x="74" y="1350"/>
                </a:lnTo>
                <a:lnTo>
                  <a:pt x="109" y="1308"/>
                </a:lnTo>
                <a:lnTo>
                  <a:pt x="147" y="1261"/>
                </a:lnTo>
                <a:lnTo>
                  <a:pt x="193" y="1208"/>
                </a:lnTo>
                <a:lnTo>
                  <a:pt x="242" y="1150"/>
                </a:lnTo>
                <a:lnTo>
                  <a:pt x="295" y="1089"/>
                </a:lnTo>
                <a:lnTo>
                  <a:pt x="352" y="1026"/>
                </a:lnTo>
                <a:lnTo>
                  <a:pt x="412" y="957"/>
                </a:lnTo>
                <a:lnTo>
                  <a:pt x="477" y="889"/>
                </a:lnTo>
                <a:lnTo>
                  <a:pt x="494" y="882"/>
                </a:lnTo>
                <a:lnTo>
                  <a:pt x="508" y="878"/>
                </a:lnTo>
                <a:lnTo>
                  <a:pt x="517" y="878"/>
                </a:lnTo>
                <a:lnTo>
                  <a:pt x="524" y="880"/>
                </a:lnTo>
                <a:lnTo>
                  <a:pt x="542" y="892"/>
                </a:lnTo>
                <a:lnTo>
                  <a:pt x="556" y="915"/>
                </a:lnTo>
                <a:lnTo>
                  <a:pt x="566" y="949"/>
                </a:lnTo>
                <a:lnTo>
                  <a:pt x="573" y="991"/>
                </a:lnTo>
                <a:lnTo>
                  <a:pt x="577" y="1040"/>
                </a:lnTo>
                <a:lnTo>
                  <a:pt x="579" y="1047"/>
                </a:lnTo>
                <a:lnTo>
                  <a:pt x="580" y="1052"/>
                </a:lnTo>
                <a:lnTo>
                  <a:pt x="587" y="1075"/>
                </a:lnTo>
                <a:lnTo>
                  <a:pt x="601" y="1113"/>
                </a:lnTo>
                <a:lnTo>
                  <a:pt x="619" y="1155"/>
                </a:lnTo>
                <a:lnTo>
                  <a:pt x="640" y="1197"/>
                </a:lnTo>
                <a:lnTo>
                  <a:pt x="665" y="1238"/>
                </a:lnTo>
                <a:lnTo>
                  <a:pt x="696" y="1275"/>
                </a:lnTo>
                <a:lnTo>
                  <a:pt x="743" y="1315"/>
                </a:lnTo>
                <a:lnTo>
                  <a:pt x="794" y="1346"/>
                </a:lnTo>
                <a:lnTo>
                  <a:pt x="850" y="1369"/>
                </a:lnTo>
                <a:lnTo>
                  <a:pt x="910" y="1383"/>
                </a:lnTo>
                <a:lnTo>
                  <a:pt x="973" y="1388"/>
                </a:lnTo>
                <a:lnTo>
                  <a:pt x="1026" y="1385"/>
                </a:lnTo>
                <a:lnTo>
                  <a:pt x="1077" y="1374"/>
                </a:lnTo>
                <a:lnTo>
                  <a:pt x="1127" y="1357"/>
                </a:lnTo>
                <a:lnTo>
                  <a:pt x="1175" y="1334"/>
                </a:lnTo>
                <a:lnTo>
                  <a:pt x="1219" y="1306"/>
                </a:lnTo>
                <a:lnTo>
                  <a:pt x="1257" y="1271"/>
                </a:lnTo>
                <a:lnTo>
                  <a:pt x="1297" y="1224"/>
                </a:lnTo>
                <a:lnTo>
                  <a:pt x="1331" y="1171"/>
                </a:lnTo>
                <a:lnTo>
                  <a:pt x="1354" y="1113"/>
                </a:lnTo>
                <a:lnTo>
                  <a:pt x="1368" y="1054"/>
                </a:lnTo>
                <a:lnTo>
                  <a:pt x="1373" y="992"/>
                </a:lnTo>
                <a:lnTo>
                  <a:pt x="1369" y="929"/>
                </a:lnTo>
                <a:lnTo>
                  <a:pt x="1354" y="870"/>
                </a:lnTo>
                <a:lnTo>
                  <a:pt x="1331" y="814"/>
                </a:lnTo>
                <a:lnTo>
                  <a:pt x="1299" y="761"/>
                </a:lnTo>
                <a:lnTo>
                  <a:pt x="1259" y="714"/>
                </a:lnTo>
                <a:lnTo>
                  <a:pt x="1219" y="679"/>
                </a:lnTo>
                <a:lnTo>
                  <a:pt x="1175" y="649"/>
                </a:lnTo>
                <a:lnTo>
                  <a:pt x="1127" y="626"/>
                </a:lnTo>
                <a:lnTo>
                  <a:pt x="1077" y="610"/>
                </a:lnTo>
                <a:lnTo>
                  <a:pt x="1026" y="600"/>
                </a:lnTo>
                <a:lnTo>
                  <a:pt x="1017" y="598"/>
                </a:lnTo>
                <a:lnTo>
                  <a:pt x="971" y="591"/>
                </a:lnTo>
                <a:lnTo>
                  <a:pt x="935" y="581"/>
                </a:lnTo>
                <a:lnTo>
                  <a:pt x="905" y="566"/>
                </a:lnTo>
                <a:lnTo>
                  <a:pt x="882" y="551"/>
                </a:lnTo>
                <a:lnTo>
                  <a:pt x="870" y="531"/>
                </a:lnTo>
                <a:lnTo>
                  <a:pt x="870" y="521"/>
                </a:lnTo>
                <a:lnTo>
                  <a:pt x="871" y="505"/>
                </a:lnTo>
                <a:lnTo>
                  <a:pt x="880" y="484"/>
                </a:lnTo>
                <a:lnTo>
                  <a:pt x="949" y="421"/>
                </a:lnTo>
                <a:lnTo>
                  <a:pt x="1015" y="360"/>
                </a:lnTo>
                <a:lnTo>
                  <a:pt x="1080" y="302"/>
                </a:lnTo>
                <a:lnTo>
                  <a:pt x="1140" y="249"/>
                </a:lnTo>
                <a:lnTo>
                  <a:pt x="1198" y="200"/>
                </a:lnTo>
                <a:lnTo>
                  <a:pt x="1250" y="155"/>
                </a:lnTo>
                <a:lnTo>
                  <a:pt x="1297" y="114"/>
                </a:lnTo>
                <a:lnTo>
                  <a:pt x="1341" y="78"/>
                </a:lnTo>
                <a:lnTo>
                  <a:pt x="1380" y="46"/>
                </a:lnTo>
                <a:lnTo>
                  <a:pt x="1411" y="20"/>
                </a:lnTo>
                <a:lnTo>
                  <a:pt x="1438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Freeform 33"/>
          <p:cNvSpPr>
            <a:spLocks/>
          </p:cNvSpPr>
          <p:nvPr/>
        </p:nvSpPr>
        <p:spPr bwMode="auto">
          <a:xfrm>
            <a:off x="5065501" y="3731929"/>
            <a:ext cx="2089704" cy="2059271"/>
          </a:xfrm>
          <a:custGeom>
            <a:avLst/>
            <a:gdLst>
              <a:gd name="T0" fmla="*/ 1471 w 2884"/>
              <a:gd name="T1" fmla="*/ 34 h 2843"/>
              <a:gd name="T2" fmla="*/ 1587 w 2884"/>
              <a:gd name="T3" fmla="*/ 121 h 2843"/>
              <a:gd name="T4" fmla="*/ 1745 w 2884"/>
              <a:gd name="T5" fmla="*/ 249 h 2843"/>
              <a:gd name="T6" fmla="*/ 1930 w 2884"/>
              <a:gd name="T7" fmla="*/ 412 h 2843"/>
              <a:gd name="T8" fmla="*/ 1995 w 2884"/>
              <a:gd name="T9" fmla="*/ 495 h 2843"/>
              <a:gd name="T10" fmla="*/ 1927 w 2884"/>
              <a:gd name="T11" fmla="*/ 516 h 2843"/>
              <a:gd name="T12" fmla="*/ 1811 w 2884"/>
              <a:gd name="T13" fmla="*/ 538 h 2843"/>
              <a:gd name="T14" fmla="*/ 1669 w 2884"/>
              <a:gd name="T15" fmla="*/ 607 h 2843"/>
              <a:gd name="T16" fmla="*/ 1555 w 2884"/>
              <a:gd name="T17" fmla="*/ 740 h 2843"/>
              <a:gd name="T18" fmla="*/ 1510 w 2884"/>
              <a:gd name="T19" fmla="*/ 899 h 2843"/>
              <a:gd name="T20" fmla="*/ 1532 w 2884"/>
              <a:gd name="T21" fmla="*/ 1064 h 2843"/>
              <a:gd name="T22" fmla="*/ 1625 w 2884"/>
              <a:gd name="T23" fmla="*/ 1210 h 2843"/>
              <a:gd name="T24" fmla="*/ 1781 w 2884"/>
              <a:gd name="T25" fmla="*/ 1306 h 2843"/>
              <a:gd name="T26" fmla="*/ 1967 w 2884"/>
              <a:gd name="T27" fmla="*/ 1320 h 2843"/>
              <a:gd name="T28" fmla="*/ 2137 w 2884"/>
              <a:gd name="T29" fmla="*/ 1250 h 2843"/>
              <a:gd name="T30" fmla="*/ 2253 w 2884"/>
              <a:gd name="T31" fmla="*/ 1118 h 2843"/>
              <a:gd name="T32" fmla="*/ 2295 w 2884"/>
              <a:gd name="T33" fmla="*/ 966 h 2843"/>
              <a:gd name="T34" fmla="*/ 2328 w 2884"/>
              <a:gd name="T35" fmla="*/ 866 h 2843"/>
              <a:gd name="T36" fmla="*/ 2360 w 2884"/>
              <a:gd name="T37" fmla="*/ 819 h 2843"/>
              <a:gd name="T38" fmla="*/ 2432 w 2884"/>
              <a:gd name="T39" fmla="*/ 885 h 2843"/>
              <a:gd name="T40" fmla="*/ 2606 w 2884"/>
              <a:gd name="T41" fmla="*/ 1078 h 2843"/>
              <a:gd name="T42" fmla="*/ 2746 w 2884"/>
              <a:gd name="T43" fmla="*/ 1239 h 2843"/>
              <a:gd name="T44" fmla="*/ 2844 w 2884"/>
              <a:gd name="T45" fmla="*/ 1360 h 2843"/>
              <a:gd name="T46" fmla="*/ 1420 w 2884"/>
              <a:gd name="T47" fmla="*/ 2843 h 2843"/>
              <a:gd name="T48" fmla="*/ 39 w 2884"/>
              <a:gd name="T49" fmla="*/ 1374 h 2843"/>
              <a:gd name="T50" fmla="*/ 133 w 2884"/>
              <a:gd name="T51" fmla="*/ 1257 h 2843"/>
              <a:gd name="T52" fmla="*/ 268 w 2884"/>
              <a:gd name="T53" fmla="*/ 1099 h 2843"/>
              <a:gd name="T54" fmla="*/ 435 w 2884"/>
              <a:gd name="T55" fmla="*/ 912 h 2843"/>
              <a:gd name="T56" fmla="*/ 507 w 2884"/>
              <a:gd name="T57" fmla="*/ 845 h 2843"/>
              <a:gd name="T58" fmla="*/ 526 w 2884"/>
              <a:gd name="T59" fmla="*/ 857 h 2843"/>
              <a:gd name="T60" fmla="*/ 549 w 2884"/>
              <a:gd name="T61" fmla="*/ 903 h 2843"/>
              <a:gd name="T62" fmla="*/ 561 w 2884"/>
              <a:gd name="T63" fmla="*/ 1003 h 2843"/>
              <a:gd name="T64" fmla="*/ 572 w 2884"/>
              <a:gd name="T65" fmla="*/ 1036 h 2843"/>
              <a:gd name="T66" fmla="*/ 622 w 2884"/>
              <a:gd name="T67" fmla="*/ 1161 h 2843"/>
              <a:gd name="T68" fmla="*/ 729 w 2884"/>
              <a:gd name="T69" fmla="*/ 1280 h 2843"/>
              <a:gd name="T70" fmla="*/ 896 w 2884"/>
              <a:gd name="T71" fmla="*/ 1348 h 2843"/>
              <a:gd name="T72" fmla="*/ 1066 w 2884"/>
              <a:gd name="T73" fmla="*/ 1339 h 2843"/>
              <a:gd name="T74" fmla="*/ 1212 w 2884"/>
              <a:gd name="T75" fmla="*/ 1267 h 2843"/>
              <a:gd name="T76" fmla="*/ 1320 w 2884"/>
              <a:gd name="T77" fmla="*/ 1139 h 2843"/>
              <a:gd name="T78" fmla="*/ 1368 w 2884"/>
              <a:gd name="T79" fmla="*/ 980 h 2843"/>
              <a:gd name="T80" fmla="*/ 1343 w 2884"/>
              <a:gd name="T81" fmla="*/ 815 h 2843"/>
              <a:gd name="T82" fmla="*/ 1252 w 2884"/>
              <a:gd name="T83" fmla="*/ 672 h 2843"/>
              <a:gd name="T84" fmla="*/ 1113 w 2884"/>
              <a:gd name="T85" fmla="*/ 582 h 2843"/>
              <a:gd name="T86" fmla="*/ 999 w 2884"/>
              <a:gd name="T87" fmla="*/ 558 h 2843"/>
              <a:gd name="T88" fmla="*/ 891 w 2884"/>
              <a:gd name="T89" fmla="*/ 528 h 2843"/>
              <a:gd name="T90" fmla="*/ 857 w 2884"/>
              <a:gd name="T91" fmla="*/ 493 h 2843"/>
              <a:gd name="T92" fmla="*/ 922 w 2884"/>
              <a:gd name="T93" fmla="*/ 424 h 2843"/>
              <a:gd name="T94" fmla="*/ 1110 w 2884"/>
              <a:gd name="T95" fmla="*/ 258 h 2843"/>
              <a:gd name="T96" fmla="*/ 1264 w 2884"/>
              <a:gd name="T97" fmla="*/ 128 h 2843"/>
              <a:gd name="T98" fmla="*/ 1378 w 2884"/>
              <a:gd name="T99" fmla="*/ 35 h 2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84" h="2843">
                <a:moveTo>
                  <a:pt x="1426" y="0"/>
                </a:moveTo>
                <a:lnTo>
                  <a:pt x="1445" y="14"/>
                </a:lnTo>
                <a:lnTo>
                  <a:pt x="1471" y="34"/>
                </a:lnTo>
                <a:lnTo>
                  <a:pt x="1504" y="58"/>
                </a:lnTo>
                <a:lnTo>
                  <a:pt x="1543" y="88"/>
                </a:lnTo>
                <a:lnTo>
                  <a:pt x="1587" y="121"/>
                </a:lnTo>
                <a:lnTo>
                  <a:pt x="1634" y="160"/>
                </a:lnTo>
                <a:lnTo>
                  <a:pt x="1687" y="202"/>
                </a:lnTo>
                <a:lnTo>
                  <a:pt x="1745" y="249"/>
                </a:lnTo>
                <a:lnTo>
                  <a:pt x="1804" y="300"/>
                </a:lnTo>
                <a:lnTo>
                  <a:pt x="1866" y="354"/>
                </a:lnTo>
                <a:lnTo>
                  <a:pt x="1930" y="412"/>
                </a:lnTo>
                <a:lnTo>
                  <a:pt x="1999" y="473"/>
                </a:lnTo>
                <a:lnTo>
                  <a:pt x="2011" y="486"/>
                </a:lnTo>
                <a:lnTo>
                  <a:pt x="1995" y="495"/>
                </a:lnTo>
                <a:lnTo>
                  <a:pt x="1976" y="503"/>
                </a:lnTo>
                <a:lnTo>
                  <a:pt x="1952" y="509"/>
                </a:lnTo>
                <a:lnTo>
                  <a:pt x="1927" y="516"/>
                </a:lnTo>
                <a:lnTo>
                  <a:pt x="1895" y="523"/>
                </a:lnTo>
                <a:lnTo>
                  <a:pt x="1862" y="533"/>
                </a:lnTo>
                <a:lnTo>
                  <a:pt x="1811" y="538"/>
                </a:lnTo>
                <a:lnTo>
                  <a:pt x="1762" y="554"/>
                </a:lnTo>
                <a:lnTo>
                  <a:pt x="1715" y="577"/>
                </a:lnTo>
                <a:lnTo>
                  <a:pt x="1669" y="607"/>
                </a:lnTo>
                <a:lnTo>
                  <a:pt x="1625" y="647"/>
                </a:lnTo>
                <a:lnTo>
                  <a:pt x="1587" y="691"/>
                </a:lnTo>
                <a:lnTo>
                  <a:pt x="1555" y="740"/>
                </a:lnTo>
                <a:lnTo>
                  <a:pt x="1532" y="791"/>
                </a:lnTo>
                <a:lnTo>
                  <a:pt x="1517" y="845"/>
                </a:lnTo>
                <a:lnTo>
                  <a:pt x="1510" y="899"/>
                </a:lnTo>
                <a:lnTo>
                  <a:pt x="1510" y="955"/>
                </a:lnTo>
                <a:lnTo>
                  <a:pt x="1517" y="1012"/>
                </a:lnTo>
                <a:lnTo>
                  <a:pt x="1532" y="1064"/>
                </a:lnTo>
                <a:lnTo>
                  <a:pt x="1555" y="1117"/>
                </a:lnTo>
                <a:lnTo>
                  <a:pt x="1587" y="1164"/>
                </a:lnTo>
                <a:lnTo>
                  <a:pt x="1625" y="1210"/>
                </a:lnTo>
                <a:lnTo>
                  <a:pt x="1673" y="1250"/>
                </a:lnTo>
                <a:lnTo>
                  <a:pt x="1725" y="1281"/>
                </a:lnTo>
                <a:lnTo>
                  <a:pt x="1781" y="1306"/>
                </a:lnTo>
                <a:lnTo>
                  <a:pt x="1843" y="1320"/>
                </a:lnTo>
                <a:lnTo>
                  <a:pt x="1904" y="1325"/>
                </a:lnTo>
                <a:lnTo>
                  <a:pt x="1967" y="1320"/>
                </a:lnTo>
                <a:lnTo>
                  <a:pt x="2027" y="1306"/>
                </a:lnTo>
                <a:lnTo>
                  <a:pt x="2085" y="1281"/>
                </a:lnTo>
                <a:lnTo>
                  <a:pt x="2137" y="1250"/>
                </a:lnTo>
                <a:lnTo>
                  <a:pt x="2185" y="1208"/>
                </a:lnTo>
                <a:lnTo>
                  <a:pt x="2223" y="1166"/>
                </a:lnTo>
                <a:lnTo>
                  <a:pt x="2253" y="1118"/>
                </a:lnTo>
                <a:lnTo>
                  <a:pt x="2274" y="1069"/>
                </a:lnTo>
                <a:lnTo>
                  <a:pt x="2288" y="1019"/>
                </a:lnTo>
                <a:lnTo>
                  <a:pt x="2295" y="966"/>
                </a:lnTo>
                <a:lnTo>
                  <a:pt x="2307" y="931"/>
                </a:lnTo>
                <a:lnTo>
                  <a:pt x="2318" y="896"/>
                </a:lnTo>
                <a:lnTo>
                  <a:pt x="2328" y="866"/>
                </a:lnTo>
                <a:lnTo>
                  <a:pt x="2337" y="843"/>
                </a:lnTo>
                <a:lnTo>
                  <a:pt x="2348" y="828"/>
                </a:lnTo>
                <a:lnTo>
                  <a:pt x="2360" y="819"/>
                </a:lnTo>
                <a:lnTo>
                  <a:pt x="2364" y="817"/>
                </a:lnTo>
                <a:lnTo>
                  <a:pt x="2367" y="817"/>
                </a:lnTo>
                <a:lnTo>
                  <a:pt x="2432" y="885"/>
                </a:lnTo>
                <a:lnTo>
                  <a:pt x="2493" y="952"/>
                </a:lnTo>
                <a:lnTo>
                  <a:pt x="2551" y="1017"/>
                </a:lnTo>
                <a:lnTo>
                  <a:pt x="2606" y="1078"/>
                </a:lnTo>
                <a:lnTo>
                  <a:pt x="2656" y="1136"/>
                </a:lnTo>
                <a:lnTo>
                  <a:pt x="2704" y="1190"/>
                </a:lnTo>
                <a:lnTo>
                  <a:pt x="2746" y="1239"/>
                </a:lnTo>
                <a:lnTo>
                  <a:pt x="2783" y="1285"/>
                </a:lnTo>
                <a:lnTo>
                  <a:pt x="2816" y="1325"/>
                </a:lnTo>
                <a:lnTo>
                  <a:pt x="2844" y="1360"/>
                </a:lnTo>
                <a:lnTo>
                  <a:pt x="2867" y="1388"/>
                </a:lnTo>
                <a:lnTo>
                  <a:pt x="2884" y="1409"/>
                </a:lnTo>
                <a:lnTo>
                  <a:pt x="1420" y="2843"/>
                </a:lnTo>
                <a:lnTo>
                  <a:pt x="0" y="1423"/>
                </a:lnTo>
                <a:lnTo>
                  <a:pt x="18" y="1402"/>
                </a:lnTo>
                <a:lnTo>
                  <a:pt x="39" y="1374"/>
                </a:lnTo>
                <a:lnTo>
                  <a:pt x="67" y="1341"/>
                </a:lnTo>
                <a:lnTo>
                  <a:pt x="98" y="1301"/>
                </a:lnTo>
                <a:lnTo>
                  <a:pt x="133" y="1257"/>
                </a:lnTo>
                <a:lnTo>
                  <a:pt x="175" y="1208"/>
                </a:lnTo>
                <a:lnTo>
                  <a:pt x="219" y="1155"/>
                </a:lnTo>
                <a:lnTo>
                  <a:pt x="268" y="1099"/>
                </a:lnTo>
                <a:lnTo>
                  <a:pt x="319" y="1040"/>
                </a:lnTo>
                <a:lnTo>
                  <a:pt x="375" y="976"/>
                </a:lnTo>
                <a:lnTo>
                  <a:pt x="435" y="912"/>
                </a:lnTo>
                <a:lnTo>
                  <a:pt x="496" y="843"/>
                </a:lnTo>
                <a:lnTo>
                  <a:pt x="502" y="843"/>
                </a:lnTo>
                <a:lnTo>
                  <a:pt x="507" y="845"/>
                </a:lnTo>
                <a:lnTo>
                  <a:pt x="512" y="847"/>
                </a:lnTo>
                <a:lnTo>
                  <a:pt x="519" y="850"/>
                </a:lnTo>
                <a:lnTo>
                  <a:pt x="526" y="857"/>
                </a:lnTo>
                <a:lnTo>
                  <a:pt x="533" y="868"/>
                </a:lnTo>
                <a:lnTo>
                  <a:pt x="542" y="882"/>
                </a:lnTo>
                <a:lnTo>
                  <a:pt x="549" y="903"/>
                </a:lnTo>
                <a:lnTo>
                  <a:pt x="554" y="929"/>
                </a:lnTo>
                <a:lnTo>
                  <a:pt x="559" y="962"/>
                </a:lnTo>
                <a:lnTo>
                  <a:pt x="561" y="1003"/>
                </a:lnTo>
                <a:lnTo>
                  <a:pt x="561" y="1010"/>
                </a:lnTo>
                <a:lnTo>
                  <a:pt x="565" y="1017"/>
                </a:lnTo>
                <a:lnTo>
                  <a:pt x="572" y="1036"/>
                </a:lnTo>
                <a:lnTo>
                  <a:pt x="586" y="1075"/>
                </a:lnTo>
                <a:lnTo>
                  <a:pt x="601" y="1118"/>
                </a:lnTo>
                <a:lnTo>
                  <a:pt x="622" y="1161"/>
                </a:lnTo>
                <a:lnTo>
                  <a:pt x="649" y="1203"/>
                </a:lnTo>
                <a:lnTo>
                  <a:pt x="682" y="1241"/>
                </a:lnTo>
                <a:lnTo>
                  <a:pt x="729" y="1280"/>
                </a:lnTo>
                <a:lnTo>
                  <a:pt x="780" y="1311"/>
                </a:lnTo>
                <a:lnTo>
                  <a:pt x="836" y="1334"/>
                </a:lnTo>
                <a:lnTo>
                  <a:pt x="896" y="1348"/>
                </a:lnTo>
                <a:lnTo>
                  <a:pt x="959" y="1353"/>
                </a:lnTo>
                <a:lnTo>
                  <a:pt x="1013" y="1350"/>
                </a:lnTo>
                <a:lnTo>
                  <a:pt x="1066" y="1339"/>
                </a:lnTo>
                <a:lnTo>
                  <a:pt x="1119" y="1322"/>
                </a:lnTo>
                <a:lnTo>
                  <a:pt x="1166" y="1297"/>
                </a:lnTo>
                <a:lnTo>
                  <a:pt x="1212" y="1267"/>
                </a:lnTo>
                <a:lnTo>
                  <a:pt x="1252" y="1232"/>
                </a:lnTo>
                <a:lnTo>
                  <a:pt x="1291" y="1189"/>
                </a:lnTo>
                <a:lnTo>
                  <a:pt x="1320" y="1139"/>
                </a:lnTo>
                <a:lnTo>
                  <a:pt x="1345" y="1089"/>
                </a:lnTo>
                <a:lnTo>
                  <a:pt x="1359" y="1034"/>
                </a:lnTo>
                <a:lnTo>
                  <a:pt x="1368" y="980"/>
                </a:lnTo>
                <a:lnTo>
                  <a:pt x="1368" y="924"/>
                </a:lnTo>
                <a:lnTo>
                  <a:pt x="1359" y="870"/>
                </a:lnTo>
                <a:lnTo>
                  <a:pt x="1343" y="815"/>
                </a:lnTo>
                <a:lnTo>
                  <a:pt x="1320" y="764"/>
                </a:lnTo>
                <a:lnTo>
                  <a:pt x="1291" y="715"/>
                </a:lnTo>
                <a:lnTo>
                  <a:pt x="1252" y="672"/>
                </a:lnTo>
                <a:lnTo>
                  <a:pt x="1210" y="635"/>
                </a:lnTo>
                <a:lnTo>
                  <a:pt x="1164" y="605"/>
                </a:lnTo>
                <a:lnTo>
                  <a:pt x="1113" y="582"/>
                </a:lnTo>
                <a:lnTo>
                  <a:pt x="1061" y="566"/>
                </a:lnTo>
                <a:lnTo>
                  <a:pt x="1005" y="558"/>
                </a:lnTo>
                <a:lnTo>
                  <a:pt x="999" y="558"/>
                </a:lnTo>
                <a:lnTo>
                  <a:pt x="954" y="549"/>
                </a:lnTo>
                <a:lnTo>
                  <a:pt x="919" y="540"/>
                </a:lnTo>
                <a:lnTo>
                  <a:pt x="891" y="528"/>
                </a:lnTo>
                <a:lnTo>
                  <a:pt x="870" y="514"/>
                </a:lnTo>
                <a:lnTo>
                  <a:pt x="859" y="498"/>
                </a:lnTo>
                <a:lnTo>
                  <a:pt x="857" y="493"/>
                </a:lnTo>
                <a:lnTo>
                  <a:pt x="856" y="489"/>
                </a:lnTo>
                <a:lnTo>
                  <a:pt x="856" y="486"/>
                </a:lnTo>
                <a:lnTo>
                  <a:pt x="922" y="424"/>
                </a:lnTo>
                <a:lnTo>
                  <a:pt x="987" y="365"/>
                </a:lnTo>
                <a:lnTo>
                  <a:pt x="1050" y="311"/>
                </a:lnTo>
                <a:lnTo>
                  <a:pt x="1110" y="258"/>
                </a:lnTo>
                <a:lnTo>
                  <a:pt x="1164" y="211"/>
                </a:lnTo>
                <a:lnTo>
                  <a:pt x="1217" y="167"/>
                </a:lnTo>
                <a:lnTo>
                  <a:pt x="1264" y="128"/>
                </a:lnTo>
                <a:lnTo>
                  <a:pt x="1308" y="93"/>
                </a:lnTo>
                <a:lnTo>
                  <a:pt x="1347" y="62"/>
                </a:lnTo>
                <a:lnTo>
                  <a:pt x="1378" y="35"/>
                </a:lnTo>
                <a:lnTo>
                  <a:pt x="1406" y="16"/>
                </a:lnTo>
                <a:lnTo>
                  <a:pt x="142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Freeform 34"/>
          <p:cNvSpPr>
            <a:spLocks/>
          </p:cNvSpPr>
          <p:nvPr/>
        </p:nvSpPr>
        <p:spPr bwMode="auto">
          <a:xfrm>
            <a:off x="5068400" y="1624835"/>
            <a:ext cx="2065067" cy="2046228"/>
          </a:xfrm>
          <a:custGeom>
            <a:avLst/>
            <a:gdLst>
              <a:gd name="T0" fmla="*/ 1541 w 2849"/>
              <a:gd name="T1" fmla="*/ 161 h 2825"/>
              <a:gd name="T2" fmla="*/ 1840 w 2849"/>
              <a:gd name="T3" fmla="*/ 501 h 2825"/>
              <a:gd name="T4" fmla="*/ 1980 w 2849"/>
              <a:gd name="T5" fmla="*/ 569 h 2825"/>
              <a:gd name="T6" fmla="*/ 2069 w 2849"/>
              <a:gd name="T7" fmla="*/ 364 h 2825"/>
              <a:gd name="T8" fmla="*/ 2169 w 2849"/>
              <a:gd name="T9" fmla="*/ 166 h 2825"/>
              <a:gd name="T10" fmla="*/ 2451 w 2849"/>
              <a:gd name="T11" fmla="*/ 77 h 2825"/>
              <a:gd name="T12" fmla="*/ 2697 w 2849"/>
              <a:gd name="T13" fmla="*/ 254 h 2825"/>
              <a:gd name="T14" fmla="*/ 2697 w 2849"/>
              <a:gd name="T15" fmla="*/ 552 h 2825"/>
              <a:gd name="T16" fmla="*/ 2480 w 2849"/>
              <a:gd name="T17" fmla="*/ 724 h 2825"/>
              <a:gd name="T18" fmla="*/ 2302 w 2849"/>
              <a:gd name="T19" fmla="*/ 769 h 2825"/>
              <a:gd name="T20" fmla="*/ 2238 w 2849"/>
              <a:gd name="T21" fmla="*/ 901 h 2825"/>
              <a:gd name="T22" fmla="*/ 2506 w 2849"/>
              <a:gd name="T23" fmla="*/ 1148 h 2825"/>
              <a:gd name="T24" fmla="*/ 2795 w 2849"/>
              <a:gd name="T25" fmla="*/ 1381 h 2825"/>
              <a:gd name="T26" fmla="*/ 2732 w 2849"/>
              <a:gd name="T27" fmla="*/ 1567 h 2825"/>
              <a:gd name="T28" fmla="*/ 2392 w 2849"/>
              <a:gd name="T29" fmla="*/ 1950 h 2825"/>
              <a:gd name="T30" fmla="*/ 2334 w 2849"/>
              <a:gd name="T31" fmla="*/ 1949 h 2825"/>
              <a:gd name="T32" fmla="*/ 2285 w 2849"/>
              <a:gd name="T33" fmla="*/ 1810 h 2825"/>
              <a:gd name="T34" fmla="*/ 2173 w 2849"/>
              <a:gd name="T35" fmla="*/ 1579 h 2825"/>
              <a:gd name="T36" fmla="*/ 1894 w 2849"/>
              <a:gd name="T37" fmla="*/ 1463 h 2825"/>
              <a:gd name="T38" fmla="*/ 1577 w 2849"/>
              <a:gd name="T39" fmla="*/ 1624 h 2825"/>
              <a:gd name="T40" fmla="*/ 1505 w 2849"/>
              <a:gd name="T41" fmla="*/ 1943 h 2825"/>
              <a:gd name="T42" fmla="*/ 1678 w 2849"/>
              <a:gd name="T43" fmla="*/ 2190 h 2825"/>
              <a:gd name="T44" fmla="*/ 1808 w 2849"/>
              <a:gd name="T45" fmla="*/ 2250 h 2825"/>
              <a:gd name="T46" fmla="*/ 1836 w 2849"/>
              <a:gd name="T47" fmla="*/ 2257 h 2825"/>
              <a:gd name="T48" fmla="*/ 1983 w 2849"/>
              <a:gd name="T49" fmla="*/ 2290 h 2825"/>
              <a:gd name="T50" fmla="*/ 2001 w 2849"/>
              <a:gd name="T51" fmla="*/ 2346 h 2825"/>
              <a:gd name="T52" fmla="*/ 1647 w 2849"/>
              <a:gd name="T53" fmla="*/ 2646 h 2825"/>
              <a:gd name="T54" fmla="*/ 1396 w 2849"/>
              <a:gd name="T55" fmla="*/ 2804 h 2825"/>
              <a:gd name="T56" fmla="*/ 1124 w 2849"/>
              <a:gd name="T57" fmla="*/ 2576 h 2825"/>
              <a:gd name="T58" fmla="*/ 1019 w 2849"/>
              <a:gd name="T59" fmla="*/ 2485 h 2825"/>
              <a:gd name="T60" fmla="*/ 951 w 2849"/>
              <a:gd name="T61" fmla="*/ 2422 h 2825"/>
              <a:gd name="T62" fmla="*/ 873 w 2849"/>
              <a:gd name="T63" fmla="*/ 2311 h 2825"/>
              <a:gd name="T64" fmla="*/ 898 w 2849"/>
              <a:gd name="T65" fmla="*/ 2262 h 2825"/>
              <a:gd name="T66" fmla="*/ 1026 w 2849"/>
              <a:gd name="T67" fmla="*/ 2224 h 2825"/>
              <a:gd name="T68" fmla="*/ 1066 w 2849"/>
              <a:gd name="T69" fmla="*/ 2217 h 2825"/>
              <a:gd name="T70" fmla="*/ 1115 w 2849"/>
              <a:gd name="T71" fmla="*/ 2206 h 2825"/>
              <a:gd name="T72" fmla="*/ 1161 w 2849"/>
              <a:gd name="T73" fmla="*/ 2189 h 2825"/>
              <a:gd name="T74" fmla="*/ 1203 w 2849"/>
              <a:gd name="T75" fmla="*/ 2166 h 2825"/>
              <a:gd name="T76" fmla="*/ 1242 w 2849"/>
              <a:gd name="T77" fmla="*/ 2138 h 2825"/>
              <a:gd name="T78" fmla="*/ 1364 w 2849"/>
              <a:gd name="T79" fmla="*/ 1961 h 2825"/>
              <a:gd name="T80" fmla="*/ 1340 w 2849"/>
              <a:gd name="T81" fmla="*/ 1654 h 2825"/>
              <a:gd name="T82" fmla="*/ 1059 w 2849"/>
              <a:gd name="T83" fmla="*/ 1458 h 2825"/>
              <a:gd name="T84" fmla="*/ 717 w 2849"/>
              <a:gd name="T85" fmla="*/ 1568 h 2825"/>
              <a:gd name="T86" fmla="*/ 603 w 2849"/>
              <a:gd name="T87" fmla="*/ 1810 h 2825"/>
              <a:gd name="T88" fmla="*/ 533 w 2849"/>
              <a:gd name="T89" fmla="*/ 1957 h 2825"/>
              <a:gd name="T90" fmla="*/ 439 w 2849"/>
              <a:gd name="T91" fmla="*/ 1914 h 2825"/>
              <a:gd name="T92" fmla="*/ 363 w 2849"/>
              <a:gd name="T93" fmla="*/ 1829 h 2825"/>
              <a:gd name="T94" fmla="*/ 269 w 2849"/>
              <a:gd name="T95" fmla="*/ 1724 h 2825"/>
              <a:gd name="T96" fmla="*/ 23 w 2849"/>
              <a:gd name="T97" fmla="*/ 1435 h 2825"/>
              <a:gd name="T98" fmla="*/ 118 w 2849"/>
              <a:gd name="T99" fmla="*/ 1260 h 2825"/>
              <a:gd name="T100" fmla="*/ 423 w 2849"/>
              <a:gd name="T101" fmla="*/ 911 h 2825"/>
              <a:gd name="T102" fmla="*/ 614 w 2849"/>
              <a:gd name="T103" fmla="*/ 706 h 2825"/>
              <a:gd name="T104" fmla="*/ 851 w 2849"/>
              <a:gd name="T105" fmla="*/ 466 h 2825"/>
              <a:gd name="T106" fmla="*/ 984 w 2849"/>
              <a:gd name="T107" fmla="*/ 356 h 2825"/>
              <a:gd name="T108" fmla="*/ 1317 w 2849"/>
              <a:gd name="T109" fmla="*/ 72 h 2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49" h="2825">
                <a:moveTo>
                  <a:pt x="1408" y="0"/>
                </a:moveTo>
                <a:lnTo>
                  <a:pt x="1426" y="21"/>
                </a:lnTo>
                <a:lnTo>
                  <a:pt x="1447" y="47"/>
                </a:lnTo>
                <a:lnTo>
                  <a:pt x="1473" y="80"/>
                </a:lnTo>
                <a:lnTo>
                  <a:pt x="1505" y="119"/>
                </a:lnTo>
                <a:lnTo>
                  <a:pt x="1541" y="161"/>
                </a:lnTo>
                <a:lnTo>
                  <a:pt x="1582" y="208"/>
                </a:lnTo>
                <a:lnTo>
                  <a:pt x="1626" y="261"/>
                </a:lnTo>
                <a:lnTo>
                  <a:pt x="1675" y="317"/>
                </a:lnTo>
                <a:lnTo>
                  <a:pt x="1726" y="375"/>
                </a:lnTo>
                <a:lnTo>
                  <a:pt x="1782" y="436"/>
                </a:lnTo>
                <a:lnTo>
                  <a:pt x="1840" y="501"/>
                </a:lnTo>
                <a:lnTo>
                  <a:pt x="1901" y="568"/>
                </a:lnTo>
                <a:lnTo>
                  <a:pt x="1908" y="573"/>
                </a:lnTo>
                <a:lnTo>
                  <a:pt x="1915" y="576"/>
                </a:lnTo>
                <a:lnTo>
                  <a:pt x="1938" y="578"/>
                </a:lnTo>
                <a:lnTo>
                  <a:pt x="1961" y="575"/>
                </a:lnTo>
                <a:lnTo>
                  <a:pt x="1980" y="569"/>
                </a:lnTo>
                <a:lnTo>
                  <a:pt x="2006" y="554"/>
                </a:lnTo>
                <a:lnTo>
                  <a:pt x="2027" y="531"/>
                </a:lnTo>
                <a:lnTo>
                  <a:pt x="2045" y="501"/>
                </a:lnTo>
                <a:lnTo>
                  <a:pt x="2057" y="462"/>
                </a:lnTo>
                <a:lnTo>
                  <a:pt x="2066" y="417"/>
                </a:lnTo>
                <a:lnTo>
                  <a:pt x="2069" y="364"/>
                </a:lnTo>
                <a:lnTo>
                  <a:pt x="2078" y="340"/>
                </a:lnTo>
                <a:lnTo>
                  <a:pt x="2090" y="305"/>
                </a:lnTo>
                <a:lnTo>
                  <a:pt x="2106" y="268"/>
                </a:lnTo>
                <a:lnTo>
                  <a:pt x="2122" y="231"/>
                </a:lnTo>
                <a:lnTo>
                  <a:pt x="2143" y="198"/>
                </a:lnTo>
                <a:lnTo>
                  <a:pt x="2169" y="166"/>
                </a:lnTo>
                <a:lnTo>
                  <a:pt x="2208" y="133"/>
                </a:lnTo>
                <a:lnTo>
                  <a:pt x="2250" y="107"/>
                </a:lnTo>
                <a:lnTo>
                  <a:pt x="2297" y="89"/>
                </a:lnTo>
                <a:lnTo>
                  <a:pt x="2346" y="77"/>
                </a:lnTo>
                <a:lnTo>
                  <a:pt x="2399" y="73"/>
                </a:lnTo>
                <a:lnTo>
                  <a:pt x="2451" y="77"/>
                </a:lnTo>
                <a:lnTo>
                  <a:pt x="2502" y="89"/>
                </a:lnTo>
                <a:lnTo>
                  <a:pt x="2551" y="108"/>
                </a:lnTo>
                <a:lnTo>
                  <a:pt x="2597" y="136"/>
                </a:lnTo>
                <a:lnTo>
                  <a:pt x="2637" y="172"/>
                </a:lnTo>
                <a:lnTo>
                  <a:pt x="2671" y="210"/>
                </a:lnTo>
                <a:lnTo>
                  <a:pt x="2697" y="254"/>
                </a:lnTo>
                <a:lnTo>
                  <a:pt x="2716" y="301"/>
                </a:lnTo>
                <a:lnTo>
                  <a:pt x="2728" y="352"/>
                </a:lnTo>
                <a:lnTo>
                  <a:pt x="2732" y="403"/>
                </a:lnTo>
                <a:lnTo>
                  <a:pt x="2728" y="455"/>
                </a:lnTo>
                <a:lnTo>
                  <a:pt x="2716" y="504"/>
                </a:lnTo>
                <a:lnTo>
                  <a:pt x="2697" y="552"/>
                </a:lnTo>
                <a:lnTo>
                  <a:pt x="2671" y="596"/>
                </a:lnTo>
                <a:lnTo>
                  <a:pt x="2637" y="636"/>
                </a:lnTo>
                <a:lnTo>
                  <a:pt x="2602" y="666"/>
                </a:lnTo>
                <a:lnTo>
                  <a:pt x="2564" y="690"/>
                </a:lnTo>
                <a:lnTo>
                  <a:pt x="2523" y="710"/>
                </a:lnTo>
                <a:lnTo>
                  <a:pt x="2480" y="724"/>
                </a:lnTo>
                <a:lnTo>
                  <a:pt x="2434" y="731"/>
                </a:lnTo>
                <a:lnTo>
                  <a:pt x="2429" y="731"/>
                </a:lnTo>
                <a:lnTo>
                  <a:pt x="2425" y="734"/>
                </a:lnTo>
                <a:lnTo>
                  <a:pt x="2378" y="741"/>
                </a:lnTo>
                <a:lnTo>
                  <a:pt x="2336" y="753"/>
                </a:lnTo>
                <a:lnTo>
                  <a:pt x="2302" y="769"/>
                </a:lnTo>
                <a:lnTo>
                  <a:pt x="2274" y="787"/>
                </a:lnTo>
                <a:lnTo>
                  <a:pt x="2253" y="809"/>
                </a:lnTo>
                <a:lnTo>
                  <a:pt x="2239" y="834"/>
                </a:lnTo>
                <a:lnTo>
                  <a:pt x="2234" y="855"/>
                </a:lnTo>
                <a:lnTo>
                  <a:pt x="2232" y="878"/>
                </a:lnTo>
                <a:lnTo>
                  <a:pt x="2238" y="901"/>
                </a:lnTo>
                <a:lnTo>
                  <a:pt x="2239" y="908"/>
                </a:lnTo>
                <a:lnTo>
                  <a:pt x="2245" y="913"/>
                </a:lnTo>
                <a:lnTo>
                  <a:pt x="2313" y="978"/>
                </a:lnTo>
                <a:lnTo>
                  <a:pt x="2380" y="1037"/>
                </a:lnTo>
                <a:lnTo>
                  <a:pt x="2444" y="1095"/>
                </a:lnTo>
                <a:lnTo>
                  <a:pt x="2506" y="1148"/>
                </a:lnTo>
                <a:lnTo>
                  <a:pt x="2565" y="1197"/>
                </a:lnTo>
                <a:lnTo>
                  <a:pt x="2620" y="1242"/>
                </a:lnTo>
                <a:lnTo>
                  <a:pt x="2671" y="1284"/>
                </a:lnTo>
                <a:lnTo>
                  <a:pt x="2718" y="1321"/>
                </a:lnTo>
                <a:lnTo>
                  <a:pt x="2760" y="1353"/>
                </a:lnTo>
                <a:lnTo>
                  <a:pt x="2795" y="1381"/>
                </a:lnTo>
                <a:lnTo>
                  <a:pt x="2827" y="1404"/>
                </a:lnTo>
                <a:lnTo>
                  <a:pt x="2849" y="1421"/>
                </a:lnTo>
                <a:lnTo>
                  <a:pt x="2830" y="1447"/>
                </a:lnTo>
                <a:lnTo>
                  <a:pt x="2802" y="1481"/>
                </a:lnTo>
                <a:lnTo>
                  <a:pt x="2771" y="1521"/>
                </a:lnTo>
                <a:lnTo>
                  <a:pt x="2732" y="1567"/>
                </a:lnTo>
                <a:lnTo>
                  <a:pt x="2688" y="1619"/>
                </a:lnTo>
                <a:lnTo>
                  <a:pt x="2639" y="1675"/>
                </a:lnTo>
                <a:lnTo>
                  <a:pt x="2585" y="1738"/>
                </a:lnTo>
                <a:lnTo>
                  <a:pt x="2525" y="1805"/>
                </a:lnTo>
                <a:lnTo>
                  <a:pt x="2460" y="1875"/>
                </a:lnTo>
                <a:lnTo>
                  <a:pt x="2392" y="1950"/>
                </a:lnTo>
                <a:lnTo>
                  <a:pt x="2376" y="1957"/>
                </a:lnTo>
                <a:lnTo>
                  <a:pt x="2364" y="1961"/>
                </a:lnTo>
                <a:lnTo>
                  <a:pt x="2357" y="1961"/>
                </a:lnTo>
                <a:lnTo>
                  <a:pt x="2352" y="1961"/>
                </a:lnTo>
                <a:lnTo>
                  <a:pt x="2350" y="1959"/>
                </a:lnTo>
                <a:lnTo>
                  <a:pt x="2334" y="1949"/>
                </a:lnTo>
                <a:lnTo>
                  <a:pt x="2320" y="1931"/>
                </a:lnTo>
                <a:lnTo>
                  <a:pt x="2308" y="1905"/>
                </a:lnTo>
                <a:lnTo>
                  <a:pt x="2297" y="1873"/>
                </a:lnTo>
                <a:lnTo>
                  <a:pt x="2290" y="1833"/>
                </a:lnTo>
                <a:lnTo>
                  <a:pt x="2288" y="1819"/>
                </a:lnTo>
                <a:lnTo>
                  <a:pt x="2285" y="1810"/>
                </a:lnTo>
                <a:lnTo>
                  <a:pt x="2280" y="1779"/>
                </a:lnTo>
                <a:lnTo>
                  <a:pt x="2271" y="1738"/>
                </a:lnTo>
                <a:lnTo>
                  <a:pt x="2257" y="1700"/>
                </a:lnTo>
                <a:lnTo>
                  <a:pt x="2236" y="1661"/>
                </a:lnTo>
                <a:lnTo>
                  <a:pt x="2208" y="1617"/>
                </a:lnTo>
                <a:lnTo>
                  <a:pt x="2173" y="1579"/>
                </a:lnTo>
                <a:lnTo>
                  <a:pt x="2136" y="1547"/>
                </a:lnTo>
                <a:lnTo>
                  <a:pt x="2096" y="1519"/>
                </a:lnTo>
                <a:lnTo>
                  <a:pt x="2053" y="1496"/>
                </a:lnTo>
                <a:lnTo>
                  <a:pt x="2008" y="1481"/>
                </a:lnTo>
                <a:lnTo>
                  <a:pt x="1952" y="1468"/>
                </a:lnTo>
                <a:lnTo>
                  <a:pt x="1894" y="1463"/>
                </a:lnTo>
                <a:lnTo>
                  <a:pt x="1833" y="1468"/>
                </a:lnTo>
                <a:lnTo>
                  <a:pt x="1773" y="1482"/>
                </a:lnTo>
                <a:lnTo>
                  <a:pt x="1715" y="1507"/>
                </a:lnTo>
                <a:lnTo>
                  <a:pt x="1662" y="1539"/>
                </a:lnTo>
                <a:lnTo>
                  <a:pt x="1615" y="1579"/>
                </a:lnTo>
                <a:lnTo>
                  <a:pt x="1577" y="1624"/>
                </a:lnTo>
                <a:lnTo>
                  <a:pt x="1547" y="1672"/>
                </a:lnTo>
                <a:lnTo>
                  <a:pt x="1522" y="1724"/>
                </a:lnTo>
                <a:lnTo>
                  <a:pt x="1506" y="1777"/>
                </a:lnTo>
                <a:lnTo>
                  <a:pt x="1499" y="1833"/>
                </a:lnTo>
                <a:lnTo>
                  <a:pt x="1498" y="1887"/>
                </a:lnTo>
                <a:lnTo>
                  <a:pt x="1505" y="1943"/>
                </a:lnTo>
                <a:lnTo>
                  <a:pt x="1520" y="1996"/>
                </a:lnTo>
                <a:lnTo>
                  <a:pt x="1543" y="2047"/>
                </a:lnTo>
                <a:lnTo>
                  <a:pt x="1573" y="2096"/>
                </a:lnTo>
                <a:lnTo>
                  <a:pt x="1612" y="2140"/>
                </a:lnTo>
                <a:lnTo>
                  <a:pt x="1643" y="2168"/>
                </a:lnTo>
                <a:lnTo>
                  <a:pt x="1678" y="2190"/>
                </a:lnTo>
                <a:lnTo>
                  <a:pt x="1715" y="2210"/>
                </a:lnTo>
                <a:lnTo>
                  <a:pt x="1750" y="2226"/>
                </a:lnTo>
                <a:lnTo>
                  <a:pt x="1787" y="2240"/>
                </a:lnTo>
                <a:lnTo>
                  <a:pt x="1792" y="2243"/>
                </a:lnTo>
                <a:lnTo>
                  <a:pt x="1799" y="2247"/>
                </a:lnTo>
                <a:lnTo>
                  <a:pt x="1808" y="2250"/>
                </a:lnTo>
                <a:lnTo>
                  <a:pt x="1808" y="2252"/>
                </a:lnTo>
                <a:lnTo>
                  <a:pt x="1810" y="2252"/>
                </a:lnTo>
                <a:lnTo>
                  <a:pt x="1813" y="2252"/>
                </a:lnTo>
                <a:lnTo>
                  <a:pt x="1817" y="2254"/>
                </a:lnTo>
                <a:lnTo>
                  <a:pt x="1826" y="2255"/>
                </a:lnTo>
                <a:lnTo>
                  <a:pt x="1836" y="2257"/>
                </a:lnTo>
                <a:lnTo>
                  <a:pt x="1871" y="2268"/>
                </a:lnTo>
                <a:lnTo>
                  <a:pt x="1903" y="2275"/>
                </a:lnTo>
                <a:lnTo>
                  <a:pt x="1931" y="2278"/>
                </a:lnTo>
                <a:lnTo>
                  <a:pt x="1959" y="2283"/>
                </a:lnTo>
                <a:lnTo>
                  <a:pt x="1980" y="2289"/>
                </a:lnTo>
                <a:lnTo>
                  <a:pt x="1983" y="2290"/>
                </a:lnTo>
                <a:lnTo>
                  <a:pt x="1989" y="2301"/>
                </a:lnTo>
                <a:lnTo>
                  <a:pt x="1996" y="2313"/>
                </a:lnTo>
                <a:lnTo>
                  <a:pt x="2001" y="2327"/>
                </a:lnTo>
                <a:lnTo>
                  <a:pt x="2003" y="2341"/>
                </a:lnTo>
                <a:lnTo>
                  <a:pt x="2003" y="2343"/>
                </a:lnTo>
                <a:lnTo>
                  <a:pt x="2001" y="2346"/>
                </a:lnTo>
                <a:lnTo>
                  <a:pt x="1999" y="2348"/>
                </a:lnTo>
                <a:lnTo>
                  <a:pt x="1936" y="2406"/>
                </a:lnTo>
                <a:lnTo>
                  <a:pt x="1855" y="2473"/>
                </a:lnTo>
                <a:lnTo>
                  <a:pt x="1780" y="2536"/>
                </a:lnTo>
                <a:lnTo>
                  <a:pt x="1710" y="2594"/>
                </a:lnTo>
                <a:lnTo>
                  <a:pt x="1647" y="2646"/>
                </a:lnTo>
                <a:lnTo>
                  <a:pt x="1589" y="2692"/>
                </a:lnTo>
                <a:lnTo>
                  <a:pt x="1538" y="2734"/>
                </a:lnTo>
                <a:lnTo>
                  <a:pt x="1492" y="2771"/>
                </a:lnTo>
                <a:lnTo>
                  <a:pt x="1454" y="2800"/>
                </a:lnTo>
                <a:lnTo>
                  <a:pt x="1422" y="2825"/>
                </a:lnTo>
                <a:lnTo>
                  <a:pt x="1396" y="2804"/>
                </a:lnTo>
                <a:lnTo>
                  <a:pt x="1364" y="2778"/>
                </a:lnTo>
                <a:lnTo>
                  <a:pt x="1326" y="2746"/>
                </a:lnTo>
                <a:lnTo>
                  <a:pt x="1282" y="2711"/>
                </a:lnTo>
                <a:lnTo>
                  <a:pt x="1235" y="2671"/>
                </a:lnTo>
                <a:lnTo>
                  <a:pt x="1180" y="2625"/>
                </a:lnTo>
                <a:lnTo>
                  <a:pt x="1124" y="2576"/>
                </a:lnTo>
                <a:lnTo>
                  <a:pt x="1063" y="2523"/>
                </a:lnTo>
                <a:lnTo>
                  <a:pt x="1063" y="2523"/>
                </a:lnTo>
                <a:lnTo>
                  <a:pt x="1045" y="2506"/>
                </a:lnTo>
                <a:lnTo>
                  <a:pt x="1042" y="2504"/>
                </a:lnTo>
                <a:lnTo>
                  <a:pt x="1024" y="2488"/>
                </a:lnTo>
                <a:lnTo>
                  <a:pt x="1019" y="2485"/>
                </a:lnTo>
                <a:lnTo>
                  <a:pt x="1003" y="2471"/>
                </a:lnTo>
                <a:lnTo>
                  <a:pt x="998" y="2464"/>
                </a:lnTo>
                <a:lnTo>
                  <a:pt x="982" y="2452"/>
                </a:lnTo>
                <a:lnTo>
                  <a:pt x="975" y="2445"/>
                </a:lnTo>
                <a:lnTo>
                  <a:pt x="961" y="2432"/>
                </a:lnTo>
                <a:lnTo>
                  <a:pt x="951" y="2422"/>
                </a:lnTo>
                <a:lnTo>
                  <a:pt x="938" y="2411"/>
                </a:lnTo>
                <a:lnTo>
                  <a:pt x="917" y="2392"/>
                </a:lnTo>
                <a:lnTo>
                  <a:pt x="900" y="2364"/>
                </a:lnTo>
                <a:lnTo>
                  <a:pt x="886" y="2343"/>
                </a:lnTo>
                <a:lnTo>
                  <a:pt x="879" y="2325"/>
                </a:lnTo>
                <a:lnTo>
                  <a:pt x="873" y="2311"/>
                </a:lnTo>
                <a:lnTo>
                  <a:pt x="872" y="2301"/>
                </a:lnTo>
                <a:lnTo>
                  <a:pt x="870" y="2294"/>
                </a:lnTo>
                <a:lnTo>
                  <a:pt x="870" y="2290"/>
                </a:lnTo>
                <a:lnTo>
                  <a:pt x="872" y="2289"/>
                </a:lnTo>
                <a:lnTo>
                  <a:pt x="882" y="2275"/>
                </a:lnTo>
                <a:lnTo>
                  <a:pt x="898" y="2262"/>
                </a:lnTo>
                <a:lnTo>
                  <a:pt x="921" y="2254"/>
                </a:lnTo>
                <a:lnTo>
                  <a:pt x="947" y="2245"/>
                </a:lnTo>
                <a:lnTo>
                  <a:pt x="973" y="2236"/>
                </a:lnTo>
                <a:lnTo>
                  <a:pt x="1019" y="2226"/>
                </a:lnTo>
                <a:lnTo>
                  <a:pt x="1023" y="2224"/>
                </a:lnTo>
                <a:lnTo>
                  <a:pt x="1026" y="2224"/>
                </a:lnTo>
                <a:lnTo>
                  <a:pt x="1030" y="2222"/>
                </a:lnTo>
                <a:lnTo>
                  <a:pt x="1035" y="2220"/>
                </a:lnTo>
                <a:lnTo>
                  <a:pt x="1042" y="2219"/>
                </a:lnTo>
                <a:lnTo>
                  <a:pt x="1051" y="2219"/>
                </a:lnTo>
                <a:lnTo>
                  <a:pt x="1059" y="2217"/>
                </a:lnTo>
                <a:lnTo>
                  <a:pt x="1066" y="2217"/>
                </a:lnTo>
                <a:lnTo>
                  <a:pt x="1075" y="2215"/>
                </a:lnTo>
                <a:lnTo>
                  <a:pt x="1084" y="2213"/>
                </a:lnTo>
                <a:lnTo>
                  <a:pt x="1093" y="2212"/>
                </a:lnTo>
                <a:lnTo>
                  <a:pt x="1100" y="2210"/>
                </a:lnTo>
                <a:lnTo>
                  <a:pt x="1108" y="2208"/>
                </a:lnTo>
                <a:lnTo>
                  <a:pt x="1115" y="2206"/>
                </a:lnTo>
                <a:lnTo>
                  <a:pt x="1124" y="2203"/>
                </a:lnTo>
                <a:lnTo>
                  <a:pt x="1131" y="2201"/>
                </a:lnTo>
                <a:lnTo>
                  <a:pt x="1140" y="2198"/>
                </a:lnTo>
                <a:lnTo>
                  <a:pt x="1145" y="2196"/>
                </a:lnTo>
                <a:lnTo>
                  <a:pt x="1154" y="2192"/>
                </a:lnTo>
                <a:lnTo>
                  <a:pt x="1161" y="2189"/>
                </a:lnTo>
                <a:lnTo>
                  <a:pt x="1170" y="2185"/>
                </a:lnTo>
                <a:lnTo>
                  <a:pt x="1175" y="2182"/>
                </a:lnTo>
                <a:lnTo>
                  <a:pt x="1184" y="2178"/>
                </a:lnTo>
                <a:lnTo>
                  <a:pt x="1189" y="2175"/>
                </a:lnTo>
                <a:lnTo>
                  <a:pt x="1198" y="2169"/>
                </a:lnTo>
                <a:lnTo>
                  <a:pt x="1203" y="2166"/>
                </a:lnTo>
                <a:lnTo>
                  <a:pt x="1212" y="2161"/>
                </a:lnTo>
                <a:lnTo>
                  <a:pt x="1217" y="2157"/>
                </a:lnTo>
                <a:lnTo>
                  <a:pt x="1224" y="2152"/>
                </a:lnTo>
                <a:lnTo>
                  <a:pt x="1229" y="2148"/>
                </a:lnTo>
                <a:lnTo>
                  <a:pt x="1236" y="2143"/>
                </a:lnTo>
                <a:lnTo>
                  <a:pt x="1242" y="2138"/>
                </a:lnTo>
                <a:lnTo>
                  <a:pt x="1250" y="2131"/>
                </a:lnTo>
                <a:lnTo>
                  <a:pt x="1254" y="2127"/>
                </a:lnTo>
                <a:lnTo>
                  <a:pt x="1266" y="2117"/>
                </a:lnTo>
                <a:lnTo>
                  <a:pt x="1307" y="2070"/>
                </a:lnTo>
                <a:lnTo>
                  <a:pt x="1340" y="2017"/>
                </a:lnTo>
                <a:lnTo>
                  <a:pt x="1364" y="1961"/>
                </a:lnTo>
                <a:lnTo>
                  <a:pt x="1380" y="1903"/>
                </a:lnTo>
                <a:lnTo>
                  <a:pt x="1385" y="1843"/>
                </a:lnTo>
                <a:lnTo>
                  <a:pt x="1385" y="1805"/>
                </a:lnTo>
                <a:lnTo>
                  <a:pt x="1377" y="1752"/>
                </a:lnTo>
                <a:lnTo>
                  <a:pt x="1363" y="1703"/>
                </a:lnTo>
                <a:lnTo>
                  <a:pt x="1340" y="1654"/>
                </a:lnTo>
                <a:lnTo>
                  <a:pt x="1312" y="1610"/>
                </a:lnTo>
                <a:lnTo>
                  <a:pt x="1275" y="1570"/>
                </a:lnTo>
                <a:lnTo>
                  <a:pt x="1228" y="1528"/>
                </a:lnTo>
                <a:lnTo>
                  <a:pt x="1175" y="1496"/>
                </a:lnTo>
                <a:lnTo>
                  <a:pt x="1119" y="1474"/>
                </a:lnTo>
                <a:lnTo>
                  <a:pt x="1059" y="1458"/>
                </a:lnTo>
                <a:lnTo>
                  <a:pt x="996" y="1454"/>
                </a:lnTo>
                <a:lnTo>
                  <a:pt x="933" y="1458"/>
                </a:lnTo>
                <a:lnTo>
                  <a:pt x="873" y="1474"/>
                </a:lnTo>
                <a:lnTo>
                  <a:pt x="817" y="1496"/>
                </a:lnTo>
                <a:lnTo>
                  <a:pt x="765" y="1528"/>
                </a:lnTo>
                <a:lnTo>
                  <a:pt x="717" y="1568"/>
                </a:lnTo>
                <a:lnTo>
                  <a:pt x="682" y="1609"/>
                </a:lnTo>
                <a:lnTo>
                  <a:pt x="654" y="1652"/>
                </a:lnTo>
                <a:lnTo>
                  <a:pt x="632" y="1700"/>
                </a:lnTo>
                <a:lnTo>
                  <a:pt x="614" y="1751"/>
                </a:lnTo>
                <a:lnTo>
                  <a:pt x="605" y="1801"/>
                </a:lnTo>
                <a:lnTo>
                  <a:pt x="603" y="1810"/>
                </a:lnTo>
                <a:lnTo>
                  <a:pt x="595" y="1854"/>
                </a:lnTo>
                <a:lnTo>
                  <a:pt x="584" y="1893"/>
                </a:lnTo>
                <a:lnTo>
                  <a:pt x="572" y="1922"/>
                </a:lnTo>
                <a:lnTo>
                  <a:pt x="556" y="1943"/>
                </a:lnTo>
                <a:lnTo>
                  <a:pt x="537" y="1956"/>
                </a:lnTo>
                <a:lnTo>
                  <a:pt x="533" y="1957"/>
                </a:lnTo>
                <a:lnTo>
                  <a:pt x="530" y="1957"/>
                </a:lnTo>
                <a:lnTo>
                  <a:pt x="521" y="1956"/>
                </a:lnTo>
                <a:lnTo>
                  <a:pt x="509" y="1952"/>
                </a:lnTo>
                <a:lnTo>
                  <a:pt x="491" y="1945"/>
                </a:lnTo>
                <a:lnTo>
                  <a:pt x="467" y="1933"/>
                </a:lnTo>
                <a:lnTo>
                  <a:pt x="439" y="1914"/>
                </a:lnTo>
                <a:lnTo>
                  <a:pt x="419" y="1893"/>
                </a:lnTo>
                <a:lnTo>
                  <a:pt x="404" y="1875"/>
                </a:lnTo>
                <a:lnTo>
                  <a:pt x="400" y="1870"/>
                </a:lnTo>
                <a:lnTo>
                  <a:pt x="383" y="1852"/>
                </a:lnTo>
                <a:lnTo>
                  <a:pt x="381" y="1849"/>
                </a:lnTo>
                <a:lnTo>
                  <a:pt x="363" y="1829"/>
                </a:lnTo>
                <a:lnTo>
                  <a:pt x="361" y="1829"/>
                </a:lnTo>
                <a:lnTo>
                  <a:pt x="344" y="1810"/>
                </a:lnTo>
                <a:lnTo>
                  <a:pt x="342" y="1808"/>
                </a:lnTo>
                <a:lnTo>
                  <a:pt x="325" y="1789"/>
                </a:lnTo>
                <a:lnTo>
                  <a:pt x="325" y="1789"/>
                </a:lnTo>
                <a:lnTo>
                  <a:pt x="269" y="1724"/>
                </a:lnTo>
                <a:lnTo>
                  <a:pt x="216" y="1665"/>
                </a:lnTo>
                <a:lnTo>
                  <a:pt x="169" y="1609"/>
                </a:lnTo>
                <a:lnTo>
                  <a:pt x="125" y="1558"/>
                </a:lnTo>
                <a:lnTo>
                  <a:pt x="86" y="1510"/>
                </a:lnTo>
                <a:lnTo>
                  <a:pt x="53" y="1470"/>
                </a:lnTo>
                <a:lnTo>
                  <a:pt x="23" y="1435"/>
                </a:lnTo>
                <a:lnTo>
                  <a:pt x="0" y="1405"/>
                </a:lnTo>
                <a:lnTo>
                  <a:pt x="0" y="1405"/>
                </a:lnTo>
                <a:lnTo>
                  <a:pt x="21" y="1377"/>
                </a:lnTo>
                <a:lnTo>
                  <a:pt x="49" y="1344"/>
                </a:lnTo>
                <a:lnTo>
                  <a:pt x="81" y="1304"/>
                </a:lnTo>
                <a:lnTo>
                  <a:pt x="118" y="1260"/>
                </a:lnTo>
                <a:lnTo>
                  <a:pt x="158" y="1211"/>
                </a:lnTo>
                <a:lnTo>
                  <a:pt x="204" y="1156"/>
                </a:lnTo>
                <a:lnTo>
                  <a:pt x="253" y="1100"/>
                </a:lnTo>
                <a:lnTo>
                  <a:pt x="305" y="1039"/>
                </a:lnTo>
                <a:lnTo>
                  <a:pt x="363" y="976"/>
                </a:lnTo>
                <a:lnTo>
                  <a:pt x="423" y="911"/>
                </a:lnTo>
                <a:lnTo>
                  <a:pt x="484" y="845"/>
                </a:lnTo>
                <a:lnTo>
                  <a:pt x="488" y="843"/>
                </a:lnTo>
                <a:lnTo>
                  <a:pt x="514" y="815"/>
                </a:lnTo>
                <a:lnTo>
                  <a:pt x="544" y="781"/>
                </a:lnTo>
                <a:lnTo>
                  <a:pt x="577" y="746"/>
                </a:lnTo>
                <a:lnTo>
                  <a:pt x="614" y="706"/>
                </a:lnTo>
                <a:lnTo>
                  <a:pt x="653" y="666"/>
                </a:lnTo>
                <a:lnTo>
                  <a:pt x="693" y="624"/>
                </a:lnTo>
                <a:lnTo>
                  <a:pt x="733" y="583"/>
                </a:lnTo>
                <a:lnTo>
                  <a:pt x="774" y="541"/>
                </a:lnTo>
                <a:lnTo>
                  <a:pt x="812" y="503"/>
                </a:lnTo>
                <a:lnTo>
                  <a:pt x="851" y="466"/>
                </a:lnTo>
                <a:lnTo>
                  <a:pt x="884" y="433"/>
                </a:lnTo>
                <a:lnTo>
                  <a:pt x="917" y="405"/>
                </a:lnTo>
                <a:lnTo>
                  <a:pt x="944" y="382"/>
                </a:lnTo>
                <a:lnTo>
                  <a:pt x="966" y="364"/>
                </a:lnTo>
                <a:lnTo>
                  <a:pt x="975" y="359"/>
                </a:lnTo>
                <a:lnTo>
                  <a:pt x="984" y="356"/>
                </a:lnTo>
                <a:lnTo>
                  <a:pt x="1051" y="296"/>
                </a:lnTo>
                <a:lnTo>
                  <a:pt x="1114" y="242"/>
                </a:lnTo>
                <a:lnTo>
                  <a:pt x="1172" y="193"/>
                </a:lnTo>
                <a:lnTo>
                  <a:pt x="1226" y="147"/>
                </a:lnTo>
                <a:lnTo>
                  <a:pt x="1275" y="107"/>
                </a:lnTo>
                <a:lnTo>
                  <a:pt x="1317" y="72"/>
                </a:lnTo>
                <a:lnTo>
                  <a:pt x="1356" y="42"/>
                </a:lnTo>
                <a:lnTo>
                  <a:pt x="1385" y="19"/>
                </a:lnTo>
                <a:lnTo>
                  <a:pt x="1408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7" name="Group 96"/>
          <p:cNvGrpSpPr/>
          <p:nvPr/>
        </p:nvGrpSpPr>
        <p:grpSpPr>
          <a:xfrm>
            <a:off x="5804577" y="1976984"/>
            <a:ext cx="611551" cy="670965"/>
            <a:chOff x="8228013" y="1760538"/>
            <a:chExt cx="669926" cy="735012"/>
          </a:xfrm>
          <a:solidFill>
            <a:schemeClr val="bg1"/>
          </a:solidFill>
        </p:grpSpPr>
        <p:sp>
          <p:nvSpPr>
            <p:cNvPr id="57" name="Freeform 39"/>
            <p:cNvSpPr>
              <a:spLocks noEditPoints="1"/>
            </p:cNvSpPr>
            <p:nvPr/>
          </p:nvSpPr>
          <p:spPr bwMode="auto">
            <a:xfrm>
              <a:off x="8337551" y="1873250"/>
              <a:ext cx="450850" cy="622300"/>
            </a:xfrm>
            <a:custGeom>
              <a:avLst/>
              <a:gdLst>
                <a:gd name="T0" fmla="*/ 735 w 1987"/>
                <a:gd name="T1" fmla="*/ 293 h 2740"/>
                <a:gd name="T2" fmla="*/ 469 w 1987"/>
                <a:gd name="T3" fmla="*/ 456 h 2740"/>
                <a:gd name="T4" fmla="*/ 298 w 1987"/>
                <a:gd name="T5" fmla="*/ 707 h 2740"/>
                <a:gd name="T6" fmla="*/ 254 w 1987"/>
                <a:gd name="T7" fmla="*/ 1012 h 2740"/>
                <a:gd name="T8" fmla="*/ 307 w 1987"/>
                <a:gd name="T9" fmla="*/ 1256 h 2740"/>
                <a:gd name="T10" fmla="*/ 405 w 1987"/>
                <a:gd name="T11" fmla="*/ 1440 h 2740"/>
                <a:gd name="T12" fmla="*/ 519 w 1987"/>
                <a:gd name="T13" fmla="*/ 1611 h 2740"/>
                <a:gd name="T14" fmla="*/ 590 w 1987"/>
                <a:gd name="T15" fmla="*/ 1804 h 2740"/>
                <a:gd name="T16" fmla="*/ 633 w 1987"/>
                <a:gd name="T17" fmla="*/ 1936 h 2740"/>
                <a:gd name="T18" fmla="*/ 1318 w 1987"/>
                <a:gd name="T19" fmla="*/ 1969 h 2740"/>
                <a:gd name="T20" fmla="*/ 1391 w 1987"/>
                <a:gd name="T21" fmla="*/ 1872 h 2740"/>
                <a:gd name="T22" fmla="*/ 1429 w 1987"/>
                <a:gd name="T23" fmla="*/ 1685 h 2740"/>
                <a:gd name="T24" fmla="*/ 1537 w 1987"/>
                <a:gd name="T25" fmla="*/ 1505 h 2740"/>
                <a:gd name="T26" fmla="*/ 1643 w 1987"/>
                <a:gd name="T27" fmla="*/ 1335 h 2740"/>
                <a:gd name="T28" fmla="*/ 1720 w 1987"/>
                <a:gd name="T29" fmla="*/ 1118 h 2740"/>
                <a:gd name="T30" fmla="*/ 1724 w 1987"/>
                <a:gd name="T31" fmla="*/ 826 h 2740"/>
                <a:gd name="T32" fmla="*/ 1600 w 1987"/>
                <a:gd name="T33" fmla="*/ 547 h 2740"/>
                <a:gd name="T34" fmla="*/ 1368 w 1987"/>
                <a:gd name="T35" fmla="*/ 345 h 2740"/>
                <a:gd name="T36" fmla="*/ 1061 w 1987"/>
                <a:gd name="T37" fmla="*/ 252 h 2740"/>
                <a:gd name="T38" fmla="*/ 1231 w 1987"/>
                <a:gd name="T39" fmla="*/ 28 h 2740"/>
                <a:gd name="T40" fmla="*/ 1579 w 1987"/>
                <a:gd name="T41" fmla="*/ 184 h 2740"/>
                <a:gd name="T42" fmla="*/ 1838 w 1987"/>
                <a:gd name="T43" fmla="*/ 451 h 2740"/>
                <a:gd name="T44" fmla="*/ 1973 w 1987"/>
                <a:gd name="T45" fmla="*/ 798 h 2740"/>
                <a:gd name="T46" fmla="*/ 1971 w 1987"/>
                <a:gd name="T47" fmla="*/ 1141 h 2740"/>
                <a:gd name="T48" fmla="*/ 1894 w 1987"/>
                <a:gd name="T49" fmla="*/ 1393 h 2740"/>
                <a:gd name="T50" fmla="*/ 1788 w 1987"/>
                <a:gd name="T51" fmla="*/ 1583 h 2740"/>
                <a:gd name="T52" fmla="*/ 1679 w 1987"/>
                <a:gd name="T53" fmla="*/ 1747 h 2740"/>
                <a:gd name="T54" fmla="*/ 1642 w 1987"/>
                <a:gd name="T55" fmla="*/ 1893 h 2740"/>
                <a:gd name="T56" fmla="*/ 1539 w 1987"/>
                <a:gd name="T57" fmla="*/ 2104 h 2740"/>
                <a:gd name="T58" fmla="*/ 1456 w 1987"/>
                <a:gd name="T59" fmla="*/ 2246 h 2740"/>
                <a:gd name="T60" fmla="*/ 1449 w 1987"/>
                <a:gd name="T61" fmla="*/ 2378 h 2740"/>
                <a:gd name="T62" fmla="*/ 1446 w 1987"/>
                <a:gd name="T63" fmla="*/ 2439 h 2740"/>
                <a:gd name="T64" fmla="*/ 1416 w 1987"/>
                <a:gd name="T65" fmla="*/ 2521 h 2740"/>
                <a:gd name="T66" fmla="*/ 1312 w 1987"/>
                <a:gd name="T67" fmla="*/ 2610 h 2740"/>
                <a:gd name="T68" fmla="*/ 1160 w 1987"/>
                <a:gd name="T69" fmla="*/ 2720 h 2740"/>
                <a:gd name="T70" fmla="*/ 872 w 1987"/>
                <a:gd name="T71" fmla="*/ 2738 h 2740"/>
                <a:gd name="T72" fmla="*/ 746 w 1987"/>
                <a:gd name="T73" fmla="*/ 2641 h 2740"/>
                <a:gd name="T74" fmla="*/ 594 w 1987"/>
                <a:gd name="T75" fmla="*/ 2551 h 2740"/>
                <a:gd name="T76" fmla="*/ 544 w 1987"/>
                <a:gd name="T77" fmla="*/ 2456 h 2740"/>
                <a:gd name="T78" fmla="*/ 540 w 1987"/>
                <a:gd name="T79" fmla="*/ 2414 h 2740"/>
                <a:gd name="T80" fmla="*/ 534 w 1987"/>
                <a:gd name="T81" fmla="*/ 2301 h 2740"/>
                <a:gd name="T82" fmla="*/ 527 w 1987"/>
                <a:gd name="T83" fmla="*/ 2174 h 2740"/>
                <a:gd name="T84" fmla="*/ 369 w 1987"/>
                <a:gd name="T85" fmla="*/ 1982 h 2740"/>
                <a:gd name="T86" fmla="*/ 333 w 1987"/>
                <a:gd name="T87" fmla="*/ 1800 h 2740"/>
                <a:gd name="T88" fmla="*/ 242 w 1987"/>
                <a:gd name="T89" fmla="*/ 1646 h 2740"/>
                <a:gd name="T90" fmla="*/ 135 w 1987"/>
                <a:gd name="T91" fmla="*/ 1476 h 2740"/>
                <a:gd name="T92" fmla="*/ 40 w 1987"/>
                <a:gd name="T93" fmla="*/ 1251 h 2740"/>
                <a:gd name="T94" fmla="*/ 0 w 1987"/>
                <a:gd name="T95" fmla="*/ 953 h 2740"/>
                <a:gd name="T96" fmla="*/ 78 w 1987"/>
                <a:gd name="T97" fmla="*/ 582 h 2740"/>
                <a:gd name="T98" fmla="*/ 292 w 1987"/>
                <a:gd name="T99" fmla="*/ 280 h 2740"/>
                <a:gd name="T100" fmla="*/ 608 w 1987"/>
                <a:gd name="T101" fmla="*/ 75 h 2740"/>
                <a:gd name="T102" fmla="*/ 993 w 1987"/>
                <a:gd name="T103" fmla="*/ 0 h 2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87" h="2740">
                  <a:moveTo>
                    <a:pt x="993" y="249"/>
                  </a:moveTo>
                  <a:lnTo>
                    <a:pt x="926" y="252"/>
                  </a:lnTo>
                  <a:lnTo>
                    <a:pt x="860" y="260"/>
                  </a:lnTo>
                  <a:lnTo>
                    <a:pt x="796" y="274"/>
                  </a:lnTo>
                  <a:lnTo>
                    <a:pt x="735" y="293"/>
                  </a:lnTo>
                  <a:lnTo>
                    <a:pt x="675" y="317"/>
                  </a:lnTo>
                  <a:lnTo>
                    <a:pt x="619" y="346"/>
                  </a:lnTo>
                  <a:lnTo>
                    <a:pt x="566" y="378"/>
                  </a:lnTo>
                  <a:lnTo>
                    <a:pt x="516" y="415"/>
                  </a:lnTo>
                  <a:lnTo>
                    <a:pt x="469" y="456"/>
                  </a:lnTo>
                  <a:lnTo>
                    <a:pt x="426" y="499"/>
                  </a:lnTo>
                  <a:lnTo>
                    <a:pt x="388" y="547"/>
                  </a:lnTo>
                  <a:lnTo>
                    <a:pt x="353" y="598"/>
                  </a:lnTo>
                  <a:lnTo>
                    <a:pt x="323" y="651"/>
                  </a:lnTo>
                  <a:lnTo>
                    <a:pt x="298" y="707"/>
                  </a:lnTo>
                  <a:lnTo>
                    <a:pt x="278" y="766"/>
                  </a:lnTo>
                  <a:lnTo>
                    <a:pt x="264" y="826"/>
                  </a:lnTo>
                  <a:lnTo>
                    <a:pt x="255" y="888"/>
                  </a:lnTo>
                  <a:lnTo>
                    <a:pt x="252" y="953"/>
                  </a:lnTo>
                  <a:lnTo>
                    <a:pt x="254" y="1012"/>
                  </a:lnTo>
                  <a:lnTo>
                    <a:pt x="259" y="1067"/>
                  </a:lnTo>
                  <a:lnTo>
                    <a:pt x="267" y="1118"/>
                  </a:lnTo>
                  <a:lnTo>
                    <a:pt x="278" y="1167"/>
                  </a:lnTo>
                  <a:lnTo>
                    <a:pt x="292" y="1213"/>
                  </a:lnTo>
                  <a:lnTo>
                    <a:pt x="307" y="1256"/>
                  </a:lnTo>
                  <a:lnTo>
                    <a:pt x="324" y="1297"/>
                  </a:lnTo>
                  <a:lnTo>
                    <a:pt x="344" y="1335"/>
                  </a:lnTo>
                  <a:lnTo>
                    <a:pt x="363" y="1372"/>
                  </a:lnTo>
                  <a:lnTo>
                    <a:pt x="385" y="1407"/>
                  </a:lnTo>
                  <a:lnTo>
                    <a:pt x="405" y="1440"/>
                  </a:lnTo>
                  <a:lnTo>
                    <a:pt x="428" y="1473"/>
                  </a:lnTo>
                  <a:lnTo>
                    <a:pt x="449" y="1504"/>
                  </a:lnTo>
                  <a:lnTo>
                    <a:pt x="473" y="1540"/>
                  </a:lnTo>
                  <a:lnTo>
                    <a:pt x="497" y="1576"/>
                  </a:lnTo>
                  <a:lnTo>
                    <a:pt x="519" y="1611"/>
                  </a:lnTo>
                  <a:lnTo>
                    <a:pt x="540" y="1647"/>
                  </a:lnTo>
                  <a:lnTo>
                    <a:pt x="557" y="1685"/>
                  </a:lnTo>
                  <a:lnTo>
                    <a:pt x="572" y="1722"/>
                  </a:lnTo>
                  <a:lnTo>
                    <a:pt x="583" y="1762"/>
                  </a:lnTo>
                  <a:lnTo>
                    <a:pt x="590" y="1804"/>
                  </a:lnTo>
                  <a:lnTo>
                    <a:pt x="592" y="1848"/>
                  </a:lnTo>
                  <a:lnTo>
                    <a:pt x="595" y="1872"/>
                  </a:lnTo>
                  <a:lnTo>
                    <a:pt x="605" y="1895"/>
                  </a:lnTo>
                  <a:lnTo>
                    <a:pt x="617" y="1917"/>
                  </a:lnTo>
                  <a:lnTo>
                    <a:pt x="633" y="1936"/>
                  </a:lnTo>
                  <a:lnTo>
                    <a:pt x="651" y="1953"/>
                  </a:lnTo>
                  <a:lnTo>
                    <a:pt x="669" y="1969"/>
                  </a:lnTo>
                  <a:lnTo>
                    <a:pt x="687" y="1982"/>
                  </a:lnTo>
                  <a:lnTo>
                    <a:pt x="1300" y="1982"/>
                  </a:lnTo>
                  <a:lnTo>
                    <a:pt x="1318" y="1969"/>
                  </a:lnTo>
                  <a:lnTo>
                    <a:pt x="1336" y="1953"/>
                  </a:lnTo>
                  <a:lnTo>
                    <a:pt x="1355" y="1936"/>
                  </a:lnTo>
                  <a:lnTo>
                    <a:pt x="1370" y="1917"/>
                  </a:lnTo>
                  <a:lnTo>
                    <a:pt x="1382" y="1895"/>
                  </a:lnTo>
                  <a:lnTo>
                    <a:pt x="1391" y="1872"/>
                  </a:lnTo>
                  <a:lnTo>
                    <a:pt x="1395" y="1848"/>
                  </a:lnTo>
                  <a:lnTo>
                    <a:pt x="1397" y="1804"/>
                  </a:lnTo>
                  <a:lnTo>
                    <a:pt x="1404" y="1762"/>
                  </a:lnTo>
                  <a:lnTo>
                    <a:pt x="1415" y="1722"/>
                  </a:lnTo>
                  <a:lnTo>
                    <a:pt x="1429" y="1685"/>
                  </a:lnTo>
                  <a:lnTo>
                    <a:pt x="1447" y="1648"/>
                  </a:lnTo>
                  <a:lnTo>
                    <a:pt x="1467" y="1611"/>
                  </a:lnTo>
                  <a:lnTo>
                    <a:pt x="1489" y="1576"/>
                  </a:lnTo>
                  <a:lnTo>
                    <a:pt x="1513" y="1541"/>
                  </a:lnTo>
                  <a:lnTo>
                    <a:pt x="1537" y="1505"/>
                  </a:lnTo>
                  <a:lnTo>
                    <a:pt x="1559" y="1474"/>
                  </a:lnTo>
                  <a:lnTo>
                    <a:pt x="1580" y="1441"/>
                  </a:lnTo>
                  <a:lnTo>
                    <a:pt x="1602" y="1408"/>
                  </a:lnTo>
                  <a:lnTo>
                    <a:pt x="1623" y="1372"/>
                  </a:lnTo>
                  <a:lnTo>
                    <a:pt x="1643" y="1335"/>
                  </a:lnTo>
                  <a:lnTo>
                    <a:pt x="1662" y="1297"/>
                  </a:lnTo>
                  <a:lnTo>
                    <a:pt x="1680" y="1256"/>
                  </a:lnTo>
                  <a:lnTo>
                    <a:pt x="1695" y="1213"/>
                  </a:lnTo>
                  <a:lnTo>
                    <a:pt x="1709" y="1167"/>
                  </a:lnTo>
                  <a:lnTo>
                    <a:pt x="1720" y="1118"/>
                  </a:lnTo>
                  <a:lnTo>
                    <a:pt x="1728" y="1067"/>
                  </a:lnTo>
                  <a:lnTo>
                    <a:pt x="1733" y="1012"/>
                  </a:lnTo>
                  <a:lnTo>
                    <a:pt x="1735" y="953"/>
                  </a:lnTo>
                  <a:lnTo>
                    <a:pt x="1732" y="888"/>
                  </a:lnTo>
                  <a:lnTo>
                    <a:pt x="1724" y="826"/>
                  </a:lnTo>
                  <a:lnTo>
                    <a:pt x="1709" y="765"/>
                  </a:lnTo>
                  <a:lnTo>
                    <a:pt x="1689" y="707"/>
                  </a:lnTo>
                  <a:lnTo>
                    <a:pt x="1664" y="651"/>
                  </a:lnTo>
                  <a:lnTo>
                    <a:pt x="1634" y="597"/>
                  </a:lnTo>
                  <a:lnTo>
                    <a:pt x="1600" y="547"/>
                  </a:lnTo>
                  <a:lnTo>
                    <a:pt x="1561" y="499"/>
                  </a:lnTo>
                  <a:lnTo>
                    <a:pt x="1518" y="456"/>
                  </a:lnTo>
                  <a:lnTo>
                    <a:pt x="1472" y="415"/>
                  </a:lnTo>
                  <a:lnTo>
                    <a:pt x="1421" y="377"/>
                  </a:lnTo>
                  <a:lnTo>
                    <a:pt x="1368" y="345"/>
                  </a:lnTo>
                  <a:lnTo>
                    <a:pt x="1311" y="317"/>
                  </a:lnTo>
                  <a:lnTo>
                    <a:pt x="1252" y="293"/>
                  </a:lnTo>
                  <a:lnTo>
                    <a:pt x="1190" y="274"/>
                  </a:lnTo>
                  <a:lnTo>
                    <a:pt x="1127" y="260"/>
                  </a:lnTo>
                  <a:lnTo>
                    <a:pt x="1061" y="252"/>
                  </a:lnTo>
                  <a:lnTo>
                    <a:pt x="993" y="249"/>
                  </a:lnTo>
                  <a:close/>
                  <a:moveTo>
                    <a:pt x="993" y="0"/>
                  </a:moveTo>
                  <a:lnTo>
                    <a:pt x="1074" y="3"/>
                  </a:lnTo>
                  <a:lnTo>
                    <a:pt x="1154" y="13"/>
                  </a:lnTo>
                  <a:lnTo>
                    <a:pt x="1231" y="28"/>
                  </a:lnTo>
                  <a:lnTo>
                    <a:pt x="1307" y="48"/>
                  </a:lnTo>
                  <a:lnTo>
                    <a:pt x="1379" y="75"/>
                  </a:lnTo>
                  <a:lnTo>
                    <a:pt x="1449" y="106"/>
                  </a:lnTo>
                  <a:lnTo>
                    <a:pt x="1516" y="143"/>
                  </a:lnTo>
                  <a:lnTo>
                    <a:pt x="1579" y="184"/>
                  </a:lnTo>
                  <a:lnTo>
                    <a:pt x="1639" y="230"/>
                  </a:lnTo>
                  <a:lnTo>
                    <a:pt x="1695" y="280"/>
                  </a:lnTo>
                  <a:lnTo>
                    <a:pt x="1746" y="332"/>
                  </a:lnTo>
                  <a:lnTo>
                    <a:pt x="1795" y="390"/>
                  </a:lnTo>
                  <a:lnTo>
                    <a:pt x="1838" y="451"/>
                  </a:lnTo>
                  <a:lnTo>
                    <a:pt x="1876" y="515"/>
                  </a:lnTo>
                  <a:lnTo>
                    <a:pt x="1909" y="582"/>
                  </a:lnTo>
                  <a:lnTo>
                    <a:pt x="1935" y="652"/>
                  </a:lnTo>
                  <a:lnTo>
                    <a:pt x="1958" y="723"/>
                  </a:lnTo>
                  <a:lnTo>
                    <a:pt x="1973" y="798"/>
                  </a:lnTo>
                  <a:lnTo>
                    <a:pt x="1983" y="874"/>
                  </a:lnTo>
                  <a:lnTo>
                    <a:pt x="1987" y="953"/>
                  </a:lnTo>
                  <a:lnTo>
                    <a:pt x="1985" y="1019"/>
                  </a:lnTo>
                  <a:lnTo>
                    <a:pt x="1979" y="1082"/>
                  </a:lnTo>
                  <a:lnTo>
                    <a:pt x="1971" y="1141"/>
                  </a:lnTo>
                  <a:lnTo>
                    <a:pt x="1960" y="1198"/>
                  </a:lnTo>
                  <a:lnTo>
                    <a:pt x="1947" y="1251"/>
                  </a:lnTo>
                  <a:lnTo>
                    <a:pt x="1931" y="1301"/>
                  </a:lnTo>
                  <a:lnTo>
                    <a:pt x="1913" y="1349"/>
                  </a:lnTo>
                  <a:lnTo>
                    <a:pt x="1894" y="1393"/>
                  </a:lnTo>
                  <a:lnTo>
                    <a:pt x="1874" y="1435"/>
                  </a:lnTo>
                  <a:lnTo>
                    <a:pt x="1853" y="1475"/>
                  </a:lnTo>
                  <a:lnTo>
                    <a:pt x="1831" y="1514"/>
                  </a:lnTo>
                  <a:lnTo>
                    <a:pt x="1809" y="1549"/>
                  </a:lnTo>
                  <a:lnTo>
                    <a:pt x="1788" y="1583"/>
                  </a:lnTo>
                  <a:lnTo>
                    <a:pt x="1766" y="1614"/>
                  </a:lnTo>
                  <a:lnTo>
                    <a:pt x="1744" y="1645"/>
                  </a:lnTo>
                  <a:lnTo>
                    <a:pt x="1720" y="1683"/>
                  </a:lnTo>
                  <a:lnTo>
                    <a:pt x="1697" y="1716"/>
                  </a:lnTo>
                  <a:lnTo>
                    <a:pt x="1679" y="1747"/>
                  </a:lnTo>
                  <a:lnTo>
                    <a:pt x="1664" y="1774"/>
                  </a:lnTo>
                  <a:lnTo>
                    <a:pt x="1654" y="1800"/>
                  </a:lnTo>
                  <a:lnTo>
                    <a:pt x="1647" y="1824"/>
                  </a:lnTo>
                  <a:lnTo>
                    <a:pt x="1645" y="1848"/>
                  </a:lnTo>
                  <a:lnTo>
                    <a:pt x="1642" y="1893"/>
                  </a:lnTo>
                  <a:lnTo>
                    <a:pt x="1633" y="1938"/>
                  </a:lnTo>
                  <a:lnTo>
                    <a:pt x="1618" y="1982"/>
                  </a:lnTo>
                  <a:lnTo>
                    <a:pt x="1597" y="2025"/>
                  </a:lnTo>
                  <a:lnTo>
                    <a:pt x="1571" y="2065"/>
                  </a:lnTo>
                  <a:lnTo>
                    <a:pt x="1539" y="2104"/>
                  </a:lnTo>
                  <a:lnTo>
                    <a:pt x="1502" y="2141"/>
                  </a:lnTo>
                  <a:lnTo>
                    <a:pt x="1460" y="2174"/>
                  </a:lnTo>
                  <a:lnTo>
                    <a:pt x="1459" y="2195"/>
                  </a:lnTo>
                  <a:lnTo>
                    <a:pt x="1458" y="2219"/>
                  </a:lnTo>
                  <a:lnTo>
                    <a:pt x="1456" y="2246"/>
                  </a:lnTo>
                  <a:lnTo>
                    <a:pt x="1455" y="2273"/>
                  </a:lnTo>
                  <a:lnTo>
                    <a:pt x="1453" y="2301"/>
                  </a:lnTo>
                  <a:lnTo>
                    <a:pt x="1452" y="2328"/>
                  </a:lnTo>
                  <a:lnTo>
                    <a:pt x="1450" y="2355"/>
                  </a:lnTo>
                  <a:lnTo>
                    <a:pt x="1449" y="2378"/>
                  </a:lnTo>
                  <a:lnTo>
                    <a:pt x="1448" y="2397"/>
                  </a:lnTo>
                  <a:lnTo>
                    <a:pt x="1447" y="2414"/>
                  </a:lnTo>
                  <a:lnTo>
                    <a:pt x="1447" y="2424"/>
                  </a:lnTo>
                  <a:lnTo>
                    <a:pt x="1446" y="2427"/>
                  </a:lnTo>
                  <a:lnTo>
                    <a:pt x="1446" y="2439"/>
                  </a:lnTo>
                  <a:lnTo>
                    <a:pt x="1444" y="2453"/>
                  </a:lnTo>
                  <a:lnTo>
                    <a:pt x="1440" y="2469"/>
                  </a:lnTo>
                  <a:lnTo>
                    <a:pt x="1435" y="2485"/>
                  </a:lnTo>
                  <a:lnTo>
                    <a:pt x="1426" y="2503"/>
                  </a:lnTo>
                  <a:lnTo>
                    <a:pt x="1416" y="2521"/>
                  </a:lnTo>
                  <a:lnTo>
                    <a:pt x="1403" y="2539"/>
                  </a:lnTo>
                  <a:lnTo>
                    <a:pt x="1386" y="2558"/>
                  </a:lnTo>
                  <a:lnTo>
                    <a:pt x="1366" y="2576"/>
                  </a:lnTo>
                  <a:lnTo>
                    <a:pt x="1341" y="2594"/>
                  </a:lnTo>
                  <a:lnTo>
                    <a:pt x="1312" y="2610"/>
                  </a:lnTo>
                  <a:lnTo>
                    <a:pt x="1280" y="2626"/>
                  </a:lnTo>
                  <a:lnTo>
                    <a:pt x="1241" y="2641"/>
                  </a:lnTo>
                  <a:lnTo>
                    <a:pt x="1218" y="2669"/>
                  </a:lnTo>
                  <a:lnTo>
                    <a:pt x="1190" y="2696"/>
                  </a:lnTo>
                  <a:lnTo>
                    <a:pt x="1160" y="2720"/>
                  </a:lnTo>
                  <a:lnTo>
                    <a:pt x="1138" y="2731"/>
                  </a:lnTo>
                  <a:lnTo>
                    <a:pt x="1114" y="2738"/>
                  </a:lnTo>
                  <a:lnTo>
                    <a:pt x="1090" y="2740"/>
                  </a:lnTo>
                  <a:lnTo>
                    <a:pt x="897" y="2740"/>
                  </a:lnTo>
                  <a:lnTo>
                    <a:pt x="872" y="2738"/>
                  </a:lnTo>
                  <a:lnTo>
                    <a:pt x="849" y="2731"/>
                  </a:lnTo>
                  <a:lnTo>
                    <a:pt x="827" y="2720"/>
                  </a:lnTo>
                  <a:lnTo>
                    <a:pt x="796" y="2696"/>
                  </a:lnTo>
                  <a:lnTo>
                    <a:pt x="769" y="2669"/>
                  </a:lnTo>
                  <a:lnTo>
                    <a:pt x="746" y="2641"/>
                  </a:lnTo>
                  <a:lnTo>
                    <a:pt x="705" y="2624"/>
                  </a:lnTo>
                  <a:lnTo>
                    <a:pt x="670" y="2608"/>
                  </a:lnTo>
                  <a:lnTo>
                    <a:pt x="639" y="2590"/>
                  </a:lnTo>
                  <a:lnTo>
                    <a:pt x="615" y="2570"/>
                  </a:lnTo>
                  <a:lnTo>
                    <a:pt x="594" y="2551"/>
                  </a:lnTo>
                  <a:lnTo>
                    <a:pt x="578" y="2531"/>
                  </a:lnTo>
                  <a:lnTo>
                    <a:pt x="566" y="2511"/>
                  </a:lnTo>
                  <a:lnTo>
                    <a:pt x="555" y="2492"/>
                  </a:lnTo>
                  <a:lnTo>
                    <a:pt x="549" y="2474"/>
                  </a:lnTo>
                  <a:lnTo>
                    <a:pt x="544" y="2456"/>
                  </a:lnTo>
                  <a:lnTo>
                    <a:pt x="542" y="2441"/>
                  </a:lnTo>
                  <a:lnTo>
                    <a:pt x="541" y="2427"/>
                  </a:lnTo>
                  <a:lnTo>
                    <a:pt x="541" y="2427"/>
                  </a:lnTo>
                  <a:lnTo>
                    <a:pt x="541" y="2424"/>
                  </a:lnTo>
                  <a:lnTo>
                    <a:pt x="540" y="2414"/>
                  </a:lnTo>
                  <a:lnTo>
                    <a:pt x="539" y="2397"/>
                  </a:lnTo>
                  <a:lnTo>
                    <a:pt x="538" y="2378"/>
                  </a:lnTo>
                  <a:lnTo>
                    <a:pt x="537" y="2355"/>
                  </a:lnTo>
                  <a:lnTo>
                    <a:pt x="535" y="2328"/>
                  </a:lnTo>
                  <a:lnTo>
                    <a:pt x="534" y="2301"/>
                  </a:lnTo>
                  <a:lnTo>
                    <a:pt x="532" y="2273"/>
                  </a:lnTo>
                  <a:lnTo>
                    <a:pt x="531" y="2246"/>
                  </a:lnTo>
                  <a:lnTo>
                    <a:pt x="529" y="2219"/>
                  </a:lnTo>
                  <a:lnTo>
                    <a:pt x="528" y="2195"/>
                  </a:lnTo>
                  <a:lnTo>
                    <a:pt x="527" y="2174"/>
                  </a:lnTo>
                  <a:lnTo>
                    <a:pt x="484" y="2141"/>
                  </a:lnTo>
                  <a:lnTo>
                    <a:pt x="448" y="2104"/>
                  </a:lnTo>
                  <a:lnTo>
                    <a:pt x="416" y="2065"/>
                  </a:lnTo>
                  <a:lnTo>
                    <a:pt x="390" y="2025"/>
                  </a:lnTo>
                  <a:lnTo>
                    <a:pt x="369" y="1982"/>
                  </a:lnTo>
                  <a:lnTo>
                    <a:pt x="354" y="1938"/>
                  </a:lnTo>
                  <a:lnTo>
                    <a:pt x="345" y="1893"/>
                  </a:lnTo>
                  <a:lnTo>
                    <a:pt x="342" y="1848"/>
                  </a:lnTo>
                  <a:lnTo>
                    <a:pt x="340" y="1824"/>
                  </a:lnTo>
                  <a:lnTo>
                    <a:pt x="333" y="1800"/>
                  </a:lnTo>
                  <a:lnTo>
                    <a:pt x="322" y="1774"/>
                  </a:lnTo>
                  <a:lnTo>
                    <a:pt x="308" y="1747"/>
                  </a:lnTo>
                  <a:lnTo>
                    <a:pt x="290" y="1716"/>
                  </a:lnTo>
                  <a:lnTo>
                    <a:pt x="268" y="1683"/>
                  </a:lnTo>
                  <a:lnTo>
                    <a:pt x="242" y="1646"/>
                  </a:lnTo>
                  <a:lnTo>
                    <a:pt x="222" y="1615"/>
                  </a:lnTo>
                  <a:lnTo>
                    <a:pt x="200" y="1583"/>
                  </a:lnTo>
                  <a:lnTo>
                    <a:pt x="178" y="1549"/>
                  </a:lnTo>
                  <a:lnTo>
                    <a:pt x="156" y="1514"/>
                  </a:lnTo>
                  <a:lnTo>
                    <a:pt x="135" y="1476"/>
                  </a:lnTo>
                  <a:lnTo>
                    <a:pt x="113" y="1435"/>
                  </a:lnTo>
                  <a:lnTo>
                    <a:pt x="93" y="1393"/>
                  </a:lnTo>
                  <a:lnTo>
                    <a:pt x="74" y="1349"/>
                  </a:lnTo>
                  <a:lnTo>
                    <a:pt x="56" y="1301"/>
                  </a:lnTo>
                  <a:lnTo>
                    <a:pt x="40" y="1251"/>
                  </a:lnTo>
                  <a:lnTo>
                    <a:pt x="27" y="1198"/>
                  </a:lnTo>
                  <a:lnTo>
                    <a:pt x="16" y="1141"/>
                  </a:lnTo>
                  <a:lnTo>
                    <a:pt x="7" y="1082"/>
                  </a:lnTo>
                  <a:lnTo>
                    <a:pt x="2" y="1019"/>
                  </a:lnTo>
                  <a:lnTo>
                    <a:pt x="0" y="953"/>
                  </a:lnTo>
                  <a:lnTo>
                    <a:pt x="3" y="874"/>
                  </a:lnTo>
                  <a:lnTo>
                    <a:pt x="14" y="798"/>
                  </a:lnTo>
                  <a:lnTo>
                    <a:pt x="29" y="723"/>
                  </a:lnTo>
                  <a:lnTo>
                    <a:pt x="52" y="652"/>
                  </a:lnTo>
                  <a:lnTo>
                    <a:pt x="78" y="582"/>
                  </a:lnTo>
                  <a:lnTo>
                    <a:pt x="111" y="515"/>
                  </a:lnTo>
                  <a:lnTo>
                    <a:pt x="149" y="451"/>
                  </a:lnTo>
                  <a:lnTo>
                    <a:pt x="192" y="390"/>
                  </a:lnTo>
                  <a:lnTo>
                    <a:pt x="240" y="332"/>
                  </a:lnTo>
                  <a:lnTo>
                    <a:pt x="292" y="280"/>
                  </a:lnTo>
                  <a:lnTo>
                    <a:pt x="348" y="230"/>
                  </a:lnTo>
                  <a:lnTo>
                    <a:pt x="408" y="184"/>
                  </a:lnTo>
                  <a:lnTo>
                    <a:pt x="471" y="143"/>
                  </a:lnTo>
                  <a:lnTo>
                    <a:pt x="538" y="106"/>
                  </a:lnTo>
                  <a:lnTo>
                    <a:pt x="608" y="75"/>
                  </a:lnTo>
                  <a:lnTo>
                    <a:pt x="680" y="48"/>
                  </a:lnTo>
                  <a:lnTo>
                    <a:pt x="755" y="28"/>
                  </a:lnTo>
                  <a:lnTo>
                    <a:pt x="832" y="13"/>
                  </a:lnTo>
                  <a:lnTo>
                    <a:pt x="912" y="3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8548688" y="1760538"/>
              <a:ext cx="28575" cy="69850"/>
            </a:xfrm>
            <a:custGeom>
              <a:avLst/>
              <a:gdLst>
                <a:gd name="T0" fmla="*/ 62 w 125"/>
                <a:gd name="T1" fmla="*/ 0 h 310"/>
                <a:gd name="T2" fmla="*/ 62 w 125"/>
                <a:gd name="T3" fmla="*/ 0 h 310"/>
                <a:gd name="T4" fmla="*/ 79 w 125"/>
                <a:gd name="T5" fmla="*/ 2 h 310"/>
                <a:gd name="T6" fmla="*/ 94 w 125"/>
                <a:gd name="T7" fmla="*/ 8 h 310"/>
                <a:gd name="T8" fmla="*/ 107 w 125"/>
                <a:gd name="T9" fmla="*/ 18 h 310"/>
                <a:gd name="T10" fmla="*/ 117 w 125"/>
                <a:gd name="T11" fmla="*/ 30 h 310"/>
                <a:gd name="T12" fmla="*/ 123 w 125"/>
                <a:gd name="T13" fmla="*/ 45 h 310"/>
                <a:gd name="T14" fmla="*/ 125 w 125"/>
                <a:gd name="T15" fmla="*/ 62 h 310"/>
                <a:gd name="T16" fmla="*/ 125 w 125"/>
                <a:gd name="T17" fmla="*/ 248 h 310"/>
                <a:gd name="T18" fmla="*/ 123 w 125"/>
                <a:gd name="T19" fmla="*/ 265 h 310"/>
                <a:gd name="T20" fmla="*/ 117 w 125"/>
                <a:gd name="T21" fmla="*/ 280 h 310"/>
                <a:gd name="T22" fmla="*/ 107 w 125"/>
                <a:gd name="T23" fmla="*/ 293 h 310"/>
                <a:gd name="T24" fmla="*/ 94 w 125"/>
                <a:gd name="T25" fmla="*/ 302 h 310"/>
                <a:gd name="T26" fmla="*/ 79 w 125"/>
                <a:gd name="T27" fmla="*/ 308 h 310"/>
                <a:gd name="T28" fmla="*/ 62 w 125"/>
                <a:gd name="T29" fmla="*/ 310 h 310"/>
                <a:gd name="T30" fmla="*/ 46 w 125"/>
                <a:gd name="T31" fmla="*/ 308 h 310"/>
                <a:gd name="T32" fmla="*/ 31 w 125"/>
                <a:gd name="T33" fmla="*/ 302 h 310"/>
                <a:gd name="T34" fmla="*/ 18 w 125"/>
                <a:gd name="T35" fmla="*/ 293 h 310"/>
                <a:gd name="T36" fmla="*/ 8 w 125"/>
                <a:gd name="T37" fmla="*/ 280 h 310"/>
                <a:gd name="T38" fmla="*/ 2 w 125"/>
                <a:gd name="T39" fmla="*/ 265 h 310"/>
                <a:gd name="T40" fmla="*/ 0 w 125"/>
                <a:gd name="T41" fmla="*/ 248 h 310"/>
                <a:gd name="T42" fmla="*/ 0 w 125"/>
                <a:gd name="T43" fmla="*/ 62 h 310"/>
                <a:gd name="T44" fmla="*/ 2 w 125"/>
                <a:gd name="T45" fmla="*/ 45 h 310"/>
                <a:gd name="T46" fmla="*/ 8 w 125"/>
                <a:gd name="T47" fmla="*/ 30 h 310"/>
                <a:gd name="T48" fmla="*/ 18 w 125"/>
                <a:gd name="T49" fmla="*/ 18 h 310"/>
                <a:gd name="T50" fmla="*/ 31 w 125"/>
                <a:gd name="T51" fmla="*/ 8 h 310"/>
                <a:gd name="T52" fmla="*/ 46 w 125"/>
                <a:gd name="T53" fmla="*/ 2 h 310"/>
                <a:gd name="T54" fmla="*/ 62 w 125"/>
                <a:gd name="T55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310">
                  <a:moveTo>
                    <a:pt x="62" y="0"/>
                  </a:moveTo>
                  <a:lnTo>
                    <a:pt x="62" y="0"/>
                  </a:lnTo>
                  <a:lnTo>
                    <a:pt x="79" y="2"/>
                  </a:lnTo>
                  <a:lnTo>
                    <a:pt x="94" y="8"/>
                  </a:lnTo>
                  <a:lnTo>
                    <a:pt x="107" y="18"/>
                  </a:lnTo>
                  <a:lnTo>
                    <a:pt x="117" y="30"/>
                  </a:lnTo>
                  <a:lnTo>
                    <a:pt x="123" y="45"/>
                  </a:lnTo>
                  <a:lnTo>
                    <a:pt x="125" y="62"/>
                  </a:lnTo>
                  <a:lnTo>
                    <a:pt x="125" y="248"/>
                  </a:lnTo>
                  <a:lnTo>
                    <a:pt x="123" y="265"/>
                  </a:lnTo>
                  <a:lnTo>
                    <a:pt x="117" y="280"/>
                  </a:lnTo>
                  <a:lnTo>
                    <a:pt x="107" y="293"/>
                  </a:lnTo>
                  <a:lnTo>
                    <a:pt x="94" y="302"/>
                  </a:lnTo>
                  <a:lnTo>
                    <a:pt x="79" y="308"/>
                  </a:lnTo>
                  <a:lnTo>
                    <a:pt x="62" y="310"/>
                  </a:lnTo>
                  <a:lnTo>
                    <a:pt x="46" y="308"/>
                  </a:lnTo>
                  <a:lnTo>
                    <a:pt x="31" y="302"/>
                  </a:lnTo>
                  <a:lnTo>
                    <a:pt x="18" y="293"/>
                  </a:lnTo>
                  <a:lnTo>
                    <a:pt x="8" y="280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0" y="62"/>
                  </a:lnTo>
                  <a:lnTo>
                    <a:pt x="2" y="45"/>
                  </a:lnTo>
                  <a:lnTo>
                    <a:pt x="8" y="30"/>
                  </a:lnTo>
                  <a:lnTo>
                    <a:pt x="18" y="18"/>
                  </a:lnTo>
                  <a:lnTo>
                    <a:pt x="31" y="8"/>
                  </a:lnTo>
                  <a:lnTo>
                    <a:pt x="46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8388351" y="1803400"/>
              <a:ext cx="49213" cy="65088"/>
            </a:xfrm>
            <a:custGeom>
              <a:avLst/>
              <a:gdLst>
                <a:gd name="T0" fmla="*/ 62 w 219"/>
                <a:gd name="T1" fmla="*/ 0 h 287"/>
                <a:gd name="T2" fmla="*/ 79 w 219"/>
                <a:gd name="T3" fmla="*/ 2 h 287"/>
                <a:gd name="T4" fmla="*/ 93 w 219"/>
                <a:gd name="T5" fmla="*/ 8 h 287"/>
                <a:gd name="T6" fmla="*/ 107 w 219"/>
                <a:gd name="T7" fmla="*/ 18 h 287"/>
                <a:gd name="T8" fmla="*/ 117 w 219"/>
                <a:gd name="T9" fmla="*/ 32 h 287"/>
                <a:gd name="T10" fmla="*/ 211 w 219"/>
                <a:gd name="T11" fmla="*/ 193 h 287"/>
                <a:gd name="T12" fmla="*/ 217 w 219"/>
                <a:gd name="T13" fmla="*/ 209 h 287"/>
                <a:gd name="T14" fmla="*/ 219 w 219"/>
                <a:gd name="T15" fmla="*/ 225 h 287"/>
                <a:gd name="T16" fmla="*/ 217 w 219"/>
                <a:gd name="T17" fmla="*/ 240 h 287"/>
                <a:gd name="T18" fmla="*/ 211 w 219"/>
                <a:gd name="T19" fmla="*/ 256 h 287"/>
                <a:gd name="T20" fmla="*/ 202 w 219"/>
                <a:gd name="T21" fmla="*/ 269 h 287"/>
                <a:gd name="T22" fmla="*/ 189 w 219"/>
                <a:gd name="T23" fmla="*/ 279 h 287"/>
                <a:gd name="T24" fmla="*/ 173 w 219"/>
                <a:gd name="T25" fmla="*/ 285 h 287"/>
                <a:gd name="T26" fmla="*/ 157 w 219"/>
                <a:gd name="T27" fmla="*/ 287 h 287"/>
                <a:gd name="T28" fmla="*/ 140 w 219"/>
                <a:gd name="T29" fmla="*/ 285 h 287"/>
                <a:gd name="T30" fmla="*/ 126 w 219"/>
                <a:gd name="T31" fmla="*/ 279 h 287"/>
                <a:gd name="T32" fmla="*/ 113 w 219"/>
                <a:gd name="T33" fmla="*/ 269 h 287"/>
                <a:gd name="T34" fmla="*/ 102 w 219"/>
                <a:gd name="T35" fmla="*/ 256 h 287"/>
                <a:gd name="T36" fmla="*/ 8 w 219"/>
                <a:gd name="T37" fmla="*/ 94 h 287"/>
                <a:gd name="T38" fmla="*/ 2 w 219"/>
                <a:gd name="T39" fmla="*/ 78 h 287"/>
                <a:gd name="T40" fmla="*/ 0 w 219"/>
                <a:gd name="T41" fmla="*/ 62 h 287"/>
                <a:gd name="T42" fmla="*/ 2 w 219"/>
                <a:gd name="T43" fmla="*/ 47 h 287"/>
                <a:gd name="T44" fmla="*/ 8 w 219"/>
                <a:gd name="T45" fmla="*/ 32 h 287"/>
                <a:gd name="T46" fmla="*/ 18 w 219"/>
                <a:gd name="T47" fmla="*/ 19 h 287"/>
                <a:gd name="T48" fmla="*/ 31 w 219"/>
                <a:gd name="T49" fmla="*/ 9 h 287"/>
                <a:gd name="T50" fmla="*/ 47 w 219"/>
                <a:gd name="T51" fmla="*/ 2 h 287"/>
                <a:gd name="T52" fmla="*/ 62 w 219"/>
                <a:gd name="T53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9" h="287">
                  <a:moveTo>
                    <a:pt x="62" y="0"/>
                  </a:moveTo>
                  <a:lnTo>
                    <a:pt x="79" y="2"/>
                  </a:lnTo>
                  <a:lnTo>
                    <a:pt x="93" y="8"/>
                  </a:lnTo>
                  <a:lnTo>
                    <a:pt x="107" y="18"/>
                  </a:lnTo>
                  <a:lnTo>
                    <a:pt x="117" y="32"/>
                  </a:lnTo>
                  <a:lnTo>
                    <a:pt x="211" y="193"/>
                  </a:lnTo>
                  <a:lnTo>
                    <a:pt x="217" y="209"/>
                  </a:lnTo>
                  <a:lnTo>
                    <a:pt x="219" y="225"/>
                  </a:lnTo>
                  <a:lnTo>
                    <a:pt x="217" y="240"/>
                  </a:lnTo>
                  <a:lnTo>
                    <a:pt x="211" y="256"/>
                  </a:lnTo>
                  <a:lnTo>
                    <a:pt x="202" y="269"/>
                  </a:lnTo>
                  <a:lnTo>
                    <a:pt x="189" y="279"/>
                  </a:lnTo>
                  <a:lnTo>
                    <a:pt x="173" y="285"/>
                  </a:lnTo>
                  <a:lnTo>
                    <a:pt x="157" y="287"/>
                  </a:lnTo>
                  <a:lnTo>
                    <a:pt x="140" y="285"/>
                  </a:lnTo>
                  <a:lnTo>
                    <a:pt x="126" y="279"/>
                  </a:lnTo>
                  <a:lnTo>
                    <a:pt x="113" y="269"/>
                  </a:lnTo>
                  <a:lnTo>
                    <a:pt x="102" y="256"/>
                  </a:lnTo>
                  <a:lnTo>
                    <a:pt x="8" y="94"/>
                  </a:lnTo>
                  <a:lnTo>
                    <a:pt x="2" y="78"/>
                  </a:lnTo>
                  <a:lnTo>
                    <a:pt x="0" y="62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42"/>
            <p:cNvSpPr>
              <a:spLocks/>
            </p:cNvSpPr>
            <p:nvPr/>
          </p:nvSpPr>
          <p:spPr bwMode="auto">
            <a:xfrm>
              <a:off x="8270876" y="1919288"/>
              <a:ext cx="65088" cy="49213"/>
            </a:xfrm>
            <a:custGeom>
              <a:avLst/>
              <a:gdLst>
                <a:gd name="T0" fmla="*/ 62 w 288"/>
                <a:gd name="T1" fmla="*/ 0 h 218"/>
                <a:gd name="T2" fmla="*/ 78 w 288"/>
                <a:gd name="T3" fmla="*/ 2 h 218"/>
                <a:gd name="T4" fmla="*/ 94 w 288"/>
                <a:gd name="T5" fmla="*/ 8 h 218"/>
                <a:gd name="T6" fmla="*/ 257 w 288"/>
                <a:gd name="T7" fmla="*/ 101 h 218"/>
                <a:gd name="T8" fmla="*/ 271 w 288"/>
                <a:gd name="T9" fmla="*/ 112 h 218"/>
                <a:gd name="T10" fmla="*/ 280 w 288"/>
                <a:gd name="T11" fmla="*/ 124 h 218"/>
                <a:gd name="T12" fmla="*/ 286 w 288"/>
                <a:gd name="T13" fmla="*/ 140 h 218"/>
                <a:gd name="T14" fmla="*/ 288 w 288"/>
                <a:gd name="T15" fmla="*/ 155 h 218"/>
                <a:gd name="T16" fmla="*/ 286 w 288"/>
                <a:gd name="T17" fmla="*/ 171 h 218"/>
                <a:gd name="T18" fmla="*/ 280 w 288"/>
                <a:gd name="T19" fmla="*/ 186 h 218"/>
                <a:gd name="T20" fmla="*/ 270 w 288"/>
                <a:gd name="T21" fmla="*/ 200 h 218"/>
                <a:gd name="T22" fmla="*/ 256 w 288"/>
                <a:gd name="T23" fmla="*/ 210 h 218"/>
                <a:gd name="T24" fmla="*/ 241 w 288"/>
                <a:gd name="T25" fmla="*/ 216 h 218"/>
                <a:gd name="T26" fmla="*/ 226 w 288"/>
                <a:gd name="T27" fmla="*/ 218 h 218"/>
                <a:gd name="T28" fmla="*/ 209 w 288"/>
                <a:gd name="T29" fmla="*/ 216 h 218"/>
                <a:gd name="T30" fmla="*/ 194 w 288"/>
                <a:gd name="T31" fmla="*/ 209 h 218"/>
                <a:gd name="T32" fmla="*/ 31 w 288"/>
                <a:gd name="T33" fmla="*/ 116 h 218"/>
                <a:gd name="T34" fmla="*/ 17 w 288"/>
                <a:gd name="T35" fmla="*/ 106 h 218"/>
                <a:gd name="T36" fmla="*/ 8 w 288"/>
                <a:gd name="T37" fmla="*/ 93 h 218"/>
                <a:gd name="T38" fmla="*/ 2 w 288"/>
                <a:gd name="T39" fmla="*/ 79 h 218"/>
                <a:gd name="T40" fmla="*/ 0 w 288"/>
                <a:gd name="T41" fmla="*/ 62 h 218"/>
                <a:gd name="T42" fmla="*/ 2 w 288"/>
                <a:gd name="T43" fmla="*/ 46 h 218"/>
                <a:gd name="T44" fmla="*/ 8 w 288"/>
                <a:gd name="T45" fmla="*/ 31 h 218"/>
                <a:gd name="T46" fmla="*/ 18 w 288"/>
                <a:gd name="T47" fmla="*/ 17 h 218"/>
                <a:gd name="T48" fmla="*/ 32 w 288"/>
                <a:gd name="T49" fmla="*/ 8 h 218"/>
                <a:gd name="T50" fmla="*/ 46 w 288"/>
                <a:gd name="T51" fmla="*/ 2 h 218"/>
                <a:gd name="T52" fmla="*/ 62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62" y="0"/>
                  </a:moveTo>
                  <a:lnTo>
                    <a:pt x="78" y="2"/>
                  </a:lnTo>
                  <a:lnTo>
                    <a:pt x="94" y="8"/>
                  </a:lnTo>
                  <a:lnTo>
                    <a:pt x="257" y="101"/>
                  </a:lnTo>
                  <a:lnTo>
                    <a:pt x="271" y="112"/>
                  </a:lnTo>
                  <a:lnTo>
                    <a:pt x="280" y="124"/>
                  </a:lnTo>
                  <a:lnTo>
                    <a:pt x="286" y="140"/>
                  </a:lnTo>
                  <a:lnTo>
                    <a:pt x="288" y="155"/>
                  </a:lnTo>
                  <a:lnTo>
                    <a:pt x="286" y="171"/>
                  </a:lnTo>
                  <a:lnTo>
                    <a:pt x="280" y="186"/>
                  </a:lnTo>
                  <a:lnTo>
                    <a:pt x="270" y="200"/>
                  </a:lnTo>
                  <a:lnTo>
                    <a:pt x="256" y="210"/>
                  </a:lnTo>
                  <a:lnTo>
                    <a:pt x="241" y="216"/>
                  </a:lnTo>
                  <a:lnTo>
                    <a:pt x="226" y="218"/>
                  </a:lnTo>
                  <a:lnTo>
                    <a:pt x="209" y="216"/>
                  </a:lnTo>
                  <a:lnTo>
                    <a:pt x="194" y="209"/>
                  </a:lnTo>
                  <a:lnTo>
                    <a:pt x="31" y="116"/>
                  </a:lnTo>
                  <a:lnTo>
                    <a:pt x="17" y="106"/>
                  </a:lnTo>
                  <a:lnTo>
                    <a:pt x="8" y="93"/>
                  </a:lnTo>
                  <a:lnTo>
                    <a:pt x="2" y="79"/>
                  </a:lnTo>
                  <a:lnTo>
                    <a:pt x="0" y="62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8" y="17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43"/>
            <p:cNvSpPr>
              <a:spLocks/>
            </p:cNvSpPr>
            <p:nvPr/>
          </p:nvSpPr>
          <p:spPr bwMode="auto">
            <a:xfrm>
              <a:off x="8228013" y="2078038"/>
              <a:ext cx="71438" cy="28575"/>
            </a:xfrm>
            <a:custGeom>
              <a:avLst/>
              <a:gdLst>
                <a:gd name="T0" fmla="*/ 63 w 314"/>
                <a:gd name="T1" fmla="*/ 0 h 125"/>
                <a:gd name="T2" fmla="*/ 251 w 314"/>
                <a:gd name="T3" fmla="*/ 0 h 125"/>
                <a:gd name="T4" fmla="*/ 268 w 314"/>
                <a:gd name="T5" fmla="*/ 3 h 125"/>
                <a:gd name="T6" fmla="*/ 283 w 314"/>
                <a:gd name="T7" fmla="*/ 9 h 125"/>
                <a:gd name="T8" fmla="*/ 295 w 314"/>
                <a:gd name="T9" fmla="*/ 18 h 125"/>
                <a:gd name="T10" fmla="*/ 306 w 314"/>
                <a:gd name="T11" fmla="*/ 31 h 125"/>
                <a:gd name="T12" fmla="*/ 312 w 314"/>
                <a:gd name="T13" fmla="*/ 45 h 125"/>
                <a:gd name="T14" fmla="*/ 314 w 314"/>
                <a:gd name="T15" fmla="*/ 63 h 125"/>
                <a:gd name="T16" fmla="*/ 312 w 314"/>
                <a:gd name="T17" fmla="*/ 79 h 125"/>
                <a:gd name="T18" fmla="*/ 306 w 314"/>
                <a:gd name="T19" fmla="*/ 93 h 125"/>
                <a:gd name="T20" fmla="*/ 295 w 314"/>
                <a:gd name="T21" fmla="*/ 107 h 125"/>
                <a:gd name="T22" fmla="*/ 283 w 314"/>
                <a:gd name="T23" fmla="*/ 116 h 125"/>
                <a:gd name="T24" fmla="*/ 268 w 314"/>
                <a:gd name="T25" fmla="*/ 123 h 125"/>
                <a:gd name="T26" fmla="*/ 251 w 314"/>
                <a:gd name="T27" fmla="*/ 125 h 125"/>
                <a:gd name="T28" fmla="*/ 63 w 314"/>
                <a:gd name="T29" fmla="*/ 125 h 125"/>
                <a:gd name="T30" fmla="*/ 46 w 314"/>
                <a:gd name="T31" fmla="*/ 123 h 125"/>
                <a:gd name="T32" fmla="*/ 32 w 314"/>
                <a:gd name="T33" fmla="*/ 116 h 125"/>
                <a:gd name="T34" fmla="*/ 18 w 314"/>
                <a:gd name="T35" fmla="*/ 107 h 125"/>
                <a:gd name="T36" fmla="*/ 9 w 314"/>
                <a:gd name="T37" fmla="*/ 93 h 125"/>
                <a:gd name="T38" fmla="*/ 2 w 314"/>
                <a:gd name="T39" fmla="*/ 79 h 125"/>
                <a:gd name="T40" fmla="*/ 0 w 314"/>
                <a:gd name="T41" fmla="*/ 63 h 125"/>
                <a:gd name="T42" fmla="*/ 2 w 314"/>
                <a:gd name="T43" fmla="*/ 45 h 125"/>
                <a:gd name="T44" fmla="*/ 9 w 314"/>
                <a:gd name="T45" fmla="*/ 31 h 125"/>
                <a:gd name="T46" fmla="*/ 18 w 314"/>
                <a:gd name="T47" fmla="*/ 18 h 125"/>
                <a:gd name="T48" fmla="*/ 32 w 314"/>
                <a:gd name="T49" fmla="*/ 9 h 125"/>
                <a:gd name="T50" fmla="*/ 46 w 314"/>
                <a:gd name="T51" fmla="*/ 3 h 125"/>
                <a:gd name="T52" fmla="*/ 63 w 314"/>
                <a:gd name="T5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4" h="125">
                  <a:moveTo>
                    <a:pt x="63" y="0"/>
                  </a:moveTo>
                  <a:lnTo>
                    <a:pt x="251" y="0"/>
                  </a:lnTo>
                  <a:lnTo>
                    <a:pt x="268" y="3"/>
                  </a:lnTo>
                  <a:lnTo>
                    <a:pt x="283" y="9"/>
                  </a:lnTo>
                  <a:lnTo>
                    <a:pt x="295" y="18"/>
                  </a:lnTo>
                  <a:lnTo>
                    <a:pt x="306" y="31"/>
                  </a:lnTo>
                  <a:lnTo>
                    <a:pt x="312" y="45"/>
                  </a:lnTo>
                  <a:lnTo>
                    <a:pt x="314" y="63"/>
                  </a:lnTo>
                  <a:lnTo>
                    <a:pt x="312" y="79"/>
                  </a:lnTo>
                  <a:lnTo>
                    <a:pt x="306" y="93"/>
                  </a:lnTo>
                  <a:lnTo>
                    <a:pt x="295" y="107"/>
                  </a:lnTo>
                  <a:lnTo>
                    <a:pt x="283" y="116"/>
                  </a:lnTo>
                  <a:lnTo>
                    <a:pt x="268" y="123"/>
                  </a:lnTo>
                  <a:lnTo>
                    <a:pt x="251" y="125"/>
                  </a:lnTo>
                  <a:lnTo>
                    <a:pt x="63" y="125"/>
                  </a:lnTo>
                  <a:lnTo>
                    <a:pt x="46" y="123"/>
                  </a:lnTo>
                  <a:lnTo>
                    <a:pt x="32" y="116"/>
                  </a:lnTo>
                  <a:lnTo>
                    <a:pt x="18" y="107"/>
                  </a:lnTo>
                  <a:lnTo>
                    <a:pt x="9" y="93"/>
                  </a:lnTo>
                  <a:lnTo>
                    <a:pt x="2" y="79"/>
                  </a:lnTo>
                  <a:lnTo>
                    <a:pt x="0" y="63"/>
                  </a:lnTo>
                  <a:lnTo>
                    <a:pt x="2" y="45"/>
                  </a:lnTo>
                  <a:lnTo>
                    <a:pt x="9" y="31"/>
                  </a:lnTo>
                  <a:lnTo>
                    <a:pt x="18" y="18"/>
                  </a:lnTo>
                  <a:lnTo>
                    <a:pt x="32" y="9"/>
                  </a:lnTo>
                  <a:lnTo>
                    <a:pt x="46" y="3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44"/>
            <p:cNvSpPr>
              <a:spLocks/>
            </p:cNvSpPr>
            <p:nvPr/>
          </p:nvSpPr>
          <p:spPr bwMode="auto">
            <a:xfrm>
              <a:off x="8270876" y="2216150"/>
              <a:ext cx="65088" cy="49213"/>
            </a:xfrm>
            <a:custGeom>
              <a:avLst/>
              <a:gdLst>
                <a:gd name="T0" fmla="*/ 226 w 288"/>
                <a:gd name="T1" fmla="*/ 0 h 218"/>
                <a:gd name="T2" fmla="*/ 242 w 288"/>
                <a:gd name="T3" fmla="*/ 3 h 218"/>
                <a:gd name="T4" fmla="*/ 256 w 288"/>
                <a:gd name="T5" fmla="*/ 8 h 218"/>
                <a:gd name="T6" fmla="*/ 270 w 288"/>
                <a:gd name="T7" fmla="*/ 18 h 218"/>
                <a:gd name="T8" fmla="*/ 280 w 288"/>
                <a:gd name="T9" fmla="*/ 31 h 218"/>
                <a:gd name="T10" fmla="*/ 286 w 288"/>
                <a:gd name="T11" fmla="*/ 46 h 218"/>
                <a:gd name="T12" fmla="*/ 288 w 288"/>
                <a:gd name="T13" fmla="*/ 63 h 218"/>
                <a:gd name="T14" fmla="*/ 286 w 288"/>
                <a:gd name="T15" fmla="*/ 78 h 218"/>
                <a:gd name="T16" fmla="*/ 280 w 288"/>
                <a:gd name="T17" fmla="*/ 93 h 218"/>
                <a:gd name="T18" fmla="*/ 270 w 288"/>
                <a:gd name="T19" fmla="*/ 106 h 218"/>
                <a:gd name="T20" fmla="*/ 257 w 288"/>
                <a:gd name="T21" fmla="*/ 117 h 218"/>
                <a:gd name="T22" fmla="*/ 94 w 288"/>
                <a:gd name="T23" fmla="*/ 209 h 218"/>
                <a:gd name="T24" fmla="*/ 79 w 288"/>
                <a:gd name="T25" fmla="*/ 215 h 218"/>
                <a:gd name="T26" fmla="*/ 62 w 288"/>
                <a:gd name="T27" fmla="*/ 218 h 218"/>
                <a:gd name="T28" fmla="*/ 46 w 288"/>
                <a:gd name="T29" fmla="*/ 215 h 218"/>
                <a:gd name="T30" fmla="*/ 32 w 288"/>
                <a:gd name="T31" fmla="*/ 210 h 218"/>
                <a:gd name="T32" fmla="*/ 18 w 288"/>
                <a:gd name="T33" fmla="*/ 200 h 218"/>
                <a:gd name="T34" fmla="*/ 8 w 288"/>
                <a:gd name="T35" fmla="*/ 187 h 218"/>
                <a:gd name="T36" fmla="*/ 2 w 288"/>
                <a:gd name="T37" fmla="*/ 172 h 218"/>
                <a:gd name="T38" fmla="*/ 0 w 288"/>
                <a:gd name="T39" fmla="*/ 155 h 218"/>
                <a:gd name="T40" fmla="*/ 2 w 288"/>
                <a:gd name="T41" fmla="*/ 140 h 218"/>
                <a:gd name="T42" fmla="*/ 8 w 288"/>
                <a:gd name="T43" fmla="*/ 125 h 218"/>
                <a:gd name="T44" fmla="*/ 17 w 288"/>
                <a:gd name="T45" fmla="*/ 113 h 218"/>
                <a:gd name="T46" fmla="*/ 31 w 288"/>
                <a:gd name="T47" fmla="*/ 102 h 218"/>
                <a:gd name="T48" fmla="*/ 194 w 288"/>
                <a:gd name="T49" fmla="*/ 9 h 218"/>
                <a:gd name="T50" fmla="*/ 210 w 288"/>
                <a:gd name="T51" fmla="*/ 2 h 218"/>
                <a:gd name="T52" fmla="*/ 226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226" y="0"/>
                  </a:moveTo>
                  <a:lnTo>
                    <a:pt x="242" y="3"/>
                  </a:lnTo>
                  <a:lnTo>
                    <a:pt x="256" y="8"/>
                  </a:lnTo>
                  <a:lnTo>
                    <a:pt x="270" y="18"/>
                  </a:lnTo>
                  <a:lnTo>
                    <a:pt x="280" y="31"/>
                  </a:lnTo>
                  <a:lnTo>
                    <a:pt x="286" y="46"/>
                  </a:lnTo>
                  <a:lnTo>
                    <a:pt x="288" y="63"/>
                  </a:lnTo>
                  <a:lnTo>
                    <a:pt x="286" y="78"/>
                  </a:lnTo>
                  <a:lnTo>
                    <a:pt x="280" y="93"/>
                  </a:lnTo>
                  <a:lnTo>
                    <a:pt x="270" y="106"/>
                  </a:lnTo>
                  <a:lnTo>
                    <a:pt x="257" y="117"/>
                  </a:lnTo>
                  <a:lnTo>
                    <a:pt x="94" y="209"/>
                  </a:lnTo>
                  <a:lnTo>
                    <a:pt x="79" y="215"/>
                  </a:lnTo>
                  <a:lnTo>
                    <a:pt x="62" y="218"/>
                  </a:lnTo>
                  <a:lnTo>
                    <a:pt x="46" y="215"/>
                  </a:lnTo>
                  <a:lnTo>
                    <a:pt x="32" y="210"/>
                  </a:lnTo>
                  <a:lnTo>
                    <a:pt x="18" y="200"/>
                  </a:lnTo>
                  <a:lnTo>
                    <a:pt x="8" y="187"/>
                  </a:lnTo>
                  <a:lnTo>
                    <a:pt x="2" y="172"/>
                  </a:lnTo>
                  <a:lnTo>
                    <a:pt x="0" y="155"/>
                  </a:lnTo>
                  <a:lnTo>
                    <a:pt x="2" y="140"/>
                  </a:lnTo>
                  <a:lnTo>
                    <a:pt x="8" y="125"/>
                  </a:lnTo>
                  <a:lnTo>
                    <a:pt x="17" y="113"/>
                  </a:lnTo>
                  <a:lnTo>
                    <a:pt x="31" y="102"/>
                  </a:lnTo>
                  <a:lnTo>
                    <a:pt x="194" y="9"/>
                  </a:lnTo>
                  <a:lnTo>
                    <a:pt x="210" y="2"/>
                  </a:lnTo>
                  <a:lnTo>
                    <a:pt x="2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45"/>
            <p:cNvSpPr>
              <a:spLocks/>
            </p:cNvSpPr>
            <p:nvPr/>
          </p:nvSpPr>
          <p:spPr bwMode="auto">
            <a:xfrm>
              <a:off x="8788401" y="2216150"/>
              <a:ext cx="66675" cy="49213"/>
            </a:xfrm>
            <a:custGeom>
              <a:avLst/>
              <a:gdLst>
                <a:gd name="T0" fmla="*/ 62 w 288"/>
                <a:gd name="T1" fmla="*/ 0 h 218"/>
                <a:gd name="T2" fmla="*/ 79 w 288"/>
                <a:gd name="T3" fmla="*/ 2 h 218"/>
                <a:gd name="T4" fmla="*/ 94 w 288"/>
                <a:gd name="T5" fmla="*/ 9 h 218"/>
                <a:gd name="T6" fmla="*/ 257 w 288"/>
                <a:gd name="T7" fmla="*/ 102 h 218"/>
                <a:gd name="T8" fmla="*/ 271 w 288"/>
                <a:gd name="T9" fmla="*/ 113 h 218"/>
                <a:gd name="T10" fmla="*/ 280 w 288"/>
                <a:gd name="T11" fmla="*/ 125 h 218"/>
                <a:gd name="T12" fmla="*/ 286 w 288"/>
                <a:gd name="T13" fmla="*/ 140 h 218"/>
                <a:gd name="T14" fmla="*/ 288 w 288"/>
                <a:gd name="T15" fmla="*/ 155 h 218"/>
                <a:gd name="T16" fmla="*/ 286 w 288"/>
                <a:gd name="T17" fmla="*/ 172 h 218"/>
                <a:gd name="T18" fmla="*/ 280 w 288"/>
                <a:gd name="T19" fmla="*/ 187 h 218"/>
                <a:gd name="T20" fmla="*/ 270 w 288"/>
                <a:gd name="T21" fmla="*/ 200 h 218"/>
                <a:gd name="T22" fmla="*/ 256 w 288"/>
                <a:gd name="T23" fmla="*/ 210 h 218"/>
                <a:gd name="T24" fmla="*/ 242 w 288"/>
                <a:gd name="T25" fmla="*/ 215 h 218"/>
                <a:gd name="T26" fmla="*/ 225 w 288"/>
                <a:gd name="T27" fmla="*/ 218 h 218"/>
                <a:gd name="T28" fmla="*/ 209 w 288"/>
                <a:gd name="T29" fmla="*/ 215 h 218"/>
                <a:gd name="T30" fmla="*/ 194 w 288"/>
                <a:gd name="T31" fmla="*/ 209 h 218"/>
                <a:gd name="T32" fmla="*/ 30 w 288"/>
                <a:gd name="T33" fmla="*/ 117 h 218"/>
                <a:gd name="T34" fmla="*/ 18 w 288"/>
                <a:gd name="T35" fmla="*/ 106 h 218"/>
                <a:gd name="T36" fmla="*/ 8 w 288"/>
                <a:gd name="T37" fmla="*/ 93 h 218"/>
                <a:gd name="T38" fmla="*/ 2 w 288"/>
                <a:gd name="T39" fmla="*/ 78 h 218"/>
                <a:gd name="T40" fmla="*/ 0 w 288"/>
                <a:gd name="T41" fmla="*/ 63 h 218"/>
                <a:gd name="T42" fmla="*/ 2 w 288"/>
                <a:gd name="T43" fmla="*/ 46 h 218"/>
                <a:gd name="T44" fmla="*/ 8 w 288"/>
                <a:gd name="T45" fmla="*/ 31 h 218"/>
                <a:gd name="T46" fmla="*/ 18 w 288"/>
                <a:gd name="T47" fmla="*/ 18 h 218"/>
                <a:gd name="T48" fmla="*/ 32 w 288"/>
                <a:gd name="T49" fmla="*/ 8 h 218"/>
                <a:gd name="T50" fmla="*/ 46 w 288"/>
                <a:gd name="T51" fmla="*/ 3 h 218"/>
                <a:gd name="T52" fmla="*/ 62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62" y="0"/>
                  </a:moveTo>
                  <a:lnTo>
                    <a:pt x="79" y="2"/>
                  </a:lnTo>
                  <a:lnTo>
                    <a:pt x="94" y="9"/>
                  </a:lnTo>
                  <a:lnTo>
                    <a:pt x="257" y="102"/>
                  </a:lnTo>
                  <a:lnTo>
                    <a:pt x="271" y="113"/>
                  </a:lnTo>
                  <a:lnTo>
                    <a:pt x="280" y="125"/>
                  </a:lnTo>
                  <a:lnTo>
                    <a:pt x="286" y="140"/>
                  </a:lnTo>
                  <a:lnTo>
                    <a:pt x="288" y="155"/>
                  </a:lnTo>
                  <a:lnTo>
                    <a:pt x="286" y="172"/>
                  </a:lnTo>
                  <a:lnTo>
                    <a:pt x="280" y="187"/>
                  </a:lnTo>
                  <a:lnTo>
                    <a:pt x="270" y="200"/>
                  </a:lnTo>
                  <a:lnTo>
                    <a:pt x="256" y="210"/>
                  </a:lnTo>
                  <a:lnTo>
                    <a:pt x="242" y="215"/>
                  </a:lnTo>
                  <a:lnTo>
                    <a:pt x="225" y="218"/>
                  </a:lnTo>
                  <a:lnTo>
                    <a:pt x="209" y="215"/>
                  </a:lnTo>
                  <a:lnTo>
                    <a:pt x="194" y="209"/>
                  </a:lnTo>
                  <a:lnTo>
                    <a:pt x="30" y="117"/>
                  </a:lnTo>
                  <a:lnTo>
                    <a:pt x="18" y="106"/>
                  </a:lnTo>
                  <a:lnTo>
                    <a:pt x="8" y="93"/>
                  </a:lnTo>
                  <a:lnTo>
                    <a:pt x="2" y="78"/>
                  </a:lnTo>
                  <a:lnTo>
                    <a:pt x="0" y="63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3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46"/>
            <p:cNvSpPr>
              <a:spLocks/>
            </p:cNvSpPr>
            <p:nvPr/>
          </p:nvSpPr>
          <p:spPr bwMode="auto">
            <a:xfrm>
              <a:off x="8826501" y="2078038"/>
              <a:ext cx="71438" cy="28575"/>
            </a:xfrm>
            <a:custGeom>
              <a:avLst/>
              <a:gdLst>
                <a:gd name="T0" fmla="*/ 62 w 314"/>
                <a:gd name="T1" fmla="*/ 0 h 125"/>
                <a:gd name="T2" fmla="*/ 251 w 314"/>
                <a:gd name="T3" fmla="*/ 0 h 125"/>
                <a:gd name="T4" fmla="*/ 268 w 314"/>
                <a:gd name="T5" fmla="*/ 3 h 125"/>
                <a:gd name="T6" fmla="*/ 283 w 314"/>
                <a:gd name="T7" fmla="*/ 9 h 125"/>
                <a:gd name="T8" fmla="*/ 295 w 314"/>
                <a:gd name="T9" fmla="*/ 18 h 125"/>
                <a:gd name="T10" fmla="*/ 305 w 314"/>
                <a:gd name="T11" fmla="*/ 31 h 125"/>
                <a:gd name="T12" fmla="*/ 312 w 314"/>
                <a:gd name="T13" fmla="*/ 45 h 125"/>
                <a:gd name="T14" fmla="*/ 314 w 314"/>
                <a:gd name="T15" fmla="*/ 63 h 125"/>
                <a:gd name="T16" fmla="*/ 312 w 314"/>
                <a:gd name="T17" fmla="*/ 79 h 125"/>
                <a:gd name="T18" fmla="*/ 305 w 314"/>
                <a:gd name="T19" fmla="*/ 93 h 125"/>
                <a:gd name="T20" fmla="*/ 295 w 314"/>
                <a:gd name="T21" fmla="*/ 107 h 125"/>
                <a:gd name="T22" fmla="*/ 283 w 314"/>
                <a:gd name="T23" fmla="*/ 116 h 125"/>
                <a:gd name="T24" fmla="*/ 268 w 314"/>
                <a:gd name="T25" fmla="*/ 123 h 125"/>
                <a:gd name="T26" fmla="*/ 251 w 314"/>
                <a:gd name="T27" fmla="*/ 125 h 125"/>
                <a:gd name="T28" fmla="*/ 62 w 314"/>
                <a:gd name="T29" fmla="*/ 125 h 125"/>
                <a:gd name="T30" fmla="*/ 46 w 314"/>
                <a:gd name="T31" fmla="*/ 123 h 125"/>
                <a:gd name="T32" fmla="*/ 31 w 314"/>
                <a:gd name="T33" fmla="*/ 116 h 125"/>
                <a:gd name="T34" fmla="*/ 18 w 314"/>
                <a:gd name="T35" fmla="*/ 107 h 125"/>
                <a:gd name="T36" fmla="*/ 8 w 314"/>
                <a:gd name="T37" fmla="*/ 93 h 125"/>
                <a:gd name="T38" fmla="*/ 2 w 314"/>
                <a:gd name="T39" fmla="*/ 79 h 125"/>
                <a:gd name="T40" fmla="*/ 0 w 314"/>
                <a:gd name="T41" fmla="*/ 63 h 125"/>
                <a:gd name="T42" fmla="*/ 2 w 314"/>
                <a:gd name="T43" fmla="*/ 45 h 125"/>
                <a:gd name="T44" fmla="*/ 8 w 314"/>
                <a:gd name="T45" fmla="*/ 31 h 125"/>
                <a:gd name="T46" fmla="*/ 18 w 314"/>
                <a:gd name="T47" fmla="*/ 18 h 125"/>
                <a:gd name="T48" fmla="*/ 31 w 314"/>
                <a:gd name="T49" fmla="*/ 9 h 125"/>
                <a:gd name="T50" fmla="*/ 46 w 314"/>
                <a:gd name="T51" fmla="*/ 3 h 125"/>
                <a:gd name="T52" fmla="*/ 62 w 314"/>
                <a:gd name="T5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4" h="125">
                  <a:moveTo>
                    <a:pt x="62" y="0"/>
                  </a:moveTo>
                  <a:lnTo>
                    <a:pt x="251" y="0"/>
                  </a:lnTo>
                  <a:lnTo>
                    <a:pt x="268" y="3"/>
                  </a:lnTo>
                  <a:lnTo>
                    <a:pt x="283" y="9"/>
                  </a:lnTo>
                  <a:lnTo>
                    <a:pt x="295" y="18"/>
                  </a:lnTo>
                  <a:lnTo>
                    <a:pt x="305" y="31"/>
                  </a:lnTo>
                  <a:lnTo>
                    <a:pt x="312" y="45"/>
                  </a:lnTo>
                  <a:lnTo>
                    <a:pt x="314" y="63"/>
                  </a:lnTo>
                  <a:lnTo>
                    <a:pt x="312" y="79"/>
                  </a:lnTo>
                  <a:lnTo>
                    <a:pt x="305" y="93"/>
                  </a:lnTo>
                  <a:lnTo>
                    <a:pt x="295" y="107"/>
                  </a:lnTo>
                  <a:lnTo>
                    <a:pt x="283" y="116"/>
                  </a:lnTo>
                  <a:lnTo>
                    <a:pt x="268" y="123"/>
                  </a:lnTo>
                  <a:lnTo>
                    <a:pt x="251" y="125"/>
                  </a:lnTo>
                  <a:lnTo>
                    <a:pt x="62" y="125"/>
                  </a:lnTo>
                  <a:lnTo>
                    <a:pt x="46" y="123"/>
                  </a:lnTo>
                  <a:lnTo>
                    <a:pt x="31" y="116"/>
                  </a:lnTo>
                  <a:lnTo>
                    <a:pt x="18" y="107"/>
                  </a:lnTo>
                  <a:lnTo>
                    <a:pt x="8" y="93"/>
                  </a:lnTo>
                  <a:lnTo>
                    <a:pt x="2" y="79"/>
                  </a:lnTo>
                  <a:lnTo>
                    <a:pt x="0" y="63"/>
                  </a:lnTo>
                  <a:lnTo>
                    <a:pt x="2" y="45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1" y="9"/>
                  </a:lnTo>
                  <a:lnTo>
                    <a:pt x="46" y="3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47"/>
            <p:cNvSpPr>
              <a:spLocks/>
            </p:cNvSpPr>
            <p:nvPr/>
          </p:nvSpPr>
          <p:spPr bwMode="auto">
            <a:xfrm>
              <a:off x="8788401" y="1919288"/>
              <a:ext cx="66675" cy="49213"/>
            </a:xfrm>
            <a:custGeom>
              <a:avLst/>
              <a:gdLst>
                <a:gd name="T0" fmla="*/ 225 w 288"/>
                <a:gd name="T1" fmla="*/ 0 h 218"/>
                <a:gd name="T2" fmla="*/ 242 w 288"/>
                <a:gd name="T3" fmla="*/ 2 h 218"/>
                <a:gd name="T4" fmla="*/ 256 w 288"/>
                <a:gd name="T5" fmla="*/ 8 h 218"/>
                <a:gd name="T6" fmla="*/ 270 w 288"/>
                <a:gd name="T7" fmla="*/ 17 h 218"/>
                <a:gd name="T8" fmla="*/ 280 w 288"/>
                <a:gd name="T9" fmla="*/ 31 h 218"/>
                <a:gd name="T10" fmla="*/ 286 w 288"/>
                <a:gd name="T11" fmla="*/ 46 h 218"/>
                <a:gd name="T12" fmla="*/ 288 w 288"/>
                <a:gd name="T13" fmla="*/ 62 h 218"/>
                <a:gd name="T14" fmla="*/ 286 w 288"/>
                <a:gd name="T15" fmla="*/ 79 h 218"/>
                <a:gd name="T16" fmla="*/ 280 w 288"/>
                <a:gd name="T17" fmla="*/ 93 h 218"/>
                <a:gd name="T18" fmla="*/ 271 w 288"/>
                <a:gd name="T19" fmla="*/ 106 h 218"/>
                <a:gd name="T20" fmla="*/ 257 w 288"/>
                <a:gd name="T21" fmla="*/ 116 h 218"/>
                <a:gd name="T22" fmla="*/ 94 w 288"/>
                <a:gd name="T23" fmla="*/ 209 h 218"/>
                <a:gd name="T24" fmla="*/ 79 w 288"/>
                <a:gd name="T25" fmla="*/ 216 h 218"/>
                <a:gd name="T26" fmla="*/ 62 w 288"/>
                <a:gd name="T27" fmla="*/ 218 h 218"/>
                <a:gd name="T28" fmla="*/ 47 w 288"/>
                <a:gd name="T29" fmla="*/ 216 h 218"/>
                <a:gd name="T30" fmla="*/ 32 w 288"/>
                <a:gd name="T31" fmla="*/ 210 h 218"/>
                <a:gd name="T32" fmla="*/ 18 w 288"/>
                <a:gd name="T33" fmla="*/ 200 h 218"/>
                <a:gd name="T34" fmla="*/ 8 w 288"/>
                <a:gd name="T35" fmla="*/ 186 h 218"/>
                <a:gd name="T36" fmla="*/ 2 w 288"/>
                <a:gd name="T37" fmla="*/ 171 h 218"/>
                <a:gd name="T38" fmla="*/ 0 w 288"/>
                <a:gd name="T39" fmla="*/ 155 h 218"/>
                <a:gd name="T40" fmla="*/ 2 w 288"/>
                <a:gd name="T41" fmla="*/ 140 h 218"/>
                <a:gd name="T42" fmla="*/ 8 w 288"/>
                <a:gd name="T43" fmla="*/ 124 h 218"/>
                <a:gd name="T44" fmla="*/ 18 w 288"/>
                <a:gd name="T45" fmla="*/ 112 h 218"/>
                <a:gd name="T46" fmla="*/ 30 w 288"/>
                <a:gd name="T47" fmla="*/ 101 h 218"/>
                <a:gd name="T48" fmla="*/ 194 w 288"/>
                <a:gd name="T49" fmla="*/ 8 h 218"/>
                <a:gd name="T50" fmla="*/ 210 w 288"/>
                <a:gd name="T51" fmla="*/ 2 h 218"/>
                <a:gd name="T52" fmla="*/ 225 w 288"/>
                <a:gd name="T5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8">
                  <a:moveTo>
                    <a:pt x="225" y="0"/>
                  </a:moveTo>
                  <a:lnTo>
                    <a:pt x="242" y="2"/>
                  </a:lnTo>
                  <a:lnTo>
                    <a:pt x="256" y="8"/>
                  </a:lnTo>
                  <a:lnTo>
                    <a:pt x="270" y="17"/>
                  </a:lnTo>
                  <a:lnTo>
                    <a:pt x="280" y="31"/>
                  </a:lnTo>
                  <a:lnTo>
                    <a:pt x="286" y="46"/>
                  </a:lnTo>
                  <a:lnTo>
                    <a:pt x="288" y="62"/>
                  </a:lnTo>
                  <a:lnTo>
                    <a:pt x="286" y="79"/>
                  </a:lnTo>
                  <a:lnTo>
                    <a:pt x="280" y="93"/>
                  </a:lnTo>
                  <a:lnTo>
                    <a:pt x="271" y="106"/>
                  </a:lnTo>
                  <a:lnTo>
                    <a:pt x="257" y="116"/>
                  </a:lnTo>
                  <a:lnTo>
                    <a:pt x="94" y="209"/>
                  </a:lnTo>
                  <a:lnTo>
                    <a:pt x="79" y="216"/>
                  </a:lnTo>
                  <a:lnTo>
                    <a:pt x="62" y="218"/>
                  </a:lnTo>
                  <a:lnTo>
                    <a:pt x="47" y="216"/>
                  </a:lnTo>
                  <a:lnTo>
                    <a:pt x="32" y="210"/>
                  </a:lnTo>
                  <a:lnTo>
                    <a:pt x="18" y="200"/>
                  </a:lnTo>
                  <a:lnTo>
                    <a:pt x="8" y="186"/>
                  </a:lnTo>
                  <a:lnTo>
                    <a:pt x="2" y="171"/>
                  </a:lnTo>
                  <a:lnTo>
                    <a:pt x="0" y="155"/>
                  </a:lnTo>
                  <a:lnTo>
                    <a:pt x="2" y="140"/>
                  </a:lnTo>
                  <a:lnTo>
                    <a:pt x="8" y="124"/>
                  </a:lnTo>
                  <a:lnTo>
                    <a:pt x="18" y="112"/>
                  </a:lnTo>
                  <a:lnTo>
                    <a:pt x="30" y="101"/>
                  </a:lnTo>
                  <a:lnTo>
                    <a:pt x="194" y="8"/>
                  </a:lnTo>
                  <a:lnTo>
                    <a:pt x="210" y="2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48"/>
            <p:cNvSpPr>
              <a:spLocks/>
            </p:cNvSpPr>
            <p:nvPr/>
          </p:nvSpPr>
          <p:spPr bwMode="auto">
            <a:xfrm>
              <a:off x="8686801" y="1803400"/>
              <a:ext cx="50800" cy="65088"/>
            </a:xfrm>
            <a:custGeom>
              <a:avLst/>
              <a:gdLst>
                <a:gd name="T0" fmla="*/ 156 w 220"/>
                <a:gd name="T1" fmla="*/ 0 h 286"/>
                <a:gd name="T2" fmla="*/ 173 w 220"/>
                <a:gd name="T3" fmla="*/ 2 h 286"/>
                <a:gd name="T4" fmla="*/ 188 w 220"/>
                <a:gd name="T5" fmla="*/ 9 h 286"/>
                <a:gd name="T6" fmla="*/ 201 w 220"/>
                <a:gd name="T7" fmla="*/ 19 h 286"/>
                <a:gd name="T8" fmla="*/ 212 w 220"/>
                <a:gd name="T9" fmla="*/ 32 h 286"/>
                <a:gd name="T10" fmla="*/ 218 w 220"/>
                <a:gd name="T11" fmla="*/ 47 h 286"/>
                <a:gd name="T12" fmla="*/ 220 w 220"/>
                <a:gd name="T13" fmla="*/ 62 h 286"/>
                <a:gd name="T14" fmla="*/ 218 w 220"/>
                <a:gd name="T15" fmla="*/ 78 h 286"/>
                <a:gd name="T16" fmla="*/ 212 w 220"/>
                <a:gd name="T17" fmla="*/ 94 h 286"/>
                <a:gd name="T18" fmla="*/ 117 w 220"/>
                <a:gd name="T19" fmla="*/ 256 h 286"/>
                <a:gd name="T20" fmla="*/ 107 w 220"/>
                <a:gd name="T21" fmla="*/ 269 h 286"/>
                <a:gd name="T22" fmla="*/ 94 w 220"/>
                <a:gd name="T23" fmla="*/ 279 h 286"/>
                <a:gd name="T24" fmla="*/ 79 w 220"/>
                <a:gd name="T25" fmla="*/ 284 h 286"/>
                <a:gd name="T26" fmla="*/ 63 w 220"/>
                <a:gd name="T27" fmla="*/ 286 h 286"/>
                <a:gd name="T28" fmla="*/ 48 w 220"/>
                <a:gd name="T29" fmla="*/ 284 h 286"/>
                <a:gd name="T30" fmla="*/ 32 w 220"/>
                <a:gd name="T31" fmla="*/ 278 h 286"/>
                <a:gd name="T32" fmla="*/ 18 w 220"/>
                <a:gd name="T33" fmla="*/ 268 h 286"/>
                <a:gd name="T34" fmla="*/ 9 w 220"/>
                <a:gd name="T35" fmla="*/ 256 h 286"/>
                <a:gd name="T36" fmla="*/ 2 w 220"/>
                <a:gd name="T37" fmla="*/ 240 h 286"/>
                <a:gd name="T38" fmla="*/ 0 w 220"/>
                <a:gd name="T39" fmla="*/ 225 h 286"/>
                <a:gd name="T40" fmla="*/ 2 w 220"/>
                <a:gd name="T41" fmla="*/ 209 h 286"/>
                <a:gd name="T42" fmla="*/ 9 w 220"/>
                <a:gd name="T43" fmla="*/ 193 h 286"/>
                <a:gd name="T44" fmla="*/ 103 w 220"/>
                <a:gd name="T45" fmla="*/ 32 h 286"/>
                <a:gd name="T46" fmla="*/ 113 w 220"/>
                <a:gd name="T47" fmla="*/ 18 h 286"/>
                <a:gd name="T48" fmla="*/ 127 w 220"/>
                <a:gd name="T49" fmla="*/ 8 h 286"/>
                <a:gd name="T50" fmla="*/ 141 w 220"/>
                <a:gd name="T51" fmla="*/ 2 h 286"/>
                <a:gd name="T52" fmla="*/ 156 w 220"/>
                <a:gd name="T5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0" h="286">
                  <a:moveTo>
                    <a:pt x="156" y="0"/>
                  </a:moveTo>
                  <a:lnTo>
                    <a:pt x="173" y="2"/>
                  </a:lnTo>
                  <a:lnTo>
                    <a:pt x="188" y="9"/>
                  </a:lnTo>
                  <a:lnTo>
                    <a:pt x="201" y="19"/>
                  </a:lnTo>
                  <a:lnTo>
                    <a:pt x="212" y="32"/>
                  </a:lnTo>
                  <a:lnTo>
                    <a:pt x="218" y="47"/>
                  </a:lnTo>
                  <a:lnTo>
                    <a:pt x="220" y="62"/>
                  </a:lnTo>
                  <a:lnTo>
                    <a:pt x="218" y="78"/>
                  </a:lnTo>
                  <a:lnTo>
                    <a:pt x="212" y="94"/>
                  </a:lnTo>
                  <a:lnTo>
                    <a:pt x="117" y="256"/>
                  </a:lnTo>
                  <a:lnTo>
                    <a:pt x="107" y="269"/>
                  </a:lnTo>
                  <a:lnTo>
                    <a:pt x="94" y="279"/>
                  </a:lnTo>
                  <a:lnTo>
                    <a:pt x="79" y="284"/>
                  </a:lnTo>
                  <a:lnTo>
                    <a:pt x="63" y="286"/>
                  </a:lnTo>
                  <a:lnTo>
                    <a:pt x="48" y="284"/>
                  </a:lnTo>
                  <a:lnTo>
                    <a:pt x="32" y="278"/>
                  </a:lnTo>
                  <a:lnTo>
                    <a:pt x="18" y="268"/>
                  </a:lnTo>
                  <a:lnTo>
                    <a:pt x="9" y="256"/>
                  </a:lnTo>
                  <a:lnTo>
                    <a:pt x="2" y="240"/>
                  </a:lnTo>
                  <a:lnTo>
                    <a:pt x="0" y="225"/>
                  </a:lnTo>
                  <a:lnTo>
                    <a:pt x="2" y="209"/>
                  </a:lnTo>
                  <a:lnTo>
                    <a:pt x="9" y="193"/>
                  </a:lnTo>
                  <a:lnTo>
                    <a:pt x="103" y="32"/>
                  </a:lnTo>
                  <a:lnTo>
                    <a:pt x="113" y="18"/>
                  </a:lnTo>
                  <a:lnTo>
                    <a:pt x="127" y="8"/>
                  </a:lnTo>
                  <a:lnTo>
                    <a:pt x="141" y="2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Freeform 49"/>
            <p:cNvSpPr>
              <a:spLocks/>
            </p:cNvSpPr>
            <p:nvPr/>
          </p:nvSpPr>
          <p:spPr bwMode="auto">
            <a:xfrm>
              <a:off x="8528051" y="1973263"/>
              <a:ext cx="68263" cy="220663"/>
            </a:xfrm>
            <a:custGeom>
              <a:avLst/>
              <a:gdLst>
                <a:gd name="T0" fmla="*/ 150 w 301"/>
                <a:gd name="T1" fmla="*/ 0 h 971"/>
                <a:gd name="T2" fmla="*/ 181 w 301"/>
                <a:gd name="T3" fmla="*/ 2 h 971"/>
                <a:gd name="T4" fmla="*/ 208 w 301"/>
                <a:gd name="T5" fmla="*/ 8 h 971"/>
                <a:gd name="T6" fmla="*/ 232 w 301"/>
                <a:gd name="T7" fmla="*/ 17 h 971"/>
                <a:gd name="T8" fmla="*/ 253 w 301"/>
                <a:gd name="T9" fmla="*/ 30 h 971"/>
                <a:gd name="T10" fmla="*/ 270 w 301"/>
                <a:gd name="T11" fmla="*/ 46 h 971"/>
                <a:gd name="T12" fmla="*/ 284 w 301"/>
                <a:gd name="T13" fmla="*/ 66 h 971"/>
                <a:gd name="T14" fmla="*/ 294 w 301"/>
                <a:gd name="T15" fmla="*/ 89 h 971"/>
                <a:gd name="T16" fmla="*/ 299 w 301"/>
                <a:gd name="T17" fmla="*/ 116 h 971"/>
                <a:gd name="T18" fmla="*/ 301 w 301"/>
                <a:gd name="T19" fmla="*/ 147 h 971"/>
                <a:gd name="T20" fmla="*/ 301 w 301"/>
                <a:gd name="T21" fmla="*/ 367 h 971"/>
                <a:gd name="T22" fmla="*/ 300 w 301"/>
                <a:gd name="T23" fmla="*/ 396 h 971"/>
                <a:gd name="T24" fmla="*/ 297 w 301"/>
                <a:gd name="T25" fmla="*/ 426 h 971"/>
                <a:gd name="T26" fmla="*/ 294 w 301"/>
                <a:gd name="T27" fmla="*/ 457 h 971"/>
                <a:gd name="T28" fmla="*/ 235 w 301"/>
                <a:gd name="T29" fmla="*/ 900 h 971"/>
                <a:gd name="T30" fmla="*/ 230 w 301"/>
                <a:gd name="T31" fmla="*/ 922 h 971"/>
                <a:gd name="T32" fmla="*/ 223 w 301"/>
                <a:gd name="T33" fmla="*/ 939 h 971"/>
                <a:gd name="T34" fmla="*/ 214 w 301"/>
                <a:gd name="T35" fmla="*/ 951 h 971"/>
                <a:gd name="T36" fmla="*/ 202 w 301"/>
                <a:gd name="T37" fmla="*/ 961 h 971"/>
                <a:gd name="T38" fmla="*/ 187 w 301"/>
                <a:gd name="T39" fmla="*/ 967 h 971"/>
                <a:gd name="T40" fmla="*/ 170 w 301"/>
                <a:gd name="T41" fmla="*/ 970 h 971"/>
                <a:gd name="T42" fmla="*/ 150 w 301"/>
                <a:gd name="T43" fmla="*/ 971 h 971"/>
                <a:gd name="T44" fmla="*/ 131 w 301"/>
                <a:gd name="T45" fmla="*/ 970 h 971"/>
                <a:gd name="T46" fmla="*/ 113 w 301"/>
                <a:gd name="T47" fmla="*/ 967 h 971"/>
                <a:gd name="T48" fmla="*/ 99 w 301"/>
                <a:gd name="T49" fmla="*/ 961 h 971"/>
                <a:gd name="T50" fmla="*/ 87 w 301"/>
                <a:gd name="T51" fmla="*/ 951 h 971"/>
                <a:gd name="T52" fmla="*/ 78 w 301"/>
                <a:gd name="T53" fmla="*/ 939 h 971"/>
                <a:gd name="T54" fmla="*/ 70 w 301"/>
                <a:gd name="T55" fmla="*/ 922 h 971"/>
                <a:gd name="T56" fmla="*/ 66 w 301"/>
                <a:gd name="T57" fmla="*/ 900 h 971"/>
                <a:gd name="T58" fmla="*/ 7 w 301"/>
                <a:gd name="T59" fmla="*/ 457 h 971"/>
                <a:gd name="T60" fmla="*/ 4 w 301"/>
                <a:gd name="T61" fmla="*/ 426 h 971"/>
                <a:gd name="T62" fmla="*/ 1 w 301"/>
                <a:gd name="T63" fmla="*/ 396 h 971"/>
                <a:gd name="T64" fmla="*/ 0 w 301"/>
                <a:gd name="T65" fmla="*/ 367 h 971"/>
                <a:gd name="T66" fmla="*/ 0 w 301"/>
                <a:gd name="T67" fmla="*/ 147 h 971"/>
                <a:gd name="T68" fmla="*/ 2 w 301"/>
                <a:gd name="T69" fmla="*/ 116 h 971"/>
                <a:gd name="T70" fmla="*/ 7 w 301"/>
                <a:gd name="T71" fmla="*/ 89 h 971"/>
                <a:gd name="T72" fmla="*/ 17 w 301"/>
                <a:gd name="T73" fmla="*/ 66 h 971"/>
                <a:gd name="T74" fmla="*/ 30 w 301"/>
                <a:gd name="T75" fmla="*/ 46 h 971"/>
                <a:gd name="T76" fmla="*/ 48 w 301"/>
                <a:gd name="T77" fmla="*/ 30 h 971"/>
                <a:gd name="T78" fmla="*/ 68 w 301"/>
                <a:gd name="T79" fmla="*/ 17 h 971"/>
                <a:gd name="T80" fmla="*/ 93 w 301"/>
                <a:gd name="T81" fmla="*/ 8 h 971"/>
                <a:gd name="T82" fmla="*/ 120 w 301"/>
                <a:gd name="T83" fmla="*/ 2 h 971"/>
                <a:gd name="T84" fmla="*/ 150 w 301"/>
                <a:gd name="T85" fmla="*/ 0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971">
                  <a:moveTo>
                    <a:pt x="150" y="0"/>
                  </a:moveTo>
                  <a:lnTo>
                    <a:pt x="181" y="2"/>
                  </a:lnTo>
                  <a:lnTo>
                    <a:pt x="208" y="8"/>
                  </a:lnTo>
                  <a:lnTo>
                    <a:pt x="232" y="17"/>
                  </a:lnTo>
                  <a:lnTo>
                    <a:pt x="253" y="30"/>
                  </a:lnTo>
                  <a:lnTo>
                    <a:pt x="270" y="46"/>
                  </a:lnTo>
                  <a:lnTo>
                    <a:pt x="284" y="66"/>
                  </a:lnTo>
                  <a:lnTo>
                    <a:pt x="294" y="89"/>
                  </a:lnTo>
                  <a:lnTo>
                    <a:pt x="299" y="116"/>
                  </a:lnTo>
                  <a:lnTo>
                    <a:pt x="301" y="147"/>
                  </a:lnTo>
                  <a:lnTo>
                    <a:pt x="301" y="367"/>
                  </a:lnTo>
                  <a:lnTo>
                    <a:pt x="300" y="396"/>
                  </a:lnTo>
                  <a:lnTo>
                    <a:pt x="297" y="426"/>
                  </a:lnTo>
                  <a:lnTo>
                    <a:pt x="294" y="457"/>
                  </a:lnTo>
                  <a:lnTo>
                    <a:pt x="235" y="900"/>
                  </a:lnTo>
                  <a:lnTo>
                    <a:pt x="230" y="922"/>
                  </a:lnTo>
                  <a:lnTo>
                    <a:pt x="223" y="939"/>
                  </a:lnTo>
                  <a:lnTo>
                    <a:pt x="214" y="951"/>
                  </a:lnTo>
                  <a:lnTo>
                    <a:pt x="202" y="961"/>
                  </a:lnTo>
                  <a:lnTo>
                    <a:pt x="187" y="967"/>
                  </a:lnTo>
                  <a:lnTo>
                    <a:pt x="170" y="970"/>
                  </a:lnTo>
                  <a:lnTo>
                    <a:pt x="150" y="971"/>
                  </a:lnTo>
                  <a:lnTo>
                    <a:pt x="131" y="970"/>
                  </a:lnTo>
                  <a:lnTo>
                    <a:pt x="113" y="967"/>
                  </a:lnTo>
                  <a:lnTo>
                    <a:pt x="99" y="961"/>
                  </a:lnTo>
                  <a:lnTo>
                    <a:pt x="87" y="951"/>
                  </a:lnTo>
                  <a:lnTo>
                    <a:pt x="78" y="939"/>
                  </a:lnTo>
                  <a:lnTo>
                    <a:pt x="70" y="922"/>
                  </a:lnTo>
                  <a:lnTo>
                    <a:pt x="66" y="900"/>
                  </a:lnTo>
                  <a:lnTo>
                    <a:pt x="7" y="457"/>
                  </a:lnTo>
                  <a:lnTo>
                    <a:pt x="4" y="426"/>
                  </a:lnTo>
                  <a:lnTo>
                    <a:pt x="1" y="396"/>
                  </a:lnTo>
                  <a:lnTo>
                    <a:pt x="0" y="367"/>
                  </a:lnTo>
                  <a:lnTo>
                    <a:pt x="0" y="147"/>
                  </a:lnTo>
                  <a:lnTo>
                    <a:pt x="2" y="116"/>
                  </a:lnTo>
                  <a:lnTo>
                    <a:pt x="7" y="89"/>
                  </a:lnTo>
                  <a:lnTo>
                    <a:pt x="17" y="66"/>
                  </a:lnTo>
                  <a:lnTo>
                    <a:pt x="30" y="46"/>
                  </a:lnTo>
                  <a:lnTo>
                    <a:pt x="48" y="30"/>
                  </a:lnTo>
                  <a:lnTo>
                    <a:pt x="68" y="17"/>
                  </a:lnTo>
                  <a:lnTo>
                    <a:pt x="93" y="8"/>
                  </a:lnTo>
                  <a:lnTo>
                    <a:pt x="120" y="2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reeform 50"/>
            <p:cNvSpPr>
              <a:spLocks/>
            </p:cNvSpPr>
            <p:nvPr/>
          </p:nvSpPr>
          <p:spPr bwMode="auto">
            <a:xfrm>
              <a:off x="8526463" y="2222500"/>
              <a:ext cx="71438" cy="69850"/>
            </a:xfrm>
            <a:custGeom>
              <a:avLst/>
              <a:gdLst>
                <a:gd name="T0" fmla="*/ 157 w 314"/>
                <a:gd name="T1" fmla="*/ 0 h 312"/>
                <a:gd name="T2" fmla="*/ 189 w 314"/>
                <a:gd name="T3" fmla="*/ 4 h 312"/>
                <a:gd name="T4" fmla="*/ 218 w 314"/>
                <a:gd name="T5" fmla="*/ 13 h 312"/>
                <a:gd name="T6" fmla="*/ 245 w 314"/>
                <a:gd name="T7" fmla="*/ 27 h 312"/>
                <a:gd name="T8" fmla="*/ 268 w 314"/>
                <a:gd name="T9" fmla="*/ 46 h 312"/>
                <a:gd name="T10" fmla="*/ 288 w 314"/>
                <a:gd name="T11" fmla="*/ 69 h 312"/>
                <a:gd name="T12" fmla="*/ 302 w 314"/>
                <a:gd name="T13" fmla="*/ 96 h 312"/>
                <a:gd name="T14" fmla="*/ 311 w 314"/>
                <a:gd name="T15" fmla="*/ 125 h 312"/>
                <a:gd name="T16" fmla="*/ 314 w 314"/>
                <a:gd name="T17" fmla="*/ 156 h 312"/>
                <a:gd name="T18" fmla="*/ 311 w 314"/>
                <a:gd name="T19" fmla="*/ 187 h 312"/>
                <a:gd name="T20" fmla="*/ 302 w 314"/>
                <a:gd name="T21" fmla="*/ 217 h 312"/>
                <a:gd name="T22" fmla="*/ 288 w 314"/>
                <a:gd name="T23" fmla="*/ 243 h 312"/>
                <a:gd name="T24" fmla="*/ 268 w 314"/>
                <a:gd name="T25" fmla="*/ 266 h 312"/>
                <a:gd name="T26" fmla="*/ 245 w 314"/>
                <a:gd name="T27" fmla="*/ 285 h 312"/>
                <a:gd name="T28" fmla="*/ 218 w 314"/>
                <a:gd name="T29" fmla="*/ 299 h 312"/>
                <a:gd name="T30" fmla="*/ 189 w 314"/>
                <a:gd name="T31" fmla="*/ 308 h 312"/>
                <a:gd name="T32" fmla="*/ 157 w 314"/>
                <a:gd name="T33" fmla="*/ 312 h 312"/>
                <a:gd name="T34" fmla="*/ 126 w 314"/>
                <a:gd name="T35" fmla="*/ 308 h 312"/>
                <a:gd name="T36" fmla="*/ 97 w 314"/>
                <a:gd name="T37" fmla="*/ 299 h 312"/>
                <a:gd name="T38" fmla="*/ 70 w 314"/>
                <a:gd name="T39" fmla="*/ 285 h 312"/>
                <a:gd name="T40" fmla="*/ 47 w 314"/>
                <a:gd name="T41" fmla="*/ 266 h 312"/>
                <a:gd name="T42" fmla="*/ 27 w 314"/>
                <a:gd name="T43" fmla="*/ 243 h 312"/>
                <a:gd name="T44" fmla="*/ 13 w 314"/>
                <a:gd name="T45" fmla="*/ 217 h 312"/>
                <a:gd name="T46" fmla="*/ 3 w 314"/>
                <a:gd name="T47" fmla="*/ 187 h 312"/>
                <a:gd name="T48" fmla="*/ 0 w 314"/>
                <a:gd name="T49" fmla="*/ 156 h 312"/>
                <a:gd name="T50" fmla="*/ 3 w 314"/>
                <a:gd name="T51" fmla="*/ 125 h 312"/>
                <a:gd name="T52" fmla="*/ 13 w 314"/>
                <a:gd name="T53" fmla="*/ 96 h 312"/>
                <a:gd name="T54" fmla="*/ 27 w 314"/>
                <a:gd name="T55" fmla="*/ 69 h 312"/>
                <a:gd name="T56" fmla="*/ 47 w 314"/>
                <a:gd name="T57" fmla="*/ 46 h 312"/>
                <a:gd name="T58" fmla="*/ 70 w 314"/>
                <a:gd name="T59" fmla="*/ 27 h 312"/>
                <a:gd name="T60" fmla="*/ 97 w 314"/>
                <a:gd name="T61" fmla="*/ 13 h 312"/>
                <a:gd name="T62" fmla="*/ 126 w 314"/>
                <a:gd name="T63" fmla="*/ 4 h 312"/>
                <a:gd name="T64" fmla="*/ 157 w 314"/>
                <a:gd name="T6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4" h="312">
                  <a:moveTo>
                    <a:pt x="157" y="0"/>
                  </a:moveTo>
                  <a:lnTo>
                    <a:pt x="189" y="4"/>
                  </a:lnTo>
                  <a:lnTo>
                    <a:pt x="218" y="13"/>
                  </a:lnTo>
                  <a:lnTo>
                    <a:pt x="245" y="27"/>
                  </a:lnTo>
                  <a:lnTo>
                    <a:pt x="268" y="46"/>
                  </a:lnTo>
                  <a:lnTo>
                    <a:pt x="288" y="69"/>
                  </a:lnTo>
                  <a:lnTo>
                    <a:pt x="302" y="96"/>
                  </a:lnTo>
                  <a:lnTo>
                    <a:pt x="311" y="125"/>
                  </a:lnTo>
                  <a:lnTo>
                    <a:pt x="314" y="156"/>
                  </a:lnTo>
                  <a:lnTo>
                    <a:pt x="311" y="187"/>
                  </a:lnTo>
                  <a:lnTo>
                    <a:pt x="302" y="217"/>
                  </a:lnTo>
                  <a:lnTo>
                    <a:pt x="288" y="243"/>
                  </a:lnTo>
                  <a:lnTo>
                    <a:pt x="268" y="266"/>
                  </a:lnTo>
                  <a:lnTo>
                    <a:pt x="245" y="285"/>
                  </a:lnTo>
                  <a:lnTo>
                    <a:pt x="218" y="299"/>
                  </a:lnTo>
                  <a:lnTo>
                    <a:pt x="189" y="308"/>
                  </a:lnTo>
                  <a:lnTo>
                    <a:pt x="157" y="312"/>
                  </a:lnTo>
                  <a:lnTo>
                    <a:pt x="126" y="308"/>
                  </a:lnTo>
                  <a:lnTo>
                    <a:pt x="97" y="299"/>
                  </a:lnTo>
                  <a:lnTo>
                    <a:pt x="70" y="285"/>
                  </a:lnTo>
                  <a:lnTo>
                    <a:pt x="47" y="266"/>
                  </a:lnTo>
                  <a:lnTo>
                    <a:pt x="27" y="243"/>
                  </a:lnTo>
                  <a:lnTo>
                    <a:pt x="13" y="217"/>
                  </a:lnTo>
                  <a:lnTo>
                    <a:pt x="3" y="187"/>
                  </a:lnTo>
                  <a:lnTo>
                    <a:pt x="0" y="156"/>
                  </a:lnTo>
                  <a:lnTo>
                    <a:pt x="3" y="125"/>
                  </a:lnTo>
                  <a:lnTo>
                    <a:pt x="13" y="96"/>
                  </a:lnTo>
                  <a:lnTo>
                    <a:pt x="27" y="69"/>
                  </a:lnTo>
                  <a:lnTo>
                    <a:pt x="47" y="46"/>
                  </a:lnTo>
                  <a:lnTo>
                    <a:pt x="70" y="27"/>
                  </a:lnTo>
                  <a:lnTo>
                    <a:pt x="97" y="13"/>
                  </a:lnTo>
                  <a:lnTo>
                    <a:pt x="126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6971159" y="3437747"/>
            <a:ext cx="489820" cy="486921"/>
            <a:chOff x="8304213" y="3406775"/>
            <a:chExt cx="536575" cy="533400"/>
          </a:xfrm>
          <a:solidFill>
            <a:schemeClr val="bg1"/>
          </a:solidFill>
        </p:grpSpPr>
        <p:sp>
          <p:nvSpPr>
            <p:cNvPr id="105" name="Freeform 55"/>
            <p:cNvSpPr>
              <a:spLocks/>
            </p:cNvSpPr>
            <p:nvPr/>
          </p:nvSpPr>
          <p:spPr bwMode="auto">
            <a:xfrm>
              <a:off x="8396288" y="3500438"/>
              <a:ext cx="231775" cy="49213"/>
            </a:xfrm>
            <a:custGeom>
              <a:avLst/>
              <a:gdLst>
                <a:gd name="T0" fmla="*/ 153 w 1460"/>
                <a:gd name="T1" fmla="*/ 0 h 306"/>
                <a:gd name="T2" fmla="*/ 1307 w 1460"/>
                <a:gd name="T3" fmla="*/ 0 h 306"/>
                <a:gd name="T4" fmla="*/ 1338 w 1460"/>
                <a:gd name="T5" fmla="*/ 3 h 306"/>
                <a:gd name="T6" fmla="*/ 1366 w 1460"/>
                <a:gd name="T7" fmla="*/ 12 h 306"/>
                <a:gd name="T8" fmla="*/ 1393 w 1460"/>
                <a:gd name="T9" fmla="*/ 26 h 306"/>
                <a:gd name="T10" fmla="*/ 1415 w 1460"/>
                <a:gd name="T11" fmla="*/ 45 h 306"/>
                <a:gd name="T12" fmla="*/ 1435 w 1460"/>
                <a:gd name="T13" fmla="*/ 67 h 306"/>
                <a:gd name="T14" fmla="*/ 1448 w 1460"/>
                <a:gd name="T15" fmla="*/ 94 h 306"/>
                <a:gd name="T16" fmla="*/ 1457 w 1460"/>
                <a:gd name="T17" fmla="*/ 122 h 306"/>
                <a:gd name="T18" fmla="*/ 1460 w 1460"/>
                <a:gd name="T19" fmla="*/ 153 h 306"/>
                <a:gd name="T20" fmla="*/ 1457 w 1460"/>
                <a:gd name="T21" fmla="*/ 184 h 306"/>
                <a:gd name="T22" fmla="*/ 1448 w 1460"/>
                <a:gd name="T23" fmla="*/ 212 h 306"/>
                <a:gd name="T24" fmla="*/ 1435 w 1460"/>
                <a:gd name="T25" fmla="*/ 239 h 306"/>
                <a:gd name="T26" fmla="*/ 1415 w 1460"/>
                <a:gd name="T27" fmla="*/ 261 h 306"/>
                <a:gd name="T28" fmla="*/ 1393 w 1460"/>
                <a:gd name="T29" fmla="*/ 280 h 306"/>
                <a:gd name="T30" fmla="*/ 1366 w 1460"/>
                <a:gd name="T31" fmla="*/ 294 h 306"/>
                <a:gd name="T32" fmla="*/ 1338 w 1460"/>
                <a:gd name="T33" fmla="*/ 303 h 306"/>
                <a:gd name="T34" fmla="*/ 1307 w 1460"/>
                <a:gd name="T35" fmla="*/ 306 h 306"/>
                <a:gd name="T36" fmla="*/ 153 w 1460"/>
                <a:gd name="T37" fmla="*/ 306 h 306"/>
                <a:gd name="T38" fmla="*/ 122 w 1460"/>
                <a:gd name="T39" fmla="*/ 303 h 306"/>
                <a:gd name="T40" fmla="*/ 93 w 1460"/>
                <a:gd name="T41" fmla="*/ 294 h 306"/>
                <a:gd name="T42" fmla="*/ 67 w 1460"/>
                <a:gd name="T43" fmla="*/ 280 h 306"/>
                <a:gd name="T44" fmla="*/ 44 w 1460"/>
                <a:gd name="T45" fmla="*/ 261 h 306"/>
                <a:gd name="T46" fmla="*/ 25 w 1460"/>
                <a:gd name="T47" fmla="*/ 239 h 306"/>
                <a:gd name="T48" fmla="*/ 11 w 1460"/>
                <a:gd name="T49" fmla="*/ 212 h 306"/>
                <a:gd name="T50" fmla="*/ 3 w 1460"/>
                <a:gd name="T51" fmla="*/ 184 h 306"/>
                <a:gd name="T52" fmla="*/ 0 w 1460"/>
                <a:gd name="T53" fmla="*/ 153 h 306"/>
                <a:gd name="T54" fmla="*/ 3 w 1460"/>
                <a:gd name="T55" fmla="*/ 122 h 306"/>
                <a:gd name="T56" fmla="*/ 11 w 1460"/>
                <a:gd name="T57" fmla="*/ 94 h 306"/>
                <a:gd name="T58" fmla="*/ 25 w 1460"/>
                <a:gd name="T59" fmla="*/ 67 h 306"/>
                <a:gd name="T60" fmla="*/ 44 w 1460"/>
                <a:gd name="T61" fmla="*/ 45 h 306"/>
                <a:gd name="T62" fmla="*/ 67 w 1460"/>
                <a:gd name="T63" fmla="*/ 26 h 306"/>
                <a:gd name="T64" fmla="*/ 93 w 1460"/>
                <a:gd name="T65" fmla="*/ 12 h 306"/>
                <a:gd name="T66" fmla="*/ 122 w 1460"/>
                <a:gd name="T67" fmla="*/ 3 h 306"/>
                <a:gd name="T68" fmla="*/ 153 w 1460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0" h="306">
                  <a:moveTo>
                    <a:pt x="153" y="0"/>
                  </a:moveTo>
                  <a:lnTo>
                    <a:pt x="1307" y="0"/>
                  </a:lnTo>
                  <a:lnTo>
                    <a:pt x="1338" y="3"/>
                  </a:lnTo>
                  <a:lnTo>
                    <a:pt x="1366" y="12"/>
                  </a:lnTo>
                  <a:lnTo>
                    <a:pt x="1393" y="26"/>
                  </a:lnTo>
                  <a:lnTo>
                    <a:pt x="1415" y="45"/>
                  </a:lnTo>
                  <a:lnTo>
                    <a:pt x="1435" y="67"/>
                  </a:lnTo>
                  <a:lnTo>
                    <a:pt x="1448" y="94"/>
                  </a:lnTo>
                  <a:lnTo>
                    <a:pt x="1457" y="122"/>
                  </a:lnTo>
                  <a:lnTo>
                    <a:pt x="1460" y="153"/>
                  </a:lnTo>
                  <a:lnTo>
                    <a:pt x="1457" y="184"/>
                  </a:lnTo>
                  <a:lnTo>
                    <a:pt x="1448" y="212"/>
                  </a:lnTo>
                  <a:lnTo>
                    <a:pt x="1435" y="239"/>
                  </a:lnTo>
                  <a:lnTo>
                    <a:pt x="1415" y="261"/>
                  </a:lnTo>
                  <a:lnTo>
                    <a:pt x="1393" y="280"/>
                  </a:lnTo>
                  <a:lnTo>
                    <a:pt x="1366" y="294"/>
                  </a:lnTo>
                  <a:lnTo>
                    <a:pt x="1338" y="303"/>
                  </a:lnTo>
                  <a:lnTo>
                    <a:pt x="1307" y="306"/>
                  </a:lnTo>
                  <a:lnTo>
                    <a:pt x="153" y="306"/>
                  </a:lnTo>
                  <a:lnTo>
                    <a:pt x="122" y="303"/>
                  </a:lnTo>
                  <a:lnTo>
                    <a:pt x="93" y="294"/>
                  </a:lnTo>
                  <a:lnTo>
                    <a:pt x="67" y="280"/>
                  </a:lnTo>
                  <a:lnTo>
                    <a:pt x="44" y="261"/>
                  </a:lnTo>
                  <a:lnTo>
                    <a:pt x="25" y="239"/>
                  </a:lnTo>
                  <a:lnTo>
                    <a:pt x="11" y="212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4"/>
                  </a:lnTo>
                  <a:lnTo>
                    <a:pt x="25" y="67"/>
                  </a:lnTo>
                  <a:lnTo>
                    <a:pt x="44" y="45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56"/>
            <p:cNvSpPr>
              <a:spLocks/>
            </p:cNvSpPr>
            <p:nvPr/>
          </p:nvSpPr>
          <p:spPr bwMode="auto">
            <a:xfrm>
              <a:off x="8396288" y="3592513"/>
              <a:ext cx="231775" cy="47625"/>
            </a:xfrm>
            <a:custGeom>
              <a:avLst/>
              <a:gdLst>
                <a:gd name="T0" fmla="*/ 153 w 1460"/>
                <a:gd name="T1" fmla="*/ 0 h 306"/>
                <a:gd name="T2" fmla="*/ 1307 w 1460"/>
                <a:gd name="T3" fmla="*/ 0 h 306"/>
                <a:gd name="T4" fmla="*/ 1338 w 1460"/>
                <a:gd name="T5" fmla="*/ 3 h 306"/>
                <a:gd name="T6" fmla="*/ 1366 w 1460"/>
                <a:gd name="T7" fmla="*/ 12 h 306"/>
                <a:gd name="T8" fmla="*/ 1393 w 1460"/>
                <a:gd name="T9" fmla="*/ 26 h 306"/>
                <a:gd name="T10" fmla="*/ 1415 w 1460"/>
                <a:gd name="T11" fmla="*/ 45 h 306"/>
                <a:gd name="T12" fmla="*/ 1435 w 1460"/>
                <a:gd name="T13" fmla="*/ 67 h 306"/>
                <a:gd name="T14" fmla="*/ 1448 w 1460"/>
                <a:gd name="T15" fmla="*/ 94 h 306"/>
                <a:gd name="T16" fmla="*/ 1457 w 1460"/>
                <a:gd name="T17" fmla="*/ 122 h 306"/>
                <a:gd name="T18" fmla="*/ 1460 w 1460"/>
                <a:gd name="T19" fmla="*/ 153 h 306"/>
                <a:gd name="T20" fmla="*/ 1457 w 1460"/>
                <a:gd name="T21" fmla="*/ 184 h 306"/>
                <a:gd name="T22" fmla="*/ 1448 w 1460"/>
                <a:gd name="T23" fmla="*/ 213 h 306"/>
                <a:gd name="T24" fmla="*/ 1435 w 1460"/>
                <a:gd name="T25" fmla="*/ 239 h 306"/>
                <a:gd name="T26" fmla="*/ 1415 w 1460"/>
                <a:gd name="T27" fmla="*/ 262 h 306"/>
                <a:gd name="T28" fmla="*/ 1393 w 1460"/>
                <a:gd name="T29" fmla="*/ 280 h 306"/>
                <a:gd name="T30" fmla="*/ 1366 w 1460"/>
                <a:gd name="T31" fmla="*/ 295 h 306"/>
                <a:gd name="T32" fmla="*/ 1338 w 1460"/>
                <a:gd name="T33" fmla="*/ 303 h 306"/>
                <a:gd name="T34" fmla="*/ 1307 w 1460"/>
                <a:gd name="T35" fmla="*/ 306 h 306"/>
                <a:gd name="T36" fmla="*/ 153 w 1460"/>
                <a:gd name="T37" fmla="*/ 306 h 306"/>
                <a:gd name="T38" fmla="*/ 122 w 1460"/>
                <a:gd name="T39" fmla="*/ 303 h 306"/>
                <a:gd name="T40" fmla="*/ 93 w 1460"/>
                <a:gd name="T41" fmla="*/ 295 h 306"/>
                <a:gd name="T42" fmla="*/ 67 w 1460"/>
                <a:gd name="T43" fmla="*/ 280 h 306"/>
                <a:gd name="T44" fmla="*/ 44 w 1460"/>
                <a:gd name="T45" fmla="*/ 262 h 306"/>
                <a:gd name="T46" fmla="*/ 25 w 1460"/>
                <a:gd name="T47" fmla="*/ 239 h 306"/>
                <a:gd name="T48" fmla="*/ 11 w 1460"/>
                <a:gd name="T49" fmla="*/ 213 h 306"/>
                <a:gd name="T50" fmla="*/ 3 w 1460"/>
                <a:gd name="T51" fmla="*/ 184 h 306"/>
                <a:gd name="T52" fmla="*/ 0 w 1460"/>
                <a:gd name="T53" fmla="*/ 153 h 306"/>
                <a:gd name="T54" fmla="*/ 3 w 1460"/>
                <a:gd name="T55" fmla="*/ 122 h 306"/>
                <a:gd name="T56" fmla="*/ 11 w 1460"/>
                <a:gd name="T57" fmla="*/ 94 h 306"/>
                <a:gd name="T58" fmla="*/ 25 w 1460"/>
                <a:gd name="T59" fmla="*/ 67 h 306"/>
                <a:gd name="T60" fmla="*/ 44 w 1460"/>
                <a:gd name="T61" fmla="*/ 45 h 306"/>
                <a:gd name="T62" fmla="*/ 67 w 1460"/>
                <a:gd name="T63" fmla="*/ 26 h 306"/>
                <a:gd name="T64" fmla="*/ 93 w 1460"/>
                <a:gd name="T65" fmla="*/ 12 h 306"/>
                <a:gd name="T66" fmla="*/ 122 w 1460"/>
                <a:gd name="T67" fmla="*/ 3 h 306"/>
                <a:gd name="T68" fmla="*/ 153 w 1460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0" h="306">
                  <a:moveTo>
                    <a:pt x="153" y="0"/>
                  </a:moveTo>
                  <a:lnTo>
                    <a:pt x="1307" y="0"/>
                  </a:lnTo>
                  <a:lnTo>
                    <a:pt x="1338" y="3"/>
                  </a:lnTo>
                  <a:lnTo>
                    <a:pt x="1366" y="12"/>
                  </a:lnTo>
                  <a:lnTo>
                    <a:pt x="1393" y="26"/>
                  </a:lnTo>
                  <a:lnTo>
                    <a:pt x="1415" y="45"/>
                  </a:lnTo>
                  <a:lnTo>
                    <a:pt x="1435" y="67"/>
                  </a:lnTo>
                  <a:lnTo>
                    <a:pt x="1448" y="94"/>
                  </a:lnTo>
                  <a:lnTo>
                    <a:pt x="1457" y="122"/>
                  </a:lnTo>
                  <a:lnTo>
                    <a:pt x="1460" y="153"/>
                  </a:lnTo>
                  <a:lnTo>
                    <a:pt x="1457" y="184"/>
                  </a:lnTo>
                  <a:lnTo>
                    <a:pt x="1448" y="213"/>
                  </a:lnTo>
                  <a:lnTo>
                    <a:pt x="1435" y="239"/>
                  </a:lnTo>
                  <a:lnTo>
                    <a:pt x="1415" y="262"/>
                  </a:lnTo>
                  <a:lnTo>
                    <a:pt x="1393" y="280"/>
                  </a:lnTo>
                  <a:lnTo>
                    <a:pt x="1366" y="295"/>
                  </a:lnTo>
                  <a:lnTo>
                    <a:pt x="1338" y="303"/>
                  </a:lnTo>
                  <a:lnTo>
                    <a:pt x="1307" y="306"/>
                  </a:lnTo>
                  <a:lnTo>
                    <a:pt x="153" y="306"/>
                  </a:lnTo>
                  <a:lnTo>
                    <a:pt x="122" y="303"/>
                  </a:lnTo>
                  <a:lnTo>
                    <a:pt x="93" y="295"/>
                  </a:lnTo>
                  <a:lnTo>
                    <a:pt x="67" y="280"/>
                  </a:lnTo>
                  <a:lnTo>
                    <a:pt x="44" y="262"/>
                  </a:lnTo>
                  <a:lnTo>
                    <a:pt x="25" y="239"/>
                  </a:lnTo>
                  <a:lnTo>
                    <a:pt x="11" y="213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4"/>
                  </a:lnTo>
                  <a:lnTo>
                    <a:pt x="25" y="67"/>
                  </a:lnTo>
                  <a:lnTo>
                    <a:pt x="44" y="45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57"/>
            <p:cNvSpPr>
              <a:spLocks/>
            </p:cNvSpPr>
            <p:nvPr/>
          </p:nvSpPr>
          <p:spPr bwMode="auto">
            <a:xfrm>
              <a:off x="8396288" y="3683000"/>
              <a:ext cx="139700" cy="49213"/>
            </a:xfrm>
            <a:custGeom>
              <a:avLst/>
              <a:gdLst>
                <a:gd name="T0" fmla="*/ 153 w 884"/>
                <a:gd name="T1" fmla="*/ 0 h 306"/>
                <a:gd name="T2" fmla="*/ 730 w 884"/>
                <a:gd name="T3" fmla="*/ 0 h 306"/>
                <a:gd name="T4" fmla="*/ 761 w 884"/>
                <a:gd name="T5" fmla="*/ 3 h 306"/>
                <a:gd name="T6" fmla="*/ 790 w 884"/>
                <a:gd name="T7" fmla="*/ 12 h 306"/>
                <a:gd name="T8" fmla="*/ 817 w 884"/>
                <a:gd name="T9" fmla="*/ 26 h 306"/>
                <a:gd name="T10" fmla="*/ 839 w 884"/>
                <a:gd name="T11" fmla="*/ 44 h 306"/>
                <a:gd name="T12" fmla="*/ 858 w 884"/>
                <a:gd name="T13" fmla="*/ 68 h 306"/>
                <a:gd name="T14" fmla="*/ 872 w 884"/>
                <a:gd name="T15" fmla="*/ 93 h 306"/>
                <a:gd name="T16" fmla="*/ 880 w 884"/>
                <a:gd name="T17" fmla="*/ 122 h 306"/>
                <a:gd name="T18" fmla="*/ 884 w 884"/>
                <a:gd name="T19" fmla="*/ 153 h 306"/>
                <a:gd name="T20" fmla="*/ 880 w 884"/>
                <a:gd name="T21" fmla="*/ 184 h 306"/>
                <a:gd name="T22" fmla="*/ 872 w 884"/>
                <a:gd name="T23" fmla="*/ 213 h 306"/>
                <a:gd name="T24" fmla="*/ 858 w 884"/>
                <a:gd name="T25" fmla="*/ 238 h 306"/>
                <a:gd name="T26" fmla="*/ 839 w 884"/>
                <a:gd name="T27" fmla="*/ 261 h 306"/>
                <a:gd name="T28" fmla="*/ 817 w 884"/>
                <a:gd name="T29" fmla="*/ 279 h 306"/>
                <a:gd name="T30" fmla="*/ 790 w 884"/>
                <a:gd name="T31" fmla="*/ 294 h 306"/>
                <a:gd name="T32" fmla="*/ 761 w 884"/>
                <a:gd name="T33" fmla="*/ 302 h 306"/>
                <a:gd name="T34" fmla="*/ 730 w 884"/>
                <a:gd name="T35" fmla="*/ 306 h 306"/>
                <a:gd name="T36" fmla="*/ 153 w 884"/>
                <a:gd name="T37" fmla="*/ 306 h 306"/>
                <a:gd name="T38" fmla="*/ 122 w 884"/>
                <a:gd name="T39" fmla="*/ 302 h 306"/>
                <a:gd name="T40" fmla="*/ 93 w 884"/>
                <a:gd name="T41" fmla="*/ 294 h 306"/>
                <a:gd name="T42" fmla="*/ 67 w 884"/>
                <a:gd name="T43" fmla="*/ 279 h 306"/>
                <a:gd name="T44" fmla="*/ 44 w 884"/>
                <a:gd name="T45" fmla="*/ 261 h 306"/>
                <a:gd name="T46" fmla="*/ 25 w 884"/>
                <a:gd name="T47" fmla="*/ 238 h 306"/>
                <a:gd name="T48" fmla="*/ 11 w 884"/>
                <a:gd name="T49" fmla="*/ 213 h 306"/>
                <a:gd name="T50" fmla="*/ 3 w 884"/>
                <a:gd name="T51" fmla="*/ 184 h 306"/>
                <a:gd name="T52" fmla="*/ 0 w 884"/>
                <a:gd name="T53" fmla="*/ 153 h 306"/>
                <a:gd name="T54" fmla="*/ 3 w 884"/>
                <a:gd name="T55" fmla="*/ 122 h 306"/>
                <a:gd name="T56" fmla="*/ 11 w 884"/>
                <a:gd name="T57" fmla="*/ 93 h 306"/>
                <a:gd name="T58" fmla="*/ 25 w 884"/>
                <a:gd name="T59" fmla="*/ 68 h 306"/>
                <a:gd name="T60" fmla="*/ 44 w 884"/>
                <a:gd name="T61" fmla="*/ 44 h 306"/>
                <a:gd name="T62" fmla="*/ 67 w 884"/>
                <a:gd name="T63" fmla="*/ 26 h 306"/>
                <a:gd name="T64" fmla="*/ 93 w 884"/>
                <a:gd name="T65" fmla="*/ 12 h 306"/>
                <a:gd name="T66" fmla="*/ 122 w 884"/>
                <a:gd name="T67" fmla="*/ 3 h 306"/>
                <a:gd name="T68" fmla="*/ 153 w 884"/>
                <a:gd name="T6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84" h="306">
                  <a:moveTo>
                    <a:pt x="153" y="0"/>
                  </a:moveTo>
                  <a:lnTo>
                    <a:pt x="730" y="0"/>
                  </a:lnTo>
                  <a:lnTo>
                    <a:pt x="761" y="3"/>
                  </a:lnTo>
                  <a:lnTo>
                    <a:pt x="790" y="12"/>
                  </a:lnTo>
                  <a:lnTo>
                    <a:pt x="817" y="26"/>
                  </a:lnTo>
                  <a:lnTo>
                    <a:pt x="839" y="44"/>
                  </a:lnTo>
                  <a:lnTo>
                    <a:pt x="858" y="68"/>
                  </a:lnTo>
                  <a:lnTo>
                    <a:pt x="872" y="93"/>
                  </a:lnTo>
                  <a:lnTo>
                    <a:pt x="880" y="122"/>
                  </a:lnTo>
                  <a:lnTo>
                    <a:pt x="884" y="153"/>
                  </a:lnTo>
                  <a:lnTo>
                    <a:pt x="880" y="184"/>
                  </a:lnTo>
                  <a:lnTo>
                    <a:pt x="872" y="213"/>
                  </a:lnTo>
                  <a:lnTo>
                    <a:pt x="858" y="238"/>
                  </a:lnTo>
                  <a:lnTo>
                    <a:pt x="839" y="261"/>
                  </a:lnTo>
                  <a:lnTo>
                    <a:pt x="817" y="279"/>
                  </a:lnTo>
                  <a:lnTo>
                    <a:pt x="790" y="294"/>
                  </a:lnTo>
                  <a:lnTo>
                    <a:pt x="761" y="302"/>
                  </a:lnTo>
                  <a:lnTo>
                    <a:pt x="730" y="306"/>
                  </a:lnTo>
                  <a:lnTo>
                    <a:pt x="153" y="306"/>
                  </a:lnTo>
                  <a:lnTo>
                    <a:pt x="122" y="302"/>
                  </a:lnTo>
                  <a:lnTo>
                    <a:pt x="93" y="294"/>
                  </a:lnTo>
                  <a:lnTo>
                    <a:pt x="67" y="279"/>
                  </a:lnTo>
                  <a:lnTo>
                    <a:pt x="44" y="261"/>
                  </a:lnTo>
                  <a:lnTo>
                    <a:pt x="25" y="238"/>
                  </a:lnTo>
                  <a:lnTo>
                    <a:pt x="11" y="213"/>
                  </a:lnTo>
                  <a:lnTo>
                    <a:pt x="3" y="184"/>
                  </a:lnTo>
                  <a:lnTo>
                    <a:pt x="0" y="153"/>
                  </a:lnTo>
                  <a:lnTo>
                    <a:pt x="3" y="122"/>
                  </a:lnTo>
                  <a:lnTo>
                    <a:pt x="11" y="93"/>
                  </a:lnTo>
                  <a:lnTo>
                    <a:pt x="25" y="68"/>
                  </a:lnTo>
                  <a:lnTo>
                    <a:pt x="44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58"/>
            <p:cNvSpPr>
              <a:spLocks/>
            </p:cNvSpPr>
            <p:nvPr/>
          </p:nvSpPr>
          <p:spPr bwMode="auto">
            <a:xfrm>
              <a:off x="8304213" y="3406775"/>
              <a:ext cx="414338" cy="533400"/>
            </a:xfrm>
            <a:custGeom>
              <a:avLst/>
              <a:gdLst>
                <a:gd name="T0" fmla="*/ 154 w 2616"/>
                <a:gd name="T1" fmla="*/ 0 h 3365"/>
                <a:gd name="T2" fmla="*/ 2461 w 2616"/>
                <a:gd name="T3" fmla="*/ 0 h 3365"/>
                <a:gd name="T4" fmla="*/ 2492 w 2616"/>
                <a:gd name="T5" fmla="*/ 3 h 3365"/>
                <a:gd name="T6" fmla="*/ 2521 w 2616"/>
                <a:gd name="T7" fmla="*/ 12 h 3365"/>
                <a:gd name="T8" fmla="*/ 2548 w 2616"/>
                <a:gd name="T9" fmla="*/ 26 h 3365"/>
                <a:gd name="T10" fmla="*/ 2570 w 2616"/>
                <a:gd name="T11" fmla="*/ 44 h 3365"/>
                <a:gd name="T12" fmla="*/ 2589 w 2616"/>
                <a:gd name="T13" fmla="*/ 68 h 3365"/>
                <a:gd name="T14" fmla="*/ 2603 w 2616"/>
                <a:gd name="T15" fmla="*/ 93 h 3365"/>
                <a:gd name="T16" fmla="*/ 2613 w 2616"/>
                <a:gd name="T17" fmla="*/ 122 h 3365"/>
                <a:gd name="T18" fmla="*/ 2616 w 2616"/>
                <a:gd name="T19" fmla="*/ 152 h 3365"/>
                <a:gd name="T20" fmla="*/ 2616 w 2616"/>
                <a:gd name="T21" fmla="*/ 380 h 3365"/>
                <a:gd name="T22" fmla="*/ 2308 w 2616"/>
                <a:gd name="T23" fmla="*/ 911 h 3365"/>
                <a:gd name="T24" fmla="*/ 2308 w 2616"/>
                <a:gd name="T25" fmla="*/ 306 h 3365"/>
                <a:gd name="T26" fmla="*/ 308 w 2616"/>
                <a:gd name="T27" fmla="*/ 306 h 3365"/>
                <a:gd name="T28" fmla="*/ 308 w 2616"/>
                <a:gd name="T29" fmla="*/ 3058 h 3365"/>
                <a:gd name="T30" fmla="*/ 2308 w 2616"/>
                <a:gd name="T31" fmla="*/ 3058 h 3365"/>
                <a:gd name="T32" fmla="*/ 2308 w 2616"/>
                <a:gd name="T33" fmla="*/ 2678 h 3365"/>
                <a:gd name="T34" fmla="*/ 2469 w 2616"/>
                <a:gd name="T35" fmla="*/ 2572 h 3365"/>
                <a:gd name="T36" fmla="*/ 2498 w 2616"/>
                <a:gd name="T37" fmla="*/ 2550 h 3365"/>
                <a:gd name="T38" fmla="*/ 2522 w 2616"/>
                <a:gd name="T39" fmla="*/ 2524 h 3365"/>
                <a:gd name="T40" fmla="*/ 2542 w 2616"/>
                <a:gd name="T41" fmla="*/ 2495 h 3365"/>
                <a:gd name="T42" fmla="*/ 2616 w 2616"/>
                <a:gd name="T43" fmla="*/ 2369 h 3365"/>
                <a:gd name="T44" fmla="*/ 2616 w 2616"/>
                <a:gd name="T45" fmla="*/ 3212 h 3365"/>
                <a:gd name="T46" fmla="*/ 2613 w 2616"/>
                <a:gd name="T47" fmla="*/ 3242 h 3365"/>
                <a:gd name="T48" fmla="*/ 2603 w 2616"/>
                <a:gd name="T49" fmla="*/ 3271 h 3365"/>
                <a:gd name="T50" fmla="*/ 2589 w 2616"/>
                <a:gd name="T51" fmla="*/ 3297 h 3365"/>
                <a:gd name="T52" fmla="*/ 2570 w 2616"/>
                <a:gd name="T53" fmla="*/ 3320 h 3365"/>
                <a:gd name="T54" fmla="*/ 2548 w 2616"/>
                <a:gd name="T55" fmla="*/ 3339 h 3365"/>
                <a:gd name="T56" fmla="*/ 2521 w 2616"/>
                <a:gd name="T57" fmla="*/ 3352 h 3365"/>
                <a:gd name="T58" fmla="*/ 2492 w 2616"/>
                <a:gd name="T59" fmla="*/ 3362 h 3365"/>
                <a:gd name="T60" fmla="*/ 2461 w 2616"/>
                <a:gd name="T61" fmla="*/ 3365 h 3365"/>
                <a:gd name="T62" fmla="*/ 154 w 2616"/>
                <a:gd name="T63" fmla="*/ 3365 h 3365"/>
                <a:gd name="T64" fmla="*/ 123 w 2616"/>
                <a:gd name="T65" fmla="*/ 3362 h 3365"/>
                <a:gd name="T66" fmla="*/ 95 w 2616"/>
                <a:gd name="T67" fmla="*/ 3352 h 3365"/>
                <a:gd name="T68" fmla="*/ 68 w 2616"/>
                <a:gd name="T69" fmla="*/ 3339 h 3365"/>
                <a:gd name="T70" fmla="*/ 46 w 2616"/>
                <a:gd name="T71" fmla="*/ 3320 h 3365"/>
                <a:gd name="T72" fmla="*/ 27 w 2616"/>
                <a:gd name="T73" fmla="*/ 3297 h 3365"/>
                <a:gd name="T74" fmla="*/ 13 w 2616"/>
                <a:gd name="T75" fmla="*/ 3271 h 3365"/>
                <a:gd name="T76" fmla="*/ 3 w 2616"/>
                <a:gd name="T77" fmla="*/ 3242 h 3365"/>
                <a:gd name="T78" fmla="*/ 0 w 2616"/>
                <a:gd name="T79" fmla="*/ 3212 h 3365"/>
                <a:gd name="T80" fmla="*/ 0 w 2616"/>
                <a:gd name="T81" fmla="*/ 152 h 3365"/>
                <a:gd name="T82" fmla="*/ 3 w 2616"/>
                <a:gd name="T83" fmla="*/ 122 h 3365"/>
                <a:gd name="T84" fmla="*/ 13 w 2616"/>
                <a:gd name="T85" fmla="*/ 93 h 3365"/>
                <a:gd name="T86" fmla="*/ 27 w 2616"/>
                <a:gd name="T87" fmla="*/ 68 h 3365"/>
                <a:gd name="T88" fmla="*/ 46 w 2616"/>
                <a:gd name="T89" fmla="*/ 44 h 3365"/>
                <a:gd name="T90" fmla="*/ 68 w 2616"/>
                <a:gd name="T91" fmla="*/ 26 h 3365"/>
                <a:gd name="T92" fmla="*/ 95 w 2616"/>
                <a:gd name="T93" fmla="*/ 12 h 3365"/>
                <a:gd name="T94" fmla="*/ 123 w 2616"/>
                <a:gd name="T95" fmla="*/ 3 h 3365"/>
                <a:gd name="T96" fmla="*/ 154 w 2616"/>
                <a:gd name="T97" fmla="*/ 0 h 3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16" h="3365">
                  <a:moveTo>
                    <a:pt x="154" y="0"/>
                  </a:moveTo>
                  <a:lnTo>
                    <a:pt x="2461" y="0"/>
                  </a:lnTo>
                  <a:lnTo>
                    <a:pt x="2492" y="3"/>
                  </a:lnTo>
                  <a:lnTo>
                    <a:pt x="2521" y="12"/>
                  </a:lnTo>
                  <a:lnTo>
                    <a:pt x="2548" y="26"/>
                  </a:lnTo>
                  <a:lnTo>
                    <a:pt x="2570" y="44"/>
                  </a:lnTo>
                  <a:lnTo>
                    <a:pt x="2589" y="68"/>
                  </a:lnTo>
                  <a:lnTo>
                    <a:pt x="2603" y="93"/>
                  </a:lnTo>
                  <a:lnTo>
                    <a:pt x="2613" y="122"/>
                  </a:lnTo>
                  <a:lnTo>
                    <a:pt x="2616" y="152"/>
                  </a:lnTo>
                  <a:lnTo>
                    <a:pt x="2616" y="380"/>
                  </a:lnTo>
                  <a:lnTo>
                    <a:pt x="2308" y="911"/>
                  </a:lnTo>
                  <a:lnTo>
                    <a:pt x="2308" y="306"/>
                  </a:lnTo>
                  <a:lnTo>
                    <a:pt x="308" y="306"/>
                  </a:lnTo>
                  <a:lnTo>
                    <a:pt x="308" y="3058"/>
                  </a:lnTo>
                  <a:lnTo>
                    <a:pt x="2308" y="3058"/>
                  </a:lnTo>
                  <a:lnTo>
                    <a:pt x="2308" y="2678"/>
                  </a:lnTo>
                  <a:lnTo>
                    <a:pt x="2469" y="2572"/>
                  </a:lnTo>
                  <a:lnTo>
                    <a:pt x="2498" y="2550"/>
                  </a:lnTo>
                  <a:lnTo>
                    <a:pt x="2522" y="2524"/>
                  </a:lnTo>
                  <a:lnTo>
                    <a:pt x="2542" y="2495"/>
                  </a:lnTo>
                  <a:lnTo>
                    <a:pt x="2616" y="2369"/>
                  </a:lnTo>
                  <a:lnTo>
                    <a:pt x="2616" y="3212"/>
                  </a:lnTo>
                  <a:lnTo>
                    <a:pt x="2613" y="3242"/>
                  </a:lnTo>
                  <a:lnTo>
                    <a:pt x="2603" y="3271"/>
                  </a:lnTo>
                  <a:lnTo>
                    <a:pt x="2589" y="3297"/>
                  </a:lnTo>
                  <a:lnTo>
                    <a:pt x="2570" y="3320"/>
                  </a:lnTo>
                  <a:lnTo>
                    <a:pt x="2548" y="3339"/>
                  </a:lnTo>
                  <a:lnTo>
                    <a:pt x="2521" y="3352"/>
                  </a:lnTo>
                  <a:lnTo>
                    <a:pt x="2492" y="3362"/>
                  </a:lnTo>
                  <a:lnTo>
                    <a:pt x="2461" y="3365"/>
                  </a:lnTo>
                  <a:lnTo>
                    <a:pt x="154" y="3365"/>
                  </a:lnTo>
                  <a:lnTo>
                    <a:pt x="123" y="3362"/>
                  </a:lnTo>
                  <a:lnTo>
                    <a:pt x="95" y="3352"/>
                  </a:lnTo>
                  <a:lnTo>
                    <a:pt x="68" y="3339"/>
                  </a:lnTo>
                  <a:lnTo>
                    <a:pt x="46" y="3320"/>
                  </a:lnTo>
                  <a:lnTo>
                    <a:pt x="27" y="3297"/>
                  </a:lnTo>
                  <a:lnTo>
                    <a:pt x="13" y="3271"/>
                  </a:lnTo>
                  <a:lnTo>
                    <a:pt x="3" y="3242"/>
                  </a:lnTo>
                  <a:lnTo>
                    <a:pt x="0" y="3212"/>
                  </a:lnTo>
                  <a:lnTo>
                    <a:pt x="0" y="152"/>
                  </a:lnTo>
                  <a:lnTo>
                    <a:pt x="3" y="122"/>
                  </a:lnTo>
                  <a:lnTo>
                    <a:pt x="13" y="93"/>
                  </a:lnTo>
                  <a:lnTo>
                    <a:pt x="27" y="68"/>
                  </a:lnTo>
                  <a:lnTo>
                    <a:pt x="46" y="44"/>
                  </a:lnTo>
                  <a:lnTo>
                    <a:pt x="68" y="26"/>
                  </a:lnTo>
                  <a:lnTo>
                    <a:pt x="95" y="12"/>
                  </a:lnTo>
                  <a:lnTo>
                    <a:pt x="123" y="3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Freeform 59"/>
            <p:cNvSpPr>
              <a:spLocks noEditPoints="1"/>
            </p:cNvSpPr>
            <p:nvPr/>
          </p:nvSpPr>
          <p:spPr bwMode="auto">
            <a:xfrm>
              <a:off x="8583613" y="3465513"/>
              <a:ext cx="257175" cy="382588"/>
            </a:xfrm>
            <a:custGeom>
              <a:avLst/>
              <a:gdLst>
                <a:gd name="T0" fmla="*/ 133 w 1617"/>
                <a:gd name="T1" fmla="*/ 2031 h 2411"/>
                <a:gd name="T2" fmla="*/ 226 w 1617"/>
                <a:gd name="T3" fmla="*/ 2075 h 2411"/>
                <a:gd name="T4" fmla="*/ 312 w 1617"/>
                <a:gd name="T5" fmla="*/ 2134 h 2411"/>
                <a:gd name="T6" fmla="*/ 445 w 1617"/>
                <a:gd name="T7" fmla="*/ 2014 h 2411"/>
                <a:gd name="T8" fmla="*/ 395 w 1617"/>
                <a:gd name="T9" fmla="*/ 1968 h 2411"/>
                <a:gd name="T10" fmla="*/ 319 w 1617"/>
                <a:gd name="T11" fmla="*/ 1916 h 2411"/>
                <a:gd name="T12" fmla="*/ 249 w 1617"/>
                <a:gd name="T13" fmla="*/ 1881 h 2411"/>
                <a:gd name="T14" fmla="*/ 190 w 1617"/>
                <a:gd name="T15" fmla="*/ 1861 h 2411"/>
                <a:gd name="T16" fmla="*/ 143 w 1617"/>
                <a:gd name="T17" fmla="*/ 1851 h 2411"/>
                <a:gd name="T18" fmla="*/ 1136 w 1617"/>
                <a:gd name="T19" fmla="*/ 0 h 2411"/>
                <a:gd name="T20" fmla="*/ 1192 w 1617"/>
                <a:gd name="T21" fmla="*/ 8 h 2411"/>
                <a:gd name="T22" fmla="*/ 1260 w 1617"/>
                <a:gd name="T23" fmla="*/ 26 h 2411"/>
                <a:gd name="T24" fmla="*/ 1340 w 1617"/>
                <a:gd name="T25" fmla="*/ 59 h 2411"/>
                <a:gd name="T26" fmla="*/ 1429 w 1617"/>
                <a:gd name="T27" fmla="*/ 110 h 2411"/>
                <a:gd name="T28" fmla="*/ 1502 w 1617"/>
                <a:gd name="T29" fmla="*/ 166 h 2411"/>
                <a:gd name="T30" fmla="*/ 1553 w 1617"/>
                <a:gd name="T31" fmla="*/ 219 h 2411"/>
                <a:gd name="T32" fmla="*/ 1586 w 1617"/>
                <a:gd name="T33" fmla="*/ 266 h 2411"/>
                <a:gd name="T34" fmla="*/ 1605 w 1617"/>
                <a:gd name="T35" fmla="*/ 303 h 2411"/>
                <a:gd name="T36" fmla="*/ 1613 w 1617"/>
                <a:gd name="T37" fmla="*/ 326 h 2411"/>
                <a:gd name="T38" fmla="*/ 1617 w 1617"/>
                <a:gd name="T39" fmla="*/ 351 h 2411"/>
                <a:gd name="T40" fmla="*/ 1606 w 1617"/>
                <a:gd name="T41" fmla="*/ 386 h 2411"/>
                <a:gd name="T42" fmla="*/ 635 w 1617"/>
                <a:gd name="T43" fmla="*/ 2056 h 2411"/>
                <a:gd name="T44" fmla="*/ 118 w 1617"/>
                <a:gd name="T45" fmla="*/ 2398 h 2411"/>
                <a:gd name="T46" fmla="*/ 78 w 1617"/>
                <a:gd name="T47" fmla="*/ 2411 h 2411"/>
                <a:gd name="T48" fmla="*/ 37 w 1617"/>
                <a:gd name="T49" fmla="*/ 2400 h 2411"/>
                <a:gd name="T50" fmla="*/ 12 w 1617"/>
                <a:gd name="T51" fmla="*/ 2378 h 2411"/>
                <a:gd name="T52" fmla="*/ 0 w 1617"/>
                <a:gd name="T53" fmla="*/ 2346 h 2411"/>
                <a:gd name="T54" fmla="*/ 35 w 1617"/>
                <a:gd name="T55" fmla="*/ 1732 h 2411"/>
                <a:gd name="T56" fmla="*/ 45 w 1617"/>
                <a:gd name="T57" fmla="*/ 1699 h 2411"/>
                <a:gd name="T58" fmla="*/ 1018 w 1617"/>
                <a:gd name="T59" fmla="*/ 28 h 2411"/>
                <a:gd name="T60" fmla="*/ 1051 w 1617"/>
                <a:gd name="T61" fmla="*/ 8 h 2411"/>
                <a:gd name="T62" fmla="*/ 1064 w 1617"/>
                <a:gd name="T63" fmla="*/ 5 h 2411"/>
                <a:gd name="T64" fmla="*/ 1093 w 1617"/>
                <a:gd name="T65" fmla="*/ 0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7" h="2411">
                  <a:moveTo>
                    <a:pt x="143" y="1851"/>
                  </a:moveTo>
                  <a:lnTo>
                    <a:pt x="133" y="2031"/>
                  </a:lnTo>
                  <a:lnTo>
                    <a:pt x="179" y="2051"/>
                  </a:lnTo>
                  <a:lnTo>
                    <a:pt x="226" y="2075"/>
                  </a:lnTo>
                  <a:lnTo>
                    <a:pt x="271" y="2103"/>
                  </a:lnTo>
                  <a:lnTo>
                    <a:pt x="312" y="2134"/>
                  </a:lnTo>
                  <a:lnTo>
                    <a:pt x="462" y="2034"/>
                  </a:lnTo>
                  <a:lnTo>
                    <a:pt x="445" y="2014"/>
                  </a:lnTo>
                  <a:lnTo>
                    <a:pt x="423" y="1992"/>
                  </a:lnTo>
                  <a:lnTo>
                    <a:pt x="395" y="1968"/>
                  </a:lnTo>
                  <a:lnTo>
                    <a:pt x="360" y="1942"/>
                  </a:lnTo>
                  <a:lnTo>
                    <a:pt x="319" y="1916"/>
                  </a:lnTo>
                  <a:lnTo>
                    <a:pt x="283" y="1897"/>
                  </a:lnTo>
                  <a:lnTo>
                    <a:pt x="249" y="1881"/>
                  </a:lnTo>
                  <a:lnTo>
                    <a:pt x="218" y="1869"/>
                  </a:lnTo>
                  <a:lnTo>
                    <a:pt x="190" y="1861"/>
                  </a:lnTo>
                  <a:lnTo>
                    <a:pt x="166" y="1855"/>
                  </a:lnTo>
                  <a:lnTo>
                    <a:pt x="143" y="1851"/>
                  </a:lnTo>
                  <a:close/>
                  <a:moveTo>
                    <a:pt x="1112" y="0"/>
                  </a:moveTo>
                  <a:lnTo>
                    <a:pt x="1136" y="0"/>
                  </a:lnTo>
                  <a:lnTo>
                    <a:pt x="1162" y="3"/>
                  </a:lnTo>
                  <a:lnTo>
                    <a:pt x="1192" y="8"/>
                  </a:lnTo>
                  <a:lnTo>
                    <a:pt x="1224" y="15"/>
                  </a:lnTo>
                  <a:lnTo>
                    <a:pt x="1260" y="26"/>
                  </a:lnTo>
                  <a:lnTo>
                    <a:pt x="1299" y="41"/>
                  </a:lnTo>
                  <a:lnTo>
                    <a:pt x="1340" y="59"/>
                  </a:lnTo>
                  <a:lnTo>
                    <a:pt x="1384" y="83"/>
                  </a:lnTo>
                  <a:lnTo>
                    <a:pt x="1429" y="110"/>
                  </a:lnTo>
                  <a:lnTo>
                    <a:pt x="1469" y="139"/>
                  </a:lnTo>
                  <a:lnTo>
                    <a:pt x="1502" y="166"/>
                  </a:lnTo>
                  <a:lnTo>
                    <a:pt x="1529" y="194"/>
                  </a:lnTo>
                  <a:lnTo>
                    <a:pt x="1553" y="219"/>
                  </a:lnTo>
                  <a:lnTo>
                    <a:pt x="1571" y="244"/>
                  </a:lnTo>
                  <a:lnTo>
                    <a:pt x="1586" y="266"/>
                  </a:lnTo>
                  <a:lnTo>
                    <a:pt x="1596" y="286"/>
                  </a:lnTo>
                  <a:lnTo>
                    <a:pt x="1605" y="303"/>
                  </a:lnTo>
                  <a:lnTo>
                    <a:pt x="1610" y="317"/>
                  </a:lnTo>
                  <a:lnTo>
                    <a:pt x="1613" y="326"/>
                  </a:lnTo>
                  <a:lnTo>
                    <a:pt x="1614" y="331"/>
                  </a:lnTo>
                  <a:lnTo>
                    <a:pt x="1617" y="351"/>
                  </a:lnTo>
                  <a:lnTo>
                    <a:pt x="1613" y="370"/>
                  </a:lnTo>
                  <a:lnTo>
                    <a:pt x="1606" y="386"/>
                  </a:lnTo>
                  <a:lnTo>
                    <a:pt x="644" y="2043"/>
                  </a:lnTo>
                  <a:lnTo>
                    <a:pt x="635" y="2056"/>
                  </a:lnTo>
                  <a:lnTo>
                    <a:pt x="621" y="2068"/>
                  </a:lnTo>
                  <a:lnTo>
                    <a:pt x="118" y="2398"/>
                  </a:lnTo>
                  <a:lnTo>
                    <a:pt x="99" y="2407"/>
                  </a:lnTo>
                  <a:lnTo>
                    <a:pt x="78" y="2411"/>
                  </a:lnTo>
                  <a:lnTo>
                    <a:pt x="57" y="2409"/>
                  </a:lnTo>
                  <a:lnTo>
                    <a:pt x="37" y="2400"/>
                  </a:lnTo>
                  <a:lnTo>
                    <a:pt x="23" y="2391"/>
                  </a:lnTo>
                  <a:lnTo>
                    <a:pt x="12" y="2378"/>
                  </a:lnTo>
                  <a:lnTo>
                    <a:pt x="5" y="2363"/>
                  </a:lnTo>
                  <a:lnTo>
                    <a:pt x="0" y="2346"/>
                  </a:lnTo>
                  <a:lnTo>
                    <a:pt x="0" y="2329"/>
                  </a:lnTo>
                  <a:lnTo>
                    <a:pt x="35" y="1732"/>
                  </a:lnTo>
                  <a:lnTo>
                    <a:pt x="38" y="1715"/>
                  </a:lnTo>
                  <a:lnTo>
                    <a:pt x="45" y="1699"/>
                  </a:lnTo>
                  <a:lnTo>
                    <a:pt x="1007" y="43"/>
                  </a:lnTo>
                  <a:lnTo>
                    <a:pt x="1018" y="28"/>
                  </a:lnTo>
                  <a:lnTo>
                    <a:pt x="1033" y="16"/>
                  </a:lnTo>
                  <a:lnTo>
                    <a:pt x="1051" y="8"/>
                  </a:lnTo>
                  <a:lnTo>
                    <a:pt x="1055" y="7"/>
                  </a:lnTo>
                  <a:lnTo>
                    <a:pt x="1064" y="5"/>
                  </a:lnTo>
                  <a:lnTo>
                    <a:pt x="1077" y="3"/>
                  </a:lnTo>
                  <a:lnTo>
                    <a:pt x="1093" y="0"/>
                  </a:lnTo>
                  <a:lnTo>
                    <a:pt x="1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60"/>
            <p:cNvSpPr>
              <a:spLocks/>
            </p:cNvSpPr>
            <p:nvPr/>
          </p:nvSpPr>
          <p:spPr bwMode="auto">
            <a:xfrm>
              <a:off x="8382001" y="3771900"/>
              <a:ext cx="185738" cy="96838"/>
            </a:xfrm>
            <a:custGeom>
              <a:avLst/>
              <a:gdLst>
                <a:gd name="T0" fmla="*/ 566 w 1175"/>
                <a:gd name="T1" fmla="*/ 5 h 601"/>
                <a:gd name="T2" fmla="*/ 593 w 1175"/>
                <a:gd name="T3" fmla="*/ 28 h 601"/>
                <a:gd name="T4" fmla="*/ 601 w 1175"/>
                <a:gd name="T5" fmla="*/ 113 h 601"/>
                <a:gd name="T6" fmla="*/ 569 w 1175"/>
                <a:gd name="T7" fmla="*/ 203 h 601"/>
                <a:gd name="T8" fmla="*/ 579 w 1175"/>
                <a:gd name="T9" fmla="*/ 246 h 601"/>
                <a:gd name="T10" fmla="*/ 597 w 1175"/>
                <a:gd name="T11" fmla="*/ 275 h 601"/>
                <a:gd name="T12" fmla="*/ 648 w 1175"/>
                <a:gd name="T13" fmla="*/ 283 h 601"/>
                <a:gd name="T14" fmla="*/ 693 w 1175"/>
                <a:gd name="T15" fmla="*/ 329 h 601"/>
                <a:gd name="T16" fmla="*/ 705 w 1175"/>
                <a:gd name="T17" fmla="*/ 363 h 601"/>
                <a:gd name="T18" fmla="*/ 861 w 1175"/>
                <a:gd name="T19" fmla="*/ 357 h 601"/>
                <a:gd name="T20" fmla="*/ 1013 w 1175"/>
                <a:gd name="T21" fmla="*/ 372 h 601"/>
                <a:gd name="T22" fmla="*/ 1136 w 1175"/>
                <a:gd name="T23" fmla="*/ 379 h 601"/>
                <a:gd name="T24" fmla="*/ 1168 w 1175"/>
                <a:gd name="T25" fmla="*/ 407 h 601"/>
                <a:gd name="T26" fmla="*/ 1174 w 1175"/>
                <a:gd name="T27" fmla="*/ 448 h 601"/>
                <a:gd name="T28" fmla="*/ 1150 w 1175"/>
                <a:gd name="T29" fmla="*/ 483 h 601"/>
                <a:gd name="T30" fmla="*/ 1084 w 1175"/>
                <a:gd name="T31" fmla="*/ 490 h 601"/>
                <a:gd name="T32" fmla="*/ 973 w 1175"/>
                <a:gd name="T33" fmla="*/ 474 h 601"/>
                <a:gd name="T34" fmla="*/ 858 w 1175"/>
                <a:gd name="T35" fmla="*/ 460 h 601"/>
                <a:gd name="T36" fmla="*/ 750 w 1175"/>
                <a:gd name="T37" fmla="*/ 469 h 601"/>
                <a:gd name="T38" fmla="*/ 691 w 1175"/>
                <a:gd name="T39" fmla="*/ 495 h 601"/>
                <a:gd name="T40" fmla="*/ 647 w 1175"/>
                <a:gd name="T41" fmla="*/ 500 h 601"/>
                <a:gd name="T42" fmla="*/ 613 w 1175"/>
                <a:gd name="T43" fmla="*/ 485 h 601"/>
                <a:gd name="T44" fmla="*/ 586 w 1175"/>
                <a:gd name="T45" fmla="*/ 462 h 601"/>
                <a:gd name="T46" fmla="*/ 581 w 1175"/>
                <a:gd name="T47" fmla="*/ 414 h 601"/>
                <a:gd name="T48" fmla="*/ 546 w 1175"/>
                <a:gd name="T49" fmla="*/ 465 h 601"/>
                <a:gd name="T50" fmla="*/ 503 w 1175"/>
                <a:gd name="T51" fmla="*/ 479 h 601"/>
                <a:gd name="T52" fmla="*/ 463 w 1175"/>
                <a:gd name="T53" fmla="*/ 464 h 601"/>
                <a:gd name="T54" fmla="*/ 447 w 1175"/>
                <a:gd name="T55" fmla="*/ 426 h 601"/>
                <a:gd name="T56" fmla="*/ 458 w 1175"/>
                <a:gd name="T57" fmla="*/ 396 h 601"/>
                <a:gd name="T58" fmla="*/ 466 w 1175"/>
                <a:gd name="T59" fmla="*/ 375 h 601"/>
                <a:gd name="T60" fmla="*/ 429 w 1175"/>
                <a:gd name="T61" fmla="*/ 411 h 601"/>
                <a:gd name="T62" fmla="*/ 385 w 1175"/>
                <a:gd name="T63" fmla="*/ 435 h 601"/>
                <a:gd name="T64" fmla="*/ 341 w 1175"/>
                <a:gd name="T65" fmla="*/ 424 h 601"/>
                <a:gd name="T66" fmla="*/ 319 w 1175"/>
                <a:gd name="T67" fmla="*/ 386 h 601"/>
                <a:gd name="T68" fmla="*/ 371 w 1175"/>
                <a:gd name="T69" fmla="*/ 293 h 601"/>
                <a:gd name="T70" fmla="*/ 257 w 1175"/>
                <a:gd name="T71" fmla="*/ 399 h 601"/>
                <a:gd name="T72" fmla="*/ 98 w 1175"/>
                <a:gd name="T73" fmla="*/ 591 h 601"/>
                <a:gd name="T74" fmla="*/ 50 w 1175"/>
                <a:gd name="T75" fmla="*/ 600 h 601"/>
                <a:gd name="T76" fmla="*/ 10 w 1175"/>
                <a:gd name="T77" fmla="*/ 578 h 601"/>
                <a:gd name="T78" fmla="*/ 2 w 1175"/>
                <a:gd name="T79" fmla="*/ 536 h 601"/>
                <a:gd name="T80" fmla="*/ 141 w 1175"/>
                <a:gd name="T81" fmla="*/ 357 h 601"/>
                <a:gd name="T82" fmla="*/ 350 w 1175"/>
                <a:gd name="T83" fmla="*/ 125 h 601"/>
                <a:gd name="T84" fmla="*/ 406 w 1175"/>
                <a:gd name="T85" fmla="*/ 72 h 601"/>
                <a:gd name="T86" fmla="*/ 471 w 1175"/>
                <a:gd name="T87" fmla="*/ 21 h 601"/>
                <a:gd name="T88" fmla="*/ 543 w 1175"/>
                <a:gd name="T89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601">
                  <a:moveTo>
                    <a:pt x="543" y="0"/>
                  </a:moveTo>
                  <a:lnTo>
                    <a:pt x="555" y="2"/>
                  </a:lnTo>
                  <a:lnTo>
                    <a:pt x="566" y="5"/>
                  </a:lnTo>
                  <a:lnTo>
                    <a:pt x="577" y="10"/>
                  </a:lnTo>
                  <a:lnTo>
                    <a:pt x="586" y="19"/>
                  </a:lnTo>
                  <a:lnTo>
                    <a:pt x="593" y="28"/>
                  </a:lnTo>
                  <a:lnTo>
                    <a:pt x="601" y="55"/>
                  </a:lnTo>
                  <a:lnTo>
                    <a:pt x="603" y="83"/>
                  </a:lnTo>
                  <a:lnTo>
                    <a:pt x="601" y="113"/>
                  </a:lnTo>
                  <a:lnTo>
                    <a:pt x="594" y="142"/>
                  </a:lnTo>
                  <a:lnTo>
                    <a:pt x="583" y="173"/>
                  </a:lnTo>
                  <a:lnTo>
                    <a:pt x="569" y="203"/>
                  </a:lnTo>
                  <a:lnTo>
                    <a:pt x="552" y="233"/>
                  </a:lnTo>
                  <a:lnTo>
                    <a:pt x="566" y="239"/>
                  </a:lnTo>
                  <a:lnTo>
                    <a:pt x="579" y="246"/>
                  </a:lnTo>
                  <a:lnTo>
                    <a:pt x="589" y="259"/>
                  </a:lnTo>
                  <a:lnTo>
                    <a:pt x="593" y="267"/>
                  </a:lnTo>
                  <a:lnTo>
                    <a:pt x="597" y="275"/>
                  </a:lnTo>
                  <a:lnTo>
                    <a:pt x="614" y="274"/>
                  </a:lnTo>
                  <a:lnTo>
                    <a:pt x="631" y="277"/>
                  </a:lnTo>
                  <a:lnTo>
                    <a:pt x="648" y="283"/>
                  </a:lnTo>
                  <a:lnTo>
                    <a:pt x="664" y="294"/>
                  </a:lnTo>
                  <a:lnTo>
                    <a:pt x="679" y="308"/>
                  </a:lnTo>
                  <a:lnTo>
                    <a:pt x="693" y="329"/>
                  </a:lnTo>
                  <a:lnTo>
                    <a:pt x="700" y="343"/>
                  </a:lnTo>
                  <a:lnTo>
                    <a:pt x="703" y="355"/>
                  </a:lnTo>
                  <a:lnTo>
                    <a:pt x="705" y="363"/>
                  </a:lnTo>
                  <a:lnTo>
                    <a:pt x="759" y="357"/>
                  </a:lnTo>
                  <a:lnTo>
                    <a:pt x="811" y="356"/>
                  </a:lnTo>
                  <a:lnTo>
                    <a:pt x="861" y="357"/>
                  </a:lnTo>
                  <a:lnTo>
                    <a:pt x="912" y="361"/>
                  </a:lnTo>
                  <a:lnTo>
                    <a:pt x="962" y="367"/>
                  </a:lnTo>
                  <a:lnTo>
                    <a:pt x="1013" y="372"/>
                  </a:lnTo>
                  <a:lnTo>
                    <a:pt x="1065" y="375"/>
                  </a:lnTo>
                  <a:lnTo>
                    <a:pt x="1119" y="377"/>
                  </a:lnTo>
                  <a:lnTo>
                    <a:pt x="1136" y="379"/>
                  </a:lnTo>
                  <a:lnTo>
                    <a:pt x="1150" y="386"/>
                  </a:lnTo>
                  <a:lnTo>
                    <a:pt x="1161" y="395"/>
                  </a:lnTo>
                  <a:lnTo>
                    <a:pt x="1168" y="407"/>
                  </a:lnTo>
                  <a:lnTo>
                    <a:pt x="1174" y="420"/>
                  </a:lnTo>
                  <a:lnTo>
                    <a:pt x="1175" y="434"/>
                  </a:lnTo>
                  <a:lnTo>
                    <a:pt x="1174" y="448"/>
                  </a:lnTo>
                  <a:lnTo>
                    <a:pt x="1168" y="462"/>
                  </a:lnTo>
                  <a:lnTo>
                    <a:pt x="1161" y="473"/>
                  </a:lnTo>
                  <a:lnTo>
                    <a:pt x="1150" y="483"/>
                  </a:lnTo>
                  <a:lnTo>
                    <a:pt x="1136" y="489"/>
                  </a:lnTo>
                  <a:lnTo>
                    <a:pt x="1119" y="491"/>
                  </a:lnTo>
                  <a:lnTo>
                    <a:pt x="1084" y="490"/>
                  </a:lnTo>
                  <a:lnTo>
                    <a:pt x="1048" y="486"/>
                  </a:lnTo>
                  <a:lnTo>
                    <a:pt x="1010" y="481"/>
                  </a:lnTo>
                  <a:lnTo>
                    <a:pt x="973" y="474"/>
                  </a:lnTo>
                  <a:lnTo>
                    <a:pt x="934" y="468"/>
                  </a:lnTo>
                  <a:lnTo>
                    <a:pt x="896" y="463"/>
                  </a:lnTo>
                  <a:lnTo>
                    <a:pt x="858" y="460"/>
                  </a:lnTo>
                  <a:lnTo>
                    <a:pt x="820" y="459"/>
                  </a:lnTo>
                  <a:lnTo>
                    <a:pt x="784" y="462"/>
                  </a:lnTo>
                  <a:lnTo>
                    <a:pt x="750" y="469"/>
                  </a:lnTo>
                  <a:lnTo>
                    <a:pt x="717" y="482"/>
                  </a:lnTo>
                  <a:lnTo>
                    <a:pt x="705" y="488"/>
                  </a:lnTo>
                  <a:lnTo>
                    <a:pt x="691" y="495"/>
                  </a:lnTo>
                  <a:lnTo>
                    <a:pt x="676" y="500"/>
                  </a:lnTo>
                  <a:lnTo>
                    <a:pt x="662" y="502"/>
                  </a:lnTo>
                  <a:lnTo>
                    <a:pt x="647" y="500"/>
                  </a:lnTo>
                  <a:lnTo>
                    <a:pt x="636" y="496"/>
                  </a:lnTo>
                  <a:lnTo>
                    <a:pt x="625" y="490"/>
                  </a:lnTo>
                  <a:lnTo>
                    <a:pt x="613" y="485"/>
                  </a:lnTo>
                  <a:lnTo>
                    <a:pt x="602" y="479"/>
                  </a:lnTo>
                  <a:lnTo>
                    <a:pt x="594" y="471"/>
                  </a:lnTo>
                  <a:lnTo>
                    <a:pt x="586" y="462"/>
                  </a:lnTo>
                  <a:lnTo>
                    <a:pt x="582" y="449"/>
                  </a:lnTo>
                  <a:lnTo>
                    <a:pt x="581" y="430"/>
                  </a:lnTo>
                  <a:lnTo>
                    <a:pt x="581" y="414"/>
                  </a:lnTo>
                  <a:lnTo>
                    <a:pt x="569" y="434"/>
                  </a:lnTo>
                  <a:lnTo>
                    <a:pt x="557" y="453"/>
                  </a:lnTo>
                  <a:lnTo>
                    <a:pt x="546" y="465"/>
                  </a:lnTo>
                  <a:lnTo>
                    <a:pt x="533" y="473"/>
                  </a:lnTo>
                  <a:lnTo>
                    <a:pt x="518" y="478"/>
                  </a:lnTo>
                  <a:lnTo>
                    <a:pt x="503" y="479"/>
                  </a:lnTo>
                  <a:lnTo>
                    <a:pt x="489" y="477"/>
                  </a:lnTo>
                  <a:lnTo>
                    <a:pt x="475" y="471"/>
                  </a:lnTo>
                  <a:lnTo>
                    <a:pt x="463" y="464"/>
                  </a:lnTo>
                  <a:lnTo>
                    <a:pt x="453" y="453"/>
                  </a:lnTo>
                  <a:lnTo>
                    <a:pt x="448" y="441"/>
                  </a:lnTo>
                  <a:lnTo>
                    <a:pt x="447" y="426"/>
                  </a:lnTo>
                  <a:lnTo>
                    <a:pt x="451" y="409"/>
                  </a:lnTo>
                  <a:lnTo>
                    <a:pt x="455" y="403"/>
                  </a:lnTo>
                  <a:lnTo>
                    <a:pt x="458" y="396"/>
                  </a:lnTo>
                  <a:lnTo>
                    <a:pt x="458" y="396"/>
                  </a:lnTo>
                  <a:lnTo>
                    <a:pt x="457" y="396"/>
                  </a:lnTo>
                  <a:lnTo>
                    <a:pt x="466" y="375"/>
                  </a:lnTo>
                  <a:lnTo>
                    <a:pt x="452" y="385"/>
                  </a:lnTo>
                  <a:lnTo>
                    <a:pt x="440" y="396"/>
                  </a:lnTo>
                  <a:lnTo>
                    <a:pt x="429" y="411"/>
                  </a:lnTo>
                  <a:lnTo>
                    <a:pt x="416" y="424"/>
                  </a:lnTo>
                  <a:lnTo>
                    <a:pt x="401" y="432"/>
                  </a:lnTo>
                  <a:lnTo>
                    <a:pt x="385" y="435"/>
                  </a:lnTo>
                  <a:lnTo>
                    <a:pt x="369" y="435"/>
                  </a:lnTo>
                  <a:lnTo>
                    <a:pt x="355" y="431"/>
                  </a:lnTo>
                  <a:lnTo>
                    <a:pt x="341" y="424"/>
                  </a:lnTo>
                  <a:lnTo>
                    <a:pt x="330" y="413"/>
                  </a:lnTo>
                  <a:lnTo>
                    <a:pt x="323" y="400"/>
                  </a:lnTo>
                  <a:lnTo>
                    <a:pt x="319" y="386"/>
                  </a:lnTo>
                  <a:lnTo>
                    <a:pt x="322" y="370"/>
                  </a:lnTo>
                  <a:lnTo>
                    <a:pt x="329" y="353"/>
                  </a:lnTo>
                  <a:lnTo>
                    <a:pt x="371" y="293"/>
                  </a:lnTo>
                  <a:lnTo>
                    <a:pt x="411" y="230"/>
                  </a:lnTo>
                  <a:lnTo>
                    <a:pt x="332" y="314"/>
                  </a:lnTo>
                  <a:lnTo>
                    <a:pt x="257" y="399"/>
                  </a:lnTo>
                  <a:lnTo>
                    <a:pt x="182" y="488"/>
                  </a:lnTo>
                  <a:lnTo>
                    <a:pt x="111" y="578"/>
                  </a:lnTo>
                  <a:lnTo>
                    <a:pt x="98" y="591"/>
                  </a:lnTo>
                  <a:lnTo>
                    <a:pt x="82" y="598"/>
                  </a:lnTo>
                  <a:lnTo>
                    <a:pt x="66" y="601"/>
                  </a:lnTo>
                  <a:lnTo>
                    <a:pt x="50" y="600"/>
                  </a:lnTo>
                  <a:lnTo>
                    <a:pt x="34" y="596"/>
                  </a:lnTo>
                  <a:lnTo>
                    <a:pt x="22" y="589"/>
                  </a:lnTo>
                  <a:lnTo>
                    <a:pt x="10" y="578"/>
                  </a:lnTo>
                  <a:lnTo>
                    <a:pt x="2" y="565"/>
                  </a:lnTo>
                  <a:lnTo>
                    <a:pt x="0" y="551"/>
                  </a:lnTo>
                  <a:lnTo>
                    <a:pt x="2" y="536"/>
                  </a:lnTo>
                  <a:lnTo>
                    <a:pt x="12" y="520"/>
                  </a:lnTo>
                  <a:lnTo>
                    <a:pt x="76" y="439"/>
                  </a:lnTo>
                  <a:lnTo>
                    <a:pt x="141" y="357"/>
                  </a:lnTo>
                  <a:lnTo>
                    <a:pt x="208" y="278"/>
                  </a:lnTo>
                  <a:lnTo>
                    <a:pt x="278" y="200"/>
                  </a:lnTo>
                  <a:lnTo>
                    <a:pt x="350" y="125"/>
                  </a:lnTo>
                  <a:lnTo>
                    <a:pt x="367" y="109"/>
                  </a:lnTo>
                  <a:lnTo>
                    <a:pt x="386" y="91"/>
                  </a:lnTo>
                  <a:lnTo>
                    <a:pt x="406" y="72"/>
                  </a:lnTo>
                  <a:lnTo>
                    <a:pt x="426" y="53"/>
                  </a:lnTo>
                  <a:lnTo>
                    <a:pt x="447" y="36"/>
                  </a:lnTo>
                  <a:lnTo>
                    <a:pt x="471" y="21"/>
                  </a:lnTo>
                  <a:lnTo>
                    <a:pt x="494" y="9"/>
                  </a:lnTo>
                  <a:lnTo>
                    <a:pt x="518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5814866" y="4714466"/>
            <a:ext cx="569684" cy="497064"/>
            <a:chOff x="8456613" y="3160713"/>
            <a:chExt cx="1282700" cy="1119188"/>
          </a:xfrm>
          <a:solidFill>
            <a:schemeClr val="bg1"/>
          </a:solidFill>
        </p:grpSpPr>
        <p:sp>
          <p:nvSpPr>
            <p:cNvPr id="116" name="Freeform 65"/>
            <p:cNvSpPr>
              <a:spLocks/>
            </p:cNvSpPr>
            <p:nvPr/>
          </p:nvSpPr>
          <p:spPr bwMode="auto">
            <a:xfrm>
              <a:off x="9312276" y="3321051"/>
              <a:ext cx="174625" cy="358775"/>
            </a:xfrm>
            <a:custGeom>
              <a:avLst/>
              <a:gdLst>
                <a:gd name="T0" fmla="*/ 319 w 554"/>
                <a:gd name="T1" fmla="*/ 4 h 1132"/>
                <a:gd name="T2" fmla="*/ 346 w 554"/>
                <a:gd name="T3" fmla="*/ 44 h 1132"/>
                <a:gd name="T4" fmla="*/ 348 w 554"/>
                <a:gd name="T5" fmla="*/ 130 h 1132"/>
                <a:gd name="T6" fmla="*/ 352 w 554"/>
                <a:gd name="T7" fmla="*/ 133 h 1132"/>
                <a:gd name="T8" fmla="*/ 366 w 554"/>
                <a:gd name="T9" fmla="*/ 136 h 1132"/>
                <a:gd name="T10" fmla="*/ 419 w 554"/>
                <a:gd name="T11" fmla="*/ 147 h 1132"/>
                <a:gd name="T12" fmla="*/ 481 w 554"/>
                <a:gd name="T13" fmla="*/ 164 h 1132"/>
                <a:gd name="T14" fmla="*/ 517 w 554"/>
                <a:gd name="T15" fmla="*/ 188 h 1132"/>
                <a:gd name="T16" fmla="*/ 496 w 554"/>
                <a:gd name="T17" fmla="*/ 272 h 1132"/>
                <a:gd name="T18" fmla="*/ 469 w 554"/>
                <a:gd name="T19" fmla="*/ 297 h 1132"/>
                <a:gd name="T20" fmla="*/ 436 w 554"/>
                <a:gd name="T21" fmla="*/ 294 h 1132"/>
                <a:gd name="T22" fmla="*/ 412 w 554"/>
                <a:gd name="T23" fmla="*/ 283 h 1132"/>
                <a:gd name="T24" fmla="*/ 350 w 554"/>
                <a:gd name="T25" fmla="*/ 267 h 1132"/>
                <a:gd name="T26" fmla="*/ 266 w 554"/>
                <a:gd name="T27" fmla="*/ 263 h 1132"/>
                <a:gd name="T28" fmla="*/ 206 w 554"/>
                <a:gd name="T29" fmla="*/ 286 h 1132"/>
                <a:gd name="T30" fmla="*/ 178 w 554"/>
                <a:gd name="T31" fmla="*/ 324 h 1132"/>
                <a:gd name="T32" fmla="*/ 174 w 554"/>
                <a:gd name="T33" fmla="*/ 369 h 1132"/>
                <a:gd name="T34" fmla="*/ 197 w 554"/>
                <a:gd name="T35" fmla="*/ 414 h 1132"/>
                <a:gd name="T36" fmla="*/ 260 w 554"/>
                <a:gd name="T37" fmla="*/ 454 h 1132"/>
                <a:gd name="T38" fmla="*/ 377 w 554"/>
                <a:gd name="T39" fmla="*/ 505 h 1132"/>
                <a:gd name="T40" fmla="*/ 488 w 554"/>
                <a:gd name="T41" fmla="*/ 579 h 1132"/>
                <a:gd name="T42" fmla="*/ 544 w 554"/>
                <a:gd name="T43" fmla="*/ 672 h 1132"/>
                <a:gd name="T44" fmla="*/ 551 w 554"/>
                <a:gd name="T45" fmla="*/ 785 h 1132"/>
                <a:gd name="T46" fmla="*/ 510 w 554"/>
                <a:gd name="T47" fmla="*/ 887 h 1132"/>
                <a:gd name="T48" fmla="*/ 424 w 554"/>
                <a:gd name="T49" fmla="*/ 960 h 1132"/>
                <a:gd name="T50" fmla="*/ 344 w 554"/>
                <a:gd name="T51" fmla="*/ 989 h 1132"/>
                <a:gd name="T52" fmla="*/ 339 w 554"/>
                <a:gd name="T53" fmla="*/ 992 h 1132"/>
                <a:gd name="T54" fmla="*/ 338 w 554"/>
                <a:gd name="T55" fmla="*/ 1088 h 1132"/>
                <a:gd name="T56" fmla="*/ 310 w 554"/>
                <a:gd name="T57" fmla="*/ 1129 h 1132"/>
                <a:gd name="T58" fmla="*/ 234 w 554"/>
                <a:gd name="T59" fmla="*/ 1129 h 1132"/>
                <a:gd name="T60" fmla="*/ 206 w 554"/>
                <a:gd name="T61" fmla="*/ 1088 h 1132"/>
                <a:gd name="T62" fmla="*/ 205 w 554"/>
                <a:gd name="T63" fmla="*/ 997 h 1132"/>
                <a:gd name="T64" fmla="*/ 199 w 554"/>
                <a:gd name="T65" fmla="*/ 994 h 1132"/>
                <a:gd name="T66" fmla="*/ 180 w 554"/>
                <a:gd name="T67" fmla="*/ 991 h 1132"/>
                <a:gd name="T68" fmla="*/ 117 w 554"/>
                <a:gd name="T69" fmla="*/ 978 h 1132"/>
                <a:gd name="T70" fmla="*/ 42 w 554"/>
                <a:gd name="T71" fmla="*/ 954 h 1132"/>
                <a:gd name="T72" fmla="*/ 3 w 554"/>
                <a:gd name="T73" fmla="*/ 926 h 1132"/>
                <a:gd name="T74" fmla="*/ 24 w 554"/>
                <a:gd name="T75" fmla="*/ 842 h 1132"/>
                <a:gd name="T76" fmla="*/ 51 w 554"/>
                <a:gd name="T77" fmla="*/ 816 h 1132"/>
                <a:gd name="T78" fmla="*/ 76 w 554"/>
                <a:gd name="T79" fmla="*/ 816 h 1132"/>
                <a:gd name="T80" fmla="*/ 93 w 554"/>
                <a:gd name="T81" fmla="*/ 823 h 1132"/>
                <a:gd name="T82" fmla="*/ 140 w 554"/>
                <a:gd name="T83" fmla="*/ 841 h 1132"/>
                <a:gd name="T84" fmla="*/ 205 w 554"/>
                <a:gd name="T85" fmla="*/ 859 h 1132"/>
                <a:gd name="T86" fmla="*/ 283 w 554"/>
                <a:gd name="T87" fmla="*/ 861 h 1132"/>
                <a:gd name="T88" fmla="*/ 360 w 554"/>
                <a:gd name="T89" fmla="*/ 825 h 1132"/>
                <a:gd name="T90" fmla="*/ 390 w 554"/>
                <a:gd name="T91" fmla="*/ 756 h 1132"/>
                <a:gd name="T92" fmla="*/ 365 w 554"/>
                <a:gd name="T93" fmla="*/ 690 h 1132"/>
                <a:gd name="T94" fmla="*/ 288 w 554"/>
                <a:gd name="T95" fmla="*/ 636 h 1132"/>
                <a:gd name="T96" fmla="*/ 183 w 554"/>
                <a:gd name="T97" fmla="*/ 591 h 1132"/>
                <a:gd name="T98" fmla="*/ 95 w 554"/>
                <a:gd name="T99" fmla="*/ 540 h 1132"/>
                <a:gd name="T100" fmla="*/ 32 w 554"/>
                <a:gd name="T101" fmla="*/ 467 h 1132"/>
                <a:gd name="T102" fmla="*/ 9 w 554"/>
                <a:gd name="T103" fmla="*/ 369 h 1132"/>
                <a:gd name="T104" fmla="*/ 33 w 554"/>
                <a:gd name="T105" fmla="*/ 267 h 1132"/>
                <a:gd name="T106" fmla="*/ 101 w 554"/>
                <a:gd name="T107" fmla="*/ 187 h 1132"/>
                <a:gd name="T108" fmla="*/ 206 w 554"/>
                <a:gd name="T109" fmla="*/ 139 h 1132"/>
                <a:gd name="T110" fmla="*/ 212 w 554"/>
                <a:gd name="T111" fmla="*/ 137 h 1132"/>
                <a:gd name="T112" fmla="*/ 216 w 554"/>
                <a:gd name="T113" fmla="*/ 130 h 1132"/>
                <a:gd name="T114" fmla="*/ 229 w 554"/>
                <a:gd name="T115" fmla="*/ 12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4" h="1132">
                  <a:moveTo>
                    <a:pt x="261" y="0"/>
                  </a:moveTo>
                  <a:lnTo>
                    <a:pt x="300" y="0"/>
                  </a:lnTo>
                  <a:lnTo>
                    <a:pt x="319" y="4"/>
                  </a:lnTo>
                  <a:lnTo>
                    <a:pt x="333" y="12"/>
                  </a:lnTo>
                  <a:lnTo>
                    <a:pt x="343" y="27"/>
                  </a:lnTo>
                  <a:lnTo>
                    <a:pt x="346" y="44"/>
                  </a:lnTo>
                  <a:lnTo>
                    <a:pt x="347" y="125"/>
                  </a:lnTo>
                  <a:lnTo>
                    <a:pt x="347" y="128"/>
                  </a:lnTo>
                  <a:lnTo>
                    <a:pt x="348" y="130"/>
                  </a:lnTo>
                  <a:lnTo>
                    <a:pt x="349" y="131"/>
                  </a:lnTo>
                  <a:lnTo>
                    <a:pt x="350" y="132"/>
                  </a:lnTo>
                  <a:lnTo>
                    <a:pt x="352" y="133"/>
                  </a:lnTo>
                  <a:lnTo>
                    <a:pt x="353" y="133"/>
                  </a:lnTo>
                  <a:lnTo>
                    <a:pt x="357" y="133"/>
                  </a:lnTo>
                  <a:lnTo>
                    <a:pt x="366" y="136"/>
                  </a:lnTo>
                  <a:lnTo>
                    <a:pt x="381" y="138"/>
                  </a:lnTo>
                  <a:lnTo>
                    <a:pt x="398" y="142"/>
                  </a:lnTo>
                  <a:lnTo>
                    <a:pt x="419" y="147"/>
                  </a:lnTo>
                  <a:lnTo>
                    <a:pt x="440" y="152"/>
                  </a:lnTo>
                  <a:lnTo>
                    <a:pt x="462" y="158"/>
                  </a:lnTo>
                  <a:lnTo>
                    <a:pt x="481" y="164"/>
                  </a:lnTo>
                  <a:lnTo>
                    <a:pt x="500" y="171"/>
                  </a:lnTo>
                  <a:lnTo>
                    <a:pt x="510" y="177"/>
                  </a:lnTo>
                  <a:lnTo>
                    <a:pt x="517" y="188"/>
                  </a:lnTo>
                  <a:lnTo>
                    <a:pt x="521" y="201"/>
                  </a:lnTo>
                  <a:lnTo>
                    <a:pt x="518" y="215"/>
                  </a:lnTo>
                  <a:lnTo>
                    <a:pt x="496" y="272"/>
                  </a:lnTo>
                  <a:lnTo>
                    <a:pt x="490" y="283"/>
                  </a:lnTo>
                  <a:lnTo>
                    <a:pt x="480" y="291"/>
                  </a:lnTo>
                  <a:lnTo>
                    <a:pt x="469" y="297"/>
                  </a:lnTo>
                  <a:lnTo>
                    <a:pt x="457" y="298"/>
                  </a:lnTo>
                  <a:lnTo>
                    <a:pt x="446" y="297"/>
                  </a:lnTo>
                  <a:lnTo>
                    <a:pt x="436" y="294"/>
                  </a:lnTo>
                  <a:lnTo>
                    <a:pt x="434" y="292"/>
                  </a:lnTo>
                  <a:lnTo>
                    <a:pt x="425" y="289"/>
                  </a:lnTo>
                  <a:lnTo>
                    <a:pt x="412" y="283"/>
                  </a:lnTo>
                  <a:lnTo>
                    <a:pt x="395" y="278"/>
                  </a:lnTo>
                  <a:lnTo>
                    <a:pt x="374" y="272"/>
                  </a:lnTo>
                  <a:lnTo>
                    <a:pt x="350" y="267"/>
                  </a:lnTo>
                  <a:lnTo>
                    <a:pt x="324" y="263"/>
                  </a:lnTo>
                  <a:lnTo>
                    <a:pt x="294" y="262"/>
                  </a:lnTo>
                  <a:lnTo>
                    <a:pt x="266" y="263"/>
                  </a:lnTo>
                  <a:lnTo>
                    <a:pt x="243" y="268"/>
                  </a:lnTo>
                  <a:lnTo>
                    <a:pt x="223" y="276"/>
                  </a:lnTo>
                  <a:lnTo>
                    <a:pt x="206" y="286"/>
                  </a:lnTo>
                  <a:lnTo>
                    <a:pt x="194" y="297"/>
                  </a:lnTo>
                  <a:lnTo>
                    <a:pt x="184" y="311"/>
                  </a:lnTo>
                  <a:lnTo>
                    <a:pt x="178" y="324"/>
                  </a:lnTo>
                  <a:lnTo>
                    <a:pt x="173" y="339"/>
                  </a:lnTo>
                  <a:lnTo>
                    <a:pt x="172" y="354"/>
                  </a:lnTo>
                  <a:lnTo>
                    <a:pt x="174" y="369"/>
                  </a:lnTo>
                  <a:lnTo>
                    <a:pt x="178" y="385"/>
                  </a:lnTo>
                  <a:lnTo>
                    <a:pt x="185" y="400"/>
                  </a:lnTo>
                  <a:lnTo>
                    <a:pt x="197" y="414"/>
                  </a:lnTo>
                  <a:lnTo>
                    <a:pt x="213" y="427"/>
                  </a:lnTo>
                  <a:lnTo>
                    <a:pt x="234" y="440"/>
                  </a:lnTo>
                  <a:lnTo>
                    <a:pt x="260" y="454"/>
                  </a:lnTo>
                  <a:lnTo>
                    <a:pt x="290" y="469"/>
                  </a:lnTo>
                  <a:lnTo>
                    <a:pt x="328" y="483"/>
                  </a:lnTo>
                  <a:lnTo>
                    <a:pt x="377" y="505"/>
                  </a:lnTo>
                  <a:lnTo>
                    <a:pt x="420" y="529"/>
                  </a:lnTo>
                  <a:lnTo>
                    <a:pt x="457" y="553"/>
                  </a:lnTo>
                  <a:lnTo>
                    <a:pt x="488" y="579"/>
                  </a:lnTo>
                  <a:lnTo>
                    <a:pt x="512" y="608"/>
                  </a:lnTo>
                  <a:lnTo>
                    <a:pt x="530" y="639"/>
                  </a:lnTo>
                  <a:lnTo>
                    <a:pt x="544" y="672"/>
                  </a:lnTo>
                  <a:lnTo>
                    <a:pt x="551" y="707"/>
                  </a:lnTo>
                  <a:lnTo>
                    <a:pt x="554" y="746"/>
                  </a:lnTo>
                  <a:lnTo>
                    <a:pt x="551" y="785"/>
                  </a:lnTo>
                  <a:lnTo>
                    <a:pt x="543" y="822"/>
                  </a:lnTo>
                  <a:lnTo>
                    <a:pt x="529" y="855"/>
                  </a:lnTo>
                  <a:lnTo>
                    <a:pt x="510" y="887"/>
                  </a:lnTo>
                  <a:lnTo>
                    <a:pt x="485" y="915"/>
                  </a:lnTo>
                  <a:lnTo>
                    <a:pt x="457" y="940"/>
                  </a:lnTo>
                  <a:lnTo>
                    <a:pt x="424" y="960"/>
                  </a:lnTo>
                  <a:lnTo>
                    <a:pt x="386" y="976"/>
                  </a:lnTo>
                  <a:lnTo>
                    <a:pt x="346" y="989"/>
                  </a:lnTo>
                  <a:lnTo>
                    <a:pt x="344" y="989"/>
                  </a:lnTo>
                  <a:lnTo>
                    <a:pt x="343" y="990"/>
                  </a:lnTo>
                  <a:lnTo>
                    <a:pt x="341" y="991"/>
                  </a:lnTo>
                  <a:lnTo>
                    <a:pt x="339" y="992"/>
                  </a:lnTo>
                  <a:lnTo>
                    <a:pt x="338" y="995"/>
                  </a:lnTo>
                  <a:lnTo>
                    <a:pt x="338" y="998"/>
                  </a:lnTo>
                  <a:lnTo>
                    <a:pt x="338" y="1088"/>
                  </a:lnTo>
                  <a:lnTo>
                    <a:pt x="335" y="1105"/>
                  </a:lnTo>
                  <a:lnTo>
                    <a:pt x="325" y="1120"/>
                  </a:lnTo>
                  <a:lnTo>
                    <a:pt x="310" y="1129"/>
                  </a:lnTo>
                  <a:lnTo>
                    <a:pt x="293" y="1132"/>
                  </a:lnTo>
                  <a:lnTo>
                    <a:pt x="251" y="1132"/>
                  </a:lnTo>
                  <a:lnTo>
                    <a:pt x="234" y="1129"/>
                  </a:lnTo>
                  <a:lnTo>
                    <a:pt x="219" y="1120"/>
                  </a:lnTo>
                  <a:lnTo>
                    <a:pt x="210" y="1105"/>
                  </a:lnTo>
                  <a:lnTo>
                    <a:pt x="206" y="1088"/>
                  </a:lnTo>
                  <a:lnTo>
                    <a:pt x="206" y="1003"/>
                  </a:lnTo>
                  <a:lnTo>
                    <a:pt x="206" y="1000"/>
                  </a:lnTo>
                  <a:lnTo>
                    <a:pt x="205" y="997"/>
                  </a:lnTo>
                  <a:lnTo>
                    <a:pt x="202" y="996"/>
                  </a:lnTo>
                  <a:lnTo>
                    <a:pt x="201" y="995"/>
                  </a:lnTo>
                  <a:lnTo>
                    <a:pt x="199" y="994"/>
                  </a:lnTo>
                  <a:lnTo>
                    <a:pt x="197" y="994"/>
                  </a:lnTo>
                  <a:lnTo>
                    <a:pt x="193" y="994"/>
                  </a:lnTo>
                  <a:lnTo>
                    <a:pt x="180" y="991"/>
                  </a:lnTo>
                  <a:lnTo>
                    <a:pt x="163" y="987"/>
                  </a:lnTo>
                  <a:lnTo>
                    <a:pt x="141" y="983"/>
                  </a:lnTo>
                  <a:lnTo>
                    <a:pt x="117" y="978"/>
                  </a:lnTo>
                  <a:lnTo>
                    <a:pt x="92" y="970"/>
                  </a:lnTo>
                  <a:lnTo>
                    <a:pt x="66" y="963"/>
                  </a:lnTo>
                  <a:lnTo>
                    <a:pt x="42" y="954"/>
                  </a:lnTo>
                  <a:lnTo>
                    <a:pt x="21" y="945"/>
                  </a:lnTo>
                  <a:lnTo>
                    <a:pt x="11" y="937"/>
                  </a:lnTo>
                  <a:lnTo>
                    <a:pt x="3" y="926"/>
                  </a:lnTo>
                  <a:lnTo>
                    <a:pt x="0" y="914"/>
                  </a:lnTo>
                  <a:lnTo>
                    <a:pt x="3" y="899"/>
                  </a:lnTo>
                  <a:lnTo>
                    <a:pt x="24" y="842"/>
                  </a:lnTo>
                  <a:lnTo>
                    <a:pt x="30" y="831"/>
                  </a:lnTo>
                  <a:lnTo>
                    <a:pt x="40" y="822"/>
                  </a:lnTo>
                  <a:lnTo>
                    <a:pt x="51" y="816"/>
                  </a:lnTo>
                  <a:lnTo>
                    <a:pt x="64" y="814"/>
                  </a:lnTo>
                  <a:lnTo>
                    <a:pt x="70" y="815"/>
                  </a:lnTo>
                  <a:lnTo>
                    <a:pt x="76" y="816"/>
                  </a:lnTo>
                  <a:lnTo>
                    <a:pt x="82" y="819"/>
                  </a:lnTo>
                  <a:lnTo>
                    <a:pt x="86" y="820"/>
                  </a:lnTo>
                  <a:lnTo>
                    <a:pt x="93" y="823"/>
                  </a:lnTo>
                  <a:lnTo>
                    <a:pt x="106" y="828"/>
                  </a:lnTo>
                  <a:lnTo>
                    <a:pt x="122" y="834"/>
                  </a:lnTo>
                  <a:lnTo>
                    <a:pt x="140" y="841"/>
                  </a:lnTo>
                  <a:lnTo>
                    <a:pt x="161" y="848"/>
                  </a:lnTo>
                  <a:lnTo>
                    <a:pt x="183" y="854"/>
                  </a:lnTo>
                  <a:lnTo>
                    <a:pt x="205" y="859"/>
                  </a:lnTo>
                  <a:lnTo>
                    <a:pt x="228" y="863"/>
                  </a:lnTo>
                  <a:lnTo>
                    <a:pt x="249" y="864"/>
                  </a:lnTo>
                  <a:lnTo>
                    <a:pt x="283" y="861"/>
                  </a:lnTo>
                  <a:lnTo>
                    <a:pt x="314" y="853"/>
                  </a:lnTo>
                  <a:lnTo>
                    <a:pt x="339" y="841"/>
                  </a:lnTo>
                  <a:lnTo>
                    <a:pt x="360" y="825"/>
                  </a:lnTo>
                  <a:lnTo>
                    <a:pt x="376" y="805"/>
                  </a:lnTo>
                  <a:lnTo>
                    <a:pt x="386" y="782"/>
                  </a:lnTo>
                  <a:lnTo>
                    <a:pt x="390" y="756"/>
                  </a:lnTo>
                  <a:lnTo>
                    <a:pt x="387" y="732"/>
                  </a:lnTo>
                  <a:lnTo>
                    <a:pt x="379" y="711"/>
                  </a:lnTo>
                  <a:lnTo>
                    <a:pt x="365" y="690"/>
                  </a:lnTo>
                  <a:lnTo>
                    <a:pt x="347" y="672"/>
                  </a:lnTo>
                  <a:lnTo>
                    <a:pt x="321" y="653"/>
                  </a:lnTo>
                  <a:lnTo>
                    <a:pt x="288" y="636"/>
                  </a:lnTo>
                  <a:lnTo>
                    <a:pt x="249" y="619"/>
                  </a:lnTo>
                  <a:lnTo>
                    <a:pt x="216" y="606"/>
                  </a:lnTo>
                  <a:lnTo>
                    <a:pt x="183" y="591"/>
                  </a:lnTo>
                  <a:lnTo>
                    <a:pt x="151" y="575"/>
                  </a:lnTo>
                  <a:lnTo>
                    <a:pt x="122" y="558"/>
                  </a:lnTo>
                  <a:lnTo>
                    <a:pt x="95" y="540"/>
                  </a:lnTo>
                  <a:lnTo>
                    <a:pt x="70" y="518"/>
                  </a:lnTo>
                  <a:lnTo>
                    <a:pt x="49" y="494"/>
                  </a:lnTo>
                  <a:lnTo>
                    <a:pt x="32" y="467"/>
                  </a:lnTo>
                  <a:lnTo>
                    <a:pt x="20" y="438"/>
                  </a:lnTo>
                  <a:lnTo>
                    <a:pt x="11" y="405"/>
                  </a:lnTo>
                  <a:lnTo>
                    <a:pt x="9" y="369"/>
                  </a:lnTo>
                  <a:lnTo>
                    <a:pt x="11" y="333"/>
                  </a:lnTo>
                  <a:lnTo>
                    <a:pt x="20" y="298"/>
                  </a:lnTo>
                  <a:lnTo>
                    <a:pt x="33" y="267"/>
                  </a:lnTo>
                  <a:lnTo>
                    <a:pt x="52" y="237"/>
                  </a:lnTo>
                  <a:lnTo>
                    <a:pt x="74" y="210"/>
                  </a:lnTo>
                  <a:lnTo>
                    <a:pt x="101" y="187"/>
                  </a:lnTo>
                  <a:lnTo>
                    <a:pt x="133" y="168"/>
                  </a:lnTo>
                  <a:lnTo>
                    <a:pt x="167" y="152"/>
                  </a:lnTo>
                  <a:lnTo>
                    <a:pt x="206" y="139"/>
                  </a:lnTo>
                  <a:lnTo>
                    <a:pt x="207" y="139"/>
                  </a:lnTo>
                  <a:lnTo>
                    <a:pt x="210" y="138"/>
                  </a:lnTo>
                  <a:lnTo>
                    <a:pt x="212" y="137"/>
                  </a:lnTo>
                  <a:lnTo>
                    <a:pt x="213" y="135"/>
                  </a:lnTo>
                  <a:lnTo>
                    <a:pt x="216" y="132"/>
                  </a:lnTo>
                  <a:lnTo>
                    <a:pt x="216" y="130"/>
                  </a:lnTo>
                  <a:lnTo>
                    <a:pt x="216" y="44"/>
                  </a:lnTo>
                  <a:lnTo>
                    <a:pt x="219" y="27"/>
                  </a:lnTo>
                  <a:lnTo>
                    <a:pt x="229" y="12"/>
                  </a:lnTo>
                  <a:lnTo>
                    <a:pt x="244" y="4"/>
                  </a:lnTo>
                  <a:lnTo>
                    <a:pt x="2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66"/>
            <p:cNvSpPr>
              <a:spLocks noEditPoints="1"/>
            </p:cNvSpPr>
            <p:nvPr/>
          </p:nvSpPr>
          <p:spPr bwMode="auto">
            <a:xfrm>
              <a:off x="9059863" y="3160713"/>
              <a:ext cx="679450" cy="677863"/>
            </a:xfrm>
            <a:custGeom>
              <a:avLst/>
              <a:gdLst>
                <a:gd name="T0" fmla="*/ 913 w 2136"/>
                <a:gd name="T1" fmla="*/ 263 h 2135"/>
                <a:gd name="T2" fmla="*/ 698 w 2136"/>
                <a:gd name="T3" fmla="*/ 337 h 2135"/>
                <a:gd name="T4" fmla="*/ 515 w 2136"/>
                <a:gd name="T5" fmla="*/ 463 h 2135"/>
                <a:gd name="T6" fmla="*/ 373 w 2136"/>
                <a:gd name="T7" fmla="*/ 633 h 2135"/>
                <a:gd name="T8" fmla="*/ 281 w 2136"/>
                <a:gd name="T9" fmla="*/ 837 h 2135"/>
                <a:gd name="T10" fmla="*/ 248 w 2136"/>
                <a:gd name="T11" fmla="*/ 1068 h 2135"/>
                <a:gd name="T12" fmla="*/ 281 w 2136"/>
                <a:gd name="T13" fmla="*/ 1299 h 2135"/>
                <a:gd name="T14" fmla="*/ 373 w 2136"/>
                <a:gd name="T15" fmla="*/ 1503 h 2135"/>
                <a:gd name="T16" fmla="*/ 515 w 2136"/>
                <a:gd name="T17" fmla="*/ 1673 h 2135"/>
                <a:gd name="T18" fmla="*/ 698 w 2136"/>
                <a:gd name="T19" fmla="*/ 1800 h 2135"/>
                <a:gd name="T20" fmla="*/ 913 w 2136"/>
                <a:gd name="T21" fmla="*/ 1872 h 2135"/>
                <a:gd name="T22" fmla="*/ 1148 w 2136"/>
                <a:gd name="T23" fmla="*/ 1883 h 2135"/>
                <a:gd name="T24" fmla="*/ 1370 w 2136"/>
                <a:gd name="T25" fmla="*/ 1831 h 2135"/>
                <a:gd name="T26" fmla="*/ 1564 w 2136"/>
                <a:gd name="T27" fmla="*/ 1721 h 2135"/>
                <a:gd name="T28" fmla="*/ 1721 w 2136"/>
                <a:gd name="T29" fmla="*/ 1564 h 2135"/>
                <a:gd name="T30" fmla="*/ 1831 w 2136"/>
                <a:gd name="T31" fmla="*/ 1369 h 2135"/>
                <a:gd name="T32" fmla="*/ 1885 w 2136"/>
                <a:gd name="T33" fmla="*/ 1147 h 2135"/>
                <a:gd name="T34" fmla="*/ 1874 w 2136"/>
                <a:gd name="T35" fmla="*/ 912 h 2135"/>
                <a:gd name="T36" fmla="*/ 1800 w 2136"/>
                <a:gd name="T37" fmla="*/ 698 h 2135"/>
                <a:gd name="T38" fmla="*/ 1674 w 2136"/>
                <a:gd name="T39" fmla="*/ 515 h 2135"/>
                <a:gd name="T40" fmla="*/ 1504 w 2136"/>
                <a:gd name="T41" fmla="*/ 373 h 2135"/>
                <a:gd name="T42" fmla="*/ 1298 w 2136"/>
                <a:gd name="T43" fmla="*/ 280 h 2135"/>
                <a:gd name="T44" fmla="*/ 1068 w 2136"/>
                <a:gd name="T45" fmla="*/ 249 h 2135"/>
                <a:gd name="T46" fmla="*/ 1241 w 2136"/>
                <a:gd name="T47" fmla="*/ 15 h 2135"/>
                <a:gd name="T48" fmla="*/ 1483 w 2136"/>
                <a:gd name="T49" fmla="*/ 85 h 2135"/>
                <a:gd name="T50" fmla="*/ 1698 w 2136"/>
                <a:gd name="T51" fmla="*/ 207 h 2135"/>
                <a:gd name="T52" fmla="*/ 1878 w 2136"/>
                <a:gd name="T53" fmla="*/ 373 h 2135"/>
                <a:gd name="T54" fmla="*/ 2017 w 2136"/>
                <a:gd name="T55" fmla="*/ 578 h 2135"/>
                <a:gd name="T56" fmla="*/ 2105 w 2136"/>
                <a:gd name="T57" fmla="*/ 811 h 2135"/>
                <a:gd name="T58" fmla="*/ 2136 w 2136"/>
                <a:gd name="T59" fmla="*/ 1068 h 2135"/>
                <a:gd name="T60" fmla="*/ 2105 w 2136"/>
                <a:gd name="T61" fmla="*/ 1324 h 2135"/>
                <a:gd name="T62" fmla="*/ 2017 w 2136"/>
                <a:gd name="T63" fmla="*/ 1558 h 2135"/>
                <a:gd name="T64" fmla="*/ 1878 w 2136"/>
                <a:gd name="T65" fmla="*/ 1762 h 2135"/>
                <a:gd name="T66" fmla="*/ 1698 w 2136"/>
                <a:gd name="T67" fmla="*/ 1929 h 2135"/>
                <a:gd name="T68" fmla="*/ 1483 w 2136"/>
                <a:gd name="T69" fmla="*/ 2051 h 2135"/>
                <a:gd name="T70" fmla="*/ 1241 w 2136"/>
                <a:gd name="T71" fmla="*/ 2121 h 2135"/>
                <a:gd name="T72" fmla="*/ 980 w 2136"/>
                <a:gd name="T73" fmla="*/ 2132 h 2135"/>
                <a:gd name="T74" fmla="*/ 730 w 2136"/>
                <a:gd name="T75" fmla="*/ 2080 h 2135"/>
                <a:gd name="T76" fmla="*/ 506 w 2136"/>
                <a:gd name="T77" fmla="*/ 1975 h 2135"/>
                <a:gd name="T78" fmla="*/ 313 w 2136"/>
                <a:gd name="T79" fmla="*/ 1822 h 2135"/>
                <a:gd name="T80" fmla="*/ 161 w 2136"/>
                <a:gd name="T81" fmla="*/ 1630 h 2135"/>
                <a:gd name="T82" fmla="*/ 54 w 2136"/>
                <a:gd name="T83" fmla="*/ 1405 h 2135"/>
                <a:gd name="T84" fmla="*/ 4 w 2136"/>
                <a:gd name="T85" fmla="*/ 1155 h 2135"/>
                <a:gd name="T86" fmla="*/ 14 w 2136"/>
                <a:gd name="T87" fmla="*/ 895 h 2135"/>
                <a:gd name="T88" fmla="*/ 84 w 2136"/>
                <a:gd name="T89" fmla="*/ 652 h 2135"/>
                <a:gd name="T90" fmla="*/ 206 w 2136"/>
                <a:gd name="T91" fmla="*/ 437 h 2135"/>
                <a:gd name="T92" fmla="*/ 373 w 2136"/>
                <a:gd name="T93" fmla="*/ 257 h 2135"/>
                <a:gd name="T94" fmla="*/ 577 w 2136"/>
                <a:gd name="T95" fmla="*/ 120 h 2135"/>
                <a:gd name="T96" fmla="*/ 811 w 2136"/>
                <a:gd name="T97" fmla="*/ 32 h 2135"/>
                <a:gd name="T98" fmla="*/ 1068 w 2136"/>
                <a:gd name="T99" fmla="*/ 0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36" h="2135">
                  <a:moveTo>
                    <a:pt x="1068" y="249"/>
                  </a:moveTo>
                  <a:lnTo>
                    <a:pt x="988" y="252"/>
                  </a:lnTo>
                  <a:lnTo>
                    <a:pt x="913" y="263"/>
                  </a:lnTo>
                  <a:lnTo>
                    <a:pt x="838" y="280"/>
                  </a:lnTo>
                  <a:lnTo>
                    <a:pt x="766" y="305"/>
                  </a:lnTo>
                  <a:lnTo>
                    <a:pt x="698" y="337"/>
                  </a:lnTo>
                  <a:lnTo>
                    <a:pt x="632" y="373"/>
                  </a:lnTo>
                  <a:lnTo>
                    <a:pt x="572" y="415"/>
                  </a:lnTo>
                  <a:lnTo>
                    <a:pt x="515" y="463"/>
                  </a:lnTo>
                  <a:lnTo>
                    <a:pt x="462" y="515"/>
                  </a:lnTo>
                  <a:lnTo>
                    <a:pt x="415" y="572"/>
                  </a:lnTo>
                  <a:lnTo>
                    <a:pt x="373" y="633"/>
                  </a:lnTo>
                  <a:lnTo>
                    <a:pt x="336" y="698"/>
                  </a:lnTo>
                  <a:lnTo>
                    <a:pt x="305" y="766"/>
                  </a:lnTo>
                  <a:lnTo>
                    <a:pt x="281" y="837"/>
                  </a:lnTo>
                  <a:lnTo>
                    <a:pt x="262" y="912"/>
                  </a:lnTo>
                  <a:lnTo>
                    <a:pt x="251" y="989"/>
                  </a:lnTo>
                  <a:lnTo>
                    <a:pt x="248" y="1068"/>
                  </a:lnTo>
                  <a:lnTo>
                    <a:pt x="251" y="1147"/>
                  </a:lnTo>
                  <a:lnTo>
                    <a:pt x="262" y="1224"/>
                  </a:lnTo>
                  <a:lnTo>
                    <a:pt x="281" y="1299"/>
                  </a:lnTo>
                  <a:lnTo>
                    <a:pt x="305" y="1369"/>
                  </a:lnTo>
                  <a:lnTo>
                    <a:pt x="336" y="1438"/>
                  </a:lnTo>
                  <a:lnTo>
                    <a:pt x="373" y="1503"/>
                  </a:lnTo>
                  <a:lnTo>
                    <a:pt x="415" y="1564"/>
                  </a:lnTo>
                  <a:lnTo>
                    <a:pt x="462" y="1620"/>
                  </a:lnTo>
                  <a:lnTo>
                    <a:pt x="515" y="1673"/>
                  </a:lnTo>
                  <a:lnTo>
                    <a:pt x="572" y="1721"/>
                  </a:lnTo>
                  <a:lnTo>
                    <a:pt x="632" y="1763"/>
                  </a:lnTo>
                  <a:lnTo>
                    <a:pt x="698" y="1800"/>
                  </a:lnTo>
                  <a:lnTo>
                    <a:pt x="766" y="1831"/>
                  </a:lnTo>
                  <a:lnTo>
                    <a:pt x="838" y="1855"/>
                  </a:lnTo>
                  <a:lnTo>
                    <a:pt x="913" y="1872"/>
                  </a:lnTo>
                  <a:lnTo>
                    <a:pt x="988" y="1883"/>
                  </a:lnTo>
                  <a:lnTo>
                    <a:pt x="1068" y="1888"/>
                  </a:lnTo>
                  <a:lnTo>
                    <a:pt x="1148" y="1883"/>
                  </a:lnTo>
                  <a:lnTo>
                    <a:pt x="1223" y="1872"/>
                  </a:lnTo>
                  <a:lnTo>
                    <a:pt x="1298" y="1855"/>
                  </a:lnTo>
                  <a:lnTo>
                    <a:pt x="1370" y="1831"/>
                  </a:lnTo>
                  <a:lnTo>
                    <a:pt x="1438" y="1800"/>
                  </a:lnTo>
                  <a:lnTo>
                    <a:pt x="1504" y="1763"/>
                  </a:lnTo>
                  <a:lnTo>
                    <a:pt x="1564" y="1721"/>
                  </a:lnTo>
                  <a:lnTo>
                    <a:pt x="1621" y="1673"/>
                  </a:lnTo>
                  <a:lnTo>
                    <a:pt x="1674" y="1620"/>
                  </a:lnTo>
                  <a:lnTo>
                    <a:pt x="1721" y="1564"/>
                  </a:lnTo>
                  <a:lnTo>
                    <a:pt x="1763" y="1503"/>
                  </a:lnTo>
                  <a:lnTo>
                    <a:pt x="1800" y="1438"/>
                  </a:lnTo>
                  <a:lnTo>
                    <a:pt x="1831" y="1369"/>
                  </a:lnTo>
                  <a:lnTo>
                    <a:pt x="1855" y="1299"/>
                  </a:lnTo>
                  <a:lnTo>
                    <a:pt x="1874" y="1224"/>
                  </a:lnTo>
                  <a:lnTo>
                    <a:pt x="1885" y="1147"/>
                  </a:lnTo>
                  <a:lnTo>
                    <a:pt x="1888" y="1068"/>
                  </a:lnTo>
                  <a:lnTo>
                    <a:pt x="1885" y="989"/>
                  </a:lnTo>
                  <a:lnTo>
                    <a:pt x="1874" y="912"/>
                  </a:lnTo>
                  <a:lnTo>
                    <a:pt x="1855" y="837"/>
                  </a:lnTo>
                  <a:lnTo>
                    <a:pt x="1831" y="766"/>
                  </a:lnTo>
                  <a:lnTo>
                    <a:pt x="1800" y="698"/>
                  </a:lnTo>
                  <a:lnTo>
                    <a:pt x="1763" y="633"/>
                  </a:lnTo>
                  <a:lnTo>
                    <a:pt x="1721" y="572"/>
                  </a:lnTo>
                  <a:lnTo>
                    <a:pt x="1674" y="515"/>
                  </a:lnTo>
                  <a:lnTo>
                    <a:pt x="1621" y="463"/>
                  </a:lnTo>
                  <a:lnTo>
                    <a:pt x="1564" y="415"/>
                  </a:lnTo>
                  <a:lnTo>
                    <a:pt x="1504" y="373"/>
                  </a:lnTo>
                  <a:lnTo>
                    <a:pt x="1438" y="337"/>
                  </a:lnTo>
                  <a:lnTo>
                    <a:pt x="1370" y="305"/>
                  </a:lnTo>
                  <a:lnTo>
                    <a:pt x="1298" y="280"/>
                  </a:lnTo>
                  <a:lnTo>
                    <a:pt x="1223" y="263"/>
                  </a:lnTo>
                  <a:lnTo>
                    <a:pt x="1148" y="252"/>
                  </a:lnTo>
                  <a:lnTo>
                    <a:pt x="1068" y="249"/>
                  </a:lnTo>
                  <a:close/>
                  <a:moveTo>
                    <a:pt x="1068" y="0"/>
                  </a:moveTo>
                  <a:lnTo>
                    <a:pt x="1156" y="4"/>
                  </a:lnTo>
                  <a:lnTo>
                    <a:pt x="1241" y="15"/>
                  </a:lnTo>
                  <a:lnTo>
                    <a:pt x="1325" y="32"/>
                  </a:lnTo>
                  <a:lnTo>
                    <a:pt x="1406" y="55"/>
                  </a:lnTo>
                  <a:lnTo>
                    <a:pt x="1483" y="85"/>
                  </a:lnTo>
                  <a:lnTo>
                    <a:pt x="1559" y="120"/>
                  </a:lnTo>
                  <a:lnTo>
                    <a:pt x="1630" y="161"/>
                  </a:lnTo>
                  <a:lnTo>
                    <a:pt x="1698" y="207"/>
                  </a:lnTo>
                  <a:lnTo>
                    <a:pt x="1763" y="257"/>
                  </a:lnTo>
                  <a:lnTo>
                    <a:pt x="1823" y="313"/>
                  </a:lnTo>
                  <a:lnTo>
                    <a:pt x="1878" y="373"/>
                  </a:lnTo>
                  <a:lnTo>
                    <a:pt x="1930" y="437"/>
                  </a:lnTo>
                  <a:lnTo>
                    <a:pt x="1975" y="506"/>
                  </a:lnTo>
                  <a:lnTo>
                    <a:pt x="2017" y="578"/>
                  </a:lnTo>
                  <a:lnTo>
                    <a:pt x="2052" y="652"/>
                  </a:lnTo>
                  <a:lnTo>
                    <a:pt x="2082" y="731"/>
                  </a:lnTo>
                  <a:lnTo>
                    <a:pt x="2105" y="811"/>
                  </a:lnTo>
                  <a:lnTo>
                    <a:pt x="2122" y="895"/>
                  </a:lnTo>
                  <a:lnTo>
                    <a:pt x="2132" y="980"/>
                  </a:lnTo>
                  <a:lnTo>
                    <a:pt x="2136" y="1068"/>
                  </a:lnTo>
                  <a:lnTo>
                    <a:pt x="2132" y="1155"/>
                  </a:lnTo>
                  <a:lnTo>
                    <a:pt x="2122" y="1241"/>
                  </a:lnTo>
                  <a:lnTo>
                    <a:pt x="2105" y="1324"/>
                  </a:lnTo>
                  <a:lnTo>
                    <a:pt x="2082" y="1405"/>
                  </a:lnTo>
                  <a:lnTo>
                    <a:pt x="2052" y="1483"/>
                  </a:lnTo>
                  <a:lnTo>
                    <a:pt x="2017" y="1558"/>
                  </a:lnTo>
                  <a:lnTo>
                    <a:pt x="1975" y="1630"/>
                  </a:lnTo>
                  <a:lnTo>
                    <a:pt x="1930" y="1699"/>
                  </a:lnTo>
                  <a:lnTo>
                    <a:pt x="1878" y="1762"/>
                  </a:lnTo>
                  <a:lnTo>
                    <a:pt x="1823" y="1822"/>
                  </a:lnTo>
                  <a:lnTo>
                    <a:pt x="1763" y="1879"/>
                  </a:lnTo>
                  <a:lnTo>
                    <a:pt x="1698" y="1929"/>
                  </a:lnTo>
                  <a:lnTo>
                    <a:pt x="1630" y="1975"/>
                  </a:lnTo>
                  <a:lnTo>
                    <a:pt x="1559" y="2016"/>
                  </a:lnTo>
                  <a:lnTo>
                    <a:pt x="1483" y="2051"/>
                  </a:lnTo>
                  <a:lnTo>
                    <a:pt x="1406" y="2080"/>
                  </a:lnTo>
                  <a:lnTo>
                    <a:pt x="1325" y="2104"/>
                  </a:lnTo>
                  <a:lnTo>
                    <a:pt x="1241" y="2121"/>
                  </a:lnTo>
                  <a:lnTo>
                    <a:pt x="1156" y="2132"/>
                  </a:lnTo>
                  <a:lnTo>
                    <a:pt x="1068" y="2135"/>
                  </a:lnTo>
                  <a:lnTo>
                    <a:pt x="980" y="2132"/>
                  </a:lnTo>
                  <a:lnTo>
                    <a:pt x="895" y="2121"/>
                  </a:lnTo>
                  <a:lnTo>
                    <a:pt x="811" y="2104"/>
                  </a:lnTo>
                  <a:lnTo>
                    <a:pt x="730" y="2080"/>
                  </a:lnTo>
                  <a:lnTo>
                    <a:pt x="653" y="2051"/>
                  </a:lnTo>
                  <a:lnTo>
                    <a:pt x="577" y="2016"/>
                  </a:lnTo>
                  <a:lnTo>
                    <a:pt x="506" y="1975"/>
                  </a:lnTo>
                  <a:lnTo>
                    <a:pt x="438" y="1929"/>
                  </a:lnTo>
                  <a:lnTo>
                    <a:pt x="373" y="1879"/>
                  </a:lnTo>
                  <a:lnTo>
                    <a:pt x="313" y="1822"/>
                  </a:lnTo>
                  <a:lnTo>
                    <a:pt x="258" y="1762"/>
                  </a:lnTo>
                  <a:lnTo>
                    <a:pt x="206" y="1699"/>
                  </a:lnTo>
                  <a:lnTo>
                    <a:pt x="161" y="1630"/>
                  </a:lnTo>
                  <a:lnTo>
                    <a:pt x="119" y="1558"/>
                  </a:lnTo>
                  <a:lnTo>
                    <a:pt x="84" y="1483"/>
                  </a:lnTo>
                  <a:lnTo>
                    <a:pt x="54" y="1405"/>
                  </a:lnTo>
                  <a:lnTo>
                    <a:pt x="31" y="1324"/>
                  </a:lnTo>
                  <a:lnTo>
                    <a:pt x="14" y="1241"/>
                  </a:lnTo>
                  <a:lnTo>
                    <a:pt x="4" y="1155"/>
                  </a:lnTo>
                  <a:lnTo>
                    <a:pt x="0" y="1068"/>
                  </a:lnTo>
                  <a:lnTo>
                    <a:pt x="4" y="980"/>
                  </a:lnTo>
                  <a:lnTo>
                    <a:pt x="14" y="895"/>
                  </a:lnTo>
                  <a:lnTo>
                    <a:pt x="31" y="811"/>
                  </a:lnTo>
                  <a:lnTo>
                    <a:pt x="54" y="731"/>
                  </a:lnTo>
                  <a:lnTo>
                    <a:pt x="84" y="652"/>
                  </a:lnTo>
                  <a:lnTo>
                    <a:pt x="119" y="578"/>
                  </a:lnTo>
                  <a:lnTo>
                    <a:pt x="161" y="506"/>
                  </a:lnTo>
                  <a:lnTo>
                    <a:pt x="206" y="437"/>
                  </a:lnTo>
                  <a:lnTo>
                    <a:pt x="258" y="373"/>
                  </a:lnTo>
                  <a:lnTo>
                    <a:pt x="313" y="313"/>
                  </a:lnTo>
                  <a:lnTo>
                    <a:pt x="373" y="257"/>
                  </a:lnTo>
                  <a:lnTo>
                    <a:pt x="438" y="207"/>
                  </a:lnTo>
                  <a:lnTo>
                    <a:pt x="506" y="161"/>
                  </a:lnTo>
                  <a:lnTo>
                    <a:pt x="577" y="120"/>
                  </a:lnTo>
                  <a:lnTo>
                    <a:pt x="653" y="85"/>
                  </a:lnTo>
                  <a:lnTo>
                    <a:pt x="730" y="55"/>
                  </a:lnTo>
                  <a:lnTo>
                    <a:pt x="811" y="32"/>
                  </a:lnTo>
                  <a:lnTo>
                    <a:pt x="895" y="15"/>
                  </a:lnTo>
                  <a:lnTo>
                    <a:pt x="980" y="4"/>
                  </a:lnTo>
                  <a:lnTo>
                    <a:pt x="10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67"/>
            <p:cNvSpPr>
              <a:spLocks/>
            </p:cNvSpPr>
            <p:nvPr/>
          </p:nvSpPr>
          <p:spPr bwMode="auto">
            <a:xfrm>
              <a:off x="8809038" y="3871913"/>
              <a:ext cx="928688" cy="407988"/>
            </a:xfrm>
            <a:custGeom>
              <a:avLst/>
              <a:gdLst>
                <a:gd name="T0" fmla="*/ 926 w 2926"/>
                <a:gd name="T1" fmla="*/ 16 h 1287"/>
                <a:gd name="T2" fmla="*/ 1150 w 2926"/>
                <a:gd name="T3" fmla="*/ 66 h 1287"/>
                <a:gd name="T4" fmla="*/ 1391 w 2926"/>
                <a:gd name="T5" fmla="*/ 133 h 1287"/>
                <a:gd name="T6" fmla="*/ 1615 w 2926"/>
                <a:gd name="T7" fmla="*/ 204 h 1287"/>
                <a:gd name="T8" fmla="*/ 1788 w 2926"/>
                <a:gd name="T9" fmla="*/ 259 h 1287"/>
                <a:gd name="T10" fmla="*/ 1883 w 2926"/>
                <a:gd name="T11" fmla="*/ 288 h 1287"/>
                <a:gd name="T12" fmla="*/ 1942 w 2926"/>
                <a:gd name="T13" fmla="*/ 346 h 1287"/>
                <a:gd name="T14" fmla="*/ 1949 w 2926"/>
                <a:gd name="T15" fmla="*/ 432 h 1287"/>
                <a:gd name="T16" fmla="*/ 1892 w 2926"/>
                <a:gd name="T17" fmla="*/ 518 h 1287"/>
                <a:gd name="T18" fmla="*/ 1756 w 2926"/>
                <a:gd name="T19" fmla="*/ 570 h 1287"/>
                <a:gd name="T20" fmla="*/ 1577 w 2926"/>
                <a:gd name="T21" fmla="*/ 580 h 1287"/>
                <a:gd name="T22" fmla="*/ 1392 w 2926"/>
                <a:gd name="T23" fmla="*/ 562 h 1287"/>
                <a:gd name="T24" fmla="*/ 1227 w 2926"/>
                <a:gd name="T25" fmla="*/ 534 h 1287"/>
                <a:gd name="T26" fmla="*/ 1108 w 2926"/>
                <a:gd name="T27" fmla="*/ 513 h 1287"/>
                <a:gd name="T28" fmla="*/ 1063 w 2926"/>
                <a:gd name="T29" fmla="*/ 520 h 1287"/>
                <a:gd name="T30" fmla="*/ 1125 w 2926"/>
                <a:gd name="T31" fmla="*/ 595 h 1287"/>
                <a:gd name="T32" fmla="*/ 1283 w 2926"/>
                <a:gd name="T33" fmla="*/ 657 h 1287"/>
                <a:gd name="T34" fmla="*/ 1494 w 2926"/>
                <a:gd name="T35" fmla="*/ 699 h 1287"/>
                <a:gd name="T36" fmla="*/ 1714 w 2926"/>
                <a:gd name="T37" fmla="*/ 715 h 1287"/>
                <a:gd name="T38" fmla="*/ 1977 w 2926"/>
                <a:gd name="T39" fmla="*/ 684 h 1287"/>
                <a:gd name="T40" fmla="*/ 2425 w 2926"/>
                <a:gd name="T41" fmla="*/ 549 h 1287"/>
                <a:gd name="T42" fmla="*/ 2745 w 2926"/>
                <a:gd name="T43" fmla="*/ 400 h 1287"/>
                <a:gd name="T44" fmla="*/ 2860 w 2926"/>
                <a:gd name="T45" fmla="*/ 410 h 1287"/>
                <a:gd name="T46" fmla="*/ 2922 w 2926"/>
                <a:gd name="T47" fmla="*/ 501 h 1287"/>
                <a:gd name="T48" fmla="*/ 2894 w 2926"/>
                <a:gd name="T49" fmla="*/ 638 h 1287"/>
                <a:gd name="T50" fmla="*/ 2788 w 2926"/>
                <a:gd name="T51" fmla="*/ 751 h 1287"/>
                <a:gd name="T52" fmla="*/ 2641 w 2926"/>
                <a:gd name="T53" fmla="*/ 853 h 1287"/>
                <a:gd name="T54" fmla="*/ 2443 w 2926"/>
                <a:gd name="T55" fmla="*/ 977 h 1287"/>
                <a:gd name="T56" fmla="*/ 2222 w 2926"/>
                <a:gd name="T57" fmla="*/ 1100 h 1287"/>
                <a:gd name="T58" fmla="*/ 2012 w 2926"/>
                <a:gd name="T59" fmla="*/ 1205 h 1287"/>
                <a:gd name="T60" fmla="*/ 1841 w 2926"/>
                <a:gd name="T61" fmla="*/ 1274 h 1287"/>
                <a:gd name="T62" fmla="*/ 1723 w 2926"/>
                <a:gd name="T63" fmla="*/ 1287 h 1287"/>
                <a:gd name="T64" fmla="*/ 1526 w 2926"/>
                <a:gd name="T65" fmla="*/ 1270 h 1287"/>
                <a:gd name="T66" fmla="*/ 1267 w 2926"/>
                <a:gd name="T67" fmla="*/ 1236 h 1287"/>
                <a:gd name="T68" fmla="*/ 982 w 2926"/>
                <a:gd name="T69" fmla="*/ 1192 h 1287"/>
                <a:gd name="T70" fmla="*/ 708 w 2926"/>
                <a:gd name="T71" fmla="*/ 1145 h 1287"/>
                <a:gd name="T72" fmla="*/ 481 w 2926"/>
                <a:gd name="T73" fmla="*/ 1104 h 1287"/>
                <a:gd name="T74" fmla="*/ 338 w 2926"/>
                <a:gd name="T75" fmla="*/ 1077 h 1287"/>
                <a:gd name="T76" fmla="*/ 219 w 2926"/>
                <a:gd name="T77" fmla="*/ 1081 h 1287"/>
                <a:gd name="T78" fmla="*/ 96 w 2926"/>
                <a:gd name="T79" fmla="*/ 1151 h 1287"/>
                <a:gd name="T80" fmla="*/ 31 w 2926"/>
                <a:gd name="T81" fmla="*/ 1192 h 1287"/>
                <a:gd name="T82" fmla="*/ 6 w 2926"/>
                <a:gd name="T83" fmla="*/ 1170 h 1287"/>
                <a:gd name="T84" fmla="*/ 0 w 2926"/>
                <a:gd name="T85" fmla="*/ 1147 h 1287"/>
                <a:gd name="T86" fmla="*/ 20 w 2926"/>
                <a:gd name="T87" fmla="*/ 849 h 1287"/>
                <a:gd name="T88" fmla="*/ 42 w 2926"/>
                <a:gd name="T89" fmla="*/ 504 h 1287"/>
                <a:gd name="T90" fmla="*/ 61 w 2926"/>
                <a:gd name="T91" fmla="*/ 196 h 1287"/>
                <a:gd name="T92" fmla="*/ 82 w 2926"/>
                <a:gd name="T93" fmla="*/ 94 h 1287"/>
                <a:gd name="T94" fmla="*/ 140 w 2926"/>
                <a:gd name="T95" fmla="*/ 77 h 1287"/>
                <a:gd name="T96" fmla="*/ 294 w 2926"/>
                <a:gd name="T97" fmla="*/ 53 h 1287"/>
                <a:gd name="T98" fmla="*/ 512 w 2926"/>
                <a:gd name="T99" fmla="*/ 22 h 1287"/>
                <a:gd name="T100" fmla="*/ 714 w 2926"/>
                <a:gd name="T101" fmla="*/ 2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26" h="1287">
                  <a:moveTo>
                    <a:pt x="790" y="0"/>
                  </a:moveTo>
                  <a:lnTo>
                    <a:pt x="831" y="2"/>
                  </a:lnTo>
                  <a:lnTo>
                    <a:pt x="877" y="9"/>
                  </a:lnTo>
                  <a:lnTo>
                    <a:pt x="926" y="16"/>
                  </a:lnTo>
                  <a:lnTo>
                    <a:pt x="978" y="26"/>
                  </a:lnTo>
                  <a:lnTo>
                    <a:pt x="1033" y="38"/>
                  </a:lnTo>
                  <a:lnTo>
                    <a:pt x="1091" y="51"/>
                  </a:lnTo>
                  <a:lnTo>
                    <a:pt x="1150" y="66"/>
                  </a:lnTo>
                  <a:lnTo>
                    <a:pt x="1210" y="82"/>
                  </a:lnTo>
                  <a:lnTo>
                    <a:pt x="1271" y="99"/>
                  </a:lnTo>
                  <a:lnTo>
                    <a:pt x="1331" y="116"/>
                  </a:lnTo>
                  <a:lnTo>
                    <a:pt x="1391" y="133"/>
                  </a:lnTo>
                  <a:lnTo>
                    <a:pt x="1450" y="152"/>
                  </a:lnTo>
                  <a:lnTo>
                    <a:pt x="1507" y="170"/>
                  </a:lnTo>
                  <a:lnTo>
                    <a:pt x="1562" y="187"/>
                  </a:lnTo>
                  <a:lnTo>
                    <a:pt x="1615" y="204"/>
                  </a:lnTo>
                  <a:lnTo>
                    <a:pt x="1664" y="220"/>
                  </a:lnTo>
                  <a:lnTo>
                    <a:pt x="1709" y="235"/>
                  </a:lnTo>
                  <a:lnTo>
                    <a:pt x="1751" y="247"/>
                  </a:lnTo>
                  <a:lnTo>
                    <a:pt x="1788" y="259"/>
                  </a:lnTo>
                  <a:lnTo>
                    <a:pt x="1818" y="268"/>
                  </a:lnTo>
                  <a:lnTo>
                    <a:pt x="1844" y="275"/>
                  </a:lnTo>
                  <a:lnTo>
                    <a:pt x="1863" y="280"/>
                  </a:lnTo>
                  <a:lnTo>
                    <a:pt x="1883" y="288"/>
                  </a:lnTo>
                  <a:lnTo>
                    <a:pt x="1901" y="299"/>
                  </a:lnTo>
                  <a:lnTo>
                    <a:pt x="1917" y="312"/>
                  </a:lnTo>
                  <a:lnTo>
                    <a:pt x="1931" y="328"/>
                  </a:lnTo>
                  <a:lnTo>
                    <a:pt x="1942" y="346"/>
                  </a:lnTo>
                  <a:lnTo>
                    <a:pt x="1948" y="366"/>
                  </a:lnTo>
                  <a:lnTo>
                    <a:pt x="1953" y="388"/>
                  </a:lnTo>
                  <a:lnTo>
                    <a:pt x="1953" y="410"/>
                  </a:lnTo>
                  <a:lnTo>
                    <a:pt x="1949" y="432"/>
                  </a:lnTo>
                  <a:lnTo>
                    <a:pt x="1941" y="455"/>
                  </a:lnTo>
                  <a:lnTo>
                    <a:pt x="1930" y="477"/>
                  </a:lnTo>
                  <a:lnTo>
                    <a:pt x="1912" y="498"/>
                  </a:lnTo>
                  <a:lnTo>
                    <a:pt x="1892" y="518"/>
                  </a:lnTo>
                  <a:lnTo>
                    <a:pt x="1865" y="535"/>
                  </a:lnTo>
                  <a:lnTo>
                    <a:pt x="1833" y="549"/>
                  </a:lnTo>
                  <a:lnTo>
                    <a:pt x="1796" y="562"/>
                  </a:lnTo>
                  <a:lnTo>
                    <a:pt x="1756" y="570"/>
                  </a:lnTo>
                  <a:lnTo>
                    <a:pt x="1713" y="576"/>
                  </a:lnTo>
                  <a:lnTo>
                    <a:pt x="1669" y="580"/>
                  </a:lnTo>
                  <a:lnTo>
                    <a:pt x="1624" y="581"/>
                  </a:lnTo>
                  <a:lnTo>
                    <a:pt x="1577" y="580"/>
                  </a:lnTo>
                  <a:lnTo>
                    <a:pt x="1530" y="578"/>
                  </a:lnTo>
                  <a:lnTo>
                    <a:pt x="1483" y="574"/>
                  </a:lnTo>
                  <a:lnTo>
                    <a:pt x="1437" y="568"/>
                  </a:lnTo>
                  <a:lnTo>
                    <a:pt x="1392" y="562"/>
                  </a:lnTo>
                  <a:lnTo>
                    <a:pt x="1347" y="554"/>
                  </a:lnTo>
                  <a:lnTo>
                    <a:pt x="1305" y="547"/>
                  </a:lnTo>
                  <a:lnTo>
                    <a:pt x="1265" y="540"/>
                  </a:lnTo>
                  <a:lnTo>
                    <a:pt x="1227" y="534"/>
                  </a:lnTo>
                  <a:lnTo>
                    <a:pt x="1191" y="526"/>
                  </a:lnTo>
                  <a:lnTo>
                    <a:pt x="1160" y="521"/>
                  </a:lnTo>
                  <a:lnTo>
                    <a:pt x="1131" y="516"/>
                  </a:lnTo>
                  <a:lnTo>
                    <a:pt x="1108" y="513"/>
                  </a:lnTo>
                  <a:lnTo>
                    <a:pt x="1089" y="512"/>
                  </a:lnTo>
                  <a:lnTo>
                    <a:pt x="1075" y="512"/>
                  </a:lnTo>
                  <a:lnTo>
                    <a:pt x="1065" y="515"/>
                  </a:lnTo>
                  <a:lnTo>
                    <a:pt x="1063" y="520"/>
                  </a:lnTo>
                  <a:lnTo>
                    <a:pt x="1066" y="540"/>
                  </a:lnTo>
                  <a:lnTo>
                    <a:pt x="1079" y="558"/>
                  </a:lnTo>
                  <a:lnTo>
                    <a:pt x="1098" y="576"/>
                  </a:lnTo>
                  <a:lnTo>
                    <a:pt x="1125" y="595"/>
                  </a:lnTo>
                  <a:lnTo>
                    <a:pt x="1157" y="612"/>
                  </a:lnTo>
                  <a:lnTo>
                    <a:pt x="1195" y="628"/>
                  </a:lnTo>
                  <a:lnTo>
                    <a:pt x="1237" y="642"/>
                  </a:lnTo>
                  <a:lnTo>
                    <a:pt x="1283" y="657"/>
                  </a:lnTo>
                  <a:lnTo>
                    <a:pt x="1332" y="669"/>
                  </a:lnTo>
                  <a:lnTo>
                    <a:pt x="1385" y="680"/>
                  </a:lnTo>
                  <a:lnTo>
                    <a:pt x="1439" y="690"/>
                  </a:lnTo>
                  <a:lnTo>
                    <a:pt x="1494" y="699"/>
                  </a:lnTo>
                  <a:lnTo>
                    <a:pt x="1550" y="706"/>
                  </a:lnTo>
                  <a:lnTo>
                    <a:pt x="1605" y="711"/>
                  </a:lnTo>
                  <a:lnTo>
                    <a:pt x="1660" y="713"/>
                  </a:lnTo>
                  <a:lnTo>
                    <a:pt x="1714" y="715"/>
                  </a:lnTo>
                  <a:lnTo>
                    <a:pt x="1767" y="713"/>
                  </a:lnTo>
                  <a:lnTo>
                    <a:pt x="1816" y="711"/>
                  </a:lnTo>
                  <a:lnTo>
                    <a:pt x="1861" y="705"/>
                  </a:lnTo>
                  <a:lnTo>
                    <a:pt x="1977" y="684"/>
                  </a:lnTo>
                  <a:lnTo>
                    <a:pt x="2094" y="657"/>
                  </a:lnTo>
                  <a:lnTo>
                    <a:pt x="2207" y="625"/>
                  </a:lnTo>
                  <a:lnTo>
                    <a:pt x="2318" y="589"/>
                  </a:lnTo>
                  <a:lnTo>
                    <a:pt x="2425" y="549"/>
                  </a:lnTo>
                  <a:lnTo>
                    <a:pt x="2527" y="507"/>
                  </a:lnTo>
                  <a:lnTo>
                    <a:pt x="2622" y="461"/>
                  </a:lnTo>
                  <a:lnTo>
                    <a:pt x="2712" y="415"/>
                  </a:lnTo>
                  <a:lnTo>
                    <a:pt x="2745" y="400"/>
                  </a:lnTo>
                  <a:lnTo>
                    <a:pt x="2777" y="394"/>
                  </a:lnTo>
                  <a:lnTo>
                    <a:pt x="2806" y="393"/>
                  </a:lnTo>
                  <a:lnTo>
                    <a:pt x="2834" y="399"/>
                  </a:lnTo>
                  <a:lnTo>
                    <a:pt x="2860" y="410"/>
                  </a:lnTo>
                  <a:lnTo>
                    <a:pt x="2882" y="426"/>
                  </a:lnTo>
                  <a:lnTo>
                    <a:pt x="2900" y="447"/>
                  </a:lnTo>
                  <a:lnTo>
                    <a:pt x="2914" y="472"/>
                  </a:lnTo>
                  <a:lnTo>
                    <a:pt x="2922" y="501"/>
                  </a:lnTo>
                  <a:lnTo>
                    <a:pt x="2926" y="531"/>
                  </a:lnTo>
                  <a:lnTo>
                    <a:pt x="2922" y="565"/>
                  </a:lnTo>
                  <a:lnTo>
                    <a:pt x="2911" y="601"/>
                  </a:lnTo>
                  <a:lnTo>
                    <a:pt x="2894" y="638"/>
                  </a:lnTo>
                  <a:lnTo>
                    <a:pt x="2867" y="675"/>
                  </a:lnTo>
                  <a:lnTo>
                    <a:pt x="2833" y="713"/>
                  </a:lnTo>
                  <a:lnTo>
                    <a:pt x="2813" y="731"/>
                  </a:lnTo>
                  <a:lnTo>
                    <a:pt x="2788" y="751"/>
                  </a:lnTo>
                  <a:lnTo>
                    <a:pt x="2758" y="773"/>
                  </a:lnTo>
                  <a:lnTo>
                    <a:pt x="2723" y="798"/>
                  </a:lnTo>
                  <a:lnTo>
                    <a:pt x="2684" y="825"/>
                  </a:lnTo>
                  <a:lnTo>
                    <a:pt x="2641" y="853"/>
                  </a:lnTo>
                  <a:lnTo>
                    <a:pt x="2596" y="884"/>
                  </a:lnTo>
                  <a:lnTo>
                    <a:pt x="2547" y="913"/>
                  </a:lnTo>
                  <a:lnTo>
                    <a:pt x="2495" y="945"/>
                  </a:lnTo>
                  <a:lnTo>
                    <a:pt x="2443" y="977"/>
                  </a:lnTo>
                  <a:lnTo>
                    <a:pt x="2389" y="1008"/>
                  </a:lnTo>
                  <a:lnTo>
                    <a:pt x="2334" y="1039"/>
                  </a:lnTo>
                  <a:lnTo>
                    <a:pt x="2277" y="1070"/>
                  </a:lnTo>
                  <a:lnTo>
                    <a:pt x="2222" y="1100"/>
                  </a:lnTo>
                  <a:lnTo>
                    <a:pt x="2167" y="1129"/>
                  </a:lnTo>
                  <a:lnTo>
                    <a:pt x="2114" y="1156"/>
                  </a:lnTo>
                  <a:lnTo>
                    <a:pt x="2062" y="1182"/>
                  </a:lnTo>
                  <a:lnTo>
                    <a:pt x="2012" y="1205"/>
                  </a:lnTo>
                  <a:lnTo>
                    <a:pt x="1964" y="1227"/>
                  </a:lnTo>
                  <a:lnTo>
                    <a:pt x="1920" y="1246"/>
                  </a:lnTo>
                  <a:lnTo>
                    <a:pt x="1878" y="1262"/>
                  </a:lnTo>
                  <a:lnTo>
                    <a:pt x="1841" y="1274"/>
                  </a:lnTo>
                  <a:lnTo>
                    <a:pt x="1808" y="1282"/>
                  </a:lnTo>
                  <a:lnTo>
                    <a:pt x="1786" y="1286"/>
                  </a:lnTo>
                  <a:lnTo>
                    <a:pt x="1758" y="1287"/>
                  </a:lnTo>
                  <a:lnTo>
                    <a:pt x="1723" y="1287"/>
                  </a:lnTo>
                  <a:lnTo>
                    <a:pt x="1681" y="1285"/>
                  </a:lnTo>
                  <a:lnTo>
                    <a:pt x="1635" y="1281"/>
                  </a:lnTo>
                  <a:lnTo>
                    <a:pt x="1582" y="1276"/>
                  </a:lnTo>
                  <a:lnTo>
                    <a:pt x="1526" y="1270"/>
                  </a:lnTo>
                  <a:lnTo>
                    <a:pt x="1466" y="1263"/>
                  </a:lnTo>
                  <a:lnTo>
                    <a:pt x="1402" y="1256"/>
                  </a:lnTo>
                  <a:lnTo>
                    <a:pt x="1336" y="1246"/>
                  </a:lnTo>
                  <a:lnTo>
                    <a:pt x="1267" y="1236"/>
                  </a:lnTo>
                  <a:lnTo>
                    <a:pt x="1196" y="1226"/>
                  </a:lnTo>
                  <a:lnTo>
                    <a:pt x="1125" y="1215"/>
                  </a:lnTo>
                  <a:lnTo>
                    <a:pt x="1054" y="1204"/>
                  </a:lnTo>
                  <a:lnTo>
                    <a:pt x="982" y="1192"/>
                  </a:lnTo>
                  <a:lnTo>
                    <a:pt x="911" y="1181"/>
                  </a:lnTo>
                  <a:lnTo>
                    <a:pt x="841" y="1169"/>
                  </a:lnTo>
                  <a:lnTo>
                    <a:pt x="774" y="1156"/>
                  </a:lnTo>
                  <a:lnTo>
                    <a:pt x="708" y="1145"/>
                  </a:lnTo>
                  <a:lnTo>
                    <a:pt x="645" y="1134"/>
                  </a:lnTo>
                  <a:lnTo>
                    <a:pt x="587" y="1123"/>
                  </a:lnTo>
                  <a:lnTo>
                    <a:pt x="531" y="1114"/>
                  </a:lnTo>
                  <a:lnTo>
                    <a:pt x="481" y="1104"/>
                  </a:lnTo>
                  <a:lnTo>
                    <a:pt x="436" y="1095"/>
                  </a:lnTo>
                  <a:lnTo>
                    <a:pt x="397" y="1088"/>
                  </a:lnTo>
                  <a:lnTo>
                    <a:pt x="364" y="1082"/>
                  </a:lnTo>
                  <a:lnTo>
                    <a:pt x="338" y="1077"/>
                  </a:lnTo>
                  <a:lnTo>
                    <a:pt x="320" y="1072"/>
                  </a:lnTo>
                  <a:lnTo>
                    <a:pt x="287" y="1068"/>
                  </a:lnTo>
                  <a:lnTo>
                    <a:pt x="252" y="1072"/>
                  </a:lnTo>
                  <a:lnTo>
                    <a:pt x="219" y="1081"/>
                  </a:lnTo>
                  <a:lnTo>
                    <a:pt x="187" y="1094"/>
                  </a:lnTo>
                  <a:lnTo>
                    <a:pt x="156" y="1111"/>
                  </a:lnTo>
                  <a:lnTo>
                    <a:pt x="125" y="1131"/>
                  </a:lnTo>
                  <a:lnTo>
                    <a:pt x="96" y="1151"/>
                  </a:lnTo>
                  <a:lnTo>
                    <a:pt x="70" y="1174"/>
                  </a:lnTo>
                  <a:lnTo>
                    <a:pt x="54" y="1185"/>
                  </a:lnTo>
                  <a:lnTo>
                    <a:pt x="41" y="1191"/>
                  </a:lnTo>
                  <a:lnTo>
                    <a:pt x="31" y="1192"/>
                  </a:lnTo>
                  <a:lnTo>
                    <a:pt x="22" y="1189"/>
                  </a:lnTo>
                  <a:lnTo>
                    <a:pt x="15" y="1185"/>
                  </a:lnTo>
                  <a:lnTo>
                    <a:pt x="10" y="1178"/>
                  </a:lnTo>
                  <a:lnTo>
                    <a:pt x="6" y="1170"/>
                  </a:lnTo>
                  <a:lnTo>
                    <a:pt x="3" y="1163"/>
                  </a:lnTo>
                  <a:lnTo>
                    <a:pt x="1" y="1155"/>
                  </a:lnTo>
                  <a:lnTo>
                    <a:pt x="1" y="1149"/>
                  </a:lnTo>
                  <a:lnTo>
                    <a:pt x="0" y="1147"/>
                  </a:lnTo>
                  <a:lnTo>
                    <a:pt x="5" y="1082"/>
                  </a:lnTo>
                  <a:lnTo>
                    <a:pt x="10" y="1010"/>
                  </a:lnTo>
                  <a:lnTo>
                    <a:pt x="15" y="932"/>
                  </a:lnTo>
                  <a:lnTo>
                    <a:pt x="20" y="849"/>
                  </a:lnTo>
                  <a:lnTo>
                    <a:pt x="26" y="765"/>
                  </a:lnTo>
                  <a:lnTo>
                    <a:pt x="31" y="678"/>
                  </a:lnTo>
                  <a:lnTo>
                    <a:pt x="37" y="590"/>
                  </a:lnTo>
                  <a:lnTo>
                    <a:pt x="42" y="504"/>
                  </a:lnTo>
                  <a:lnTo>
                    <a:pt x="48" y="420"/>
                  </a:lnTo>
                  <a:lnTo>
                    <a:pt x="53" y="340"/>
                  </a:lnTo>
                  <a:lnTo>
                    <a:pt x="58" y="264"/>
                  </a:lnTo>
                  <a:lnTo>
                    <a:pt x="61" y="196"/>
                  </a:lnTo>
                  <a:lnTo>
                    <a:pt x="66" y="135"/>
                  </a:lnTo>
                  <a:lnTo>
                    <a:pt x="69" y="118"/>
                  </a:lnTo>
                  <a:lnTo>
                    <a:pt x="74" y="104"/>
                  </a:lnTo>
                  <a:lnTo>
                    <a:pt x="82" y="94"/>
                  </a:lnTo>
                  <a:lnTo>
                    <a:pt x="93" y="88"/>
                  </a:lnTo>
                  <a:lnTo>
                    <a:pt x="107" y="83"/>
                  </a:lnTo>
                  <a:lnTo>
                    <a:pt x="121" y="80"/>
                  </a:lnTo>
                  <a:lnTo>
                    <a:pt x="140" y="77"/>
                  </a:lnTo>
                  <a:lnTo>
                    <a:pt x="159" y="73"/>
                  </a:lnTo>
                  <a:lnTo>
                    <a:pt x="200" y="67"/>
                  </a:lnTo>
                  <a:lnTo>
                    <a:pt x="245" y="60"/>
                  </a:lnTo>
                  <a:lnTo>
                    <a:pt x="294" y="53"/>
                  </a:lnTo>
                  <a:lnTo>
                    <a:pt x="347" y="44"/>
                  </a:lnTo>
                  <a:lnTo>
                    <a:pt x="400" y="37"/>
                  </a:lnTo>
                  <a:lnTo>
                    <a:pt x="457" y="29"/>
                  </a:lnTo>
                  <a:lnTo>
                    <a:pt x="512" y="22"/>
                  </a:lnTo>
                  <a:lnTo>
                    <a:pt x="567" y="16"/>
                  </a:lnTo>
                  <a:lnTo>
                    <a:pt x="620" y="10"/>
                  </a:lnTo>
                  <a:lnTo>
                    <a:pt x="669" y="5"/>
                  </a:lnTo>
                  <a:lnTo>
                    <a:pt x="714" y="2"/>
                  </a:lnTo>
                  <a:lnTo>
                    <a:pt x="756" y="0"/>
                  </a:lnTo>
                  <a:lnTo>
                    <a:pt x="7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68"/>
            <p:cNvSpPr>
              <a:spLocks noEditPoints="1"/>
            </p:cNvSpPr>
            <p:nvPr/>
          </p:nvSpPr>
          <p:spPr bwMode="auto">
            <a:xfrm>
              <a:off x="8456613" y="3881438"/>
              <a:ext cx="295275" cy="379413"/>
            </a:xfrm>
            <a:custGeom>
              <a:avLst/>
              <a:gdLst>
                <a:gd name="T0" fmla="*/ 481 w 928"/>
                <a:gd name="T1" fmla="*/ 716 h 1196"/>
                <a:gd name="T2" fmla="*/ 446 w 928"/>
                <a:gd name="T3" fmla="*/ 720 h 1196"/>
                <a:gd name="T4" fmla="*/ 414 w 928"/>
                <a:gd name="T5" fmla="*/ 729 h 1196"/>
                <a:gd name="T6" fmla="*/ 384 w 928"/>
                <a:gd name="T7" fmla="*/ 745 h 1196"/>
                <a:gd name="T8" fmla="*/ 359 w 928"/>
                <a:gd name="T9" fmla="*/ 766 h 1196"/>
                <a:gd name="T10" fmla="*/ 338 w 928"/>
                <a:gd name="T11" fmla="*/ 792 h 1196"/>
                <a:gd name="T12" fmla="*/ 322 w 928"/>
                <a:gd name="T13" fmla="*/ 820 h 1196"/>
                <a:gd name="T14" fmla="*/ 312 w 928"/>
                <a:gd name="T15" fmla="*/ 853 h 1196"/>
                <a:gd name="T16" fmla="*/ 309 w 928"/>
                <a:gd name="T17" fmla="*/ 887 h 1196"/>
                <a:gd name="T18" fmla="*/ 312 w 928"/>
                <a:gd name="T19" fmla="*/ 921 h 1196"/>
                <a:gd name="T20" fmla="*/ 322 w 928"/>
                <a:gd name="T21" fmla="*/ 955 h 1196"/>
                <a:gd name="T22" fmla="*/ 338 w 928"/>
                <a:gd name="T23" fmla="*/ 984 h 1196"/>
                <a:gd name="T24" fmla="*/ 359 w 928"/>
                <a:gd name="T25" fmla="*/ 1010 h 1196"/>
                <a:gd name="T26" fmla="*/ 384 w 928"/>
                <a:gd name="T27" fmla="*/ 1030 h 1196"/>
                <a:gd name="T28" fmla="*/ 414 w 928"/>
                <a:gd name="T29" fmla="*/ 1046 h 1196"/>
                <a:gd name="T30" fmla="*/ 446 w 928"/>
                <a:gd name="T31" fmla="*/ 1056 h 1196"/>
                <a:gd name="T32" fmla="*/ 481 w 928"/>
                <a:gd name="T33" fmla="*/ 1060 h 1196"/>
                <a:gd name="T34" fmla="*/ 515 w 928"/>
                <a:gd name="T35" fmla="*/ 1056 h 1196"/>
                <a:gd name="T36" fmla="*/ 547 w 928"/>
                <a:gd name="T37" fmla="*/ 1046 h 1196"/>
                <a:gd name="T38" fmla="*/ 577 w 928"/>
                <a:gd name="T39" fmla="*/ 1030 h 1196"/>
                <a:gd name="T40" fmla="*/ 602 w 928"/>
                <a:gd name="T41" fmla="*/ 1010 h 1196"/>
                <a:gd name="T42" fmla="*/ 623 w 928"/>
                <a:gd name="T43" fmla="*/ 984 h 1196"/>
                <a:gd name="T44" fmla="*/ 639 w 928"/>
                <a:gd name="T45" fmla="*/ 955 h 1196"/>
                <a:gd name="T46" fmla="*/ 649 w 928"/>
                <a:gd name="T47" fmla="*/ 921 h 1196"/>
                <a:gd name="T48" fmla="*/ 653 w 928"/>
                <a:gd name="T49" fmla="*/ 887 h 1196"/>
                <a:gd name="T50" fmla="*/ 649 w 928"/>
                <a:gd name="T51" fmla="*/ 853 h 1196"/>
                <a:gd name="T52" fmla="*/ 639 w 928"/>
                <a:gd name="T53" fmla="*/ 820 h 1196"/>
                <a:gd name="T54" fmla="*/ 623 w 928"/>
                <a:gd name="T55" fmla="*/ 792 h 1196"/>
                <a:gd name="T56" fmla="*/ 602 w 928"/>
                <a:gd name="T57" fmla="*/ 766 h 1196"/>
                <a:gd name="T58" fmla="*/ 577 w 928"/>
                <a:gd name="T59" fmla="*/ 745 h 1196"/>
                <a:gd name="T60" fmla="*/ 547 w 928"/>
                <a:gd name="T61" fmla="*/ 729 h 1196"/>
                <a:gd name="T62" fmla="*/ 515 w 928"/>
                <a:gd name="T63" fmla="*/ 720 h 1196"/>
                <a:gd name="T64" fmla="*/ 481 w 928"/>
                <a:gd name="T65" fmla="*/ 716 h 1196"/>
                <a:gd name="T66" fmla="*/ 225 w 928"/>
                <a:gd name="T67" fmla="*/ 0 h 1196"/>
                <a:gd name="T68" fmla="*/ 847 w 928"/>
                <a:gd name="T69" fmla="*/ 31 h 1196"/>
                <a:gd name="T70" fmla="*/ 870 w 928"/>
                <a:gd name="T71" fmla="*/ 36 h 1196"/>
                <a:gd name="T72" fmla="*/ 890 w 928"/>
                <a:gd name="T73" fmla="*/ 45 h 1196"/>
                <a:gd name="T74" fmla="*/ 907 w 928"/>
                <a:gd name="T75" fmla="*/ 60 h 1196"/>
                <a:gd name="T76" fmla="*/ 919 w 928"/>
                <a:gd name="T77" fmla="*/ 78 h 1196"/>
                <a:gd name="T78" fmla="*/ 927 w 928"/>
                <a:gd name="T79" fmla="*/ 99 h 1196"/>
                <a:gd name="T80" fmla="*/ 928 w 928"/>
                <a:gd name="T81" fmla="*/ 122 h 1196"/>
                <a:gd name="T82" fmla="*/ 852 w 928"/>
                <a:gd name="T83" fmla="*/ 1111 h 1196"/>
                <a:gd name="T84" fmla="*/ 847 w 928"/>
                <a:gd name="T85" fmla="*/ 1134 h 1196"/>
                <a:gd name="T86" fmla="*/ 836 w 928"/>
                <a:gd name="T87" fmla="*/ 1155 h 1196"/>
                <a:gd name="T88" fmla="*/ 821 w 928"/>
                <a:gd name="T89" fmla="*/ 1172 h 1196"/>
                <a:gd name="T90" fmla="*/ 803 w 928"/>
                <a:gd name="T91" fmla="*/ 1185 h 1196"/>
                <a:gd name="T92" fmla="*/ 781 w 928"/>
                <a:gd name="T93" fmla="*/ 1193 h 1196"/>
                <a:gd name="T94" fmla="*/ 758 w 928"/>
                <a:gd name="T95" fmla="*/ 1196 h 1196"/>
                <a:gd name="T96" fmla="*/ 69 w 928"/>
                <a:gd name="T97" fmla="*/ 1196 h 1196"/>
                <a:gd name="T98" fmla="*/ 47 w 928"/>
                <a:gd name="T99" fmla="*/ 1192 h 1196"/>
                <a:gd name="T100" fmla="*/ 27 w 928"/>
                <a:gd name="T101" fmla="*/ 1182 h 1196"/>
                <a:gd name="T102" fmla="*/ 13 w 928"/>
                <a:gd name="T103" fmla="*/ 1169 h 1196"/>
                <a:gd name="T104" fmla="*/ 4 w 928"/>
                <a:gd name="T105" fmla="*/ 1150 h 1196"/>
                <a:gd name="T106" fmla="*/ 0 w 928"/>
                <a:gd name="T107" fmla="*/ 1130 h 1196"/>
                <a:gd name="T108" fmla="*/ 2 w 928"/>
                <a:gd name="T109" fmla="*/ 1107 h 1196"/>
                <a:gd name="T110" fmla="*/ 116 w 928"/>
                <a:gd name="T111" fmla="*/ 81 h 1196"/>
                <a:gd name="T112" fmla="*/ 125 w 928"/>
                <a:gd name="T113" fmla="*/ 59 h 1196"/>
                <a:gd name="T114" fmla="*/ 138 w 928"/>
                <a:gd name="T115" fmla="*/ 39 h 1196"/>
                <a:gd name="T116" fmla="*/ 157 w 928"/>
                <a:gd name="T117" fmla="*/ 22 h 1196"/>
                <a:gd name="T118" fmla="*/ 178 w 928"/>
                <a:gd name="T119" fmla="*/ 10 h 1196"/>
                <a:gd name="T120" fmla="*/ 201 w 928"/>
                <a:gd name="T121" fmla="*/ 3 h 1196"/>
                <a:gd name="T122" fmla="*/ 225 w 928"/>
                <a:gd name="T123" fmla="*/ 0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28" h="1196">
                  <a:moveTo>
                    <a:pt x="481" y="716"/>
                  </a:moveTo>
                  <a:lnTo>
                    <a:pt x="446" y="720"/>
                  </a:lnTo>
                  <a:lnTo>
                    <a:pt x="414" y="729"/>
                  </a:lnTo>
                  <a:lnTo>
                    <a:pt x="384" y="745"/>
                  </a:lnTo>
                  <a:lnTo>
                    <a:pt x="359" y="766"/>
                  </a:lnTo>
                  <a:lnTo>
                    <a:pt x="338" y="792"/>
                  </a:lnTo>
                  <a:lnTo>
                    <a:pt x="322" y="820"/>
                  </a:lnTo>
                  <a:lnTo>
                    <a:pt x="312" y="853"/>
                  </a:lnTo>
                  <a:lnTo>
                    <a:pt x="309" y="887"/>
                  </a:lnTo>
                  <a:lnTo>
                    <a:pt x="312" y="921"/>
                  </a:lnTo>
                  <a:lnTo>
                    <a:pt x="322" y="955"/>
                  </a:lnTo>
                  <a:lnTo>
                    <a:pt x="338" y="984"/>
                  </a:lnTo>
                  <a:lnTo>
                    <a:pt x="359" y="1010"/>
                  </a:lnTo>
                  <a:lnTo>
                    <a:pt x="384" y="1030"/>
                  </a:lnTo>
                  <a:lnTo>
                    <a:pt x="414" y="1046"/>
                  </a:lnTo>
                  <a:lnTo>
                    <a:pt x="446" y="1056"/>
                  </a:lnTo>
                  <a:lnTo>
                    <a:pt x="481" y="1060"/>
                  </a:lnTo>
                  <a:lnTo>
                    <a:pt x="515" y="1056"/>
                  </a:lnTo>
                  <a:lnTo>
                    <a:pt x="547" y="1046"/>
                  </a:lnTo>
                  <a:lnTo>
                    <a:pt x="577" y="1030"/>
                  </a:lnTo>
                  <a:lnTo>
                    <a:pt x="602" y="1010"/>
                  </a:lnTo>
                  <a:lnTo>
                    <a:pt x="623" y="984"/>
                  </a:lnTo>
                  <a:lnTo>
                    <a:pt x="639" y="955"/>
                  </a:lnTo>
                  <a:lnTo>
                    <a:pt x="649" y="921"/>
                  </a:lnTo>
                  <a:lnTo>
                    <a:pt x="653" y="887"/>
                  </a:lnTo>
                  <a:lnTo>
                    <a:pt x="649" y="853"/>
                  </a:lnTo>
                  <a:lnTo>
                    <a:pt x="639" y="820"/>
                  </a:lnTo>
                  <a:lnTo>
                    <a:pt x="623" y="792"/>
                  </a:lnTo>
                  <a:lnTo>
                    <a:pt x="602" y="766"/>
                  </a:lnTo>
                  <a:lnTo>
                    <a:pt x="577" y="745"/>
                  </a:lnTo>
                  <a:lnTo>
                    <a:pt x="547" y="729"/>
                  </a:lnTo>
                  <a:lnTo>
                    <a:pt x="515" y="720"/>
                  </a:lnTo>
                  <a:lnTo>
                    <a:pt x="481" y="716"/>
                  </a:lnTo>
                  <a:close/>
                  <a:moveTo>
                    <a:pt x="225" y="0"/>
                  </a:moveTo>
                  <a:lnTo>
                    <a:pt x="847" y="31"/>
                  </a:lnTo>
                  <a:lnTo>
                    <a:pt x="870" y="36"/>
                  </a:lnTo>
                  <a:lnTo>
                    <a:pt x="890" y="45"/>
                  </a:lnTo>
                  <a:lnTo>
                    <a:pt x="907" y="60"/>
                  </a:lnTo>
                  <a:lnTo>
                    <a:pt x="919" y="78"/>
                  </a:lnTo>
                  <a:lnTo>
                    <a:pt x="927" y="99"/>
                  </a:lnTo>
                  <a:lnTo>
                    <a:pt x="928" y="122"/>
                  </a:lnTo>
                  <a:lnTo>
                    <a:pt x="852" y="1111"/>
                  </a:lnTo>
                  <a:lnTo>
                    <a:pt x="847" y="1134"/>
                  </a:lnTo>
                  <a:lnTo>
                    <a:pt x="836" y="1155"/>
                  </a:lnTo>
                  <a:lnTo>
                    <a:pt x="821" y="1172"/>
                  </a:lnTo>
                  <a:lnTo>
                    <a:pt x="803" y="1185"/>
                  </a:lnTo>
                  <a:lnTo>
                    <a:pt x="781" y="1193"/>
                  </a:lnTo>
                  <a:lnTo>
                    <a:pt x="758" y="1196"/>
                  </a:lnTo>
                  <a:lnTo>
                    <a:pt x="69" y="1196"/>
                  </a:lnTo>
                  <a:lnTo>
                    <a:pt x="47" y="1192"/>
                  </a:lnTo>
                  <a:lnTo>
                    <a:pt x="27" y="1182"/>
                  </a:lnTo>
                  <a:lnTo>
                    <a:pt x="13" y="1169"/>
                  </a:lnTo>
                  <a:lnTo>
                    <a:pt x="4" y="1150"/>
                  </a:lnTo>
                  <a:lnTo>
                    <a:pt x="0" y="1130"/>
                  </a:lnTo>
                  <a:lnTo>
                    <a:pt x="2" y="1107"/>
                  </a:lnTo>
                  <a:lnTo>
                    <a:pt x="116" y="81"/>
                  </a:lnTo>
                  <a:lnTo>
                    <a:pt x="125" y="59"/>
                  </a:lnTo>
                  <a:lnTo>
                    <a:pt x="138" y="39"/>
                  </a:lnTo>
                  <a:lnTo>
                    <a:pt x="157" y="22"/>
                  </a:lnTo>
                  <a:lnTo>
                    <a:pt x="178" y="10"/>
                  </a:lnTo>
                  <a:lnTo>
                    <a:pt x="201" y="3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4946380" y="3500060"/>
            <a:ext cx="565176" cy="541990"/>
            <a:chOff x="2319338" y="2860676"/>
            <a:chExt cx="619125" cy="593725"/>
          </a:xfrm>
          <a:solidFill>
            <a:schemeClr val="bg1"/>
          </a:solidFill>
        </p:grpSpPr>
        <p:sp>
          <p:nvSpPr>
            <p:cNvPr id="125" name="Freeform 73"/>
            <p:cNvSpPr>
              <a:spLocks/>
            </p:cNvSpPr>
            <p:nvPr/>
          </p:nvSpPr>
          <p:spPr bwMode="auto">
            <a:xfrm>
              <a:off x="2408238" y="2940051"/>
              <a:ext cx="142875" cy="138113"/>
            </a:xfrm>
            <a:custGeom>
              <a:avLst/>
              <a:gdLst>
                <a:gd name="T0" fmla="*/ 317 w 807"/>
                <a:gd name="T1" fmla="*/ 0 h 785"/>
                <a:gd name="T2" fmla="*/ 360 w 807"/>
                <a:gd name="T3" fmla="*/ 3 h 785"/>
                <a:gd name="T4" fmla="*/ 401 w 807"/>
                <a:gd name="T5" fmla="*/ 12 h 785"/>
                <a:gd name="T6" fmla="*/ 440 w 807"/>
                <a:gd name="T7" fmla="*/ 25 h 785"/>
                <a:gd name="T8" fmla="*/ 476 w 807"/>
                <a:gd name="T9" fmla="*/ 43 h 785"/>
                <a:gd name="T10" fmla="*/ 510 w 807"/>
                <a:gd name="T11" fmla="*/ 65 h 785"/>
                <a:gd name="T12" fmla="*/ 541 w 807"/>
                <a:gd name="T13" fmla="*/ 92 h 785"/>
                <a:gd name="T14" fmla="*/ 567 w 807"/>
                <a:gd name="T15" fmla="*/ 123 h 785"/>
                <a:gd name="T16" fmla="*/ 590 w 807"/>
                <a:gd name="T17" fmla="*/ 157 h 785"/>
                <a:gd name="T18" fmla="*/ 608 w 807"/>
                <a:gd name="T19" fmla="*/ 193 h 785"/>
                <a:gd name="T20" fmla="*/ 622 w 807"/>
                <a:gd name="T21" fmla="*/ 232 h 785"/>
                <a:gd name="T22" fmla="*/ 631 w 807"/>
                <a:gd name="T23" fmla="*/ 274 h 785"/>
                <a:gd name="T24" fmla="*/ 633 w 807"/>
                <a:gd name="T25" fmla="*/ 317 h 785"/>
                <a:gd name="T26" fmla="*/ 631 w 807"/>
                <a:gd name="T27" fmla="*/ 358 h 785"/>
                <a:gd name="T28" fmla="*/ 622 w 807"/>
                <a:gd name="T29" fmla="*/ 396 h 785"/>
                <a:gd name="T30" fmla="*/ 609 w 807"/>
                <a:gd name="T31" fmla="*/ 433 h 785"/>
                <a:gd name="T32" fmla="*/ 593 w 807"/>
                <a:gd name="T33" fmla="*/ 468 h 785"/>
                <a:gd name="T34" fmla="*/ 807 w 807"/>
                <a:gd name="T35" fmla="*/ 670 h 785"/>
                <a:gd name="T36" fmla="*/ 767 w 807"/>
                <a:gd name="T37" fmla="*/ 706 h 785"/>
                <a:gd name="T38" fmla="*/ 731 w 807"/>
                <a:gd name="T39" fmla="*/ 744 h 785"/>
                <a:gd name="T40" fmla="*/ 697 w 807"/>
                <a:gd name="T41" fmla="*/ 785 h 785"/>
                <a:gd name="T42" fmla="*/ 484 w 807"/>
                <a:gd name="T43" fmla="*/ 584 h 785"/>
                <a:gd name="T44" fmla="*/ 446 w 807"/>
                <a:gd name="T45" fmla="*/ 605 h 785"/>
                <a:gd name="T46" fmla="*/ 405 w 807"/>
                <a:gd name="T47" fmla="*/ 620 h 785"/>
                <a:gd name="T48" fmla="*/ 362 w 807"/>
                <a:gd name="T49" fmla="*/ 630 h 785"/>
                <a:gd name="T50" fmla="*/ 317 w 807"/>
                <a:gd name="T51" fmla="*/ 633 h 785"/>
                <a:gd name="T52" fmla="*/ 274 w 807"/>
                <a:gd name="T53" fmla="*/ 631 h 785"/>
                <a:gd name="T54" fmla="*/ 232 w 807"/>
                <a:gd name="T55" fmla="*/ 622 h 785"/>
                <a:gd name="T56" fmla="*/ 193 w 807"/>
                <a:gd name="T57" fmla="*/ 608 h 785"/>
                <a:gd name="T58" fmla="*/ 157 w 807"/>
                <a:gd name="T59" fmla="*/ 590 h 785"/>
                <a:gd name="T60" fmla="*/ 123 w 807"/>
                <a:gd name="T61" fmla="*/ 567 h 785"/>
                <a:gd name="T62" fmla="*/ 92 w 807"/>
                <a:gd name="T63" fmla="*/ 540 h 785"/>
                <a:gd name="T64" fmla="*/ 66 w 807"/>
                <a:gd name="T65" fmla="*/ 510 h 785"/>
                <a:gd name="T66" fmla="*/ 43 w 807"/>
                <a:gd name="T67" fmla="*/ 476 h 785"/>
                <a:gd name="T68" fmla="*/ 25 w 807"/>
                <a:gd name="T69" fmla="*/ 439 h 785"/>
                <a:gd name="T70" fmla="*/ 11 w 807"/>
                <a:gd name="T71" fmla="*/ 401 h 785"/>
                <a:gd name="T72" fmla="*/ 3 w 807"/>
                <a:gd name="T73" fmla="*/ 360 h 785"/>
                <a:gd name="T74" fmla="*/ 0 w 807"/>
                <a:gd name="T75" fmla="*/ 317 h 785"/>
                <a:gd name="T76" fmla="*/ 3 w 807"/>
                <a:gd name="T77" fmla="*/ 274 h 785"/>
                <a:gd name="T78" fmla="*/ 11 w 807"/>
                <a:gd name="T79" fmla="*/ 232 h 785"/>
                <a:gd name="T80" fmla="*/ 25 w 807"/>
                <a:gd name="T81" fmla="*/ 193 h 785"/>
                <a:gd name="T82" fmla="*/ 43 w 807"/>
                <a:gd name="T83" fmla="*/ 157 h 785"/>
                <a:gd name="T84" fmla="*/ 66 w 807"/>
                <a:gd name="T85" fmla="*/ 123 h 785"/>
                <a:gd name="T86" fmla="*/ 92 w 807"/>
                <a:gd name="T87" fmla="*/ 92 h 785"/>
                <a:gd name="T88" fmla="*/ 123 w 807"/>
                <a:gd name="T89" fmla="*/ 65 h 785"/>
                <a:gd name="T90" fmla="*/ 157 w 807"/>
                <a:gd name="T91" fmla="*/ 43 h 785"/>
                <a:gd name="T92" fmla="*/ 193 w 807"/>
                <a:gd name="T93" fmla="*/ 25 h 785"/>
                <a:gd name="T94" fmla="*/ 232 w 807"/>
                <a:gd name="T95" fmla="*/ 12 h 785"/>
                <a:gd name="T96" fmla="*/ 274 w 807"/>
                <a:gd name="T97" fmla="*/ 3 h 785"/>
                <a:gd name="T98" fmla="*/ 317 w 807"/>
                <a:gd name="T99" fmla="*/ 0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7" h="785">
                  <a:moveTo>
                    <a:pt x="317" y="0"/>
                  </a:moveTo>
                  <a:lnTo>
                    <a:pt x="360" y="3"/>
                  </a:lnTo>
                  <a:lnTo>
                    <a:pt x="401" y="12"/>
                  </a:lnTo>
                  <a:lnTo>
                    <a:pt x="440" y="25"/>
                  </a:lnTo>
                  <a:lnTo>
                    <a:pt x="476" y="43"/>
                  </a:lnTo>
                  <a:lnTo>
                    <a:pt x="510" y="65"/>
                  </a:lnTo>
                  <a:lnTo>
                    <a:pt x="541" y="92"/>
                  </a:lnTo>
                  <a:lnTo>
                    <a:pt x="567" y="123"/>
                  </a:lnTo>
                  <a:lnTo>
                    <a:pt x="590" y="157"/>
                  </a:lnTo>
                  <a:lnTo>
                    <a:pt x="608" y="193"/>
                  </a:lnTo>
                  <a:lnTo>
                    <a:pt x="622" y="232"/>
                  </a:lnTo>
                  <a:lnTo>
                    <a:pt x="631" y="274"/>
                  </a:lnTo>
                  <a:lnTo>
                    <a:pt x="633" y="317"/>
                  </a:lnTo>
                  <a:lnTo>
                    <a:pt x="631" y="358"/>
                  </a:lnTo>
                  <a:lnTo>
                    <a:pt x="622" y="396"/>
                  </a:lnTo>
                  <a:lnTo>
                    <a:pt x="609" y="433"/>
                  </a:lnTo>
                  <a:lnTo>
                    <a:pt x="593" y="468"/>
                  </a:lnTo>
                  <a:lnTo>
                    <a:pt x="807" y="670"/>
                  </a:lnTo>
                  <a:lnTo>
                    <a:pt x="767" y="706"/>
                  </a:lnTo>
                  <a:lnTo>
                    <a:pt x="731" y="744"/>
                  </a:lnTo>
                  <a:lnTo>
                    <a:pt x="697" y="785"/>
                  </a:lnTo>
                  <a:lnTo>
                    <a:pt x="484" y="584"/>
                  </a:lnTo>
                  <a:lnTo>
                    <a:pt x="446" y="605"/>
                  </a:lnTo>
                  <a:lnTo>
                    <a:pt x="405" y="620"/>
                  </a:lnTo>
                  <a:lnTo>
                    <a:pt x="362" y="630"/>
                  </a:lnTo>
                  <a:lnTo>
                    <a:pt x="317" y="633"/>
                  </a:lnTo>
                  <a:lnTo>
                    <a:pt x="274" y="631"/>
                  </a:lnTo>
                  <a:lnTo>
                    <a:pt x="232" y="622"/>
                  </a:lnTo>
                  <a:lnTo>
                    <a:pt x="193" y="608"/>
                  </a:lnTo>
                  <a:lnTo>
                    <a:pt x="157" y="590"/>
                  </a:lnTo>
                  <a:lnTo>
                    <a:pt x="123" y="567"/>
                  </a:lnTo>
                  <a:lnTo>
                    <a:pt x="92" y="540"/>
                  </a:lnTo>
                  <a:lnTo>
                    <a:pt x="66" y="510"/>
                  </a:lnTo>
                  <a:lnTo>
                    <a:pt x="43" y="476"/>
                  </a:lnTo>
                  <a:lnTo>
                    <a:pt x="25" y="439"/>
                  </a:lnTo>
                  <a:lnTo>
                    <a:pt x="11" y="401"/>
                  </a:lnTo>
                  <a:lnTo>
                    <a:pt x="3" y="360"/>
                  </a:lnTo>
                  <a:lnTo>
                    <a:pt x="0" y="317"/>
                  </a:lnTo>
                  <a:lnTo>
                    <a:pt x="3" y="274"/>
                  </a:lnTo>
                  <a:lnTo>
                    <a:pt x="11" y="232"/>
                  </a:lnTo>
                  <a:lnTo>
                    <a:pt x="25" y="193"/>
                  </a:lnTo>
                  <a:lnTo>
                    <a:pt x="43" y="157"/>
                  </a:lnTo>
                  <a:lnTo>
                    <a:pt x="66" y="123"/>
                  </a:lnTo>
                  <a:lnTo>
                    <a:pt x="92" y="92"/>
                  </a:lnTo>
                  <a:lnTo>
                    <a:pt x="123" y="65"/>
                  </a:lnTo>
                  <a:lnTo>
                    <a:pt x="157" y="43"/>
                  </a:lnTo>
                  <a:lnTo>
                    <a:pt x="193" y="25"/>
                  </a:lnTo>
                  <a:lnTo>
                    <a:pt x="232" y="12"/>
                  </a:lnTo>
                  <a:lnTo>
                    <a:pt x="274" y="3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74"/>
            <p:cNvSpPr>
              <a:spLocks/>
            </p:cNvSpPr>
            <p:nvPr/>
          </p:nvSpPr>
          <p:spPr bwMode="auto">
            <a:xfrm>
              <a:off x="2686051" y="2860676"/>
              <a:ext cx="144463" cy="193675"/>
            </a:xfrm>
            <a:custGeom>
              <a:avLst/>
              <a:gdLst>
                <a:gd name="T0" fmla="*/ 508 w 825"/>
                <a:gd name="T1" fmla="*/ 0 h 1098"/>
                <a:gd name="T2" fmla="*/ 508 w 825"/>
                <a:gd name="T3" fmla="*/ 0 h 1098"/>
                <a:gd name="T4" fmla="*/ 551 w 825"/>
                <a:gd name="T5" fmla="*/ 4 h 1098"/>
                <a:gd name="T6" fmla="*/ 592 w 825"/>
                <a:gd name="T7" fmla="*/ 12 h 1098"/>
                <a:gd name="T8" fmla="*/ 632 w 825"/>
                <a:gd name="T9" fmla="*/ 26 h 1098"/>
                <a:gd name="T10" fmla="*/ 668 w 825"/>
                <a:gd name="T11" fmla="*/ 44 h 1098"/>
                <a:gd name="T12" fmla="*/ 702 w 825"/>
                <a:gd name="T13" fmla="*/ 67 h 1098"/>
                <a:gd name="T14" fmla="*/ 732 w 825"/>
                <a:gd name="T15" fmla="*/ 94 h 1098"/>
                <a:gd name="T16" fmla="*/ 759 w 825"/>
                <a:gd name="T17" fmla="*/ 124 h 1098"/>
                <a:gd name="T18" fmla="*/ 781 w 825"/>
                <a:gd name="T19" fmla="*/ 157 h 1098"/>
                <a:gd name="T20" fmla="*/ 800 w 825"/>
                <a:gd name="T21" fmla="*/ 194 h 1098"/>
                <a:gd name="T22" fmla="*/ 814 w 825"/>
                <a:gd name="T23" fmla="*/ 234 h 1098"/>
                <a:gd name="T24" fmla="*/ 822 w 825"/>
                <a:gd name="T25" fmla="*/ 274 h 1098"/>
                <a:gd name="T26" fmla="*/ 825 w 825"/>
                <a:gd name="T27" fmla="*/ 317 h 1098"/>
                <a:gd name="T28" fmla="*/ 822 w 825"/>
                <a:gd name="T29" fmla="*/ 360 h 1098"/>
                <a:gd name="T30" fmla="*/ 814 w 825"/>
                <a:gd name="T31" fmla="*/ 401 h 1098"/>
                <a:gd name="T32" fmla="*/ 800 w 825"/>
                <a:gd name="T33" fmla="*/ 441 h 1098"/>
                <a:gd name="T34" fmla="*/ 781 w 825"/>
                <a:gd name="T35" fmla="*/ 478 h 1098"/>
                <a:gd name="T36" fmla="*/ 759 w 825"/>
                <a:gd name="T37" fmla="*/ 511 h 1098"/>
                <a:gd name="T38" fmla="*/ 732 w 825"/>
                <a:gd name="T39" fmla="*/ 541 h 1098"/>
                <a:gd name="T40" fmla="*/ 702 w 825"/>
                <a:gd name="T41" fmla="*/ 568 h 1098"/>
                <a:gd name="T42" fmla="*/ 668 w 825"/>
                <a:gd name="T43" fmla="*/ 590 h 1098"/>
                <a:gd name="T44" fmla="*/ 632 w 825"/>
                <a:gd name="T45" fmla="*/ 609 h 1098"/>
                <a:gd name="T46" fmla="*/ 592 w 825"/>
                <a:gd name="T47" fmla="*/ 623 h 1098"/>
                <a:gd name="T48" fmla="*/ 551 w 825"/>
                <a:gd name="T49" fmla="*/ 631 h 1098"/>
                <a:gd name="T50" fmla="*/ 508 w 825"/>
                <a:gd name="T51" fmla="*/ 634 h 1098"/>
                <a:gd name="T52" fmla="*/ 478 w 825"/>
                <a:gd name="T53" fmla="*/ 632 h 1098"/>
                <a:gd name="T54" fmla="*/ 449 w 825"/>
                <a:gd name="T55" fmla="*/ 627 h 1098"/>
                <a:gd name="T56" fmla="*/ 420 w 825"/>
                <a:gd name="T57" fmla="*/ 620 h 1098"/>
                <a:gd name="T58" fmla="*/ 138 w 825"/>
                <a:gd name="T59" fmla="*/ 1098 h 1098"/>
                <a:gd name="T60" fmla="*/ 94 w 825"/>
                <a:gd name="T61" fmla="*/ 1066 h 1098"/>
                <a:gd name="T62" fmla="*/ 48 w 825"/>
                <a:gd name="T63" fmla="*/ 1040 h 1098"/>
                <a:gd name="T64" fmla="*/ 0 w 825"/>
                <a:gd name="T65" fmla="*/ 1016 h 1098"/>
                <a:gd name="T66" fmla="*/ 283 w 825"/>
                <a:gd name="T67" fmla="*/ 540 h 1098"/>
                <a:gd name="T68" fmla="*/ 257 w 825"/>
                <a:gd name="T69" fmla="*/ 510 h 1098"/>
                <a:gd name="T70" fmla="*/ 234 w 825"/>
                <a:gd name="T71" fmla="*/ 476 h 1098"/>
                <a:gd name="T72" fmla="*/ 216 w 825"/>
                <a:gd name="T73" fmla="*/ 440 h 1098"/>
                <a:gd name="T74" fmla="*/ 203 w 825"/>
                <a:gd name="T75" fmla="*/ 401 h 1098"/>
                <a:gd name="T76" fmla="*/ 195 w 825"/>
                <a:gd name="T77" fmla="*/ 360 h 1098"/>
                <a:gd name="T78" fmla="*/ 191 w 825"/>
                <a:gd name="T79" fmla="*/ 317 h 1098"/>
                <a:gd name="T80" fmla="*/ 195 w 825"/>
                <a:gd name="T81" fmla="*/ 274 h 1098"/>
                <a:gd name="T82" fmla="*/ 203 w 825"/>
                <a:gd name="T83" fmla="*/ 233 h 1098"/>
                <a:gd name="T84" fmla="*/ 216 w 825"/>
                <a:gd name="T85" fmla="*/ 194 h 1098"/>
                <a:gd name="T86" fmla="*/ 234 w 825"/>
                <a:gd name="T87" fmla="*/ 157 h 1098"/>
                <a:gd name="T88" fmla="*/ 258 w 825"/>
                <a:gd name="T89" fmla="*/ 124 h 1098"/>
                <a:gd name="T90" fmla="*/ 284 w 825"/>
                <a:gd name="T91" fmla="*/ 94 h 1098"/>
                <a:gd name="T92" fmla="*/ 315 w 825"/>
                <a:gd name="T93" fmla="*/ 67 h 1098"/>
                <a:gd name="T94" fmla="*/ 348 w 825"/>
                <a:gd name="T95" fmla="*/ 44 h 1098"/>
                <a:gd name="T96" fmla="*/ 385 w 825"/>
                <a:gd name="T97" fmla="*/ 26 h 1098"/>
                <a:gd name="T98" fmla="*/ 423 w 825"/>
                <a:gd name="T99" fmla="*/ 12 h 1098"/>
                <a:gd name="T100" fmla="*/ 465 w 825"/>
                <a:gd name="T101" fmla="*/ 4 h 1098"/>
                <a:gd name="T102" fmla="*/ 508 w 825"/>
                <a:gd name="T103" fmla="*/ 0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5" h="1098">
                  <a:moveTo>
                    <a:pt x="508" y="0"/>
                  </a:moveTo>
                  <a:lnTo>
                    <a:pt x="508" y="0"/>
                  </a:lnTo>
                  <a:lnTo>
                    <a:pt x="551" y="4"/>
                  </a:lnTo>
                  <a:lnTo>
                    <a:pt x="592" y="12"/>
                  </a:lnTo>
                  <a:lnTo>
                    <a:pt x="632" y="26"/>
                  </a:lnTo>
                  <a:lnTo>
                    <a:pt x="668" y="44"/>
                  </a:lnTo>
                  <a:lnTo>
                    <a:pt x="702" y="67"/>
                  </a:lnTo>
                  <a:lnTo>
                    <a:pt x="732" y="94"/>
                  </a:lnTo>
                  <a:lnTo>
                    <a:pt x="759" y="124"/>
                  </a:lnTo>
                  <a:lnTo>
                    <a:pt x="781" y="157"/>
                  </a:lnTo>
                  <a:lnTo>
                    <a:pt x="800" y="194"/>
                  </a:lnTo>
                  <a:lnTo>
                    <a:pt x="814" y="234"/>
                  </a:lnTo>
                  <a:lnTo>
                    <a:pt x="822" y="274"/>
                  </a:lnTo>
                  <a:lnTo>
                    <a:pt x="825" y="317"/>
                  </a:lnTo>
                  <a:lnTo>
                    <a:pt x="822" y="360"/>
                  </a:lnTo>
                  <a:lnTo>
                    <a:pt x="814" y="401"/>
                  </a:lnTo>
                  <a:lnTo>
                    <a:pt x="800" y="441"/>
                  </a:lnTo>
                  <a:lnTo>
                    <a:pt x="781" y="478"/>
                  </a:lnTo>
                  <a:lnTo>
                    <a:pt x="759" y="511"/>
                  </a:lnTo>
                  <a:lnTo>
                    <a:pt x="732" y="541"/>
                  </a:lnTo>
                  <a:lnTo>
                    <a:pt x="702" y="568"/>
                  </a:lnTo>
                  <a:lnTo>
                    <a:pt x="668" y="590"/>
                  </a:lnTo>
                  <a:lnTo>
                    <a:pt x="632" y="609"/>
                  </a:lnTo>
                  <a:lnTo>
                    <a:pt x="592" y="623"/>
                  </a:lnTo>
                  <a:lnTo>
                    <a:pt x="551" y="631"/>
                  </a:lnTo>
                  <a:lnTo>
                    <a:pt x="508" y="634"/>
                  </a:lnTo>
                  <a:lnTo>
                    <a:pt x="478" y="632"/>
                  </a:lnTo>
                  <a:lnTo>
                    <a:pt x="449" y="627"/>
                  </a:lnTo>
                  <a:lnTo>
                    <a:pt x="420" y="620"/>
                  </a:lnTo>
                  <a:lnTo>
                    <a:pt x="138" y="1098"/>
                  </a:lnTo>
                  <a:lnTo>
                    <a:pt x="94" y="1066"/>
                  </a:lnTo>
                  <a:lnTo>
                    <a:pt x="48" y="1040"/>
                  </a:lnTo>
                  <a:lnTo>
                    <a:pt x="0" y="1016"/>
                  </a:lnTo>
                  <a:lnTo>
                    <a:pt x="283" y="540"/>
                  </a:lnTo>
                  <a:lnTo>
                    <a:pt x="257" y="510"/>
                  </a:lnTo>
                  <a:lnTo>
                    <a:pt x="234" y="476"/>
                  </a:lnTo>
                  <a:lnTo>
                    <a:pt x="216" y="440"/>
                  </a:lnTo>
                  <a:lnTo>
                    <a:pt x="203" y="401"/>
                  </a:lnTo>
                  <a:lnTo>
                    <a:pt x="195" y="360"/>
                  </a:lnTo>
                  <a:lnTo>
                    <a:pt x="191" y="317"/>
                  </a:lnTo>
                  <a:lnTo>
                    <a:pt x="195" y="274"/>
                  </a:lnTo>
                  <a:lnTo>
                    <a:pt x="203" y="233"/>
                  </a:lnTo>
                  <a:lnTo>
                    <a:pt x="216" y="194"/>
                  </a:lnTo>
                  <a:lnTo>
                    <a:pt x="234" y="157"/>
                  </a:lnTo>
                  <a:lnTo>
                    <a:pt x="258" y="124"/>
                  </a:lnTo>
                  <a:lnTo>
                    <a:pt x="284" y="94"/>
                  </a:lnTo>
                  <a:lnTo>
                    <a:pt x="315" y="67"/>
                  </a:lnTo>
                  <a:lnTo>
                    <a:pt x="348" y="44"/>
                  </a:lnTo>
                  <a:lnTo>
                    <a:pt x="385" y="26"/>
                  </a:lnTo>
                  <a:lnTo>
                    <a:pt x="423" y="12"/>
                  </a:lnTo>
                  <a:lnTo>
                    <a:pt x="465" y="4"/>
                  </a:lnTo>
                  <a:lnTo>
                    <a:pt x="5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75"/>
            <p:cNvSpPr>
              <a:spLocks/>
            </p:cNvSpPr>
            <p:nvPr/>
          </p:nvSpPr>
          <p:spPr bwMode="auto">
            <a:xfrm>
              <a:off x="2757488" y="3124201"/>
              <a:ext cx="180975" cy="111125"/>
            </a:xfrm>
            <a:custGeom>
              <a:avLst/>
              <a:gdLst>
                <a:gd name="T0" fmla="*/ 706 w 1022"/>
                <a:gd name="T1" fmla="*/ 0 h 633"/>
                <a:gd name="T2" fmla="*/ 749 w 1022"/>
                <a:gd name="T3" fmla="*/ 2 h 633"/>
                <a:gd name="T4" fmla="*/ 790 w 1022"/>
                <a:gd name="T5" fmla="*/ 11 h 633"/>
                <a:gd name="T6" fmla="*/ 829 w 1022"/>
                <a:gd name="T7" fmla="*/ 25 h 633"/>
                <a:gd name="T8" fmla="*/ 866 w 1022"/>
                <a:gd name="T9" fmla="*/ 43 h 633"/>
                <a:gd name="T10" fmla="*/ 900 w 1022"/>
                <a:gd name="T11" fmla="*/ 66 h 633"/>
                <a:gd name="T12" fmla="*/ 930 w 1022"/>
                <a:gd name="T13" fmla="*/ 93 h 633"/>
                <a:gd name="T14" fmla="*/ 957 w 1022"/>
                <a:gd name="T15" fmla="*/ 123 h 633"/>
                <a:gd name="T16" fmla="*/ 979 w 1022"/>
                <a:gd name="T17" fmla="*/ 157 h 633"/>
                <a:gd name="T18" fmla="*/ 998 w 1022"/>
                <a:gd name="T19" fmla="*/ 194 h 633"/>
                <a:gd name="T20" fmla="*/ 1012 w 1022"/>
                <a:gd name="T21" fmla="*/ 232 h 633"/>
                <a:gd name="T22" fmla="*/ 1020 w 1022"/>
                <a:gd name="T23" fmla="*/ 273 h 633"/>
                <a:gd name="T24" fmla="*/ 1022 w 1022"/>
                <a:gd name="T25" fmla="*/ 316 h 633"/>
                <a:gd name="T26" fmla="*/ 1020 w 1022"/>
                <a:gd name="T27" fmla="*/ 359 h 633"/>
                <a:gd name="T28" fmla="*/ 1012 w 1022"/>
                <a:gd name="T29" fmla="*/ 401 h 633"/>
                <a:gd name="T30" fmla="*/ 998 w 1022"/>
                <a:gd name="T31" fmla="*/ 440 h 633"/>
                <a:gd name="T32" fmla="*/ 979 w 1022"/>
                <a:gd name="T33" fmla="*/ 476 h 633"/>
                <a:gd name="T34" fmla="*/ 957 w 1022"/>
                <a:gd name="T35" fmla="*/ 510 h 633"/>
                <a:gd name="T36" fmla="*/ 930 w 1022"/>
                <a:gd name="T37" fmla="*/ 541 h 633"/>
                <a:gd name="T38" fmla="*/ 900 w 1022"/>
                <a:gd name="T39" fmla="*/ 567 h 633"/>
                <a:gd name="T40" fmla="*/ 866 w 1022"/>
                <a:gd name="T41" fmla="*/ 590 h 633"/>
                <a:gd name="T42" fmla="*/ 829 w 1022"/>
                <a:gd name="T43" fmla="*/ 608 h 633"/>
                <a:gd name="T44" fmla="*/ 790 w 1022"/>
                <a:gd name="T45" fmla="*/ 621 h 633"/>
                <a:gd name="T46" fmla="*/ 749 w 1022"/>
                <a:gd name="T47" fmla="*/ 630 h 633"/>
                <a:gd name="T48" fmla="*/ 706 w 1022"/>
                <a:gd name="T49" fmla="*/ 633 h 633"/>
                <a:gd name="T50" fmla="*/ 663 w 1022"/>
                <a:gd name="T51" fmla="*/ 630 h 633"/>
                <a:gd name="T52" fmla="*/ 624 w 1022"/>
                <a:gd name="T53" fmla="*/ 622 h 633"/>
                <a:gd name="T54" fmla="*/ 585 w 1022"/>
                <a:gd name="T55" fmla="*/ 608 h 633"/>
                <a:gd name="T56" fmla="*/ 549 w 1022"/>
                <a:gd name="T57" fmla="*/ 591 h 633"/>
                <a:gd name="T58" fmla="*/ 515 w 1022"/>
                <a:gd name="T59" fmla="*/ 569 h 633"/>
                <a:gd name="T60" fmla="*/ 485 w 1022"/>
                <a:gd name="T61" fmla="*/ 543 h 633"/>
                <a:gd name="T62" fmla="*/ 459 w 1022"/>
                <a:gd name="T63" fmla="*/ 513 h 633"/>
                <a:gd name="T64" fmla="*/ 436 w 1022"/>
                <a:gd name="T65" fmla="*/ 480 h 633"/>
                <a:gd name="T66" fmla="*/ 417 w 1022"/>
                <a:gd name="T67" fmla="*/ 444 h 633"/>
                <a:gd name="T68" fmla="*/ 403 w 1022"/>
                <a:gd name="T69" fmla="*/ 406 h 633"/>
                <a:gd name="T70" fmla="*/ 395 w 1022"/>
                <a:gd name="T71" fmla="*/ 366 h 633"/>
                <a:gd name="T72" fmla="*/ 0 w 1022"/>
                <a:gd name="T73" fmla="*/ 327 h 633"/>
                <a:gd name="T74" fmla="*/ 9 w 1022"/>
                <a:gd name="T75" fmla="*/ 279 h 633"/>
                <a:gd name="T76" fmla="*/ 14 w 1022"/>
                <a:gd name="T77" fmla="*/ 228 h 633"/>
                <a:gd name="T78" fmla="*/ 17 w 1022"/>
                <a:gd name="T79" fmla="*/ 177 h 633"/>
                <a:gd name="T80" fmla="*/ 16 w 1022"/>
                <a:gd name="T81" fmla="*/ 168 h 633"/>
                <a:gd name="T82" fmla="*/ 410 w 1022"/>
                <a:gd name="T83" fmla="*/ 208 h 633"/>
                <a:gd name="T84" fmla="*/ 427 w 1022"/>
                <a:gd name="T85" fmla="*/ 168 h 633"/>
                <a:gd name="T86" fmla="*/ 450 w 1022"/>
                <a:gd name="T87" fmla="*/ 132 h 633"/>
                <a:gd name="T88" fmla="*/ 477 w 1022"/>
                <a:gd name="T89" fmla="*/ 100 h 633"/>
                <a:gd name="T90" fmla="*/ 508 w 1022"/>
                <a:gd name="T91" fmla="*/ 71 h 633"/>
                <a:gd name="T92" fmla="*/ 541 w 1022"/>
                <a:gd name="T93" fmla="*/ 46 h 633"/>
                <a:gd name="T94" fmla="*/ 579 w 1022"/>
                <a:gd name="T95" fmla="*/ 27 h 633"/>
                <a:gd name="T96" fmla="*/ 619 w 1022"/>
                <a:gd name="T97" fmla="*/ 12 h 633"/>
                <a:gd name="T98" fmla="*/ 661 w 1022"/>
                <a:gd name="T99" fmla="*/ 4 h 633"/>
                <a:gd name="T100" fmla="*/ 706 w 1022"/>
                <a:gd name="T101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22" h="633">
                  <a:moveTo>
                    <a:pt x="706" y="0"/>
                  </a:moveTo>
                  <a:lnTo>
                    <a:pt x="749" y="2"/>
                  </a:lnTo>
                  <a:lnTo>
                    <a:pt x="790" y="11"/>
                  </a:lnTo>
                  <a:lnTo>
                    <a:pt x="829" y="25"/>
                  </a:lnTo>
                  <a:lnTo>
                    <a:pt x="866" y="43"/>
                  </a:lnTo>
                  <a:lnTo>
                    <a:pt x="900" y="66"/>
                  </a:lnTo>
                  <a:lnTo>
                    <a:pt x="930" y="93"/>
                  </a:lnTo>
                  <a:lnTo>
                    <a:pt x="957" y="123"/>
                  </a:lnTo>
                  <a:lnTo>
                    <a:pt x="979" y="157"/>
                  </a:lnTo>
                  <a:lnTo>
                    <a:pt x="998" y="194"/>
                  </a:lnTo>
                  <a:lnTo>
                    <a:pt x="1012" y="232"/>
                  </a:lnTo>
                  <a:lnTo>
                    <a:pt x="1020" y="273"/>
                  </a:lnTo>
                  <a:lnTo>
                    <a:pt x="1022" y="316"/>
                  </a:lnTo>
                  <a:lnTo>
                    <a:pt x="1020" y="359"/>
                  </a:lnTo>
                  <a:lnTo>
                    <a:pt x="1012" y="401"/>
                  </a:lnTo>
                  <a:lnTo>
                    <a:pt x="998" y="440"/>
                  </a:lnTo>
                  <a:lnTo>
                    <a:pt x="979" y="476"/>
                  </a:lnTo>
                  <a:lnTo>
                    <a:pt x="957" y="510"/>
                  </a:lnTo>
                  <a:lnTo>
                    <a:pt x="930" y="541"/>
                  </a:lnTo>
                  <a:lnTo>
                    <a:pt x="900" y="567"/>
                  </a:lnTo>
                  <a:lnTo>
                    <a:pt x="866" y="590"/>
                  </a:lnTo>
                  <a:lnTo>
                    <a:pt x="829" y="608"/>
                  </a:lnTo>
                  <a:lnTo>
                    <a:pt x="790" y="621"/>
                  </a:lnTo>
                  <a:lnTo>
                    <a:pt x="749" y="630"/>
                  </a:lnTo>
                  <a:lnTo>
                    <a:pt x="706" y="633"/>
                  </a:lnTo>
                  <a:lnTo>
                    <a:pt x="663" y="630"/>
                  </a:lnTo>
                  <a:lnTo>
                    <a:pt x="624" y="622"/>
                  </a:lnTo>
                  <a:lnTo>
                    <a:pt x="585" y="608"/>
                  </a:lnTo>
                  <a:lnTo>
                    <a:pt x="549" y="591"/>
                  </a:lnTo>
                  <a:lnTo>
                    <a:pt x="515" y="569"/>
                  </a:lnTo>
                  <a:lnTo>
                    <a:pt x="485" y="543"/>
                  </a:lnTo>
                  <a:lnTo>
                    <a:pt x="459" y="513"/>
                  </a:lnTo>
                  <a:lnTo>
                    <a:pt x="436" y="480"/>
                  </a:lnTo>
                  <a:lnTo>
                    <a:pt x="417" y="444"/>
                  </a:lnTo>
                  <a:lnTo>
                    <a:pt x="403" y="406"/>
                  </a:lnTo>
                  <a:lnTo>
                    <a:pt x="395" y="366"/>
                  </a:lnTo>
                  <a:lnTo>
                    <a:pt x="0" y="327"/>
                  </a:lnTo>
                  <a:lnTo>
                    <a:pt x="9" y="279"/>
                  </a:lnTo>
                  <a:lnTo>
                    <a:pt x="14" y="228"/>
                  </a:lnTo>
                  <a:lnTo>
                    <a:pt x="17" y="177"/>
                  </a:lnTo>
                  <a:lnTo>
                    <a:pt x="16" y="168"/>
                  </a:lnTo>
                  <a:lnTo>
                    <a:pt x="410" y="208"/>
                  </a:lnTo>
                  <a:lnTo>
                    <a:pt x="427" y="168"/>
                  </a:lnTo>
                  <a:lnTo>
                    <a:pt x="450" y="132"/>
                  </a:lnTo>
                  <a:lnTo>
                    <a:pt x="477" y="100"/>
                  </a:lnTo>
                  <a:lnTo>
                    <a:pt x="508" y="71"/>
                  </a:lnTo>
                  <a:lnTo>
                    <a:pt x="541" y="46"/>
                  </a:lnTo>
                  <a:lnTo>
                    <a:pt x="579" y="27"/>
                  </a:lnTo>
                  <a:lnTo>
                    <a:pt x="619" y="12"/>
                  </a:lnTo>
                  <a:lnTo>
                    <a:pt x="661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76"/>
            <p:cNvSpPr>
              <a:spLocks/>
            </p:cNvSpPr>
            <p:nvPr/>
          </p:nvSpPr>
          <p:spPr bwMode="auto">
            <a:xfrm>
              <a:off x="2633663" y="3276601"/>
              <a:ext cx="111125" cy="177800"/>
            </a:xfrm>
            <a:custGeom>
              <a:avLst/>
              <a:gdLst>
                <a:gd name="T0" fmla="*/ 239 w 634"/>
                <a:gd name="T1" fmla="*/ 0 h 1016"/>
                <a:gd name="T2" fmla="*/ 327 w 634"/>
                <a:gd name="T3" fmla="*/ 385 h 1016"/>
                <a:gd name="T4" fmla="*/ 372 w 634"/>
                <a:gd name="T5" fmla="*/ 389 h 1016"/>
                <a:gd name="T6" fmla="*/ 416 w 634"/>
                <a:gd name="T7" fmla="*/ 400 h 1016"/>
                <a:gd name="T8" fmla="*/ 457 w 634"/>
                <a:gd name="T9" fmla="*/ 417 h 1016"/>
                <a:gd name="T10" fmla="*/ 495 w 634"/>
                <a:gd name="T11" fmla="*/ 438 h 1016"/>
                <a:gd name="T12" fmla="*/ 529 w 634"/>
                <a:gd name="T13" fmla="*/ 465 h 1016"/>
                <a:gd name="T14" fmla="*/ 559 w 634"/>
                <a:gd name="T15" fmla="*/ 496 h 1016"/>
                <a:gd name="T16" fmla="*/ 585 w 634"/>
                <a:gd name="T17" fmla="*/ 531 h 1016"/>
                <a:gd name="T18" fmla="*/ 605 w 634"/>
                <a:gd name="T19" fmla="*/ 569 h 1016"/>
                <a:gd name="T20" fmla="*/ 621 w 634"/>
                <a:gd name="T21" fmla="*/ 610 h 1016"/>
                <a:gd name="T22" fmla="*/ 631 w 634"/>
                <a:gd name="T23" fmla="*/ 654 h 1016"/>
                <a:gd name="T24" fmla="*/ 634 w 634"/>
                <a:gd name="T25" fmla="*/ 701 h 1016"/>
                <a:gd name="T26" fmla="*/ 631 w 634"/>
                <a:gd name="T27" fmla="*/ 744 h 1016"/>
                <a:gd name="T28" fmla="*/ 623 w 634"/>
                <a:gd name="T29" fmla="*/ 784 h 1016"/>
                <a:gd name="T30" fmla="*/ 610 w 634"/>
                <a:gd name="T31" fmla="*/ 823 h 1016"/>
                <a:gd name="T32" fmla="*/ 590 w 634"/>
                <a:gd name="T33" fmla="*/ 860 h 1016"/>
                <a:gd name="T34" fmla="*/ 568 w 634"/>
                <a:gd name="T35" fmla="*/ 894 h 1016"/>
                <a:gd name="T36" fmla="*/ 541 w 634"/>
                <a:gd name="T37" fmla="*/ 924 h 1016"/>
                <a:gd name="T38" fmla="*/ 511 w 634"/>
                <a:gd name="T39" fmla="*/ 951 h 1016"/>
                <a:gd name="T40" fmla="*/ 477 w 634"/>
                <a:gd name="T41" fmla="*/ 973 h 1016"/>
                <a:gd name="T42" fmla="*/ 441 w 634"/>
                <a:gd name="T43" fmla="*/ 992 h 1016"/>
                <a:gd name="T44" fmla="*/ 401 w 634"/>
                <a:gd name="T45" fmla="*/ 1006 h 1016"/>
                <a:gd name="T46" fmla="*/ 360 w 634"/>
                <a:gd name="T47" fmla="*/ 1014 h 1016"/>
                <a:gd name="T48" fmla="*/ 317 w 634"/>
                <a:gd name="T49" fmla="*/ 1016 h 1016"/>
                <a:gd name="T50" fmla="*/ 274 w 634"/>
                <a:gd name="T51" fmla="*/ 1014 h 1016"/>
                <a:gd name="T52" fmla="*/ 234 w 634"/>
                <a:gd name="T53" fmla="*/ 1006 h 1016"/>
                <a:gd name="T54" fmla="*/ 194 w 634"/>
                <a:gd name="T55" fmla="*/ 992 h 1016"/>
                <a:gd name="T56" fmla="*/ 157 w 634"/>
                <a:gd name="T57" fmla="*/ 973 h 1016"/>
                <a:gd name="T58" fmla="*/ 124 w 634"/>
                <a:gd name="T59" fmla="*/ 951 h 1016"/>
                <a:gd name="T60" fmla="*/ 94 w 634"/>
                <a:gd name="T61" fmla="*/ 924 h 1016"/>
                <a:gd name="T62" fmla="*/ 67 w 634"/>
                <a:gd name="T63" fmla="*/ 894 h 1016"/>
                <a:gd name="T64" fmla="*/ 44 w 634"/>
                <a:gd name="T65" fmla="*/ 860 h 1016"/>
                <a:gd name="T66" fmla="*/ 26 w 634"/>
                <a:gd name="T67" fmla="*/ 823 h 1016"/>
                <a:gd name="T68" fmla="*/ 12 w 634"/>
                <a:gd name="T69" fmla="*/ 784 h 1016"/>
                <a:gd name="T70" fmla="*/ 4 w 634"/>
                <a:gd name="T71" fmla="*/ 744 h 1016"/>
                <a:gd name="T72" fmla="*/ 0 w 634"/>
                <a:gd name="T73" fmla="*/ 701 h 1016"/>
                <a:gd name="T74" fmla="*/ 4 w 634"/>
                <a:gd name="T75" fmla="*/ 655 h 1016"/>
                <a:gd name="T76" fmla="*/ 13 w 634"/>
                <a:gd name="T77" fmla="*/ 612 h 1016"/>
                <a:gd name="T78" fmla="*/ 28 w 634"/>
                <a:gd name="T79" fmla="*/ 573 h 1016"/>
                <a:gd name="T80" fmla="*/ 49 w 634"/>
                <a:gd name="T81" fmla="*/ 535 h 1016"/>
                <a:gd name="T82" fmla="*/ 73 w 634"/>
                <a:gd name="T83" fmla="*/ 501 h 1016"/>
                <a:gd name="T84" fmla="*/ 102 w 634"/>
                <a:gd name="T85" fmla="*/ 469 h 1016"/>
                <a:gd name="T86" fmla="*/ 136 w 634"/>
                <a:gd name="T87" fmla="*/ 443 h 1016"/>
                <a:gd name="T88" fmla="*/ 172 w 634"/>
                <a:gd name="T89" fmla="*/ 421 h 1016"/>
                <a:gd name="T90" fmla="*/ 83 w 634"/>
                <a:gd name="T91" fmla="*/ 35 h 1016"/>
                <a:gd name="T92" fmla="*/ 137 w 634"/>
                <a:gd name="T93" fmla="*/ 27 h 1016"/>
                <a:gd name="T94" fmla="*/ 188 w 634"/>
                <a:gd name="T95" fmla="*/ 15 h 1016"/>
                <a:gd name="T96" fmla="*/ 239 w 634"/>
                <a:gd name="T97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4" h="1016">
                  <a:moveTo>
                    <a:pt x="239" y="0"/>
                  </a:moveTo>
                  <a:lnTo>
                    <a:pt x="327" y="385"/>
                  </a:lnTo>
                  <a:lnTo>
                    <a:pt x="372" y="389"/>
                  </a:lnTo>
                  <a:lnTo>
                    <a:pt x="416" y="400"/>
                  </a:lnTo>
                  <a:lnTo>
                    <a:pt x="457" y="417"/>
                  </a:lnTo>
                  <a:lnTo>
                    <a:pt x="495" y="438"/>
                  </a:lnTo>
                  <a:lnTo>
                    <a:pt x="529" y="465"/>
                  </a:lnTo>
                  <a:lnTo>
                    <a:pt x="559" y="496"/>
                  </a:lnTo>
                  <a:lnTo>
                    <a:pt x="585" y="531"/>
                  </a:lnTo>
                  <a:lnTo>
                    <a:pt x="605" y="569"/>
                  </a:lnTo>
                  <a:lnTo>
                    <a:pt x="621" y="610"/>
                  </a:lnTo>
                  <a:lnTo>
                    <a:pt x="631" y="654"/>
                  </a:lnTo>
                  <a:lnTo>
                    <a:pt x="634" y="701"/>
                  </a:lnTo>
                  <a:lnTo>
                    <a:pt x="631" y="744"/>
                  </a:lnTo>
                  <a:lnTo>
                    <a:pt x="623" y="784"/>
                  </a:lnTo>
                  <a:lnTo>
                    <a:pt x="610" y="823"/>
                  </a:lnTo>
                  <a:lnTo>
                    <a:pt x="590" y="860"/>
                  </a:lnTo>
                  <a:lnTo>
                    <a:pt x="568" y="894"/>
                  </a:lnTo>
                  <a:lnTo>
                    <a:pt x="541" y="924"/>
                  </a:lnTo>
                  <a:lnTo>
                    <a:pt x="511" y="951"/>
                  </a:lnTo>
                  <a:lnTo>
                    <a:pt x="477" y="973"/>
                  </a:lnTo>
                  <a:lnTo>
                    <a:pt x="441" y="992"/>
                  </a:lnTo>
                  <a:lnTo>
                    <a:pt x="401" y="1006"/>
                  </a:lnTo>
                  <a:lnTo>
                    <a:pt x="360" y="1014"/>
                  </a:lnTo>
                  <a:lnTo>
                    <a:pt x="317" y="1016"/>
                  </a:lnTo>
                  <a:lnTo>
                    <a:pt x="274" y="1014"/>
                  </a:lnTo>
                  <a:lnTo>
                    <a:pt x="234" y="1006"/>
                  </a:lnTo>
                  <a:lnTo>
                    <a:pt x="194" y="992"/>
                  </a:lnTo>
                  <a:lnTo>
                    <a:pt x="157" y="973"/>
                  </a:lnTo>
                  <a:lnTo>
                    <a:pt x="124" y="951"/>
                  </a:lnTo>
                  <a:lnTo>
                    <a:pt x="94" y="924"/>
                  </a:lnTo>
                  <a:lnTo>
                    <a:pt x="67" y="894"/>
                  </a:lnTo>
                  <a:lnTo>
                    <a:pt x="44" y="860"/>
                  </a:lnTo>
                  <a:lnTo>
                    <a:pt x="26" y="823"/>
                  </a:lnTo>
                  <a:lnTo>
                    <a:pt x="12" y="784"/>
                  </a:lnTo>
                  <a:lnTo>
                    <a:pt x="4" y="744"/>
                  </a:lnTo>
                  <a:lnTo>
                    <a:pt x="0" y="701"/>
                  </a:lnTo>
                  <a:lnTo>
                    <a:pt x="4" y="655"/>
                  </a:lnTo>
                  <a:lnTo>
                    <a:pt x="13" y="612"/>
                  </a:lnTo>
                  <a:lnTo>
                    <a:pt x="28" y="573"/>
                  </a:lnTo>
                  <a:lnTo>
                    <a:pt x="49" y="535"/>
                  </a:lnTo>
                  <a:lnTo>
                    <a:pt x="73" y="501"/>
                  </a:lnTo>
                  <a:lnTo>
                    <a:pt x="102" y="469"/>
                  </a:lnTo>
                  <a:lnTo>
                    <a:pt x="136" y="443"/>
                  </a:lnTo>
                  <a:lnTo>
                    <a:pt x="172" y="421"/>
                  </a:lnTo>
                  <a:lnTo>
                    <a:pt x="83" y="35"/>
                  </a:lnTo>
                  <a:lnTo>
                    <a:pt x="137" y="27"/>
                  </a:lnTo>
                  <a:lnTo>
                    <a:pt x="188" y="15"/>
                  </a:lnTo>
                  <a:lnTo>
                    <a:pt x="2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77"/>
            <p:cNvSpPr>
              <a:spLocks/>
            </p:cNvSpPr>
            <p:nvPr/>
          </p:nvSpPr>
          <p:spPr bwMode="auto">
            <a:xfrm>
              <a:off x="2319338" y="3182938"/>
              <a:ext cx="198438" cy="114300"/>
            </a:xfrm>
            <a:custGeom>
              <a:avLst/>
              <a:gdLst>
                <a:gd name="T0" fmla="*/ 1071 w 1123"/>
                <a:gd name="T1" fmla="*/ 0 h 653"/>
                <a:gd name="T2" fmla="*/ 1085 w 1123"/>
                <a:gd name="T3" fmla="*/ 52 h 653"/>
                <a:gd name="T4" fmla="*/ 1102 w 1123"/>
                <a:gd name="T5" fmla="*/ 102 h 653"/>
                <a:gd name="T6" fmla="*/ 1123 w 1123"/>
                <a:gd name="T7" fmla="*/ 151 h 653"/>
                <a:gd name="T8" fmla="*/ 631 w 1123"/>
                <a:gd name="T9" fmla="*/ 316 h 653"/>
                <a:gd name="T10" fmla="*/ 632 w 1123"/>
                <a:gd name="T11" fmla="*/ 326 h 653"/>
                <a:gd name="T12" fmla="*/ 633 w 1123"/>
                <a:gd name="T13" fmla="*/ 337 h 653"/>
                <a:gd name="T14" fmla="*/ 631 w 1123"/>
                <a:gd name="T15" fmla="*/ 379 h 653"/>
                <a:gd name="T16" fmla="*/ 622 w 1123"/>
                <a:gd name="T17" fmla="*/ 421 h 653"/>
                <a:gd name="T18" fmla="*/ 608 w 1123"/>
                <a:gd name="T19" fmla="*/ 460 h 653"/>
                <a:gd name="T20" fmla="*/ 590 w 1123"/>
                <a:gd name="T21" fmla="*/ 497 h 653"/>
                <a:gd name="T22" fmla="*/ 567 w 1123"/>
                <a:gd name="T23" fmla="*/ 530 h 653"/>
                <a:gd name="T24" fmla="*/ 540 w 1123"/>
                <a:gd name="T25" fmla="*/ 561 h 653"/>
                <a:gd name="T26" fmla="*/ 510 w 1123"/>
                <a:gd name="T27" fmla="*/ 588 h 653"/>
                <a:gd name="T28" fmla="*/ 476 w 1123"/>
                <a:gd name="T29" fmla="*/ 611 h 653"/>
                <a:gd name="T30" fmla="*/ 439 w 1123"/>
                <a:gd name="T31" fmla="*/ 629 h 653"/>
                <a:gd name="T32" fmla="*/ 401 w 1123"/>
                <a:gd name="T33" fmla="*/ 643 h 653"/>
                <a:gd name="T34" fmla="*/ 359 w 1123"/>
                <a:gd name="T35" fmla="*/ 650 h 653"/>
                <a:gd name="T36" fmla="*/ 316 w 1123"/>
                <a:gd name="T37" fmla="*/ 653 h 653"/>
                <a:gd name="T38" fmla="*/ 273 w 1123"/>
                <a:gd name="T39" fmla="*/ 650 h 653"/>
                <a:gd name="T40" fmla="*/ 232 w 1123"/>
                <a:gd name="T41" fmla="*/ 643 h 653"/>
                <a:gd name="T42" fmla="*/ 193 w 1123"/>
                <a:gd name="T43" fmla="*/ 629 h 653"/>
                <a:gd name="T44" fmla="*/ 157 w 1123"/>
                <a:gd name="T45" fmla="*/ 611 h 653"/>
                <a:gd name="T46" fmla="*/ 122 w 1123"/>
                <a:gd name="T47" fmla="*/ 588 h 653"/>
                <a:gd name="T48" fmla="*/ 92 w 1123"/>
                <a:gd name="T49" fmla="*/ 561 h 653"/>
                <a:gd name="T50" fmla="*/ 66 w 1123"/>
                <a:gd name="T51" fmla="*/ 530 h 653"/>
                <a:gd name="T52" fmla="*/ 43 w 1123"/>
                <a:gd name="T53" fmla="*/ 497 h 653"/>
                <a:gd name="T54" fmla="*/ 25 w 1123"/>
                <a:gd name="T55" fmla="*/ 460 h 653"/>
                <a:gd name="T56" fmla="*/ 12 w 1123"/>
                <a:gd name="T57" fmla="*/ 421 h 653"/>
                <a:gd name="T58" fmla="*/ 3 w 1123"/>
                <a:gd name="T59" fmla="*/ 379 h 653"/>
                <a:gd name="T60" fmla="*/ 0 w 1123"/>
                <a:gd name="T61" fmla="*/ 337 h 653"/>
                <a:gd name="T62" fmla="*/ 3 w 1123"/>
                <a:gd name="T63" fmla="*/ 294 h 653"/>
                <a:gd name="T64" fmla="*/ 12 w 1123"/>
                <a:gd name="T65" fmla="*/ 253 h 653"/>
                <a:gd name="T66" fmla="*/ 25 w 1123"/>
                <a:gd name="T67" fmla="*/ 214 h 653"/>
                <a:gd name="T68" fmla="*/ 43 w 1123"/>
                <a:gd name="T69" fmla="*/ 177 h 653"/>
                <a:gd name="T70" fmla="*/ 66 w 1123"/>
                <a:gd name="T71" fmla="*/ 143 h 653"/>
                <a:gd name="T72" fmla="*/ 92 w 1123"/>
                <a:gd name="T73" fmla="*/ 113 h 653"/>
                <a:gd name="T74" fmla="*/ 122 w 1123"/>
                <a:gd name="T75" fmla="*/ 86 h 653"/>
                <a:gd name="T76" fmla="*/ 157 w 1123"/>
                <a:gd name="T77" fmla="*/ 64 h 653"/>
                <a:gd name="T78" fmla="*/ 193 w 1123"/>
                <a:gd name="T79" fmla="*/ 45 h 653"/>
                <a:gd name="T80" fmla="*/ 232 w 1123"/>
                <a:gd name="T81" fmla="*/ 31 h 653"/>
                <a:gd name="T82" fmla="*/ 273 w 1123"/>
                <a:gd name="T83" fmla="*/ 24 h 653"/>
                <a:gd name="T84" fmla="*/ 316 w 1123"/>
                <a:gd name="T85" fmla="*/ 21 h 653"/>
                <a:gd name="T86" fmla="*/ 358 w 1123"/>
                <a:gd name="T87" fmla="*/ 23 h 653"/>
                <a:gd name="T88" fmla="*/ 397 w 1123"/>
                <a:gd name="T89" fmla="*/ 31 h 653"/>
                <a:gd name="T90" fmla="*/ 434 w 1123"/>
                <a:gd name="T91" fmla="*/ 43 h 653"/>
                <a:gd name="T92" fmla="*/ 470 w 1123"/>
                <a:gd name="T93" fmla="*/ 60 h 653"/>
                <a:gd name="T94" fmla="*/ 502 w 1123"/>
                <a:gd name="T95" fmla="*/ 81 h 653"/>
                <a:gd name="T96" fmla="*/ 532 w 1123"/>
                <a:gd name="T97" fmla="*/ 105 h 653"/>
                <a:gd name="T98" fmla="*/ 559 w 1123"/>
                <a:gd name="T99" fmla="*/ 133 h 653"/>
                <a:gd name="T100" fmla="*/ 581 w 1123"/>
                <a:gd name="T101" fmla="*/ 165 h 653"/>
                <a:gd name="T102" fmla="*/ 1071 w 1123"/>
                <a:gd name="T103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23" h="653">
                  <a:moveTo>
                    <a:pt x="1071" y="0"/>
                  </a:moveTo>
                  <a:lnTo>
                    <a:pt x="1085" y="52"/>
                  </a:lnTo>
                  <a:lnTo>
                    <a:pt x="1102" y="102"/>
                  </a:lnTo>
                  <a:lnTo>
                    <a:pt x="1123" y="151"/>
                  </a:lnTo>
                  <a:lnTo>
                    <a:pt x="631" y="316"/>
                  </a:lnTo>
                  <a:lnTo>
                    <a:pt x="632" y="326"/>
                  </a:lnTo>
                  <a:lnTo>
                    <a:pt x="633" y="337"/>
                  </a:lnTo>
                  <a:lnTo>
                    <a:pt x="631" y="379"/>
                  </a:lnTo>
                  <a:lnTo>
                    <a:pt x="622" y="421"/>
                  </a:lnTo>
                  <a:lnTo>
                    <a:pt x="608" y="460"/>
                  </a:lnTo>
                  <a:lnTo>
                    <a:pt x="590" y="497"/>
                  </a:lnTo>
                  <a:lnTo>
                    <a:pt x="567" y="530"/>
                  </a:lnTo>
                  <a:lnTo>
                    <a:pt x="540" y="561"/>
                  </a:lnTo>
                  <a:lnTo>
                    <a:pt x="510" y="588"/>
                  </a:lnTo>
                  <a:lnTo>
                    <a:pt x="476" y="611"/>
                  </a:lnTo>
                  <a:lnTo>
                    <a:pt x="439" y="629"/>
                  </a:lnTo>
                  <a:lnTo>
                    <a:pt x="401" y="643"/>
                  </a:lnTo>
                  <a:lnTo>
                    <a:pt x="359" y="650"/>
                  </a:lnTo>
                  <a:lnTo>
                    <a:pt x="316" y="653"/>
                  </a:lnTo>
                  <a:lnTo>
                    <a:pt x="273" y="650"/>
                  </a:lnTo>
                  <a:lnTo>
                    <a:pt x="232" y="643"/>
                  </a:lnTo>
                  <a:lnTo>
                    <a:pt x="193" y="629"/>
                  </a:lnTo>
                  <a:lnTo>
                    <a:pt x="157" y="611"/>
                  </a:lnTo>
                  <a:lnTo>
                    <a:pt x="122" y="588"/>
                  </a:lnTo>
                  <a:lnTo>
                    <a:pt x="92" y="561"/>
                  </a:lnTo>
                  <a:lnTo>
                    <a:pt x="66" y="530"/>
                  </a:lnTo>
                  <a:lnTo>
                    <a:pt x="43" y="497"/>
                  </a:lnTo>
                  <a:lnTo>
                    <a:pt x="25" y="460"/>
                  </a:lnTo>
                  <a:lnTo>
                    <a:pt x="12" y="421"/>
                  </a:lnTo>
                  <a:lnTo>
                    <a:pt x="3" y="379"/>
                  </a:lnTo>
                  <a:lnTo>
                    <a:pt x="0" y="337"/>
                  </a:lnTo>
                  <a:lnTo>
                    <a:pt x="3" y="294"/>
                  </a:lnTo>
                  <a:lnTo>
                    <a:pt x="12" y="253"/>
                  </a:lnTo>
                  <a:lnTo>
                    <a:pt x="25" y="214"/>
                  </a:lnTo>
                  <a:lnTo>
                    <a:pt x="43" y="177"/>
                  </a:lnTo>
                  <a:lnTo>
                    <a:pt x="66" y="143"/>
                  </a:lnTo>
                  <a:lnTo>
                    <a:pt x="92" y="113"/>
                  </a:lnTo>
                  <a:lnTo>
                    <a:pt x="122" y="86"/>
                  </a:lnTo>
                  <a:lnTo>
                    <a:pt x="157" y="64"/>
                  </a:lnTo>
                  <a:lnTo>
                    <a:pt x="193" y="45"/>
                  </a:lnTo>
                  <a:lnTo>
                    <a:pt x="232" y="31"/>
                  </a:lnTo>
                  <a:lnTo>
                    <a:pt x="273" y="24"/>
                  </a:lnTo>
                  <a:lnTo>
                    <a:pt x="316" y="21"/>
                  </a:lnTo>
                  <a:lnTo>
                    <a:pt x="358" y="23"/>
                  </a:lnTo>
                  <a:lnTo>
                    <a:pt x="397" y="31"/>
                  </a:lnTo>
                  <a:lnTo>
                    <a:pt x="434" y="43"/>
                  </a:lnTo>
                  <a:lnTo>
                    <a:pt x="470" y="60"/>
                  </a:lnTo>
                  <a:lnTo>
                    <a:pt x="502" y="81"/>
                  </a:lnTo>
                  <a:lnTo>
                    <a:pt x="532" y="105"/>
                  </a:lnTo>
                  <a:lnTo>
                    <a:pt x="559" y="133"/>
                  </a:lnTo>
                  <a:lnTo>
                    <a:pt x="581" y="165"/>
                  </a:lnTo>
                  <a:lnTo>
                    <a:pt x="10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78"/>
            <p:cNvSpPr>
              <a:spLocks/>
            </p:cNvSpPr>
            <p:nvPr/>
          </p:nvSpPr>
          <p:spPr bwMode="auto">
            <a:xfrm>
              <a:off x="2536826" y="3059113"/>
              <a:ext cx="192088" cy="192088"/>
            </a:xfrm>
            <a:custGeom>
              <a:avLst/>
              <a:gdLst>
                <a:gd name="T0" fmla="*/ 542 w 1086"/>
                <a:gd name="T1" fmla="*/ 0 h 1086"/>
                <a:gd name="T2" fmla="*/ 601 w 1086"/>
                <a:gd name="T3" fmla="*/ 3 h 1086"/>
                <a:gd name="T4" fmla="*/ 659 w 1086"/>
                <a:gd name="T5" fmla="*/ 13 h 1086"/>
                <a:gd name="T6" fmla="*/ 714 w 1086"/>
                <a:gd name="T7" fmla="*/ 28 h 1086"/>
                <a:gd name="T8" fmla="*/ 767 w 1086"/>
                <a:gd name="T9" fmla="*/ 48 h 1086"/>
                <a:gd name="T10" fmla="*/ 816 w 1086"/>
                <a:gd name="T11" fmla="*/ 74 h 1086"/>
                <a:gd name="T12" fmla="*/ 864 w 1086"/>
                <a:gd name="T13" fmla="*/ 105 h 1086"/>
                <a:gd name="T14" fmla="*/ 907 w 1086"/>
                <a:gd name="T15" fmla="*/ 141 h 1086"/>
                <a:gd name="T16" fmla="*/ 945 w 1086"/>
                <a:gd name="T17" fmla="*/ 179 h 1086"/>
                <a:gd name="T18" fmla="*/ 981 w 1086"/>
                <a:gd name="T19" fmla="*/ 222 h 1086"/>
                <a:gd name="T20" fmla="*/ 1012 w 1086"/>
                <a:gd name="T21" fmla="*/ 270 h 1086"/>
                <a:gd name="T22" fmla="*/ 1038 w 1086"/>
                <a:gd name="T23" fmla="*/ 319 h 1086"/>
                <a:gd name="T24" fmla="*/ 1058 w 1086"/>
                <a:gd name="T25" fmla="*/ 372 h 1086"/>
                <a:gd name="T26" fmla="*/ 1073 w 1086"/>
                <a:gd name="T27" fmla="*/ 426 h 1086"/>
                <a:gd name="T28" fmla="*/ 1083 w 1086"/>
                <a:gd name="T29" fmla="*/ 483 h 1086"/>
                <a:gd name="T30" fmla="*/ 1086 w 1086"/>
                <a:gd name="T31" fmla="*/ 543 h 1086"/>
                <a:gd name="T32" fmla="*/ 1083 w 1086"/>
                <a:gd name="T33" fmla="*/ 602 h 1086"/>
                <a:gd name="T34" fmla="*/ 1073 w 1086"/>
                <a:gd name="T35" fmla="*/ 660 h 1086"/>
                <a:gd name="T36" fmla="*/ 1058 w 1086"/>
                <a:gd name="T37" fmla="*/ 714 h 1086"/>
                <a:gd name="T38" fmla="*/ 1038 w 1086"/>
                <a:gd name="T39" fmla="*/ 767 h 1086"/>
                <a:gd name="T40" fmla="*/ 1012 w 1086"/>
                <a:gd name="T41" fmla="*/ 817 h 1086"/>
                <a:gd name="T42" fmla="*/ 981 w 1086"/>
                <a:gd name="T43" fmla="*/ 864 h 1086"/>
                <a:gd name="T44" fmla="*/ 945 w 1086"/>
                <a:gd name="T45" fmla="*/ 907 h 1086"/>
                <a:gd name="T46" fmla="*/ 907 w 1086"/>
                <a:gd name="T47" fmla="*/ 947 h 1086"/>
                <a:gd name="T48" fmla="*/ 864 w 1086"/>
                <a:gd name="T49" fmla="*/ 981 h 1086"/>
                <a:gd name="T50" fmla="*/ 816 w 1086"/>
                <a:gd name="T51" fmla="*/ 1012 h 1086"/>
                <a:gd name="T52" fmla="*/ 767 w 1086"/>
                <a:gd name="T53" fmla="*/ 1038 h 1086"/>
                <a:gd name="T54" fmla="*/ 714 w 1086"/>
                <a:gd name="T55" fmla="*/ 1058 h 1086"/>
                <a:gd name="T56" fmla="*/ 659 w 1086"/>
                <a:gd name="T57" fmla="*/ 1073 h 1086"/>
                <a:gd name="T58" fmla="*/ 601 w 1086"/>
                <a:gd name="T59" fmla="*/ 1083 h 1086"/>
                <a:gd name="T60" fmla="*/ 542 w 1086"/>
                <a:gd name="T61" fmla="*/ 1086 h 1086"/>
                <a:gd name="T62" fmla="*/ 483 w 1086"/>
                <a:gd name="T63" fmla="*/ 1083 h 1086"/>
                <a:gd name="T64" fmla="*/ 426 w 1086"/>
                <a:gd name="T65" fmla="*/ 1073 h 1086"/>
                <a:gd name="T66" fmla="*/ 372 w 1086"/>
                <a:gd name="T67" fmla="*/ 1058 h 1086"/>
                <a:gd name="T68" fmla="*/ 319 w 1086"/>
                <a:gd name="T69" fmla="*/ 1038 h 1086"/>
                <a:gd name="T70" fmla="*/ 269 w 1086"/>
                <a:gd name="T71" fmla="*/ 1012 h 1086"/>
                <a:gd name="T72" fmla="*/ 222 w 1086"/>
                <a:gd name="T73" fmla="*/ 981 h 1086"/>
                <a:gd name="T74" fmla="*/ 179 w 1086"/>
                <a:gd name="T75" fmla="*/ 947 h 1086"/>
                <a:gd name="T76" fmla="*/ 139 w 1086"/>
                <a:gd name="T77" fmla="*/ 907 h 1086"/>
                <a:gd name="T78" fmla="*/ 105 w 1086"/>
                <a:gd name="T79" fmla="*/ 864 h 1086"/>
                <a:gd name="T80" fmla="*/ 74 w 1086"/>
                <a:gd name="T81" fmla="*/ 817 h 1086"/>
                <a:gd name="T82" fmla="*/ 48 w 1086"/>
                <a:gd name="T83" fmla="*/ 767 h 1086"/>
                <a:gd name="T84" fmla="*/ 28 w 1086"/>
                <a:gd name="T85" fmla="*/ 714 h 1086"/>
                <a:gd name="T86" fmla="*/ 13 w 1086"/>
                <a:gd name="T87" fmla="*/ 660 h 1086"/>
                <a:gd name="T88" fmla="*/ 3 w 1086"/>
                <a:gd name="T89" fmla="*/ 602 h 1086"/>
                <a:gd name="T90" fmla="*/ 0 w 1086"/>
                <a:gd name="T91" fmla="*/ 543 h 1086"/>
                <a:gd name="T92" fmla="*/ 3 w 1086"/>
                <a:gd name="T93" fmla="*/ 483 h 1086"/>
                <a:gd name="T94" fmla="*/ 13 w 1086"/>
                <a:gd name="T95" fmla="*/ 426 h 1086"/>
                <a:gd name="T96" fmla="*/ 28 w 1086"/>
                <a:gd name="T97" fmla="*/ 372 h 1086"/>
                <a:gd name="T98" fmla="*/ 48 w 1086"/>
                <a:gd name="T99" fmla="*/ 319 h 1086"/>
                <a:gd name="T100" fmla="*/ 74 w 1086"/>
                <a:gd name="T101" fmla="*/ 270 h 1086"/>
                <a:gd name="T102" fmla="*/ 105 w 1086"/>
                <a:gd name="T103" fmla="*/ 222 h 1086"/>
                <a:gd name="T104" fmla="*/ 139 w 1086"/>
                <a:gd name="T105" fmla="*/ 179 h 1086"/>
                <a:gd name="T106" fmla="*/ 179 w 1086"/>
                <a:gd name="T107" fmla="*/ 141 h 1086"/>
                <a:gd name="T108" fmla="*/ 222 w 1086"/>
                <a:gd name="T109" fmla="*/ 105 h 1086"/>
                <a:gd name="T110" fmla="*/ 269 w 1086"/>
                <a:gd name="T111" fmla="*/ 74 h 1086"/>
                <a:gd name="T112" fmla="*/ 319 w 1086"/>
                <a:gd name="T113" fmla="*/ 48 h 1086"/>
                <a:gd name="T114" fmla="*/ 372 w 1086"/>
                <a:gd name="T115" fmla="*/ 28 h 1086"/>
                <a:gd name="T116" fmla="*/ 426 w 1086"/>
                <a:gd name="T117" fmla="*/ 13 h 1086"/>
                <a:gd name="T118" fmla="*/ 483 w 1086"/>
                <a:gd name="T119" fmla="*/ 3 h 1086"/>
                <a:gd name="T120" fmla="*/ 542 w 1086"/>
                <a:gd name="T121" fmla="*/ 0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6" h="1086">
                  <a:moveTo>
                    <a:pt x="542" y="0"/>
                  </a:moveTo>
                  <a:lnTo>
                    <a:pt x="601" y="3"/>
                  </a:lnTo>
                  <a:lnTo>
                    <a:pt x="659" y="13"/>
                  </a:lnTo>
                  <a:lnTo>
                    <a:pt x="714" y="28"/>
                  </a:lnTo>
                  <a:lnTo>
                    <a:pt x="767" y="48"/>
                  </a:lnTo>
                  <a:lnTo>
                    <a:pt x="816" y="74"/>
                  </a:lnTo>
                  <a:lnTo>
                    <a:pt x="864" y="105"/>
                  </a:lnTo>
                  <a:lnTo>
                    <a:pt x="907" y="141"/>
                  </a:lnTo>
                  <a:lnTo>
                    <a:pt x="945" y="179"/>
                  </a:lnTo>
                  <a:lnTo>
                    <a:pt x="981" y="222"/>
                  </a:lnTo>
                  <a:lnTo>
                    <a:pt x="1012" y="270"/>
                  </a:lnTo>
                  <a:lnTo>
                    <a:pt x="1038" y="319"/>
                  </a:lnTo>
                  <a:lnTo>
                    <a:pt x="1058" y="372"/>
                  </a:lnTo>
                  <a:lnTo>
                    <a:pt x="1073" y="426"/>
                  </a:lnTo>
                  <a:lnTo>
                    <a:pt x="1083" y="483"/>
                  </a:lnTo>
                  <a:lnTo>
                    <a:pt x="1086" y="543"/>
                  </a:lnTo>
                  <a:lnTo>
                    <a:pt x="1083" y="602"/>
                  </a:lnTo>
                  <a:lnTo>
                    <a:pt x="1073" y="660"/>
                  </a:lnTo>
                  <a:lnTo>
                    <a:pt x="1058" y="714"/>
                  </a:lnTo>
                  <a:lnTo>
                    <a:pt x="1038" y="767"/>
                  </a:lnTo>
                  <a:lnTo>
                    <a:pt x="1012" y="817"/>
                  </a:lnTo>
                  <a:lnTo>
                    <a:pt x="981" y="864"/>
                  </a:lnTo>
                  <a:lnTo>
                    <a:pt x="945" y="907"/>
                  </a:lnTo>
                  <a:lnTo>
                    <a:pt x="907" y="947"/>
                  </a:lnTo>
                  <a:lnTo>
                    <a:pt x="864" y="981"/>
                  </a:lnTo>
                  <a:lnTo>
                    <a:pt x="816" y="1012"/>
                  </a:lnTo>
                  <a:lnTo>
                    <a:pt x="767" y="1038"/>
                  </a:lnTo>
                  <a:lnTo>
                    <a:pt x="714" y="1058"/>
                  </a:lnTo>
                  <a:lnTo>
                    <a:pt x="659" y="1073"/>
                  </a:lnTo>
                  <a:lnTo>
                    <a:pt x="601" y="1083"/>
                  </a:lnTo>
                  <a:lnTo>
                    <a:pt x="542" y="1086"/>
                  </a:lnTo>
                  <a:lnTo>
                    <a:pt x="483" y="1083"/>
                  </a:lnTo>
                  <a:lnTo>
                    <a:pt x="426" y="1073"/>
                  </a:lnTo>
                  <a:lnTo>
                    <a:pt x="372" y="1058"/>
                  </a:lnTo>
                  <a:lnTo>
                    <a:pt x="319" y="1038"/>
                  </a:lnTo>
                  <a:lnTo>
                    <a:pt x="269" y="1012"/>
                  </a:lnTo>
                  <a:lnTo>
                    <a:pt x="222" y="981"/>
                  </a:lnTo>
                  <a:lnTo>
                    <a:pt x="179" y="947"/>
                  </a:lnTo>
                  <a:lnTo>
                    <a:pt x="139" y="907"/>
                  </a:lnTo>
                  <a:lnTo>
                    <a:pt x="105" y="864"/>
                  </a:lnTo>
                  <a:lnTo>
                    <a:pt x="74" y="817"/>
                  </a:lnTo>
                  <a:lnTo>
                    <a:pt x="48" y="767"/>
                  </a:lnTo>
                  <a:lnTo>
                    <a:pt x="28" y="714"/>
                  </a:lnTo>
                  <a:lnTo>
                    <a:pt x="13" y="660"/>
                  </a:lnTo>
                  <a:lnTo>
                    <a:pt x="3" y="602"/>
                  </a:lnTo>
                  <a:lnTo>
                    <a:pt x="0" y="543"/>
                  </a:lnTo>
                  <a:lnTo>
                    <a:pt x="3" y="483"/>
                  </a:lnTo>
                  <a:lnTo>
                    <a:pt x="13" y="426"/>
                  </a:lnTo>
                  <a:lnTo>
                    <a:pt x="28" y="372"/>
                  </a:lnTo>
                  <a:lnTo>
                    <a:pt x="48" y="319"/>
                  </a:lnTo>
                  <a:lnTo>
                    <a:pt x="74" y="270"/>
                  </a:lnTo>
                  <a:lnTo>
                    <a:pt x="105" y="222"/>
                  </a:lnTo>
                  <a:lnTo>
                    <a:pt x="139" y="179"/>
                  </a:lnTo>
                  <a:lnTo>
                    <a:pt x="179" y="141"/>
                  </a:lnTo>
                  <a:lnTo>
                    <a:pt x="222" y="105"/>
                  </a:lnTo>
                  <a:lnTo>
                    <a:pt x="269" y="74"/>
                  </a:lnTo>
                  <a:lnTo>
                    <a:pt x="319" y="48"/>
                  </a:lnTo>
                  <a:lnTo>
                    <a:pt x="372" y="28"/>
                  </a:lnTo>
                  <a:lnTo>
                    <a:pt x="426" y="13"/>
                  </a:lnTo>
                  <a:lnTo>
                    <a:pt x="483" y="3"/>
                  </a:lnTo>
                  <a:lnTo>
                    <a:pt x="5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3" name="TextBox 132"/>
          <p:cNvSpPr txBox="1"/>
          <p:nvPr/>
        </p:nvSpPr>
        <p:spPr>
          <a:xfrm>
            <a:off x="8533841" y="251931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8533841" y="218561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8533841" y="464564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8533841" y="431194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96509" y="251931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kern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796509" y="218561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796509" y="4645649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796509" y="431194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91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Colorful Slides for PowerPoint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243388" y="2058988"/>
            <a:ext cx="3702049" cy="3732213"/>
            <a:chOff x="3883026" y="2058988"/>
            <a:chExt cx="3702049" cy="3732213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3883026" y="2058988"/>
              <a:ext cx="1851025" cy="1892300"/>
            </a:xfrm>
            <a:custGeom>
              <a:avLst/>
              <a:gdLst>
                <a:gd name="T0" fmla="*/ 2332 w 2332"/>
                <a:gd name="T1" fmla="*/ 0 h 2384"/>
                <a:gd name="T2" fmla="*/ 2332 w 2332"/>
                <a:gd name="T3" fmla="*/ 1871 h 2384"/>
                <a:gd name="T4" fmla="*/ 2266 w 2332"/>
                <a:gd name="T5" fmla="*/ 1875 h 2384"/>
                <a:gd name="T6" fmla="*/ 2204 w 2332"/>
                <a:gd name="T7" fmla="*/ 1888 h 2384"/>
                <a:gd name="T8" fmla="*/ 2145 w 2332"/>
                <a:gd name="T9" fmla="*/ 1908 h 2384"/>
                <a:gd name="T10" fmla="*/ 2090 w 2332"/>
                <a:gd name="T11" fmla="*/ 1936 h 2384"/>
                <a:gd name="T12" fmla="*/ 2038 w 2332"/>
                <a:gd name="T13" fmla="*/ 1970 h 2384"/>
                <a:gd name="T14" fmla="*/ 1993 w 2332"/>
                <a:gd name="T15" fmla="*/ 2012 h 2384"/>
                <a:gd name="T16" fmla="*/ 1953 w 2332"/>
                <a:gd name="T17" fmla="*/ 2057 h 2384"/>
                <a:gd name="T18" fmla="*/ 1917 w 2332"/>
                <a:gd name="T19" fmla="*/ 2109 h 2384"/>
                <a:gd name="T20" fmla="*/ 1890 w 2332"/>
                <a:gd name="T21" fmla="*/ 2163 h 2384"/>
                <a:gd name="T22" fmla="*/ 1869 w 2332"/>
                <a:gd name="T23" fmla="*/ 2223 h 2384"/>
                <a:gd name="T24" fmla="*/ 1857 w 2332"/>
                <a:gd name="T25" fmla="*/ 2286 h 2384"/>
                <a:gd name="T26" fmla="*/ 1851 w 2332"/>
                <a:gd name="T27" fmla="*/ 2350 h 2384"/>
                <a:gd name="T28" fmla="*/ 1853 w 2332"/>
                <a:gd name="T29" fmla="*/ 2384 h 2384"/>
                <a:gd name="T30" fmla="*/ 410 w 2332"/>
                <a:gd name="T31" fmla="*/ 2384 h 2384"/>
                <a:gd name="T32" fmla="*/ 412 w 2332"/>
                <a:gd name="T33" fmla="*/ 2274 h 2384"/>
                <a:gd name="T34" fmla="*/ 419 w 2332"/>
                <a:gd name="T35" fmla="*/ 2163 h 2384"/>
                <a:gd name="T36" fmla="*/ 0 w 2332"/>
                <a:gd name="T37" fmla="*/ 1921 h 2384"/>
                <a:gd name="T38" fmla="*/ 189 w 2332"/>
                <a:gd name="T39" fmla="*/ 1334 h 2384"/>
                <a:gd name="T40" fmla="*/ 671 w 2332"/>
                <a:gd name="T41" fmla="*/ 1384 h 2384"/>
                <a:gd name="T42" fmla="*/ 721 w 2332"/>
                <a:gd name="T43" fmla="*/ 1302 h 2384"/>
                <a:gd name="T44" fmla="*/ 775 w 2332"/>
                <a:gd name="T45" fmla="*/ 1223 h 2384"/>
                <a:gd name="T46" fmla="*/ 834 w 2332"/>
                <a:gd name="T47" fmla="*/ 1146 h 2384"/>
                <a:gd name="T48" fmla="*/ 895 w 2332"/>
                <a:gd name="T49" fmla="*/ 1075 h 2384"/>
                <a:gd name="T50" fmla="*/ 697 w 2332"/>
                <a:gd name="T51" fmla="*/ 633 h 2384"/>
                <a:gd name="T52" fmla="*/ 1196 w 2332"/>
                <a:gd name="T53" fmla="*/ 269 h 2384"/>
                <a:gd name="T54" fmla="*/ 1555 w 2332"/>
                <a:gd name="T55" fmla="*/ 593 h 2384"/>
                <a:gd name="T56" fmla="*/ 1643 w 2332"/>
                <a:gd name="T57" fmla="*/ 556 h 2384"/>
                <a:gd name="T58" fmla="*/ 1735 w 2332"/>
                <a:gd name="T59" fmla="*/ 525 h 2384"/>
                <a:gd name="T60" fmla="*/ 1826 w 2332"/>
                <a:gd name="T61" fmla="*/ 496 h 2384"/>
                <a:gd name="T62" fmla="*/ 1918 w 2332"/>
                <a:gd name="T63" fmla="*/ 473 h 2384"/>
                <a:gd name="T64" fmla="*/ 2018 w 2332"/>
                <a:gd name="T65" fmla="*/ 0 h 2384"/>
                <a:gd name="T66" fmla="*/ 2332 w 2332"/>
                <a:gd name="T67" fmla="*/ 0 h 2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32" h="2384">
                  <a:moveTo>
                    <a:pt x="2332" y="0"/>
                  </a:moveTo>
                  <a:lnTo>
                    <a:pt x="2332" y="1871"/>
                  </a:lnTo>
                  <a:lnTo>
                    <a:pt x="2266" y="1875"/>
                  </a:lnTo>
                  <a:lnTo>
                    <a:pt x="2204" y="1888"/>
                  </a:lnTo>
                  <a:lnTo>
                    <a:pt x="2145" y="1908"/>
                  </a:lnTo>
                  <a:lnTo>
                    <a:pt x="2090" y="1936"/>
                  </a:lnTo>
                  <a:lnTo>
                    <a:pt x="2038" y="1970"/>
                  </a:lnTo>
                  <a:lnTo>
                    <a:pt x="1993" y="2012"/>
                  </a:lnTo>
                  <a:lnTo>
                    <a:pt x="1953" y="2057"/>
                  </a:lnTo>
                  <a:lnTo>
                    <a:pt x="1917" y="2109"/>
                  </a:lnTo>
                  <a:lnTo>
                    <a:pt x="1890" y="2163"/>
                  </a:lnTo>
                  <a:lnTo>
                    <a:pt x="1869" y="2223"/>
                  </a:lnTo>
                  <a:lnTo>
                    <a:pt x="1857" y="2286"/>
                  </a:lnTo>
                  <a:lnTo>
                    <a:pt x="1851" y="2350"/>
                  </a:lnTo>
                  <a:lnTo>
                    <a:pt x="1853" y="2384"/>
                  </a:lnTo>
                  <a:lnTo>
                    <a:pt x="410" y="2384"/>
                  </a:lnTo>
                  <a:lnTo>
                    <a:pt x="412" y="2274"/>
                  </a:lnTo>
                  <a:lnTo>
                    <a:pt x="419" y="2163"/>
                  </a:lnTo>
                  <a:lnTo>
                    <a:pt x="0" y="1921"/>
                  </a:lnTo>
                  <a:lnTo>
                    <a:pt x="189" y="1334"/>
                  </a:lnTo>
                  <a:lnTo>
                    <a:pt x="671" y="1384"/>
                  </a:lnTo>
                  <a:lnTo>
                    <a:pt x="721" y="1302"/>
                  </a:lnTo>
                  <a:lnTo>
                    <a:pt x="775" y="1223"/>
                  </a:lnTo>
                  <a:lnTo>
                    <a:pt x="834" y="1146"/>
                  </a:lnTo>
                  <a:lnTo>
                    <a:pt x="895" y="1075"/>
                  </a:lnTo>
                  <a:lnTo>
                    <a:pt x="697" y="633"/>
                  </a:lnTo>
                  <a:lnTo>
                    <a:pt x="1196" y="269"/>
                  </a:lnTo>
                  <a:lnTo>
                    <a:pt x="1555" y="593"/>
                  </a:lnTo>
                  <a:lnTo>
                    <a:pt x="1643" y="556"/>
                  </a:lnTo>
                  <a:lnTo>
                    <a:pt x="1735" y="525"/>
                  </a:lnTo>
                  <a:lnTo>
                    <a:pt x="1826" y="496"/>
                  </a:lnTo>
                  <a:lnTo>
                    <a:pt x="1918" y="473"/>
                  </a:lnTo>
                  <a:lnTo>
                    <a:pt x="2018" y="0"/>
                  </a:lnTo>
                  <a:lnTo>
                    <a:pt x="233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5734050" y="2058988"/>
              <a:ext cx="1847850" cy="1892300"/>
            </a:xfrm>
            <a:custGeom>
              <a:avLst/>
              <a:gdLst>
                <a:gd name="T0" fmla="*/ 302 w 2328"/>
                <a:gd name="T1" fmla="*/ 0 h 2386"/>
                <a:gd name="T2" fmla="*/ 405 w 2328"/>
                <a:gd name="T3" fmla="*/ 474 h 2386"/>
                <a:gd name="T4" fmla="*/ 497 w 2328"/>
                <a:gd name="T5" fmla="*/ 497 h 2386"/>
                <a:gd name="T6" fmla="*/ 589 w 2328"/>
                <a:gd name="T7" fmla="*/ 524 h 2386"/>
                <a:gd name="T8" fmla="*/ 680 w 2328"/>
                <a:gd name="T9" fmla="*/ 555 h 2386"/>
                <a:gd name="T10" fmla="*/ 768 w 2328"/>
                <a:gd name="T11" fmla="*/ 591 h 2386"/>
                <a:gd name="T12" fmla="*/ 1128 w 2328"/>
                <a:gd name="T13" fmla="*/ 267 h 2386"/>
                <a:gd name="T14" fmla="*/ 1626 w 2328"/>
                <a:gd name="T15" fmla="*/ 628 h 2386"/>
                <a:gd name="T16" fmla="*/ 1431 w 2328"/>
                <a:gd name="T17" fmla="*/ 1071 h 2386"/>
                <a:gd name="T18" fmla="*/ 1492 w 2328"/>
                <a:gd name="T19" fmla="*/ 1144 h 2386"/>
                <a:gd name="T20" fmla="*/ 1551 w 2328"/>
                <a:gd name="T21" fmla="*/ 1220 h 2386"/>
                <a:gd name="T22" fmla="*/ 1605 w 2328"/>
                <a:gd name="T23" fmla="*/ 1298 h 2386"/>
                <a:gd name="T24" fmla="*/ 1656 w 2328"/>
                <a:gd name="T25" fmla="*/ 1379 h 2386"/>
                <a:gd name="T26" fmla="*/ 2137 w 2328"/>
                <a:gd name="T27" fmla="*/ 1329 h 2386"/>
                <a:gd name="T28" fmla="*/ 2328 w 2328"/>
                <a:gd name="T29" fmla="*/ 1914 h 2386"/>
                <a:gd name="T30" fmla="*/ 1910 w 2328"/>
                <a:gd name="T31" fmla="*/ 2158 h 2386"/>
                <a:gd name="T32" fmla="*/ 1919 w 2328"/>
                <a:gd name="T33" fmla="*/ 2272 h 2386"/>
                <a:gd name="T34" fmla="*/ 1920 w 2328"/>
                <a:gd name="T35" fmla="*/ 2386 h 2386"/>
                <a:gd name="T36" fmla="*/ 477 w 2328"/>
                <a:gd name="T37" fmla="*/ 2386 h 2386"/>
                <a:gd name="T38" fmla="*/ 479 w 2328"/>
                <a:gd name="T39" fmla="*/ 2352 h 2386"/>
                <a:gd name="T40" fmla="*/ 475 w 2328"/>
                <a:gd name="T41" fmla="*/ 2288 h 2386"/>
                <a:gd name="T42" fmla="*/ 462 w 2328"/>
                <a:gd name="T43" fmla="*/ 2225 h 2386"/>
                <a:gd name="T44" fmla="*/ 440 w 2328"/>
                <a:gd name="T45" fmla="*/ 2165 h 2386"/>
                <a:gd name="T46" fmla="*/ 413 w 2328"/>
                <a:gd name="T47" fmla="*/ 2111 h 2386"/>
                <a:gd name="T48" fmla="*/ 379 w 2328"/>
                <a:gd name="T49" fmla="*/ 2059 h 2386"/>
                <a:gd name="T50" fmla="*/ 338 w 2328"/>
                <a:gd name="T51" fmla="*/ 2014 h 2386"/>
                <a:gd name="T52" fmla="*/ 292 w 2328"/>
                <a:gd name="T53" fmla="*/ 1972 h 2386"/>
                <a:gd name="T54" fmla="*/ 241 w 2328"/>
                <a:gd name="T55" fmla="*/ 1938 h 2386"/>
                <a:gd name="T56" fmla="*/ 185 w 2328"/>
                <a:gd name="T57" fmla="*/ 1910 h 2386"/>
                <a:gd name="T58" fmla="*/ 127 w 2328"/>
                <a:gd name="T59" fmla="*/ 1890 h 2386"/>
                <a:gd name="T60" fmla="*/ 64 w 2328"/>
                <a:gd name="T61" fmla="*/ 1877 h 2386"/>
                <a:gd name="T62" fmla="*/ 0 w 2328"/>
                <a:gd name="T63" fmla="*/ 1873 h 2386"/>
                <a:gd name="T64" fmla="*/ 0 w 2328"/>
                <a:gd name="T65" fmla="*/ 2 h 2386"/>
                <a:gd name="T66" fmla="*/ 302 w 2328"/>
                <a:gd name="T67" fmla="*/ 0 h 2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28" h="2386">
                  <a:moveTo>
                    <a:pt x="302" y="0"/>
                  </a:moveTo>
                  <a:lnTo>
                    <a:pt x="405" y="474"/>
                  </a:lnTo>
                  <a:lnTo>
                    <a:pt x="497" y="497"/>
                  </a:lnTo>
                  <a:lnTo>
                    <a:pt x="589" y="524"/>
                  </a:lnTo>
                  <a:lnTo>
                    <a:pt x="680" y="555"/>
                  </a:lnTo>
                  <a:lnTo>
                    <a:pt x="768" y="591"/>
                  </a:lnTo>
                  <a:lnTo>
                    <a:pt x="1128" y="267"/>
                  </a:lnTo>
                  <a:lnTo>
                    <a:pt x="1626" y="628"/>
                  </a:lnTo>
                  <a:lnTo>
                    <a:pt x="1431" y="1071"/>
                  </a:lnTo>
                  <a:lnTo>
                    <a:pt x="1492" y="1144"/>
                  </a:lnTo>
                  <a:lnTo>
                    <a:pt x="1551" y="1220"/>
                  </a:lnTo>
                  <a:lnTo>
                    <a:pt x="1605" y="1298"/>
                  </a:lnTo>
                  <a:lnTo>
                    <a:pt x="1656" y="1379"/>
                  </a:lnTo>
                  <a:lnTo>
                    <a:pt x="2137" y="1329"/>
                  </a:lnTo>
                  <a:lnTo>
                    <a:pt x="2328" y="1914"/>
                  </a:lnTo>
                  <a:lnTo>
                    <a:pt x="1910" y="2158"/>
                  </a:lnTo>
                  <a:lnTo>
                    <a:pt x="1919" y="2272"/>
                  </a:lnTo>
                  <a:lnTo>
                    <a:pt x="1920" y="2386"/>
                  </a:lnTo>
                  <a:lnTo>
                    <a:pt x="477" y="2386"/>
                  </a:lnTo>
                  <a:lnTo>
                    <a:pt x="479" y="2352"/>
                  </a:lnTo>
                  <a:lnTo>
                    <a:pt x="475" y="2288"/>
                  </a:lnTo>
                  <a:lnTo>
                    <a:pt x="462" y="2225"/>
                  </a:lnTo>
                  <a:lnTo>
                    <a:pt x="440" y="2165"/>
                  </a:lnTo>
                  <a:lnTo>
                    <a:pt x="413" y="2111"/>
                  </a:lnTo>
                  <a:lnTo>
                    <a:pt x="379" y="2059"/>
                  </a:lnTo>
                  <a:lnTo>
                    <a:pt x="338" y="2014"/>
                  </a:lnTo>
                  <a:lnTo>
                    <a:pt x="292" y="1972"/>
                  </a:lnTo>
                  <a:lnTo>
                    <a:pt x="241" y="1938"/>
                  </a:lnTo>
                  <a:lnTo>
                    <a:pt x="185" y="1910"/>
                  </a:lnTo>
                  <a:lnTo>
                    <a:pt x="127" y="1890"/>
                  </a:lnTo>
                  <a:lnTo>
                    <a:pt x="64" y="1877"/>
                  </a:lnTo>
                  <a:lnTo>
                    <a:pt x="0" y="1873"/>
                  </a:lnTo>
                  <a:lnTo>
                    <a:pt x="0" y="2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5734050" y="3951288"/>
              <a:ext cx="1851025" cy="1839913"/>
            </a:xfrm>
            <a:custGeom>
              <a:avLst/>
              <a:gdLst>
                <a:gd name="T0" fmla="*/ 477 w 2331"/>
                <a:gd name="T1" fmla="*/ 0 h 2317"/>
                <a:gd name="T2" fmla="*/ 1920 w 2331"/>
                <a:gd name="T3" fmla="*/ 0 h 2317"/>
                <a:gd name="T4" fmla="*/ 1917 w 2331"/>
                <a:gd name="T5" fmla="*/ 77 h 2317"/>
                <a:gd name="T6" fmla="*/ 1910 w 2331"/>
                <a:gd name="T7" fmla="*/ 154 h 2317"/>
                <a:gd name="T8" fmla="*/ 2331 w 2331"/>
                <a:gd name="T9" fmla="*/ 395 h 2317"/>
                <a:gd name="T10" fmla="*/ 2141 w 2331"/>
                <a:gd name="T11" fmla="*/ 981 h 2317"/>
                <a:gd name="T12" fmla="*/ 1659 w 2331"/>
                <a:gd name="T13" fmla="*/ 932 h 2317"/>
                <a:gd name="T14" fmla="*/ 1609 w 2331"/>
                <a:gd name="T15" fmla="*/ 1014 h 2317"/>
                <a:gd name="T16" fmla="*/ 1555 w 2331"/>
                <a:gd name="T17" fmla="*/ 1094 h 2317"/>
                <a:gd name="T18" fmla="*/ 1497 w 2331"/>
                <a:gd name="T19" fmla="*/ 1169 h 2317"/>
                <a:gd name="T20" fmla="*/ 1435 w 2331"/>
                <a:gd name="T21" fmla="*/ 1242 h 2317"/>
                <a:gd name="T22" fmla="*/ 1632 w 2331"/>
                <a:gd name="T23" fmla="*/ 1684 h 2317"/>
                <a:gd name="T24" fmla="*/ 1136 w 2331"/>
                <a:gd name="T25" fmla="*/ 2046 h 2317"/>
                <a:gd name="T26" fmla="*/ 774 w 2331"/>
                <a:gd name="T27" fmla="*/ 1724 h 2317"/>
                <a:gd name="T28" fmla="*/ 657 w 2331"/>
                <a:gd name="T29" fmla="*/ 1771 h 2317"/>
                <a:gd name="T30" fmla="*/ 536 w 2331"/>
                <a:gd name="T31" fmla="*/ 1811 h 2317"/>
                <a:gd name="T32" fmla="*/ 412 w 2331"/>
                <a:gd name="T33" fmla="*/ 1842 h 2317"/>
                <a:gd name="T34" fmla="*/ 311 w 2331"/>
                <a:gd name="T35" fmla="*/ 2316 h 2317"/>
                <a:gd name="T36" fmla="*/ 0 w 2331"/>
                <a:gd name="T37" fmla="*/ 2317 h 2317"/>
                <a:gd name="T38" fmla="*/ 0 w 2331"/>
                <a:gd name="T39" fmla="*/ 445 h 2317"/>
                <a:gd name="T40" fmla="*/ 61 w 2331"/>
                <a:gd name="T41" fmla="*/ 442 h 2317"/>
                <a:gd name="T42" fmla="*/ 121 w 2331"/>
                <a:gd name="T43" fmla="*/ 429 h 2317"/>
                <a:gd name="T44" fmla="*/ 178 w 2331"/>
                <a:gd name="T45" fmla="*/ 411 h 2317"/>
                <a:gd name="T46" fmla="*/ 232 w 2331"/>
                <a:gd name="T47" fmla="*/ 385 h 2317"/>
                <a:gd name="T48" fmla="*/ 282 w 2331"/>
                <a:gd name="T49" fmla="*/ 354 h 2317"/>
                <a:gd name="T50" fmla="*/ 326 w 2331"/>
                <a:gd name="T51" fmla="*/ 316 h 2317"/>
                <a:gd name="T52" fmla="*/ 366 w 2331"/>
                <a:gd name="T53" fmla="*/ 274 h 2317"/>
                <a:gd name="T54" fmla="*/ 402 w 2331"/>
                <a:gd name="T55" fmla="*/ 227 h 2317"/>
                <a:gd name="T56" fmla="*/ 430 w 2331"/>
                <a:gd name="T57" fmla="*/ 174 h 2317"/>
                <a:gd name="T58" fmla="*/ 453 w 2331"/>
                <a:gd name="T59" fmla="*/ 120 h 2317"/>
                <a:gd name="T60" fmla="*/ 469 w 2331"/>
                <a:gd name="T61" fmla="*/ 61 h 2317"/>
                <a:gd name="T62" fmla="*/ 477 w 2331"/>
                <a:gd name="T63" fmla="*/ 0 h 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31" h="2317">
                  <a:moveTo>
                    <a:pt x="477" y="0"/>
                  </a:moveTo>
                  <a:lnTo>
                    <a:pt x="1920" y="0"/>
                  </a:lnTo>
                  <a:lnTo>
                    <a:pt x="1917" y="77"/>
                  </a:lnTo>
                  <a:lnTo>
                    <a:pt x="1910" y="154"/>
                  </a:lnTo>
                  <a:lnTo>
                    <a:pt x="2331" y="395"/>
                  </a:lnTo>
                  <a:lnTo>
                    <a:pt x="2141" y="981"/>
                  </a:lnTo>
                  <a:lnTo>
                    <a:pt x="1659" y="932"/>
                  </a:lnTo>
                  <a:lnTo>
                    <a:pt x="1609" y="1014"/>
                  </a:lnTo>
                  <a:lnTo>
                    <a:pt x="1555" y="1094"/>
                  </a:lnTo>
                  <a:lnTo>
                    <a:pt x="1497" y="1169"/>
                  </a:lnTo>
                  <a:lnTo>
                    <a:pt x="1435" y="1242"/>
                  </a:lnTo>
                  <a:lnTo>
                    <a:pt x="1632" y="1684"/>
                  </a:lnTo>
                  <a:lnTo>
                    <a:pt x="1136" y="2046"/>
                  </a:lnTo>
                  <a:lnTo>
                    <a:pt x="774" y="1724"/>
                  </a:lnTo>
                  <a:lnTo>
                    <a:pt x="657" y="1771"/>
                  </a:lnTo>
                  <a:lnTo>
                    <a:pt x="536" y="1811"/>
                  </a:lnTo>
                  <a:lnTo>
                    <a:pt x="412" y="1842"/>
                  </a:lnTo>
                  <a:lnTo>
                    <a:pt x="311" y="2316"/>
                  </a:lnTo>
                  <a:lnTo>
                    <a:pt x="0" y="2317"/>
                  </a:lnTo>
                  <a:lnTo>
                    <a:pt x="0" y="445"/>
                  </a:lnTo>
                  <a:lnTo>
                    <a:pt x="61" y="442"/>
                  </a:lnTo>
                  <a:lnTo>
                    <a:pt x="121" y="429"/>
                  </a:lnTo>
                  <a:lnTo>
                    <a:pt x="178" y="411"/>
                  </a:lnTo>
                  <a:lnTo>
                    <a:pt x="232" y="385"/>
                  </a:lnTo>
                  <a:lnTo>
                    <a:pt x="282" y="354"/>
                  </a:lnTo>
                  <a:lnTo>
                    <a:pt x="326" y="316"/>
                  </a:lnTo>
                  <a:lnTo>
                    <a:pt x="366" y="274"/>
                  </a:lnTo>
                  <a:lnTo>
                    <a:pt x="402" y="227"/>
                  </a:lnTo>
                  <a:lnTo>
                    <a:pt x="430" y="174"/>
                  </a:lnTo>
                  <a:lnTo>
                    <a:pt x="453" y="120"/>
                  </a:lnTo>
                  <a:lnTo>
                    <a:pt x="469" y="61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3884613" y="3951288"/>
              <a:ext cx="1849437" cy="1839913"/>
            </a:xfrm>
            <a:custGeom>
              <a:avLst/>
              <a:gdLst>
                <a:gd name="T0" fmla="*/ 409 w 2331"/>
                <a:gd name="T1" fmla="*/ 0 h 2317"/>
                <a:gd name="T2" fmla="*/ 1852 w 2331"/>
                <a:gd name="T3" fmla="*/ 0 h 2317"/>
                <a:gd name="T4" fmla="*/ 1860 w 2331"/>
                <a:gd name="T5" fmla="*/ 61 h 2317"/>
                <a:gd name="T6" fmla="*/ 1876 w 2331"/>
                <a:gd name="T7" fmla="*/ 120 h 2317"/>
                <a:gd name="T8" fmla="*/ 1899 w 2331"/>
                <a:gd name="T9" fmla="*/ 174 h 2317"/>
                <a:gd name="T10" fmla="*/ 1927 w 2331"/>
                <a:gd name="T11" fmla="*/ 227 h 2317"/>
                <a:gd name="T12" fmla="*/ 1963 w 2331"/>
                <a:gd name="T13" fmla="*/ 274 h 2317"/>
                <a:gd name="T14" fmla="*/ 2003 w 2331"/>
                <a:gd name="T15" fmla="*/ 316 h 2317"/>
                <a:gd name="T16" fmla="*/ 2049 w 2331"/>
                <a:gd name="T17" fmla="*/ 354 h 2317"/>
                <a:gd name="T18" fmla="*/ 2097 w 2331"/>
                <a:gd name="T19" fmla="*/ 385 h 2317"/>
                <a:gd name="T20" fmla="*/ 2151 w 2331"/>
                <a:gd name="T21" fmla="*/ 411 h 2317"/>
                <a:gd name="T22" fmla="*/ 2208 w 2331"/>
                <a:gd name="T23" fmla="*/ 429 h 2317"/>
                <a:gd name="T24" fmla="*/ 2268 w 2331"/>
                <a:gd name="T25" fmla="*/ 442 h 2317"/>
                <a:gd name="T26" fmla="*/ 2331 w 2331"/>
                <a:gd name="T27" fmla="*/ 445 h 2317"/>
                <a:gd name="T28" fmla="*/ 2331 w 2331"/>
                <a:gd name="T29" fmla="*/ 2317 h 2317"/>
                <a:gd name="T30" fmla="*/ 2027 w 2331"/>
                <a:gd name="T31" fmla="*/ 2317 h 2317"/>
                <a:gd name="T32" fmla="*/ 1925 w 2331"/>
                <a:gd name="T33" fmla="*/ 1844 h 2317"/>
                <a:gd name="T34" fmla="*/ 1832 w 2331"/>
                <a:gd name="T35" fmla="*/ 1821 h 2317"/>
                <a:gd name="T36" fmla="*/ 1739 w 2331"/>
                <a:gd name="T37" fmla="*/ 1794 h 2317"/>
                <a:gd name="T38" fmla="*/ 1649 w 2331"/>
                <a:gd name="T39" fmla="*/ 1762 h 2317"/>
                <a:gd name="T40" fmla="*/ 1561 w 2331"/>
                <a:gd name="T41" fmla="*/ 1727 h 2317"/>
                <a:gd name="T42" fmla="*/ 1202 w 2331"/>
                <a:gd name="T43" fmla="*/ 2050 h 2317"/>
                <a:gd name="T44" fmla="*/ 703 w 2331"/>
                <a:gd name="T45" fmla="*/ 1690 h 2317"/>
                <a:gd name="T46" fmla="*/ 898 w 2331"/>
                <a:gd name="T47" fmla="*/ 1246 h 2317"/>
                <a:gd name="T48" fmla="*/ 837 w 2331"/>
                <a:gd name="T49" fmla="*/ 1173 h 2317"/>
                <a:gd name="T50" fmla="*/ 778 w 2331"/>
                <a:gd name="T51" fmla="*/ 1098 h 2317"/>
                <a:gd name="T52" fmla="*/ 724 w 2331"/>
                <a:gd name="T53" fmla="*/ 1019 h 2317"/>
                <a:gd name="T54" fmla="*/ 673 w 2331"/>
                <a:gd name="T55" fmla="*/ 938 h 2317"/>
                <a:gd name="T56" fmla="*/ 192 w 2331"/>
                <a:gd name="T57" fmla="*/ 989 h 2317"/>
                <a:gd name="T58" fmla="*/ 0 w 2331"/>
                <a:gd name="T59" fmla="*/ 403 h 2317"/>
                <a:gd name="T60" fmla="*/ 419 w 2331"/>
                <a:gd name="T61" fmla="*/ 160 h 2317"/>
                <a:gd name="T62" fmla="*/ 412 w 2331"/>
                <a:gd name="T63" fmla="*/ 80 h 2317"/>
                <a:gd name="T64" fmla="*/ 409 w 2331"/>
                <a:gd name="T65" fmla="*/ 0 h 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1" h="2317">
                  <a:moveTo>
                    <a:pt x="409" y="0"/>
                  </a:moveTo>
                  <a:lnTo>
                    <a:pt x="1852" y="0"/>
                  </a:lnTo>
                  <a:lnTo>
                    <a:pt x="1860" y="61"/>
                  </a:lnTo>
                  <a:lnTo>
                    <a:pt x="1876" y="120"/>
                  </a:lnTo>
                  <a:lnTo>
                    <a:pt x="1899" y="174"/>
                  </a:lnTo>
                  <a:lnTo>
                    <a:pt x="1927" y="227"/>
                  </a:lnTo>
                  <a:lnTo>
                    <a:pt x="1963" y="274"/>
                  </a:lnTo>
                  <a:lnTo>
                    <a:pt x="2003" y="316"/>
                  </a:lnTo>
                  <a:lnTo>
                    <a:pt x="2049" y="354"/>
                  </a:lnTo>
                  <a:lnTo>
                    <a:pt x="2097" y="385"/>
                  </a:lnTo>
                  <a:lnTo>
                    <a:pt x="2151" y="411"/>
                  </a:lnTo>
                  <a:lnTo>
                    <a:pt x="2208" y="429"/>
                  </a:lnTo>
                  <a:lnTo>
                    <a:pt x="2268" y="442"/>
                  </a:lnTo>
                  <a:lnTo>
                    <a:pt x="2331" y="445"/>
                  </a:lnTo>
                  <a:lnTo>
                    <a:pt x="2331" y="2317"/>
                  </a:lnTo>
                  <a:lnTo>
                    <a:pt x="2027" y="2317"/>
                  </a:lnTo>
                  <a:lnTo>
                    <a:pt x="1925" y="1844"/>
                  </a:lnTo>
                  <a:lnTo>
                    <a:pt x="1832" y="1821"/>
                  </a:lnTo>
                  <a:lnTo>
                    <a:pt x="1739" y="1794"/>
                  </a:lnTo>
                  <a:lnTo>
                    <a:pt x="1649" y="1762"/>
                  </a:lnTo>
                  <a:lnTo>
                    <a:pt x="1561" y="1727"/>
                  </a:lnTo>
                  <a:lnTo>
                    <a:pt x="1202" y="2050"/>
                  </a:lnTo>
                  <a:lnTo>
                    <a:pt x="703" y="1690"/>
                  </a:lnTo>
                  <a:lnTo>
                    <a:pt x="898" y="1246"/>
                  </a:lnTo>
                  <a:lnTo>
                    <a:pt x="837" y="1173"/>
                  </a:lnTo>
                  <a:lnTo>
                    <a:pt x="778" y="1098"/>
                  </a:lnTo>
                  <a:lnTo>
                    <a:pt x="724" y="1019"/>
                  </a:lnTo>
                  <a:lnTo>
                    <a:pt x="673" y="938"/>
                  </a:lnTo>
                  <a:lnTo>
                    <a:pt x="192" y="989"/>
                  </a:lnTo>
                  <a:lnTo>
                    <a:pt x="0" y="403"/>
                  </a:lnTo>
                  <a:lnTo>
                    <a:pt x="419" y="160"/>
                  </a:lnTo>
                  <a:lnTo>
                    <a:pt x="412" y="80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7" name="Group 116"/>
            <p:cNvGrpSpPr/>
            <p:nvPr/>
          </p:nvGrpSpPr>
          <p:grpSpPr>
            <a:xfrm>
              <a:off x="6108264" y="3108315"/>
              <a:ext cx="489820" cy="486921"/>
              <a:chOff x="8304213" y="3406775"/>
              <a:chExt cx="536575" cy="533400"/>
            </a:xfrm>
            <a:solidFill>
              <a:schemeClr val="bg1"/>
            </a:solidFill>
          </p:grpSpPr>
          <p:sp>
            <p:nvSpPr>
              <p:cNvPr id="118" name="Freeform 55"/>
              <p:cNvSpPr>
                <a:spLocks/>
              </p:cNvSpPr>
              <p:nvPr/>
            </p:nvSpPr>
            <p:spPr bwMode="auto">
              <a:xfrm>
                <a:off x="8396288" y="3500438"/>
                <a:ext cx="231775" cy="49213"/>
              </a:xfrm>
              <a:custGeom>
                <a:avLst/>
                <a:gdLst>
                  <a:gd name="T0" fmla="*/ 153 w 1460"/>
                  <a:gd name="T1" fmla="*/ 0 h 306"/>
                  <a:gd name="T2" fmla="*/ 1307 w 1460"/>
                  <a:gd name="T3" fmla="*/ 0 h 306"/>
                  <a:gd name="T4" fmla="*/ 1338 w 1460"/>
                  <a:gd name="T5" fmla="*/ 3 h 306"/>
                  <a:gd name="T6" fmla="*/ 1366 w 1460"/>
                  <a:gd name="T7" fmla="*/ 12 h 306"/>
                  <a:gd name="T8" fmla="*/ 1393 w 1460"/>
                  <a:gd name="T9" fmla="*/ 26 h 306"/>
                  <a:gd name="T10" fmla="*/ 1415 w 1460"/>
                  <a:gd name="T11" fmla="*/ 45 h 306"/>
                  <a:gd name="T12" fmla="*/ 1435 w 1460"/>
                  <a:gd name="T13" fmla="*/ 67 h 306"/>
                  <a:gd name="T14" fmla="*/ 1448 w 1460"/>
                  <a:gd name="T15" fmla="*/ 94 h 306"/>
                  <a:gd name="T16" fmla="*/ 1457 w 1460"/>
                  <a:gd name="T17" fmla="*/ 122 h 306"/>
                  <a:gd name="T18" fmla="*/ 1460 w 1460"/>
                  <a:gd name="T19" fmla="*/ 153 h 306"/>
                  <a:gd name="T20" fmla="*/ 1457 w 1460"/>
                  <a:gd name="T21" fmla="*/ 184 h 306"/>
                  <a:gd name="T22" fmla="*/ 1448 w 1460"/>
                  <a:gd name="T23" fmla="*/ 212 h 306"/>
                  <a:gd name="T24" fmla="*/ 1435 w 1460"/>
                  <a:gd name="T25" fmla="*/ 239 h 306"/>
                  <a:gd name="T26" fmla="*/ 1415 w 1460"/>
                  <a:gd name="T27" fmla="*/ 261 h 306"/>
                  <a:gd name="T28" fmla="*/ 1393 w 1460"/>
                  <a:gd name="T29" fmla="*/ 280 h 306"/>
                  <a:gd name="T30" fmla="*/ 1366 w 1460"/>
                  <a:gd name="T31" fmla="*/ 294 h 306"/>
                  <a:gd name="T32" fmla="*/ 1338 w 1460"/>
                  <a:gd name="T33" fmla="*/ 303 h 306"/>
                  <a:gd name="T34" fmla="*/ 1307 w 1460"/>
                  <a:gd name="T35" fmla="*/ 306 h 306"/>
                  <a:gd name="T36" fmla="*/ 153 w 1460"/>
                  <a:gd name="T37" fmla="*/ 306 h 306"/>
                  <a:gd name="T38" fmla="*/ 122 w 1460"/>
                  <a:gd name="T39" fmla="*/ 303 h 306"/>
                  <a:gd name="T40" fmla="*/ 93 w 1460"/>
                  <a:gd name="T41" fmla="*/ 294 h 306"/>
                  <a:gd name="T42" fmla="*/ 67 w 1460"/>
                  <a:gd name="T43" fmla="*/ 280 h 306"/>
                  <a:gd name="T44" fmla="*/ 44 w 1460"/>
                  <a:gd name="T45" fmla="*/ 261 h 306"/>
                  <a:gd name="T46" fmla="*/ 25 w 1460"/>
                  <a:gd name="T47" fmla="*/ 239 h 306"/>
                  <a:gd name="T48" fmla="*/ 11 w 1460"/>
                  <a:gd name="T49" fmla="*/ 212 h 306"/>
                  <a:gd name="T50" fmla="*/ 3 w 1460"/>
                  <a:gd name="T51" fmla="*/ 184 h 306"/>
                  <a:gd name="T52" fmla="*/ 0 w 1460"/>
                  <a:gd name="T53" fmla="*/ 153 h 306"/>
                  <a:gd name="T54" fmla="*/ 3 w 1460"/>
                  <a:gd name="T55" fmla="*/ 122 h 306"/>
                  <a:gd name="T56" fmla="*/ 11 w 1460"/>
                  <a:gd name="T57" fmla="*/ 94 h 306"/>
                  <a:gd name="T58" fmla="*/ 25 w 1460"/>
                  <a:gd name="T59" fmla="*/ 67 h 306"/>
                  <a:gd name="T60" fmla="*/ 44 w 1460"/>
                  <a:gd name="T61" fmla="*/ 45 h 306"/>
                  <a:gd name="T62" fmla="*/ 67 w 1460"/>
                  <a:gd name="T63" fmla="*/ 26 h 306"/>
                  <a:gd name="T64" fmla="*/ 93 w 1460"/>
                  <a:gd name="T65" fmla="*/ 12 h 306"/>
                  <a:gd name="T66" fmla="*/ 122 w 1460"/>
                  <a:gd name="T67" fmla="*/ 3 h 306"/>
                  <a:gd name="T68" fmla="*/ 153 w 1460"/>
                  <a:gd name="T6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60" h="306">
                    <a:moveTo>
                      <a:pt x="153" y="0"/>
                    </a:moveTo>
                    <a:lnTo>
                      <a:pt x="1307" y="0"/>
                    </a:lnTo>
                    <a:lnTo>
                      <a:pt x="1338" y="3"/>
                    </a:lnTo>
                    <a:lnTo>
                      <a:pt x="1366" y="12"/>
                    </a:lnTo>
                    <a:lnTo>
                      <a:pt x="1393" y="26"/>
                    </a:lnTo>
                    <a:lnTo>
                      <a:pt x="1415" y="45"/>
                    </a:lnTo>
                    <a:lnTo>
                      <a:pt x="1435" y="67"/>
                    </a:lnTo>
                    <a:lnTo>
                      <a:pt x="1448" y="94"/>
                    </a:lnTo>
                    <a:lnTo>
                      <a:pt x="1457" y="122"/>
                    </a:lnTo>
                    <a:lnTo>
                      <a:pt x="1460" y="153"/>
                    </a:lnTo>
                    <a:lnTo>
                      <a:pt x="1457" y="184"/>
                    </a:lnTo>
                    <a:lnTo>
                      <a:pt x="1448" y="212"/>
                    </a:lnTo>
                    <a:lnTo>
                      <a:pt x="1435" y="239"/>
                    </a:lnTo>
                    <a:lnTo>
                      <a:pt x="1415" y="261"/>
                    </a:lnTo>
                    <a:lnTo>
                      <a:pt x="1393" y="280"/>
                    </a:lnTo>
                    <a:lnTo>
                      <a:pt x="1366" y="294"/>
                    </a:lnTo>
                    <a:lnTo>
                      <a:pt x="1338" y="303"/>
                    </a:lnTo>
                    <a:lnTo>
                      <a:pt x="1307" y="306"/>
                    </a:lnTo>
                    <a:lnTo>
                      <a:pt x="153" y="306"/>
                    </a:lnTo>
                    <a:lnTo>
                      <a:pt x="122" y="303"/>
                    </a:lnTo>
                    <a:lnTo>
                      <a:pt x="93" y="294"/>
                    </a:lnTo>
                    <a:lnTo>
                      <a:pt x="67" y="280"/>
                    </a:lnTo>
                    <a:lnTo>
                      <a:pt x="44" y="261"/>
                    </a:lnTo>
                    <a:lnTo>
                      <a:pt x="25" y="239"/>
                    </a:lnTo>
                    <a:lnTo>
                      <a:pt x="11" y="212"/>
                    </a:lnTo>
                    <a:lnTo>
                      <a:pt x="3" y="184"/>
                    </a:lnTo>
                    <a:lnTo>
                      <a:pt x="0" y="153"/>
                    </a:lnTo>
                    <a:lnTo>
                      <a:pt x="3" y="122"/>
                    </a:lnTo>
                    <a:lnTo>
                      <a:pt x="11" y="94"/>
                    </a:lnTo>
                    <a:lnTo>
                      <a:pt x="25" y="67"/>
                    </a:lnTo>
                    <a:lnTo>
                      <a:pt x="44" y="45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2" y="3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56"/>
              <p:cNvSpPr>
                <a:spLocks/>
              </p:cNvSpPr>
              <p:nvPr/>
            </p:nvSpPr>
            <p:spPr bwMode="auto">
              <a:xfrm>
                <a:off x="8396288" y="3592513"/>
                <a:ext cx="231775" cy="47625"/>
              </a:xfrm>
              <a:custGeom>
                <a:avLst/>
                <a:gdLst>
                  <a:gd name="T0" fmla="*/ 153 w 1460"/>
                  <a:gd name="T1" fmla="*/ 0 h 306"/>
                  <a:gd name="T2" fmla="*/ 1307 w 1460"/>
                  <a:gd name="T3" fmla="*/ 0 h 306"/>
                  <a:gd name="T4" fmla="*/ 1338 w 1460"/>
                  <a:gd name="T5" fmla="*/ 3 h 306"/>
                  <a:gd name="T6" fmla="*/ 1366 w 1460"/>
                  <a:gd name="T7" fmla="*/ 12 h 306"/>
                  <a:gd name="T8" fmla="*/ 1393 w 1460"/>
                  <a:gd name="T9" fmla="*/ 26 h 306"/>
                  <a:gd name="T10" fmla="*/ 1415 w 1460"/>
                  <a:gd name="T11" fmla="*/ 45 h 306"/>
                  <a:gd name="T12" fmla="*/ 1435 w 1460"/>
                  <a:gd name="T13" fmla="*/ 67 h 306"/>
                  <a:gd name="T14" fmla="*/ 1448 w 1460"/>
                  <a:gd name="T15" fmla="*/ 94 h 306"/>
                  <a:gd name="T16" fmla="*/ 1457 w 1460"/>
                  <a:gd name="T17" fmla="*/ 122 h 306"/>
                  <a:gd name="T18" fmla="*/ 1460 w 1460"/>
                  <a:gd name="T19" fmla="*/ 153 h 306"/>
                  <a:gd name="T20" fmla="*/ 1457 w 1460"/>
                  <a:gd name="T21" fmla="*/ 184 h 306"/>
                  <a:gd name="T22" fmla="*/ 1448 w 1460"/>
                  <a:gd name="T23" fmla="*/ 213 h 306"/>
                  <a:gd name="T24" fmla="*/ 1435 w 1460"/>
                  <a:gd name="T25" fmla="*/ 239 h 306"/>
                  <a:gd name="T26" fmla="*/ 1415 w 1460"/>
                  <a:gd name="T27" fmla="*/ 262 h 306"/>
                  <a:gd name="T28" fmla="*/ 1393 w 1460"/>
                  <a:gd name="T29" fmla="*/ 280 h 306"/>
                  <a:gd name="T30" fmla="*/ 1366 w 1460"/>
                  <a:gd name="T31" fmla="*/ 295 h 306"/>
                  <a:gd name="T32" fmla="*/ 1338 w 1460"/>
                  <a:gd name="T33" fmla="*/ 303 h 306"/>
                  <a:gd name="T34" fmla="*/ 1307 w 1460"/>
                  <a:gd name="T35" fmla="*/ 306 h 306"/>
                  <a:gd name="T36" fmla="*/ 153 w 1460"/>
                  <a:gd name="T37" fmla="*/ 306 h 306"/>
                  <a:gd name="T38" fmla="*/ 122 w 1460"/>
                  <a:gd name="T39" fmla="*/ 303 h 306"/>
                  <a:gd name="T40" fmla="*/ 93 w 1460"/>
                  <a:gd name="T41" fmla="*/ 295 h 306"/>
                  <a:gd name="T42" fmla="*/ 67 w 1460"/>
                  <a:gd name="T43" fmla="*/ 280 h 306"/>
                  <a:gd name="T44" fmla="*/ 44 w 1460"/>
                  <a:gd name="T45" fmla="*/ 262 h 306"/>
                  <a:gd name="T46" fmla="*/ 25 w 1460"/>
                  <a:gd name="T47" fmla="*/ 239 h 306"/>
                  <a:gd name="T48" fmla="*/ 11 w 1460"/>
                  <a:gd name="T49" fmla="*/ 213 h 306"/>
                  <a:gd name="T50" fmla="*/ 3 w 1460"/>
                  <a:gd name="T51" fmla="*/ 184 h 306"/>
                  <a:gd name="T52" fmla="*/ 0 w 1460"/>
                  <a:gd name="T53" fmla="*/ 153 h 306"/>
                  <a:gd name="T54" fmla="*/ 3 w 1460"/>
                  <a:gd name="T55" fmla="*/ 122 h 306"/>
                  <a:gd name="T56" fmla="*/ 11 w 1460"/>
                  <a:gd name="T57" fmla="*/ 94 h 306"/>
                  <a:gd name="T58" fmla="*/ 25 w 1460"/>
                  <a:gd name="T59" fmla="*/ 67 h 306"/>
                  <a:gd name="T60" fmla="*/ 44 w 1460"/>
                  <a:gd name="T61" fmla="*/ 45 h 306"/>
                  <a:gd name="T62" fmla="*/ 67 w 1460"/>
                  <a:gd name="T63" fmla="*/ 26 h 306"/>
                  <a:gd name="T64" fmla="*/ 93 w 1460"/>
                  <a:gd name="T65" fmla="*/ 12 h 306"/>
                  <a:gd name="T66" fmla="*/ 122 w 1460"/>
                  <a:gd name="T67" fmla="*/ 3 h 306"/>
                  <a:gd name="T68" fmla="*/ 153 w 1460"/>
                  <a:gd name="T6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60" h="306">
                    <a:moveTo>
                      <a:pt x="153" y="0"/>
                    </a:moveTo>
                    <a:lnTo>
                      <a:pt x="1307" y="0"/>
                    </a:lnTo>
                    <a:lnTo>
                      <a:pt x="1338" y="3"/>
                    </a:lnTo>
                    <a:lnTo>
                      <a:pt x="1366" y="12"/>
                    </a:lnTo>
                    <a:lnTo>
                      <a:pt x="1393" y="26"/>
                    </a:lnTo>
                    <a:lnTo>
                      <a:pt x="1415" y="45"/>
                    </a:lnTo>
                    <a:lnTo>
                      <a:pt x="1435" y="67"/>
                    </a:lnTo>
                    <a:lnTo>
                      <a:pt x="1448" y="94"/>
                    </a:lnTo>
                    <a:lnTo>
                      <a:pt x="1457" y="122"/>
                    </a:lnTo>
                    <a:lnTo>
                      <a:pt x="1460" y="153"/>
                    </a:lnTo>
                    <a:lnTo>
                      <a:pt x="1457" y="184"/>
                    </a:lnTo>
                    <a:lnTo>
                      <a:pt x="1448" y="213"/>
                    </a:lnTo>
                    <a:lnTo>
                      <a:pt x="1435" y="239"/>
                    </a:lnTo>
                    <a:lnTo>
                      <a:pt x="1415" y="262"/>
                    </a:lnTo>
                    <a:lnTo>
                      <a:pt x="1393" y="280"/>
                    </a:lnTo>
                    <a:lnTo>
                      <a:pt x="1366" y="295"/>
                    </a:lnTo>
                    <a:lnTo>
                      <a:pt x="1338" y="303"/>
                    </a:lnTo>
                    <a:lnTo>
                      <a:pt x="1307" y="306"/>
                    </a:lnTo>
                    <a:lnTo>
                      <a:pt x="153" y="306"/>
                    </a:lnTo>
                    <a:lnTo>
                      <a:pt x="122" y="303"/>
                    </a:lnTo>
                    <a:lnTo>
                      <a:pt x="93" y="295"/>
                    </a:lnTo>
                    <a:lnTo>
                      <a:pt x="67" y="280"/>
                    </a:lnTo>
                    <a:lnTo>
                      <a:pt x="44" y="262"/>
                    </a:lnTo>
                    <a:lnTo>
                      <a:pt x="25" y="239"/>
                    </a:lnTo>
                    <a:lnTo>
                      <a:pt x="11" y="213"/>
                    </a:lnTo>
                    <a:lnTo>
                      <a:pt x="3" y="184"/>
                    </a:lnTo>
                    <a:lnTo>
                      <a:pt x="0" y="153"/>
                    </a:lnTo>
                    <a:lnTo>
                      <a:pt x="3" y="122"/>
                    </a:lnTo>
                    <a:lnTo>
                      <a:pt x="11" y="94"/>
                    </a:lnTo>
                    <a:lnTo>
                      <a:pt x="25" y="67"/>
                    </a:lnTo>
                    <a:lnTo>
                      <a:pt x="44" y="45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2" y="3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57"/>
              <p:cNvSpPr>
                <a:spLocks/>
              </p:cNvSpPr>
              <p:nvPr/>
            </p:nvSpPr>
            <p:spPr bwMode="auto">
              <a:xfrm>
                <a:off x="8396288" y="3683000"/>
                <a:ext cx="139700" cy="49213"/>
              </a:xfrm>
              <a:custGeom>
                <a:avLst/>
                <a:gdLst>
                  <a:gd name="T0" fmla="*/ 153 w 884"/>
                  <a:gd name="T1" fmla="*/ 0 h 306"/>
                  <a:gd name="T2" fmla="*/ 730 w 884"/>
                  <a:gd name="T3" fmla="*/ 0 h 306"/>
                  <a:gd name="T4" fmla="*/ 761 w 884"/>
                  <a:gd name="T5" fmla="*/ 3 h 306"/>
                  <a:gd name="T6" fmla="*/ 790 w 884"/>
                  <a:gd name="T7" fmla="*/ 12 h 306"/>
                  <a:gd name="T8" fmla="*/ 817 w 884"/>
                  <a:gd name="T9" fmla="*/ 26 h 306"/>
                  <a:gd name="T10" fmla="*/ 839 w 884"/>
                  <a:gd name="T11" fmla="*/ 44 h 306"/>
                  <a:gd name="T12" fmla="*/ 858 w 884"/>
                  <a:gd name="T13" fmla="*/ 68 h 306"/>
                  <a:gd name="T14" fmla="*/ 872 w 884"/>
                  <a:gd name="T15" fmla="*/ 93 h 306"/>
                  <a:gd name="T16" fmla="*/ 880 w 884"/>
                  <a:gd name="T17" fmla="*/ 122 h 306"/>
                  <a:gd name="T18" fmla="*/ 884 w 884"/>
                  <a:gd name="T19" fmla="*/ 153 h 306"/>
                  <a:gd name="T20" fmla="*/ 880 w 884"/>
                  <a:gd name="T21" fmla="*/ 184 h 306"/>
                  <a:gd name="T22" fmla="*/ 872 w 884"/>
                  <a:gd name="T23" fmla="*/ 213 h 306"/>
                  <a:gd name="T24" fmla="*/ 858 w 884"/>
                  <a:gd name="T25" fmla="*/ 238 h 306"/>
                  <a:gd name="T26" fmla="*/ 839 w 884"/>
                  <a:gd name="T27" fmla="*/ 261 h 306"/>
                  <a:gd name="T28" fmla="*/ 817 w 884"/>
                  <a:gd name="T29" fmla="*/ 279 h 306"/>
                  <a:gd name="T30" fmla="*/ 790 w 884"/>
                  <a:gd name="T31" fmla="*/ 294 h 306"/>
                  <a:gd name="T32" fmla="*/ 761 w 884"/>
                  <a:gd name="T33" fmla="*/ 302 h 306"/>
                  <a:gd name="T34" fmla="*/ 730 w 884"/>
                  <a:gd name="T35" fmla="*/ 306 h 306"/>
                  <a:gd name="T36" fmla="*/ 153 w 884"/>
                  <a:gd name="T37" fmla="*/ 306 h 306"/>
                  <a:gd name="T38" fmla="*/ 122 w 884"/>
                  <a:gd name="T39" fmla="*/ 302 h 306"/>
                  <a:gd name="T40" fmla="*/ 93 w 884"/>
                  <a:gd name="T41" fmla="*/ 294 h 306"/>
                  <a:gd name="T42" fmla="*/ 67 w 884"/>
                  <a:gd name="T43" fmla="*/ 279 h 306"/>
                  <a:gd name="T44" fmla="*/ 44 w 884"/>
                  <a:gd name="T45" fmla="*/ 261 h 306"/>
                  <a:gd name="T46" fmla="*/ 25 w 884"/>
                  <a:gd name="T47" fmla="*/ 238 h 306"/>
                  <a:gd name="T48" fmla="*/ 11 w 884"/>
                  <a:gd name="T49" fmla="*/ 213 h 306"/>
                  <a:gd name="T50" fmla="*/ 3 w 884"/>
                  <a:gd name="T51" fmla="*/ 184 h 306"/>
                  <a:gd name="T52" fmla="*/ 0 w 884"/>
                  <a:gd name="T53" fmla="*/ 153 h 306"/>
                  <a:gd name="T54" fmla="*/ 3 w 884"/>
                  <a:gd name="T55" fmla="*/ 122 h 306"/>
                  <a:gd name="T56" fmla="*/ 11 w 884"/>
                  <a:gd name="T57" fmla="*/ 93 h 306"/>
                  <a:gd name="T58" fmla="*/ 25 w 884"/>
                  <a:gd name="T59" fmla="*/ 68 h 306"/>
                  <a:gd name="T60" fmla="*/ 44 w 884"/>
                  <a:gd name="T61" fmla="*/ 44 h 306"/>
                  <a:gd name="T62" fmla="*/ 67 w 884"/>
                  <a:gd name="T63" fmla="*/ 26 h 306"/>
                  <a:gd name="T64" fmla="*/ 93 w 884"/>
                  <a:gd name="T65" fmla="*/ 12 h 306"/>
                  <a:gd name="T66" fmla="*/ 122 w 884"/>
                  <a:gd name="T67" fmla="*/ 3 h 306"/>
                  <a:gd name="T68" fmla="*/ 153 w 884"/>
                  <a:gd name="T6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84" h="306">
                    <a:moveTo>
                      <a:pt x="153" y="0"/>
                    </a:moveTo>
                    <a:lnTo>
                      <a:pt x="730" y="0"/>
                    </a:lnTo>
                    <a:lnTo>
                      <a:pt x="761" y="3"/>
                    </a:lnTo>
                    <a:lnTo>
                      <a:pt x="790" y="12"/>
                    </a:lnTo>
                    <a:lnTo>
                      <a:pt x="817" y="26"/>
                    </a:lnTo>
                    <a:lnTo>
                      <a:pt x="839" y="44"/>
                    </a:lnTo>
                    <a:lnTo>
                      <a:pt x="858" y="68"/>
                    </a:lnTo>
                    <a:lnTo>
                      <a:pt x="872" y="93"/>
                    </a:lnTo>
                    <a:lnTo>
                      <a:pt x="880" y="122"/>
                    </a:lnTo>
                    <a:lnTo>
                      <a:pt x="884" y="153"/>
                    </a:lnTo>
                    <a:lnTo>
                      <a:pt x="880" y="184"/>
                    </a:lnTo>
                    <a:lnTo>
                      <a:pt x="872" y="213"/>
                    </a:lnTo>
                    <a:lnTo>
                      <a:pt x="858" y="238"/>
                    </a:lnTo>
                    <a:lnTo>
                      <a:pt x="839" y="261"/>
                    </a:lnTo>
                    <a:lnTo>
                      <a:pt x="817" y="279"/>
                    </a:lnTo>
                    <a:lnTo>
                      <a:pt x="790" y="294"/>
                    </a:lnTo>
                    <a:lnTo>
                      <a:pt x="761" y="302"/>
                    </a:lnTo>
                    <a:lnTo>
                      <a:pt x="730" y="306"/>
                    </a:lnTo>
                    <a:lnTo>
                      <a:pt x="153" y="306"/>
                    </a:lnTo>
                    <a:lnTo>
                      <a:pt x="122" y="302"/>
                    </a:lnTo>
                    <a:lnTo>
                      <a:pt x="93" y="294"/>
                    </a:lnTo>
                    <a:lnTo>
                      <a:pt x="67" y="279"/>
                    </a:lnTo>
                    <a:lnTo>
                      <a:pt x="44" y="261"/>
                    </a:lnTo>
                    <a:lnTo>
                      <a:pt x="25" y="238"/>
                    </a:lnTo>
                    <a:lnTo>
                      <a:pt x="11" y="213"/>
                    </a:lnTo>
                    <a:lnTo>
                      <a:pt x="3" y="184"/>
                    </a:lnTo>
                    <a:lnTo>
                      <a:pt x="0" y="153"/>
                    </a:lnTo>
                    <a:lnTo>
                      <a:pt x="3" y="122"/>
                    </a:lnTo>
                    <a:lnTo>
                      <a:pt x="11" y="93"/>
                    </a:lnTo>
                    <a:lnTo>
                      <a:pt x="25" y="68"/>
                    </a:lnTo>
                    <a:lnTo>
                      <a:pt x="44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2" y="3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58"/>
              <p:cNvSpPr>
                <a:spLocks/>
              </p:cNvSpPr>
              <p:nvPr/>
            </p:nvSpPr>
            <p:spPr bwMode="auto">
              <a:xfrm>
                <a:off x="8304213" y="3406775"/>
                <a:ext cx="414338" cy="533400"/>
              </a:xfrm>
              <a:custGeom>
                <a:avLst/>
                <a:gdLst>
                  <a:gd name="T0" fmla="*/ 154 w 2616"/>
                  <a:gd name="T1" fmla="*/ 0 h 3365"/>
                  <a:gd name="T2" fmla="*/ 2461 w 2616"/>
                  <a:gd name="T3" fmla="*/ 0 h 3365"/>
                  <a:gd name="T4" fmla="*/ 2492 w 2616"/>
                  <a:gd name="T5" fmla="*/ 3 h 3365"/>
                  <a:gd name="T6" fmla="*/ 2521 w 2616"/>
                  <a:gd name="T7" fmla="*/ 12 h 3365"/>
                  <a:gd name="T8" fmla="*/ 2548 w 2616"/>
                  <a:gd name="T9" fmla="*/ 26 h 3365"/>
                  <a:gd name="T10" fmla="*/ 2570 w 2616"/>
                  <a:gd name="T11" fmla="*/ 44 h 3365"/>
                  <a:gd name="T12" fmla="*/ 2589 w 2616"/>
                  <a:gd name="T13" fmla="*/ 68 h 3365"/>
                  <a:gd name="T14" fmla="*/ 2603 w 2616"/>
                  <a:gd name="T15" fmla="*/ 93 h 3365"/>
                  <a:gd name="T16" fmla="*/ 2613 w 2616"/>
                  <a:gd name="T17" fmla="*/ 122 h 3365"/>
                  <a:gd name="T18" fmla="*/ 2616 w 2616"/>
                  <a:gd name="T19" fmla="*/ 152 h 3365"/>
                  <a:gd name="T20" fmla="*/ 2616 w 2616"/>
                  <a:gd name="T21" fmla="*/ 380 h 3365"/>
                  <a:gd name="T22" fmla="*/ 2308 w 2616"/>
                  <a:gd name="T23" fmla="*/ 911 h 3365"/>
                  <a:gd name="T24" fmla="*/ 2308 w 2616"/>
                  <a:gd name="T25" fmla="*/ 306 h 3365"/>
                  <a:gd name="T26" fmla="*/ 308 w 2616"/>
                  <a:gd name="T27" fmla="*/ 306 h 3365"/>
                  <a:gd name="T28" fmla="*/ 308 w 2616"/>
                  <a:gd name="T29" fmla="*/ 3058 h 3365"/>
                  <a:gd name="T30" fmla="*/ 2308 w 2616"/>
                  <a:gd name="T31" fmla="*/ 3058 h 3365"/>
                  <a:gd name="T32" fmla="*/ 2308 w 2616"/>
                  <a:gd name="T33" fmla="*/ 2678 h 3365"/>
                  <a:gd name="T34" fmla="*/ 2469 w 2616"/>
                  <a:gd name="T35" fmla="*/ 2572 h 3365"/>
                  <a:gd name="T36" fmla="*/ 2498 w 2616"/>
                  <a:gd name="T37" fmla="*/ 2550 h 3365"/>
                  <a:gd name="T38" fmla="*/ 2522 w 2616"/>
                  <a:gd name="T39" fmla="*/ 2524 h 3365"/>
                  <a:gd name="T40" fmla="*/ 2542 w 2616"/>
                  <a:gd name="T41" fmla="*/ 2495 h 3365"/>
                  <a:gd name="T42" fmla="*/ 2616 w 2616"/>
                  <a:gd name="T43" fmla="*/ 2369 h 3365"/>
                  <a:gd name="T44" fmla="*/ 2616 w 2616"/>
                  <a:gd name="T45" fmla="*/ 3212 h 3365"/>
                  <a:gd name="T46" fmla="*/ 2613 w 2616"/>
                  <a:gd name="T47" fmla="*/ 3242 h 3365"/>
                  <a:gd name="T48" fmla="*/ 2603 w 2616"/>
                  <a:gd name="T49" fmla="*/ 3271 h 3365"/>
                  <a:gd name="T50" fmla="*/ 2589 w 2616"/>
                  <a:gd name="T51" fmla="*/ 3297 h 3365"/>
                  <a:gd name="T52" fmla="*/ 2570 w 2616"/>
                  <a:gd name="T53" fmla="*/ 3320 h 3365"/>
                  <a:gd name="T54" fmla="*/ 2548 w 2616"/>
                  <a:gd name="T55" fmla="*/ 3339 h 3365"/>
                  <a:gd name="T56" fmla="*/ 2521 w 2616"/>
                  <a:gd name="T57" fmla="*/ 3352 h 3365"/>
                  <a:gd name="T58" fmla="*/ 2492 w 2616"/>
                  <a:gd name="T59" fmla="*/ 3362 h 3365"/>
                  <a:gd name="T60" fmla="*/ 2461 w 2616"/>
                  <a:gd name="T61" fmla="*/ 3365 h 3365"/>
                  <a:gd name="T62" fmla="*/ 154 w 2616"/>
                  <a:gd name="T63" fmla="*/ 3365 h 3365"/>
                  <a:gd name="T64" fmla="*/ 123 w 2616"/>
                  <a:gd name="T65" fmla="*/ 3362 h 3365"/>
                  <a:gd name="T66" fmla="*/ 95 w 2616"/>
                  <a:gd name="T67" fmla="*/ 3352 h 3365"/>
                  <a:gd name="T68" fmla="*/ 68 w 2616"/>
                  <a:gd name="T69" fmla="*/ 3339 h 3365"/>
                  <a:gd name="T70" fmla="*/ 46 w 2616"/>
                  <a:gd name="T71" fmla="*/ 3320 h 3365"/>
                  <a:gd name="T72" fmla="*/ 27 w 2616"/>
                  <a:gd name="T73" fmla="*/ 3297 h 3365"/>
                  <a:gd name="T74" fmla="*/ 13 w 2616"/>
                  <a:gd name="T75" fmla="*/ 3271 h 3365"/>
                  <a:gd name="T76" fmla="*/ 3 w 2616"/>
                  <a:gd name="T77" fmla="*/ 3242 h 3365"/>
                  <a:gd name="T78" fmla="*/ 0 w 2616"/>
                  <a:gd name="T79" fmla="*/ 3212 h 3365"/>
                  <a:gd name="T80" fmla="*/ 0 w 2616"/>
                  <a:gd name="T81" fmla="*/ 152 h 3365"/>
                  <a:gd name="T82" fmla="*/ 3 w 2616"/>
                  <a:gd name="T83" fmla="*/ 122 h 3365"/>
                  <a:gd name="T84" fmla="*/ 13 w 2616"/>
                  <a:gd name="T85" fmla="*/ 93 h 3365"/>
                  <a:gd name="T86" fmla="*/ 27 w 2616"/>
                  <a:gd name="T87" fmla="*/ 68 h 3365"/>
                  <a:gd name="T88" fmla="*/ 46 w 2616"/>
                  <a:gd name="T89" fmla="*/ 44 h 3365"/>
                  <a:gd name="T90" fmla="*/ 68 w 2616"/>
                  <a:gd name="T91" fmla="*/ 26 h 3365"/>
                  <a:gd name="T92" fmla="*/ 95 w 2616"/>
                  <a:gd name="T93" fmla="*/ 12 h 3365"/>
                  <a:gd name="T94" fmla="*/ 123 w 2616"/>
                  <a:gd name="T95" fmla="*/ 3 h 3365"/>
                  <a:gd name="T96" fmla="*/ 154 w 2616"/>
                  <a:gd name="T97" fmla="*/ 0 h 3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616" h="3365">
                    <a:moveTo>
                      <a:pt x="154" y="0"/>
                    </a:moveTo>
                    <a:lnTo>
                      <a:pt x="2461" y="0"/>
                    </a:lnTo>
                    <a:lnTo>
                      <a:pt x="2492" y="3"/>
                    </a:lnTo>
                    <a:lnTo>
                      <a:pt x="2521" y="12"/>
                    </a:lnTo>
                    <a:lnTo>
                      <a:pt x="2548" y="26"/>
                    </a:lnTo>
                    <a:lnTo>
                      <a:pt x="2570" y="44"/>
                    </a:lnTo>
                    <a:lnTo>
                      <a:pt x="2589" y="68"/>
                    </a:lnTo>
                    <a:lnTo>
                      <a:pt x="2603" y="93"/>
                    </a:lnTo>
                    <a:lnTo>
                      <a:pt x="2613" y="122"/>
                    </a:lnTo>
                    <a:lnTo>
                      <a:pt x="2616" y="152"/>
                    </a:lnTo>
                    <a:lnTo>
                      <a:pt x="2616" y="380"/>
                    </a:lnTo>
                    <a:lnTo>
                      <a:pt x="2308" y="911"/>
                    </a:lnTo>
                    <a:lnTo>
                      <a:pt x="2308" y="306"/>
                    </a:lnTo>
                    <a:lnTo>
                      <a:pt x="308" y="306"/>
                    </a:lnTo>
                    <a:lnTo>
                      <a:pt x="308" y="3058"/>
                    </a:lnTo>
                    <a:lnTo>
                      <a:pt x="2308" y="3058"/>
                    </a:lnTo>
                    <a:lnTo>
                      <a:pt x="2308" y="2678"/>
                    </a:lnTo>
                    <a:lnTo>
                      <a:pt x="2469" y="2572"/>
                    </a:lnTo>
                    <a:lnTo>
                      <a:pt x="2498" y="2550"/>
                    </a:lnTo>
                    <a:lnTo>
                      <a:pt x="2522" y="2524"/>
                    </a:lnTo>
                    <a:lnTo>
                      <a:pt x="2542" y="2495"/>
                    </a:lnTo>
                    <a:lnTo>
                      <a:pt x="2616" y="2369"/>
                    </a:lnTo>
                    <a:lnTo>
                      <a:pt x="2616" y="3212"/>
                    </a:lnTo>
                    <a:lnTo>
                      <a:pt x="2613" y="3242"/>
                    </a:lnTo>
                    <a:lnTo>
                      <a:pt x="2603" y="3271"/>
                    </a:lnTo>
                    <a:lnTo>
                      <a:pt x="2589" y="3297"/>
                    </a:lnTo>
                    <a:lnTo>
                      <a:pt x="2570" y="3320"/>
                    </a:lnTo>
                    <a:lnTo>
                      <a:pt x="2548" y="3339"/>
                    </a:lnTo>
                    <a:lnTo>
                      <a:pt x="2521" y="3352"/>
                    </a:lnTo>
                    <a:lnTo>
                      <a:pt x="2492" y="3362"/>
                    </a:lnTo>
                    <a:lnTo>
                      <a:pt x="2461" y="3365"/>
                    </a:lnTo>
                    <a:lnTo>
                      <a:pt x="154" y="3365"/>
                    </a:lnTo>
                    <a:lnTo>
                      <a:pt x="123" y="3362"/>
                    </a:lnTo>
                    <a:lnTo>
                      <a:pt x="95" y="3352"/>
                    </a:lnTo>
                    <a:lnTo>
                      <a:pt x="68" y="3339"/>
                    </a:lnTo>
                    <a:lnTo>
                      <a:pt x="46" y="3320"/>
                    </a:lnTo>
                    <a:lnTo>
                      <a:pt x="27" y="3297"/>
                    </a:lnTo>
                    <a:lnTo>
                      <a:pt x="13" y="3271"/>
                    </a:lnTo>
                    <a:lnTo>
                      <a:pt x="3" y="3242"/>
                    </a:lnTo>
                    <a:lnTo>
                      <a:pt x="0" y="3212"/>
                    </a:lnTo>
                    <a:lnTo>
                      <a:pt x="0" y="152"/>
                    </a:lnTo>
                    <a:lnTo>
                      <a:pt x="3" y="122"/>
                    </a:lnTo>
                    <a:lnTo>
                      <a:pt x="13" y="93"/>
                    </a:lnTo>
                    <a:lnTo>
                      <a:pt x="27" y="68"/>
                    </a:lnTo>
                    <a:lnTo>
                      <a:pt x="46" y="44"/>
                    </a:lnTo>
                    <a:lnTo>
                      <a:pt x="68" y="26"/>
                    </a:lnTo>
                    <a:lnTo>
                      <a:pt x="95" y="12"/>
                    </a:lnTo>
                    <a:lnTo>
                      <a:pt x="123" y="3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59"/>
              <p:cNvSpPr>
                <a:spLocks noEditPoints="1"/>
              </p:cNvSpPr>
              <p:nvPr/>
            </p:nvSpPr>
            <p:spPr bwMode="auto">
              <a:xfrm>
                <a:off x="8583613" y="3465513"/>
                <a:ext cx="257175" cy="382588"/>
              </a:xfrm>
              <a:custGeom>
                <a:avLst/>
                <a:gdLst>
                  <a:gd name="T0" fmla="*/ 133 w 1617"/>
                  <a:gd name="T1" fmla="*/ 2031 h 2411"/>
                  <a:gd name="T2" fmla="*/ 226 w 1617"/>
                  <a:gd name="T3" fmla="*/ 2075 h 2411"/>
                  <a:gd name="T4" fmla="*/ 312 w 1617"/>
                  <a:gd name="T5" fmla="*/ 2134 h 2411"/>
                  <a:gd name="T6" fmla="*/ 445 w 1617"/>
                  <a:gd name="T7" fmla="*/ 2014 h 2411"/>
                  <a:gd name="T8" fmla="*/ 395 w 1617"/>
                  <a:gd name="T9" fmla="*/ 1968 h 2411"/>
                  <a:gd name="T10" fmla="*/ 319 w 1617"/>
                  <a:gd name="T11" fmla="*/ 1916 h 2411"/>
                  <a:gd name="T12" fmla="*/ 249 w 1617"/>
                  <a:gd name="T13" fmla="*/ 1881 h 2411"/>
                  <a:gd name="T14" fmla="*/ 190 w 1617"/>
                  <a:gd name="T15" fmla="*/ 1861 h 2411"/>
                  <a:gd name="T16" fmla="*/ 143 w 1617"/>
                  <a:gd name="T17" fmla="*/ 1851 h 2411"/>
                  <a:gd name="T18" fmla="*/ 1136 w 1617"/>
                  <a:gd name="T19" fmla="*/ 0 h 2411"/>
                  <a:gd name="T20" fmla="*/ 1192 w 1617"/>
                  <a:gd name="T21" fmla="*/ 8 h 2411"/>
                  <a:gd name="T22" fmla="*/ 1260 w 1617"/>
                  <a:gd name="T23" fmla="*/ 26 h 2411"/>
                  <a:gd name="T24" fmla="*/ 1340 w 1617"/>
                  <a:gd name="T25" fmla="*/ 59 h 2411"/>
                  <a:gd name="T26" fmla="*/ 1429 w 1617"/>
                  <a:gd name="T27" fmla="*/ 110 h 2411"/>
                  <a:gd name="T28" fmla="*/ 1502 w 1617"/>
                  <a:gd name="T29" fmla="*/ 166 h 2411"/>
                  <a:gd name="T30" fmla="*/ 1553 w 1617"/>
                  <a:gd name="T31" fmla="*/ 219 h 2411"/>
                  <a:gd name="T32" fmla="*/ 1586 w 1617"/>
                  <a:gd name="T33" fmla="*/ 266 h 2411"/>
                  <a:gd name="T34" fmla="*/ 1605 w 1617"/>
                  <a:gd name="T35" fmla="*/ 303 h 2411"/>
                  <a:gd name="T36" fmla="*/ 1613 w 1617"/>
                  <a:gd name="T37" fmla="*/ 326 h 2411"/>
                  <a:gd name="T38" fmla="*/ 1617 w 1617"/>
                  <a:gd name="T39" fmla="*/ 351 h 2411"/>
                  <a:gd name="T40" fmla="*/ 1606 w 1617"/>
                  <a:gd name="T41" fmla="*/ 386 h 2411"/>
                  <a:gd name="T42" fmla="*/ 635 w 1617"/>
                  <a:gd name="T43" fmla="*/ 2056 h 2411"/>
                  <a:gd name="T44" fmla="*/ 118 w 1617"/>
                  <a:gd name="T45" fmla="*/ 2398 h 2411"/>
                  <a:gd name="T46" fmla="*/ 78 w 1617"/>
                  <a:gd name="T47" fmla="*/ 2411 h 2411"/>
                  <a:gd name="T48" fmla="*/ 37 w 1617"/>
                  <a:gd name="T49" fmla="*/ 2400 h 2411"/>
                  <a:gd name="T50" fmla="*/ 12 w 1617"/>
                  <a:gd name="T51" fmla="*/ 2378 h 2411"/>
                  <a:gd name="T52" fmla="*/ 0 w 1617"/>
                  <a:gd name="T53" fmla="*/ 2346 h 2411"/>
                  <a:gd name="T54" fmla="*/ 35 w 1617"/>
                  <a:gd name="T55" fmla="*/ 1732 h 2411"/>
                  <a:gd name="T56" fmla="*/ 45 w 1617"/>
                  <a:gd name="T57" fmla="*/ 1699 h 2411"/>
                  <a:gd name="T58" fmla="*/ 1018 w 1617"/>
                  <a:gd name="T59" fmla="*/ 28 h 2411"/>
                  <a:gd name="T60" fmla="*/ 1051 w 1617"/>
                  <a:gd name="T61" fmla="*/ 8 h 2411"/>
                  <a:gd name="T62" fmla="*/ 1064 w 1617"/>
                  <a:gd name="T63" fmla="*/ 5 h 2411"/>
                  <a:gd name="T64" fmla="*/ 1093 w 1617"/>
                  <a:gd name="T65" fmla="*/ 0 h 2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17" h="2411">
                    <a:moveTo>
                      <a:pt x="143" y="1851"/>
                    </a:moveTo>
                    <a:lnTo>
                      <a:pt x="133" y="2031"/>
                    </a:lnTo>
                    <a:lnTo>
                      <a:pt x="179" y="2051"/>
                    </a:lnTo>
                    <a:lnTo>
                      <a:pt x="226" y="2075"/>
                    </a:lnTo>
                    <a:lnTo>
                      <a:pt x="271" y="2103"/>
                    </a:lnTo>
                    <a:lnTo>
                      <a:pt x="312" y="2134"/>
                    </a:lnTo>
                    <a:lnTo>
                      <a:pt x="462" y="2034"/>
                    </a:lnTo>
                    <a:lnTo>
                      <a:pt x="445" y="2014"/>
                    </a:lnTo>
                    <a:lnTo>
                      <a:pt x="423" y="1992"/>
                    </a:lnTo>
                    <a:lnTo>
                      <a:pt x="395" y="1968"/>
                    </a:lnTo>
                    <a:lnTo>
                      <a:pt x="360" y="1942"/>
                    </a:lnTo>
                    <a:lnTo>
                      <a:pt x="319" y="1916"/>
                    </a:lnTo>
                    <a:lnTo>
                      <a:pt x="283" y="1897"/>
                    </a:lnTo>
                    <a:lnTo>
                      <a:pt x="249" y="1881"/>
                    </a:lnTo>
                    <a:lnTo>
                      <a:pt x="218" y="1869"/>
                    </a:lnTo>
                    <a:lnTo>
                      <a:pt x="190" y="1861"/>
                    </a:lnTo>
                    <a:lnTo>
                      <a:pt x="166" y="1855"/>
                    </a:lnTo>
                    <a:lnTo>
                      <a:pt x="143" y="1851"/>
                    </a:lnTo>
                    <a:close/>
                    <a:moveTo>
                      <a:pt x="1112" y="0"/>
                    </a:moveTo>
                    <a:lnTo>
                      <a:pt x="1136" y="0"/>
                    </a:lnTo>
                    <a:lnTo>
                      <a:pt x="1162" y="3"/>
                    </a:lnTo>
                    <a:lnTo>
                      <a:pt x="1192" y="8"/>
                    </a:lnTo>
                    <a:lnTo>
                      <a:pt x="1224" y="15"/>
                    </a:lnTo>
                    <a:lnTo>
                      <a:pt x="1260" y="26"/>
                    </a:lnTo>
                    <a:lnTo>
                      <a:pt x="1299" y="41"/>
                    </a:lnTo>
                    <a:lnTo>
                      <a:pt x="1340" y="59"/>
                    </a:lnTo>
                    <a:lnTo>
                      <a:pt x="1384" y="83"/>
                    </a:lnTo>
                    <a:lnTo>
                      <a:pt x="1429" y="110"/>
                    </a:lnTo>
                    <a:lnTo>
                      <a:pt x="1469" y="139"/>
                    </a:lnTo>
                    <a:lnTo>
                      <a:pt x="1502" y="166"/>
                    </a:lnTo>
                    <a:lnTo>
                      <a:pt x="1529" y="194"/>
                    </a:lnTo>
                    <a:lnTo>
                      <a:pt x="1553" y="219"/>
                    </a:lnTo>
                    <a:lnTo>
                      <a:pt x="1571" y="244"/>
                    </a:lnTo>
                    <a:lnTo>
                      <a:pt x="1586" y="266"/>
                    </a:lnTo>
                    <a:lnTo>
                      <a:pt x="1596" y="286"/>
                    </a:lnTo>
                    <a:lnTo>
                      <a:pt x="1605" y="303"/>
                    </a:lnTo>
                    <a:lnTo>
                      <a:pt x="1610" y="317"/>
                    </a:lnTo>
                    <a:lnTo>
                      <a:pt x="1613" y="326"/>
                    </a:lnTo>
                    <a:lnTo>
                      <a:pt x="1614" y="331"/>
                    </a:lnTo>
                    <a:lnTo>
                      <a:pt x="1617" y="351"/>
                    </a:lnTo>
                    <a:lnTo>
                      <a:pt x="1613" y="370"/>
                    </a:lnTo>
                    <a:lnTo>
                      <a:pt x="1606" y="386"/>
                    </a:lnTo>
                    <a:lnTo>
                      <a:pt x="644" y="2043"/>
                    </a:lnTo>
                    <a:lnTo>
                      <a:pt x="635" y="2056"/>
                    </a:lnTo>
                    <a:lnTo>
                      <a:pt x="621" y="2068"/>
                    </a:lnTo>
                    <a:lnTo>
                      <a:pt x="118" y="2398"/>
                    </a:lnTo>
                    <a:lnTo>
                      <a:pt x="99" y="2407"/>
                    </a:lnTo>
                    <a:lnTo>
                      <a:pt x="78" y="2411"/>
                    </a:lnTo>
                    <a:lnTo>
                      <a:pt x="57" y="2409"/>
                    </a:lnTo>
                    <a:lnTo>
                      <a:pt x="37" y="2400"/>
                    </a:lnTo>
                    <a:lnTo>
                      <a:pt x="23" y="2391"/>
                    </a:lnTo>
                    <a:lnTo>
                      <a:pt x="12" y="2378"/>
                    </a:lnTo>
                    <a:lnTo>
                      <a:pt x="5" y="2363"/>
                    </a:lnTo>
                    <a:lnTo>
                      <a:pt x="0" y="2346"/>
                    </a:lnTo>
                    <a:lnTo>
                      <a:pt x="0" y="2329"/>
                    </a:lnTo>
                    <a:lnTo>
                      <a:pt x="35" y="1732"/>
                    </a:lnTo>
                    <a:lnTo>
                      <a:pt x="38" y="1715"/>
                    </a:lnTo>
                    <a:lnTo>
                      <a:pt x="45" y="1699"/>
                    </a:lnTo>
                    <a:lnTo>
                      <a:pt x="1007" y="43"/>
                    </a:lnTo>
                    <a:lnTo>
                      <a:pt x="1018" y="28"/>
                    </a:lnTo>
                    <a:lnTo>
                      <a:pt x="1033" y="16"/>
                    </a:lnTo>
                    <a:lnTo>
                      <a:pt x="1051" y="8"/>
                    </a:lnTo>
                    <a:lnTo>
                      <a:pt x="1055" y="7"/>
                    </a:lnTo>
                    <a:lnTo>
                      <a:pt x="1064" y="5"/>
                    </a:lnTo>
                    <a:lnTo>
                      <a:pt x="1077" y="3"/>
                    </a:lnTo>
                    <a:lnTo>
                      <a:pt x="1093" y="0"/>
                    </a:lnTo>
                    <a:lnTo>
                      <a:pt x="1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60"/>
              <p:cNvSpPr>
                <a:spLocks/>
              </p:cNvSpPr>
              <p:nvPr/>
            </p:nvSpPr>
            <p:spPr bwMode="auto">
              <a:xfrm>
                <a:off x="8382001" y="3771900"/>
                <a:ext cx="185738" cy="96838"/>
              </a:xfrm>
              <a:custGeom>
                <a:avLst/>
                <a:gdLst>
                  <a:gd name="T0" fmla="*/ 566 w 1175"/>
                  <a:gd name="T1" fmla="*/ 5 h 601"/>
                  <a:gd name="T2" fmla="*/ 593 w 1175"/>
                  <a:gd name="T3" fmla="*/ 28 h 601"/>
                  <a:gd name="T4" fmla="*/ 601 w 1175"/>
                  <a:gd name="T5" fmla="*/ 113 h 601"/>
                  <a:gd name="T6" fmla="*/ 569 w 1175"/>
                  <a:gd name="T7" fmla="*/ 203 h 601"/>
                  <a:gd name="T8" fmla="*/ 579 w 1175"/>
                  <a:gd name="T9" fmla="*/ 246 h 601"/>
                  <a:gd name="T10" fmla="*/ 597 w 1175"/>
                  <a:gd name="T11" fmla="*/ 275 h 601"/>
                  <a:gd name="T12" fmla="*/ 648 w 1175"/>
                  <a:gd name="T13" fmla="*/ 283 h 601"/>
                  <a:gd name="T14" fmla="*/ 693 w 1175"/>
                  <a:gd name="T15" fmla="*/ 329 h 601"/>
                  <a:gd name="T16" fmla="*/ 705 w 1175"/>
                  <a:gd name="T17" fmla="*/ 363 h 601"/>
                  <a:gd name="T18" fmla="*/ 861 w 1175"/>
                  <a:gd name="T19" fmla="*/ 357 h 601"/>
                  <a:gd name="T20" fmla="*/ 1013 w 1175"/>
                  <a:gd name="T21" fmla="*/ 372 h 601"/>
                  <a:gd name="T22" fmla="*/ 1136 w 1175"/>
                  <a:gd name="T23" fmla="*/ 379 h 601"/>
                  <a:gd name="T24" fmla="*/ 1168 w 1175"/>
                  <a:gd name="T25" fmla="*/ 407 h 601"/>
                  <a:gd name="T26" fmla="*/ 1174 w 1175"/>
                  <a:gd name="T27" fmla="*/ 448 h 601"/>
                  <a:gd name="T28" fmla="*/ 1150 w 1175"/>
                  <a:gd name="T29" fmla="*/ 483 h 601"/>
                  <a:gd name="T30" fmla="*/ 1084 w 1175"/>
                  <a:gd name="T31" fmla="*/ 490 h 601"/>
                  <a:gd name="T32" fmla="*/ 973 w 1175"/>
                  <a:gd name="T33" fmla="*/ 474 h 601"/>
                  <a:gd name="T34" fmla="*/ 858 w 1175"/>
                  <a:gd name="T35" fmla="*/ 460 h 601"/>
                  <a:gd name="T36" fmla="*/ 750 w 1175"/>
                  <a:gd name="T37" fmla="*/ 469 h 601"/>
                  <a:gd name="T38" fmla="*/ 691 w 1175"/>
                  <a:gd name="T39" fmla="*/ 495 h 601"/>
                  <a:gd name="T40" fmla="*/ 647 w 1175"/>
                  <a:gd name="T41" fmla="*/ 500 h 601"/>
                  <a:gd name="T42" fmla="*/ 613 w 1175"/>
                  <a:gd name="T43" fmla="*/ 485 h 601"/>
                  <a:gd name="T44" fmla="*/ 586 w 1175"/>
                  <a:gd name="T45" fmla="*/ 462 h 601"/>
                  <a:gd name="T46" fmla="*/ 581 w 1175"/>
                  <a:gd name="T47" fmla="*/ 414 h 601"/>
                  <a:gd name="T48" fmla="*/ 546 w 1175"/>
                  <a:gd name="T49" fmla="*/ 465 h 601"/>
                  <a:gd name="T50" fmla="*/ 503 w 1175"/>
                  <a:gd name="T51" fmla="*/ 479 h 601"/>
                  <a:gd name="T52" fmla="*/ 463 w 1175"/>
                  <a:gd name="T53" fmla="*/ 464 h 601"/>
                  <a:gd name="T54" fmla="*/ 447 w 1175"/>
                  <a:gd name="T55" fmla="*/ 426 h 601"/>
                  <a:gd name="T56" fmla="*/ 458 w 1175"/>
                  <a:gd name="T57" fmla="*/ 396 h 601"/>
                  <a:gd name="T58" fmla="*/ 466 w 1175"/>
                  <a:gd name="T59" fmla="*/ 375 h 601"/>
                  <a:gd name="T60" fmla="*/ 429 w 1175"/>
                  <a:gd name="T61" fmla="*/ 411 h 601"/>
                  <a:gd name="T62" fmla="*/ 385 w 1175"/>
                  <a:gd name="T63" fmla="*/ 435 h 601"/>
                  <a:gd name="T64" fmla="*/ 341 w 1175"/>
                  <a:gd name="T65" fmla="*/ 424 h 601"/>
                  <a:gd name="T66" fmla="*/ 319 w 1175"/>
                  <a:gd name="T67" fmla="*/ 386 h 601"/>
                  <a:gd name="T68" fmla="*/ 371 w 1175"/>
                  <a:gd name="T69" fmla="*/ 293 h 601"/>
                  <a:gd name="T70" fmla="*/ 257 w 1175"/>
                  <a:gd name="T71" fmla="*/ 399 h 601"/>
                  <a:gd name="T72" fmla="*/ 98 w 1175"/>
                  <a:gd name="T73" fmla="*/ 591 h 601"/>
                  <a:gd name="T74" fmla="*/ 50 w 1175"/>
                  <a:gd name="T75" fmla="*/ 600 h 601"/>
                  <a:gd name="T76" fmla="*/ 10 w 1175"/>
                  <a:gd name="T77" fmla="*/ 578 h 601"/>
                  <a:gd name="T78" fmla="*/ 2 w 1175"/>
                  <a:gd name="T79" fmla="*/ 536 h 601"/>
                  <a:gd name="T80" fmla="*/ 141 w 1175"/>
                  <a:gd name="T81" fmla="*/ 357 h 601"/>
                  <a:gd name="T82" fmla="*/ 350 w 1175"/>
                  <a:gd name="T83" fmla="*/ 125 h 601"/>
                  <a:gd name="T84" fmla="*/ 406 w 1175"/>
                  <a:gd name="T85" fmla="*/ 72 h 601"/>
                  <a:gd name="T86" fmla="*/ 471 w 1175"/>
                  <a:gd name="T87" fmla="*/ 21 h 601"/>
                  <a:gd name="T88" fmla="*/ 543 w 1175"/>
                  <a:gd name="T89" fmla="*/ 0 h 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75" h="601">
                    <a:moveTo>
                      <a:pt x="543" y="0"/>
                    </a:moveTo>
                    <a:lnTo>
                      <a:pt x="555" y="2"/>
                    </a:lnTo>
                    <a:lnTo>
                      <a:pt x="566" y="5"/>
                    </a:lnTo>
                    <a:lnTo>
                      <a:pt x="577" y="10"/>
                    </a:lnTo>
                    <a:lnTo>
                      <a:pt x="586" y="19"/>
                    </a:lnTo>
                    <a:lnTo>
                      <a:pt x="593" y="28"/>
                    </a:lnTo>
                    <a:lnTo>
                      <a:pt x="601" y="55"/>
                    </a:lnTo>
                    <a:lnTo>
                      <a:pt x="603" y="83"/>
                    </a:lnTo>
                    <a:lnTo>
                      <a:pt x="601" y="113"/>
                    </a:lnTo>
                    <a:lnTo>
                      <a:pt x="594" y="142"/>
                    </a:lnTo>
                    <a:lnTo>
                      <a:pt x="583" y="173"/>
                    </a:lnTo>
                    <a:lnTo>
                      <a:pt x="569" y="203"/>
                    </a:lnTo>
                    <a:lnTo>
                      <a:pt x="552" y="233"/>
                    </a:lnTo>
                    <a:lnTo>
                      <a:pt x="566" y="239"/>
                    </a:lnTo>
                    <a:lnTo>
                      <a:pt x="579" y="246"/>
                    </a:lnTo>
                    <a:lnTo>
                      <a:pt x="589" y="259"/>
                    </a:lnTo>
                    <a:lnTo>
                      <a:pt x="593" y="267"/>
                    </a:lnTo>
                    <a:lnTo>
                      <a:pt x="597" y="275"/>
                    </a:lnTo>
                    <a:lnTo>
                      <a:pt x="614" y="274"/>
                    </a:lnTo>
                    <a:lnTo>
                      <a:pt x="631" y="277"/>
                    </a:lnTo>
                    <a:lnTo>
                      <a:pt x="648" y="283"/>
                    </a:lnTo>
                    <a:lnTo>
                      <a:pt x="664" y="294"/>
                    </a:lnTo>
                    <a:lnTo>
                      <a:pt x="679" y="308"/>
                    </a:lnTo>
                    <a:lnTo>
                      <a:pt x="693" y="329"/>
                    </a:lnTo>
                    <a:lnTo>
                      <a:pt x="700" y="343"/>
                    </a:lnTo>
                    <a:lnTo>
                      <a:pt x="703" y="355"/>
                    </a:lnTo>
                    <a:lnTo>
                      <a:pt x="705" y="363"/>
                    </a:lnTo>
                    <a:lnTo>
                      <a:pt x="759" y="357"/>
                    </a:lnTo>
                    <a:lnTo>
                      <a:pt x="811" y="356"/>
                    </a:lnTo>
                    <a:lnTo>
                      <a:pt x="861" y="357"/>
                    </a:lnTo>
                    <a:lnTo>
                      <a:pt x="912" y="361"/>
                    </a:lnTo>
                    <a:lnTo>
                      <a:pt x="962" y="367"/>
                    </a:lnTo>
                    <a:lnTo>
                      <a:pt x="1013" y="372"/>
                    </a:lnTo>
                    <a:lnTo>
                      <a:pt x="1065" y="375"/>
                    </a:lnTo>
                    <a:lnTo>
                      <a:pt x="1119" y="377"/>
                    </a:lnTo>
                    <a:lnTo>
                      <a:pt x="1136" y="379"/>
                    </a:lnTo>
                    <a:lnTo>
                      <a:pt x="1150" y="386"/>
                    </a:lnTo>
                    <a:lnTo>
                      <a:pt x="1161" y="395"/>
                    </a:lnTo>
                    <a:lnTo>
                      <a:pt x="1168" y="407"/>
                    </a:lnTo>
                    <a:lnTo>
                      <a:pt x="1174" y="420"/>
                    </a:lnTo>
                    <a:lnTo>
                      <a:pt x="1175" y="434"/>
                    </a:lnTo>
                    <a:lnTo>
                      <a:pt x="1174" y="448"/>
                    </a:lnTo>
                    <a:lnTo>
                      <a:pt x="1168" y="462"/>
                    </a:lnTo>
                    <a:lnTo>
                      <a:pt x="1161" y="473"/>
                    </a:lnTo>
                    <a:lnTo>
                      <a:pt x="1150" y="483"/>
                    </a:lnTo>
                    <a:lnTo>
                      <a:pt x="1136" y="489"/>
                    </a:lnTo>
                    <a:lnTo>
                      <a:pt x="1119" y="491"/>
                    </a:lnTo>
                    <a:lnTo>
                      <a:pt x="1084" y="490"/>
                    </a:lnTo>
                    <a:lnTo>
                      <a:pt x="1048" y="486"/>
                    </a:lnTo>
                    <a:lnTo>
                      <a:pt x="1010" y="481"/>
                    </a:lnTo>
                    <a:lnTo>
                      <a:pt x="973" y="474"/>
                    </a:lnTo>
                    <a:lnTo>
                      <a:pt x="934" y="468"/>
                    </a:lnTo>
                    <a:lnTo>
                      <a:pt x="896" y="463"/>
                    </a:lnTo>
                    <a:lnTo>
                      <a:pt x="858" y="460"/>
                    </a:lnTo>
                    <a:lnTo>
                      <a:pt x="820" y="459"/>
                    </a:lnTo>
                    <a:lnTo>
                      <a:pt x="784" y="462"/>
                    </a:lnTo>
                    <a:lnTo>
                      <a:pt x="750" y="469"/>
                    </a:lnTo>
                    <a:lnTo>
                      <a:pt x="717" y="482"/>
                    </a:lnTo>
                    <a:lnTo>
                      <a:pt x="705" y="488"/>
                    </a:lnTo>
                    <a:lnTo>
                      <a:pt x="691" y="495"/>
                    </a:lnTo>
                    <a:lnTo>
                      <a:pt x="676" y="500"/>
                    </a:lnTo>
                    <a:lnTo>
                      <a:pt x="662" y="502"/>
                    </a:lnTo>
                    <a:lnTo>
                      <a:pt x="647" y="500"/>
                    </a:lnTo>
                    <a:lnTo>
                      <a:pt x="636" y="496"/>
                    </a:lnTo>
                    <a:lnTo>
                      <a:pt x="625" y="490"/>
                    </a:lnTo>
                    <a:lnTo>
                      <a:pt x="613" y="485"/>
                    </a:lnTo>
                    <a:lnTo>
                      <a:pt x="602" y="479"/>
                    </a:lnTo>
                    <a:lnTo>
                      <a:pt x="594" y="471"/>
                    </a:lnTo>
                    <a:lnTo>
                      <a:pt x="586" y="462"/>
                    </a:lnTo>
                    <a:lnTo>
                      <a:pt x="582" y="449"/>
                    </a:lnTo>
                    <a:lnTo>
                      <a:pt x="581" y="430"/>
                    </a:lnTo>
                    <a:lnTo>
                      <a:pt x="581" y="414"/>
                    </a:lnTo>
                    <a:lnTo>
                      <a:pt x="569" y="434"/>
                    </a:lnTo>
                    <a:lnTo>
                      <a:pt x="557" y="453"/>
                    </a:lnTo>
                    <a:lnTo>
                      <a:pt x="546" y="465"/>
                    </a:lnTo>
                    <a:lnTo>
                      <a:pt x="533" y="473"/>
                    </a:lnTo>
                    <a:lnTo>
                      <a:pt x="518" y="478"/>
                    </a:lnTo>
                    <a:lnTo>
                      <a:pt x="503" y="479"/>
                    </a:lnTo>
                    <a:lnTo>
                      <a:pt x="489" y="477"/>
                    </a:lnTo>
                    <a:lnTo>
                      <a:pt x="475" y="471"/>
                    </a:lnTo>
                    <a:lnTo>
                      <a:pt x="463" y="464"/>
                    </a:lnTo>
                    <a:lnTo>
                      <a:pt x="453" y="453"/>
                    </a:lnTo>
                    <a:lnTo>
                      <a:pt x="448" y="441"/>
                    </a:lnTo>
                    <a:lnTo>
                      <a:pt x="447" y="426"/>
                    </a:lnTo>
                    <a:lnTo>
                      <a:pt x="451" y="409"/>
                    </a:lnTo>
                    <a:lnTo>
                      <a:pt x="455" y="403"/>
                    </a:lnTo>
                    <a:lnTo>
                      <a:pt x="458" y="396"/>
                    </a:lnTo>
                    <a:lnTo>
                      <a:pt x="458" y="396"/>
                    </a:lnTo>
                    <a:lnTo>
                      <a:pt x="457" y="396"/>
                    </a:lnTo>
                    <a:lnTo>
                      <a:pt x="466" y="375"/>
                    </a:lnTo>
                    <a:lnTo>
                      <a:pt x="452" y="385"/>
                    </a:lnTo>
                    <a:lnTo>
                      <a:pt x="440" y="396"/>
                    </a:lnTo>
                    <a:lnTo>
                      <a:pt x="429" y="411"/>
                    </a:lnTo>
                    <a:lnTo>
                      <a:pt x="416" y="424"/>
                    </a:lnTo>
                    <a:lnTo>
                      <a:pt x="401" y="432"/>
                    </a:lnTo>
                    <a:lnTo>
                      <a:pt x="385" y="435"/>
                    </a:lnTo>
                    <a:lnTo>
                      <a:pt x="369" y="435"/>
                    </a:lnTo>
                    <a:lnTo>
                      <a:pt x="355" y="431"/>
                    </a:lnTo>
                    <a:lnTo>
                      <a:pt x="341" y="424"/>
                    </a:lnTo>
                    <a:lnTo>
                      <a:pt x="330" y="413"/>
                    </a:lnTo>
                    <a:lnTo>
                      <a:pt x="323" y="400"/>
                    </a:lnTo>
                    <a:lnTo>
                      <a:pt x="319" y="386"/>
                    </a:lnTo>
                    <a:lnTo>
                      <a:pt x="322" y="370"/>
                    </a:lnTo>
                    <a:lnTo>
                      <a:pt x="329" y="353"/>
                    </a:lnTo>
                    <a:lnTo>
                      <a:pt x="371" y="293"/>
                    </a:lnTo>
                    <a:lnTo>
                      <a:pt x="411" y="230"/>
                    </a:lnTo>
                    <a:lnTo>
                      <a:pt x="332" y="314"/>
                    </a:lnTo>
                    <a:lnTo>
                      <a:pt x="257" y="399"/>
                    </a:lnTo>
                    <a:lnTo>
                      <a:pt x="182" y="488"/>
                    </a:lnTo>
                    <a:lnTo>
                      <a:pt x="111" y="578"/>
                    </a:lnTo>
                    <a:lnTo>
                      <a:pt x="98" y="591"/>
                    </a:lnTo>
                    <a:lnTo>
                      <a:pt x="82" y="598"/>
                    </a:lnTo>
                    <a:lnTo>
                      <a:pt x="66" y="601"/>
                    </a:lnTo>
                    <a:lnTo>
                      <a:pt x="50" y="600"/>
                    </a:lnTo>
                    <a:lnTo>
                      <a:pt x="34" y="596"/>
                    </a:lnTo>
                    <a:lnTo>
                      <a:pt x="22" y="589"/>
                    </a:lnTo>
                    <a:lnTo>
                      <a:pt x="10" y="578"/>
                    </a:lnTo>
                    <a:lnTo>
                      <a:pt x="2" y="565"/>
                    </a:lnTo>
                    <a:lnTo>
                      <a:pt x="0" y="551"/>
                    </a:lnTo>
                    <a:lnTo>
                      <a:pt x="2" y="536"/>
                    </a:lnTo>
                    <a:lnTo>
                      <a:pt x="12" y="520"/>
                    </a:lnTo>
                    <a:lnTo>
                      <a:pt x="76" y="439"/>
                    </a:lnTo>
                    <a:lnTo>
                      <a:pt x="141" y="357"/>
                    </a:lnTo>
                    <a:lnTo>
                      <a:pt x="208" y="278"/>
                    </a:lnTo>
                    <a:lnTo>
                      <a:pt x="278" y="200"/>
                    </a:lnTo>
                    <a:lnTo>
                      <a:pt x="350" y="125"/>
                    </a:lnTo>
                    <a:lnTo>
                      <a:pt x="367" y="109"/>
                    </a:lnTo>
                    <a:lnTo>
                      <a:pt x="386" y="91"/>
                    </a:lnTo>
                    <a:lnTo>
                      <a:pt x="406" y="72"/>
                    </a:lnTo>
                    <a:lnTo>
                      <a:pt x="426" y="53"/>
                    </a:lnTo>
                    <a:lnTo>
                      <a:pt x="447" y="36"/>
                    </a:lnTo>
                    <a:lnTo>
                      <a:pt x="471" y="21"/>
                    </a:lnTo>
                    <a:lnTo>
                      <a:pt x="494" y="9"/>
                    </a:lnTo>
                    <a:lnTo>
                      <a:pt x="518" y="2"/>
                    </a:lnTo>
                    <a:lnTo>
                      <a:pt x="5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7" name="Group 126"/>
            <p:cNvGrpSpPr/>
            <p:nvPr/>
          </p:nvGrpSpPr>
          <p:grpSpPr>
            <a:xfrm>
              <a:off x="4901263" y="3072811"/>
              <a:ext cx="569684" cy="497064"/>
              <a:chOff x="8456613" y="3160713"/>
              <a:chExt cx="1282700" cy="1119188"/>
            </a:xfrm>
            <a:solidFill>
              <a:schemeClr val="bg1"/>
            </a:solidFill>
          </p:grpSpPr>
          <p:sp>
            <p:nvSpPr>
              <p:cNvPr id="128" name="Freeform 65"/>
              <p:cNvSpPr>
                <a:spLocks/>
              </p:cNvSpPr>
              <p:nvPr/>
            </p:nvSpPr>
            <p:spPr bwMode="auto">
              <a:xfrm>
                <a:off x="9312276" y="3321051"/>
                <a:ext cx="174625" cy="358775"/>
              </a:xfrm>
              <a:custGeom>
                <a:avLst/>
                <a:gdLst>
                  <a:gd name="T0" fmla="*/ 319 w 554"/>
                  <a:gd name="T1" fmla="*/ 4 h 1132"/>
                  <a:gd name="T2" fmla="*/ 346 w 554"/>
                  <a:gd name="T3" fmla="*/ 44 h 1132"/>
                  <a:gd name="T4" fmla="*/ 348 w 554"/>
                  <a:gd name="T5" fmla="*/ 130 h 1132"/>
                  <a:gd name="T6" fmla="*/ 352 w 554"/>
                  <a:gd name="T7" fmla="*/ 133 h 1132"/>
                  <a:gd name="T8" fmla="*/ 366 w 554"/>
                  <a:gd name="T9" fmla="*/ 136 h 1132"/>
                  <a:gd name="T10" fmla="*/ 419 w 554"/>
                  <a:gd name="T11" fmla="*/ 147 h 1132"/>
                  <a:gd name="T12" fmla="*/ 481 w 554"/>
                  <a:gd name="T13" fmla="*/ 164 h 1132"/>
                  <a:gd name="T14" fmla="*/ 517 w 554"/>
                  <a:gd name="T15" fmla="*/ 188 h 1132"/>
                  <a:gd name="T16" fmla="*/ 496 w 554"/>
                  <a:gd name="T17" fmla="*/ 272 h 1132"/>
                  <a:gd name="T18" fmla="*/ 469 w 554"/>
                  <a:gd name="T19" fmla="*/ 297 h 1132"/>
                  <a:gd name="T20" fmla="*/ 436 w 554"/>
                  <a:gd name="T21" fmla="*/ 294 h 1132"/>
                  <a:gd name="T22" fmla="*/ 412 w 554"/>
                  <a:gd name="T23" fmla="*/ 283 h 1132"/>
                  <a:gd name="T24" fmla="*/ 350 w 554"/>
                  <a:gd name="T25" fmla="*/ 267 h 1132"/>
                  <a:gd name="T26" fmla="*/ 266 w 554"/>
                  <a:gd name="T27" fmla="*/ 263 h 1132"/>
                  <a:gd name="T28" fmla="*/ 206 w 554"/>
                  <a:gd name="T29" fmla="*/ 286 h 1132"/>
                  <a:gd name="T30" fmla="*/ 178 w 554"/>
                  <a:gd name="T31" fmla="*/ 324 h 1132"/>
                  <a:gd name="T32" fmla="*/ 174 w 554"/>
                  <a:gd name="T33" fmla="*/ 369 h 1132"/>
                  <a:gd name="T34" fmla="*/ 197 w 554"/>
                  <a:gd name="T35" fmla="*/ 414 h 1132"/>
                  <a:gd name="T36" fmla="*/ 260 w 554"/>
                  <a:gd name="T37" fmla="*/ 454 h 1132"/>
                  <a:gd name="T38" fmla="*/ 377 w 554"/>
                  <a:gd name="T39" fmla="*/ 505 h 1132"/>
                  <a:gd name="T40" fmla="*/ 488 w 554"/>
                  <a:gd name="T41" fmla="*/ 579 h 1132"/>
                  <a:gd name="T42" fmla="*/ 544 w 554"/>
                  <a:gd name="T43" fmla="*/ 672 h 1132"/>
                  <a:gd name="T44" fmla="*/ 551 w 554"/>
                  <a:gd name="T45" fmla="*/ 785 h 1132"/>
                  <a:gd name="T46" fmla="*/ 510 w 554"/>
                  <a:gd name="T47" fmla="*/ 887 h 1132"/>
                  <a:gd name="T48" fmla="*/ 424 w 554"/>
                  <a:gd name="T49" fmla="*/ 960 h 1132"/>
                  <a:gd name="T50" fmla="*/ 344 w 554"/>
                  <a:gd name="T51" fmla="*/ 989 h 1132"/>
                  <a:gd name="T52" fmla="*/ 339 w 554"/>
                  <a:gd name="T53" fmla="*/ 992 h 1132"/>
                  <a:gd name="T54" fmla="*/ 338 w 554"/>
                  <a:gd name="T55" fmla="*/ 1088 h 1132"/>
                  <a:gd name="T56" fmla="*/ 310 w 554"/>
                  <a:gd name="T57" fmla="*/ 1129 h 1132"/>
                  <a:gd name="T58" fmla="*/ 234 w 554"/>
                  <a:gd name="T59" fmla="*/ 1129 h 1132"/>
                  <a:gd name="T60" fmla="*/ 206 w 554"/>
                  <a:gd name="T61" fmla="*/ 1088 h 1132"/>
                  <a:gd name="T62" fmla="*/ 205 w 554"/>
                  <a:gd name="T63" fmla="*/ 997 h 1132"/>
                  <a:gd name="T64" fmla="*/ 199 w 554"/>
                  <a:gd name="T65" fmla="*/ 994 h 1132"/>
                  <a:gd name="T66" fmla="*/ 180 w 554"/>
                  <a:gd name="T67" fmla="*/ 991 h 1132"/>
                  <a:gd name="T68" fmla="*/ 117 w 554"/>
                  <a:gd name="T69" fmla="*/ 978 h 1132"/>
                  <a:gd name="T70" fmla="*/ 42 w 554"/>
                  <a:gd name="T71" fmla="*/ 954 h 1132"/>
                  <a:gd name="T72" fmla="*/ 3 w 554"/>
                  <a:gd name="T73" fmla="*/ 926 h 1132"/>
                  <a:gd name="T74" fmla="*/ 24 w 554"/>
                  <a:gd name="T75" fmla="*/ 842 h 1132"/>
                  <a:gd name="T76" fmla="*/ 51 w 554"/>
                  <a:gd name="T77" fmla="*/ 816 h 1132"/>
                  <a:gd name="T78" fmla="*/ 76 w 554"/>
                  <a:gd name="T79" fmla="*/ 816 h 1132"/>
                  <a:gd name="T80" fmla="*/ 93 w 554"/>
                  <a:gd name="T81" fmla="*/ 823 h 1132"/>
                  <a:gd name="T82" fmla="*/ 140 w 554"/>
                  <a:gd name="T83" fmla="*/ 841 h 1132"/>
                  <a:gd name="T84" fmla="*/ 205 w 554"/>
                  <a:gd name="T85" fmla="*/ 859 h 1132"/>
                  <a:gd name="T86" fmla="*/ 283 w 554"/>
                  <a:gd name="T87" fmla="*/ 861 h 1132"/>
                  <a:gd name="T88" fmla="*/ 360 w 554"/>
                  <a:gd name="T89" fmla="*/ 825 h 1132"/>
                  <a:gd name="T90" fmla="*/ 390 w 554"/>
                  <a:gd name="T91" fmla="*/ 756 h 1132"/>
                  <a:gd name="T92" fmla="*/ 365 w 554"/>
                  <a:gd name="T93" fmla="*/ 690 h 1132"/>
                  <a:gd name="T94" fmla="*/ 288 w 554"/>
                  <a:gd name="T95" fmla="*/ 636 h 1132"/>
                  <a:gd name="T96" fmla="*/ 183 w 554"/>
                  <a:gd name="T97" fmla="*/ 591 h 1132"/>
                  <a:gd name="T98" fmla="*/ 95 w 554"/>
                  <a:gd name="T99" fmla="*/ 540 h 1132"/>
                  <a:gd name="T100" fmla="*/ 32 w 554"/>
                  <a:gd name="T101" fmla="*/ 467 h 1132"/>
                  <a:gd name="T102" fmla="*/ 9 w 554"/>
                  <a:gd name="T103" fmla="*/ 369 h 1132"/>
                  <a:gd name="T104" fmla="*/ 33 w 554"/>
                  <a:gd name="T105" fmla="*/ 267 h 1132"/>
                  <a:gd name="T106" fmla="*/ 101 w 554"/>
                  <a:gd name="T107" fmla="*/ 187 h 1132"/>
                  <a:gd name="T108" fmla="*/ 206 w 554"/>
                  <a:gd name="T109" fmla="*/ 139 h 1132"/>
                  <a:gd name="T110" fmla="*/ 212 w 554"/>
                  <a:gd name="T111" fmla="*/ 137 h 1132"/>
                  <a:gd name="T112" fmla="*/ 216 w 554"/>
                  <a:gd name="T113" fmla="*/ 130 h 1132"/>
                  <a:gd name="T114" fmla="*/ 229 w 554"/>
                  <a:gd name="T115" fmla="*/ 12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4" h="1132">
                    <a:moveTo>
                      <a:pt x="261" y="0"/>
                    </a:moveTo>
                    <a:lnTo>
                      <a:pt x="300" y="0"/>
                    </a:lnTo>
                    <a:lnTo>
                      <a:pt x="319" y="4"/>
                    </a:lnTo>
                    <a:lnTo>
                      <a:pt x="333" y="12"/>
                    </a:lnTo>
                    <a:lnTo>
                      <a:pt x="343" y="27"/>
                    </a:lnTo>
                    <a:lnTo>
                      <a:pt x="346" y="44"/>
                    </a:lnTo>
                    <a:lnTo>
                      <a:pt x="347" y="125"/>
                    </a:lnTo>
                    <a:lnTo>
                      <a:pt x="347" y="128"/>
                    </a:lnTo>
                    <a:lnTo>
                      <a:pt x="348" y="130"/>
                    </a:lnTo>
                    <a:lnTo>
                      <a:pt x="349" y="131"/>
                    </a:lnTo>
                    <a:lnTo>
                      <a:pt x="350" y="132"/>
                    </a:lnTo>
                    <a:lnTo>
                      <a:pt x="352" y="133"/>
                    </a:lnTo>
                    <a:lnTo>
                      <a:pt x="353" y="133"/>
                    </a:lnTo>
                    <a:lnTo>
                      <a:pt x="357" y="133"/>
                    </a:lnTo>
                    <a:lnTo>
                      <a:pt x="366" y="136"/>
                    </a:lnTo>
                    <a:lnTo>
                      <a:pt x="381" y="138"/>
                    </a:lnTo>
                    <a:lnTo>
                      <a:pt x="398" y="142"/>
                    </a:lnTo>
                    <a:lnTo>
                      <a:pt x="419" y="147"/>
                    </a:lnTo>
                    <a:lnTo>
                      <a:pt x="440" y="152"/>
                    </a:lnTo>
                    <a:lnTo>
                      <a:pt x="462" y="158"/>
                    </a:lnTo>
                    <a:lnTo>
                      <a:pt x="481" y="164"/>
                    </a:lnTo>
                    <a:lnTo>
                      <a:pt x="500" y="171"/>
                    </a:lnTo>
                    <a:lnTo>
                      <a:pt x="510" y="177"/>
                    </a:lnTo>
                    <a:lnTo>
                      <a:pt x="517" y="188"/>
                    </a:lnTo>
                    <a:lnTo>
                      <a:pt x="521" y="201"/>
                    </a:lnTo>
                    <a:lnTo>
                      <a:pt x="518" y="215"/>
                    </a:lnTo>
                    <a:lnTo>
                      <a:pt x="496" y="272"/>
                    </a:lnTo>
                    <a:lnTo>
                      <a:pt x="490" y="283"/>
                    </a:lnTo>
                    <a:lnTo>
                      <a:pt x="480" y="291"/>
                    </a:lnTo>
                    <a:lnTo>
                      <a:pt x="469" y="297"/>
                    </a:lnTo>
                    <a:lnTo>
                      <a:pt x="457" y="298"/>
                    </a:lnTo>
                    <a:lnTo>
                      <a:pt x="446" y="297"/>
                    </a:lnTo>
                    <a:lnTo>
                      <a:pt x="436" y="294"/>
                    </a:lnTo>
                    <a:lnTo>
                      <a:pt x="434" y="292"/>
                    </a:lnTo>
                    <a:lnTo>
                      <a:pt x="425" y="289"/>
                    </a:lnTo>
                    <a:lnTo>
                      <a:pt x="412" y="283"/>
                    </a:lnTo>
                    <a:lnTo>
                      <a:pt x="395" y="278"/>
                    </a:lnTo>
                    <a:lnTo>
                      <a:pt x="374" y="272"/>
                    </a:lnTo>
                    <a:lnTo>
                      <a:pt x="350" y="267"/>
                    </a:lnTo>
                    <a:lnTo>
                      <a:pt x="324" y="263"/>
                    </a:lnTo>
                    <a:lnTo>
                      <a:pt x="294" y="262"/>
                    </a:lnTo>
                    <a:lnTo>
                      <a:pt x="266" y="263"/>
                    </a:lnTo>
                    <a:lnTo>
                      <a:pt x="243" y="268"/>
                    </a:lnTo>
                    <a:lnTo>
                      <a:pt x="223" y="276"/>
                    </a:lnTo>
                    <a:lnTo>
                      <a:pt x="206" y="286"/>
                    </a:lnTo>
                    <a:lnTo>
                      <a:pt x="194" y="297"/>
                    </a:lnTo>
                    <a:lnTo>
                      <a:pt x="184" y="311"/>
                    </a:lnTo>
                    <a:lnTo>
                      <a:pt x="178" y="324"/>
                    </a:lnTo>
                    <a:lnTo>
                      <a:pt x="173" y="339"/>
                    </a:lnTo>
                    <a:lnTo>
                      <a:pt x="172" y="354"/>
                    </a:lnTo>
                    <a:lnTo>
                      <a:pt x="174" y="369"/>
                    </a:lnTo>
                    <a:lnTo>
                      <a:pt x="178" y="385"/>
                    </a:lnTo>
                    <a:lnTo>
                      <a:pt x="185" y="400"/>
                    </a:lnTo>
                    <a:lnTo>
                      <a:pt x="197" y="414"/>
                    </a:lnTo>
                    <a:lnTo>
                      <a:pt x="213" y="427"/>
                    </a:lnTo>
                    <a:lnTo>
                      <a:pt x="234" y="440"/>
                    </a:lnTo>
                    <a:lnTo>
                      <a:pt x="260" y="454"/>
                    </a:lnTo>
                    <a:lnTo>
                      <a:pt x="290" y="469"/>
                    </a:lnTo>
                    <a:lnTo>
                      <a:pt x="328" y="483"/>
                    </a:lnTo>
                    <a:lnTo>
                      <a:pt x="377" y="505"/>
                    </a:lnTo>
                    <a:lnTo>
                      <a:pt x="420" y="529"/>
                    </a:lnTo>
                    <a:lnTo>
                      <a:pt x="457" y="553"/>
                    </a:lnTo>
                    <a:lnTo>
                      <a:pt x="488" y="579"/>
                    </a:lnTo>
                    <a:lnTo>
                      <a:pt x="512" y="608"/>
                    </a:lnTo>
                    <a:lnTo>
                      <a:pt x="530" y="639"/>
                    </a:lnTo>
                    <a:lnTo>
                      <a:pt x="544" y="672"/>
                    </a:lnTo>
                    <a:lnTo>
                      <a:pt x="551" y="707"/>
                    </a:lnTo>
                    <a:lnTo>
                      <a:pt x="554" y="746"/>
                    </a:lnTo>
                    <a:lnTo>
                      <a:pt x="551" y="785"/>
                    </a:lnTo>
                    <a:lnTo>
                      <a:pt x="543" y="822"/>
                    </a:lnTo>
                    <a:lnTo>
                      <a:pt x="529" y="855"/>
                    </a:lnTo>
                    <a:lnTo>
                      <a:pt x="510" y="887"/>
                    </a:lnTo>
                    <a:lnTo>
                      <a:pt x="485" y="915"/>
                    </a:lnTo>
                    <a:lnTo>
                      <a:pt x="457" y="940"/>
                    </a:lnTo>
                    <a:lnTo>
                      <a:pt x="424" y="960"/>
                    </a:lnTo>
                    <a:lnTo>
                      <a:pt x="386" y="976"/>
                    </a:lnTo>
                    <a:lnTo>
                      <a:pt x="346" y="989"/>
                    </a:lnTo>
                    <a:lnTo>
                      <a:pt x="344" y="989"/>
                    </a:lnTo>
                    <a:lnTo>
                      <a:pt x="343" y="990"/>
                    </a:lnTo>
                    <a:lnTo>
                      <a:pt x="341" y="991"/>
                    </a:lnTo>
                    <a:lnTo>
                      <a:pt x="339" y="992"/>
                    </a:lnTo>
                    <a:lnTo>
                      <a:pt x="338" y="995"/>
                    </a:lnTo>
                    <a:lnTo>
                      <a:pt x="338" y="998"/>
                    </a:lnTo>
                    <a:lnTo>
                      <a:pt x="338" y="1088"/>
                    </a:lnTo>
                    <a:lnTo>
                      <a:pt x="335" y="1105"/>
                    </a:lnTo>
                    <a:lnTo>
                      <a:pt x="325" y="1120"/>
                    </a:lnTo>
                    <a:lnTo>
                      <a:pt x="310" y="1129"/>
                    </a:lnTo>
                    <a:lnTo>
                      <a:pt x="293" y="1132"/>
                    </a:lnTo>
                    <a:lnTo>
                      <a:pt x="251" y="1132"/>
                    </a:lnTo>
                    <a:lnTo>
                      <a:pt x="234" y="1129"/>
                    </a:lnTo>
                    <a:lnTo>
                      <a:pt x="219" y="1120"/>
                    </a:lnTo>
                    <a:lnTo>
                      <a:pt x="210" y="1105"/>
                    </a:lnTo>
                    <a:lnTo>
                      <a:pt x="206" y="1088"/>
                    </a:lnTo>
                    <a:lnTo>
                      <a:pt x="206" y="1003"/>
                    </a:lnTo>
                    <a:lnTo>
                      <a:pt x="206" y="1000"/>
                    </a:lnTo>
                    <a:lnTo>
                      <a:pt x="205" y="997"/>
                    </a:lnTo>
                    <a:lnTo>
                      <a:pt x="202" y="996"/>
                    </a:lnTo>
                    <a:lnTo>
                      <a:pt x="201" y="995"/>
                    </a:lnTo>
                    <a:lnTo>
                      <a:pt x="199" y="994"/>
                    </a:lnTo>
                    <a:lnTo>
                      <a:pt x="197" y="994"/>
                    </a:lnTo>
                    <a:lnTo>
                      <a:pt x="193" y="994"/>
                    </a:lnTo>
                    <a:lnTo>
                      <a:pt x="180" y="991"/>
                    </a:lnTo>
                    <a:lnTo>
                      <a:pt x="163" y="987"/>
                    </a:lnTo>
                    <a:lnTo>
                      <a:pt x="141" y="983"/>
                    </a:lnTo>
                    <a:lnTo>
                      <a:pt x="117" y="978"/>
                    </a:lnTo>
                    <a:lnTo>
                      <a:pt x="92" y="970"/>
                    </a:lnTo>
                    <a:lnTo>
                      <a:pt x="66" y="963"/>
                    </a:lnTo>
                    <a:lnTo>
                      <a:pt x="42" y="954"/>
                    </a:lnTo>
                    <a:lnTo>
                      <a:pt x="21" y="945"/>
                    </a:lnTo>
                    <a:lnTo>
                      <a:pt x="11" y="937"/>
                    </a:lnTo>
                    <a:lnTo>
                      <a:pt x="3" y="926"/>
                    </a:lnTo>
                    <a:lnTo>
                      <a:pt x="0" y="914"/>
                    </a:lnTo>
                    <a:lnTo>
                      <a:pt x="3" y="899"/>
                    </a:lnTo>
                    <a:lnTo>
                      <a:pt x="24" y="842"/>
                    </a:lnTo>
                    <a:lnTo>
                      <a:pt x="30" y="831"/>
                    </a:lnTo>
                    <a:lnTo>
                      <a:pt x="40" y="822"/>
                    </a:lnTo>
                    <a:lnTo>
                      <a:pt x="51" y="816"/>
                    </a:lnTo>
                    <a:lnTo>
                      <a:pt x="64" y="814"/>
                    </a:lnTo>
                    <a:lnTo>
                      <a:pt x="70" y="815"/>
                    </a:lnTo>
                    <a:lnTo>
                      <a:pt x="76" y="816"/>
                    </a:lnTo>
                    <a:lnTo>
                      <a:pt x="82" y="819"/>
                    </a:lnTo>
                    <a:lnTo>
                      <a:pt x="86" y="820"/>
                    </a:lnTo>
                    <a:lnTo>
                      <a:pt x="93" y="823"/>
                    </a:lnTo>
                    <a:lnTo>
                      <a:pt x="106" y="828"/>
                    </a:lnTo>
                    <a:lnTo>
                      <a:pt x="122" y="834"/>
                    </a:lnTo>
                    <a:lnTo>
                      <a:pt x="140" y="841"/>
                    </a:lnTo>
                    <a:lnTo>
                      <a:pt x="161" y="848"/>
                    </a:lnTo>
                    <a:lnTo>
                      <a:pt x="183" y="854"/>
                    </a:lnTo>
                    <a:lnTo>
                      <a:pt x="205" y="859"/>
                    </a:lnTo>
                    <a:lnTo>
                      <a:pt x="228" y="863"/>
                    </a:lnTo>
                    <a:lnTo>
                      <a:pt x="249" y="864"/>
                    </a:lnTo>
                    <a:lnTo>
                      <a:pt x="283" y="861"/>
                    </a:lnTo>
                    <a:lnTo>
                      <a:pt x="314" y="853"/>
                    </a:lnTo>
                    <a:lnTo>
                      <a:pt x="339" y="841"/>
                    </a:lnTo>
                    <a:lnTo>
                      <a:pt x="360" y="825"/>
                    </a:lnTo>
                    <a:lnTo>
                      <a:pt x="376" y="805"/>
                    </a:lnTo>
                    <a:lnTo>
                      <a:pt x="386" y="782"/>
                    </a:lnTo>
                    <a:lnTo>
                      <a:pt x="390" y="756"/>
                    </a:lnTo>
                    <a:lnTo>
                      <a:pt x="387" y="732"/>
                    </a:lnTo>
                    <a:lnTo>
                      <a:pt x="379" y="711"/>
                    </a:lnTo>
                    <a:lnTo>
                      <a:pt x="365" y="690"/>
                    </a:lnTo>
                    <a:lnTo>
                      <a:pt x="347" y="672"/>
                    </a:lnTo>
                    <a:lnTo>
                      <a:pt x="321" y="653"/>
                    </a:lnTo>
                    <a:lnTo>
                      <a:pt x="288" y="636"/>
                    </a:lnTo>
                    <a:lnTo>
                      <a:pt x="249" y="619"/>
                    </a:lnTo>
                    <a:lnTo>
                      <a:pt x="216" y="606"/>
                    </a:lnTo>
                    <a:lnTo>
                      <a:pt x="183" y="591"/>
                    </a:lnTo>
                    <a:lnTo>
                      <a:pt x="151" y="575"/>
                    </a:lnTo>
                    <a:lnTo>
                      <a:pt x="122" y="558"/>
                    </a:lnTo>
                    <a:lnTo>
                      <a:pt x="95" y="540"/>
                    </a:lnTo>
                    <a:lnTo>
                      <a:pt x="70" y="518"/>
                    </a:lnTo>
                    <a:lnTo>
                      <a:pt x="49" y="494"/>
                    </a:lnTo>
                    <a:lnTo>
                      <a:pt x="32" y="467"/>
                    </a:lnTo>
                    <a:lnTo>
                      <a:pt x="20" y="438"/>
                    </a:lnTo>
                    <a:lnTo>
                      <a:pt x="11" y="405"/>
                    </a:lnTo>
                    <a:lnTo>
                      <a:pt x="9" y="369"/>
                    </a:lnTo>
                    <a:lnTo>
                      <a:pt x="11" y="333"/>
                    </a:lnTo>
                    <a:lnTo>
                      <a:pt x="20" y="298"/>
                    </a:lnTo>
                    <a:lnTo>
                      <a:pt x="33" y="267"/>
                    </a:lnTo>
                    <a:lnTo>
                      <a:pt x="52" y="237"/>
                    </a:lnTo>
                    <a:lnTo>
                      <a:pt x="74" y="210"/>
                    </a:lnTo>
                    <a:lnTo>
                      <a:pt x="101" y="187"/>
                    </a:lnTo>
                    <a:lnTo>
                      <a:pt x="133" y="168"/>
                    </a:lnTo>
                    <a:lnTo>
                      <a:pt x="167" y="152"/>
                    </a:lnTo>
                    <a:lnTo>
                      <a:pt x="206" y="139"/>
                    </a:lnTo>
                    <a:lnTo>
                      <a:pt x="207" y="139"/>
                    </a:lnTo>
                    <a:lnTo>
                      <a:pt x="210" y="138"/>
                    </a:lnTo>
                    <a:lnTo>
                      <a:pt x="212" y="137"/>
                    </a:lnTo>
                    <a:lnTo>
                      <a:pt x="213" y="135"/>
                    </a:lnTo>
                    <a:lnTo>
                      <a:pt x="216" y="132"/>
                    </a:lnTo>
                    <a:lnTo>
                      <a:pt x="216" y="130"/>
                    </a:lnTo>
                    <a:lnTo>
                      <a:pt x="216" y="44"/>
                    </a:lnTo>
                    <a:lnTo>
                      <a:pt x="219" y="27"/>
                    </a:lnTo>
                    <a:lnTo>
                      <a:pt x="229" y="12"/>
                    </a:lnTo>
                    <a:lnTo>
                      <a:pt x="244" y="4"/>
                    </a:lnTo>
                    <a:lnTo>
                      <a:pt x="2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66"/>
              <p:cNvSpPr>
                <a:spLocks noEditPoints="1"/>
              </p:cNvSpPr>
              <p:nvPr/>
            </p:nvSpPr>
            <p:spPr bwMode="auto">
              <a:xfrm>
                <a:off x="9059863" y="3160713"/>
                <a:ext cx="679450" cy="677863"/>
              </a:xfrm>
              <a:custGeom>
                <a:avLst/>
                <a:gdLst>
                  <a:gd name="T0" fmla="*/ 913 w 2136"/>
                  <a:gd name="T1" fmla="*/ 263 h 2135"/>
                  <a:gd name="T2" fmla="*/ 698 w 2136"/>
                  <a:gd name="T3" fmla="*/ 337 h 2135"/>
                  <a:gd name="T4" fmla="*/ 515 w 2136"/>
                  <a:gd name="T5" fmla="*/ 463 h 2135"/>
                  <a:gd name="T6" fmla="*/ 373 w 2136"/>
                  <a:gd name="T7" fmla="*/ 633 h 2135"/>
                  <a:gd name="T8" fmla="*/ 281 w 2136"/>
                  <a:gd name="T9" fmla="*/ 837 h 2135"/>
                  <a:gd name="T10" fmla="*/ 248 w 2136"/>
                  <a:gd name="T11" fmla="*/ 1068 h 2135"/>
                  <a:gd name="T12" fmla="*/ 281 w 2136"/>
                  <a:gd name="T13" fmla="*/ 1299 h 2135"/>
                  <a:gd name="T14" fmla="*/ 373 w 2136"/>
                  <a:gd name="T15" fmla="*/ 1503 h 2135"/>
                  <a:gd name="T16" fmla="*/ 515 w 2136"/>
                  <a:gd name="T17" fmla="*/ 1673 h 2135"/>
                  <a:gd name="T18" fmla="*/ 698 w 2136"/>
                  <a:gd name="T19" fmla="*/ 1800 h 2135"/>
                  <a:gd name="T20" fmla="*/ 913 w 2136"/>
                  <a:gd name="T21" fmla="*/ 1872 h 2135"/>
                  <a:gd name="T22" fmla="*/ 1148 w 2136"/>
                  <a:gd name="T23" fmla="*/ 1883 h 2135"/>
                  <a:gd name="T24" fmla="*/ 1370 w 2136"/>
                  <a:gd name="T25" fmla="*/ 1831 h 2135"/>
                  <a:gd name="T26" fmla="*/ 1564 w 2136"/>
                  <a:gd name="T27" fmla="*/ 1721 h 2135"/>
                  <a:gd name="T28" fmla="*/ 1721 w 2136"/>
                  <a:gd name="T29" fmla="*/ 1564 h 2135"/>
                  <a:gd name="T30" fmla="*/ 1831 w 2136"/>
                  <a:gd name="T31" fmla="*/ 1369 h 2135"/>
                  <a:gd name="T32" fmla="*/ 1885 w 2136"/>
                  <a:gd name="T33" fmla="*/ 1147 h 2135"/>
                  <a:gd name="T34" fmla="*/ 1874 w 2136"/>
                  <a:gd name="T35" fmla="*/ 912 h 2135"/>
                  <a:gd name="T36" fmla="*/ 1800 w 2136"/>
                  <a:gd name="T37" fmla="*/ 698 h 2135"/>
                  <a:gd name="T38" fmla="*/ 1674 w 2136"/>
                  <a:gd name="T39" fmla="*/ 515 h 2135"/>
                  <a:gd name="T40" fmla="*/ 1504 w 2136"/>
                  <a:gd name="T41" fmla="*/ 373 h 2135"/>
                  <a:gd name="T42" fmla="*/ 1298 w 2136"/>
                  <a:gd name="T43" fmla="*/ 280 h 2135"/>
                  <a:gd name="T44" fmla="*/ 1068 w 2136"/>
                  <a:gd name="T45" fmla="*/ 249 h 2135"/>
                  <a:gd name="T46" fmla="*/ 1241 w 2136"/>
                  <a:gd name="T47" fmla="*/ 15 h 2135"/>
                  <a:gd name="T48" fmla="*/ 1483 w 2136"/>
                  <a:gd name="T49" fmla="*/ 85 h 2135"/>
                  <a:gd name="T50" fmla="*/ 1698 w 2136"/>
                  <a:gd name="T51" fmla="*/ 207 h 2135"/>
                  <a:gd name="T52" fmla="*/ 1878 w 2136"/>
                  <a:gd name="T53" fmla="*/ 373 h 2135"/>
                  <a:gd name="T54" fmla="*/ 2017 w 2136"/>
                  <a:gd name="T55" fmla="*/ 578 h 2135"/>
                  <a:gd name="T56" fmla="*/ 2105 w 2136"/>
                  <a:gd name="T57" fmla="*/ 811 h 2135"/>
                  <a:gd name="T58" fmla="*/ 2136 w 2136"/>
                  <a:gd name="T59" fmla="*/ 1068 h 2135"/>
                  <a:gd name="T60" fmla="*/ 2105 w 2136"/>
                  <a:gd name="T61" fmla="*/ 1324 h 2135"/>
                  <a:gd name="T62" fmla="*/ 2017 w 2136"/>
                  <a:gd name="T63" fmla="*/ 1558 h 2135"/>
                  <a:gd name="T64" fmla="*/ 1878 w 2136"/>
                  <a:gd name="T65" fmla="*/ 1762 h 2135"/>
                  <a:gd name="T66" fmla="*/ 1698 w 2136"/>
                  <a:gd name="T67" fmla="*/ 1929 h 2135"/>
                  <a:gd name="T68" fmla="*/ 1483 w 2136"/>
                  <a:gd name="T69" fmla="*/ 2051 h 2135"/>
                  <a:gd name="T70" fmla="*/ 1241 w 2136"/>
                  <a:gd name="T71" fmla="*/ 2121 h 2135"/>
                  <a:gd name="T72" fmla="*/ 980 w 2136"/>
                  <a:gd name="T73" fmla="*/ 2132 h 2135"/>
                  <a:gd name="T74" fmla="*/ 730 w 2136"/>
                  <a:gd name="T75" fmla="*/ 2080 h 2135"/>
                  <a:gd name="T76" fmla="*/ 506 w 2136"/>
                  <a:gd name="T77" fmla="*/ 1975 h 2135"/>
                  <a:gd name="T78" fmla="*/ 313 w 2136"/>
                  <a:gd name="T79" fmla="*/ 1822 h 2135"/>
                  <a:gd name="T80" fmla="*/ 161 w 2136"/>
                  <a:gd name="T81" fmla="*/ 1630 h 2135"/>
                  <a:gd name="T82" fmla="*/ 54 w 2136"/>
                  <a:gd name="T83" fmla="*/ 1405 h 2135"/>
                  <a:gd name="T84" fmla="*/ 4 w 2136"/>
                  <a:gd name="T85" fmla="*/ 1155 h 2135"/>
                  <a:gd name="T86" fmla="*/ 14 w 2136"/>
                  <a:gd name="T87" fmla="*/ 895 h 2135"/>
                  <a:gd name="T88" fmla="*/ 84 w 2136"/>
                  <a:gd name="T89" fmla="*/ 652 h 2135"/>
                  <a:gd name="T90" fmla="*/ 206 w 2136"/>
                  <a:gd name="T91" fmla="*/ 437 h 2135"/>
                  <a:gd name="T92" fmla="*/ 373 w 2136"/>
                  <a:gd name="T93" fmla="*/ 257 h 2135"/>
                  <a:gd name="T94" fmla="*/ 577 w 2136"/>
                  <a:gd name="T95" fmla="*/ 120 h 2135"/>
                  <a:gd name="T96" fmla="*/ 811 w 2136"/>
                  <a:gd name="T97" fmla="*/ 32 h 2135"/>
                  <a:gd name="T98" fmla="*/ 1068 w 2136"/>
                  <a:gd name="T99" fmla="*/ 0 h 2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36" h="2135">
                    <a:moveTo>
                      <a:pt x="1068" y="249"/>
                    </a:moveTo>
                    <a:lnTo>
                      <a:pt x="988" y="252"/>
                    </a:lnTo>
                    <a:lnTo>
                      <a:pt x="913" y="263"/>
                    </a:lnTo>
                    <a:lnTo>
                      <a:pt x="838" y="280"/>
                    </a:lnTo>
                    <a:lnTo>
                      <a:pt x="766" y="305"/>
                    </a:lnTo>
                    <a:lnTo>
                      <a:pt x="698" y="337"/>
                    </a:lnTo>
                    <a:lnTo>
                      <a:pt x="632" y="373"/>
                    </a:lnTo>
                    <a:lnTo>
                      <a:pt x="572" y="415"/>
                    </a:lnTo>
                    <a:lnTo>
                      <a:pt x="515" y="463"/>
                    </a:lnTo>
                    <a:lnTo>
                      <a:pt x="462" y="515"/>
                    </a:lnTo>
                    <a:lnTo>
                      <a:pt x="415" y="572"/>
                    </a:lnTo>
                    <a:lnTo>
                      <a:pt x="373" y="633"/>
                    </a:lnTo>
                    <a:lnTo>
                      <a:pt x="336" y="698"/>
                    </a:lnTo>
                    <a:lnTo>
                      <a:pt x="305" y="766"/>
                    </a:lnTo>
                    <a:lnTo>
                      <a:pt x="281" y="837"/>
                    </a:lnTo>
                    <a:lnTo>
                      <a:pt x="262" y="912"/>
                    </a:lnTo>
                    <a:lnTo>
                      <a:pt x="251" y="989"/>
                    </a:lnTo>
                    <a:lnTo>
                      <a:pt x="248" y="1068"/>
                    </a:lnTo>
                    <a:lnTo>
                      <a:pt x="251" y="1147"/>
                    </a:lnTo>
                    <a:lnTo>
                      <a:pt x="262" y="1224"/>
                    </a:lnTo>
                    <a:lnTo>
                      <a:pt x="281" y="1299"/>
                    </a:lnTo>
                    <a:lnTo>
                      <a:pt x="305" y="1369"/>
                    </a:lnTo>
                    <a:lnTo>
                      <a:pt x="336" y="1438"/>
                    </a:lnTo>
                    <a:lnTo>
                      <a:pt x="373" y="1503"/>
                    </a:lnTo>
                    <a:lnTo>
                      <a:pt x="415" y="1564"/>
                    </a:lnTo>
                    <a:lnTo>
                      <a:pt x="462" y="1620"/>
                    </a:lnTo>
                    <a:lnTo>
                      <a:pt x="515" y="1673"/>
                    </a:lnTo>
                    <a:lnTo>
                      <a:pt x="572" y="1721"/>
                    </a:lnTo>
                    <a:lnTo>
                      <a:pt x="632" y="1763"/>
                    </a:lnTo>
                    <a:lnTo>
                      <a:pt x="698" y="1800"/>
                    </a:lnTo>
                    <a:lnTo>
                      <a:pt x="766" y="1831"/>
                    </a:lnTo>
                    <a:lnTo>
                      <a:pt x="838" y="1855"/>
                    </a:lnTo>
                    <a:lnTo>
                      <a:pt x="913" y="1872"/>
                    </a:lnTo>
                    <a:lnTo>
                      <a:pt x="988" y="1883"/>
                    </a:lnTo>
                    <a:lnTo>
                      <a:pt x="1068" y="1888"/>
                    </a:lnTo>
                    <a:lnTo>
                      <a:pt x="1148" y="1883"/>
                    </a:lnTo>
                    <a:lnTo>
                      <a:pt x="1223" y="1872"/>
                    </a:lnTo>
                    <a:lnTo>
                      <a:pt x="1298" y="1855"/>
                    </a:lnTo>
                    <a:lnTo>
                      <a:pt x="1370" y="1831"/>
                    </a:lnTo>
                    <a:lnTo>
                      <a:pt x="1438" y="1800"/>
                    </a:lnTo>
                    <a:lnTo>
                      <a:pt x="1504" y="1763"/>
                    </a:lnTo>
                    <a:lnTo>
                      <a:pt x="1564" y="1721"/>
                    </a:lnTo>
                    <a:lnTo>
                      <a:pt x="1621" y="1673"/>
                    </a:lnTo>
                    <a:lnTo>
                      <a:pt x="1674" y="1620"/>
                    </a:lnTo>
                    <a:lnTo>
                      <a:pt x="1721" y="1564"/>
                    </a:lnTo>
                    <a:lnTo>
                      <a:pt x="1763" y="1503"/>
                    </a:lnTo>
                    <a:lnTo>
                      <a:pt x="1800" y="1438"/>
                    </a:lnTo>
                    <a:lnTo>
                      <a:pt x="1831" y="1369"/>
                    </a:lnTo>
                    <a:lnTo>
                      <a:pt x="1855" y="1299"/>
                    </a:lnTo>
                    <a:lnTo>
                      <a:pt x="1874" y="1224"/>
                    </a:lnTo>
                    <a:lnTo>
                      <a:pt x="1885" y="1147"/>
                    </a:lnTo>
                    <a:lnTo>
                      <a:pt x="1888" y="1068"/>
                    </a:lnTo>
                    <a:lnTo>
                      <a:pt x="1885" y="989"/>
                    </a:lnTo>
                    <a:lnTo>
                      <a:pt x="1874" y="912"/>
                    </a:lnTo>
                    <a:lnTo>
                      <a:pt x="1855" y="837"/>
                    </a:lnTo>
                    <a:lnTo>
                      <a:pt x="1831" y="766"/>
                    </a:lnTo>
                    <a:lnTo>
                      <a:pt x="1800" y="698"/>
                    </a:lnTo>
                    <a:lnTo>
                      <a:pt x="1763" y="633"/>
                    </a:lnTo>
                    <a:lnTo>
                      <a:pt x="1721" y="572"/>
                    </a:lnTo>
                    <a:lnTo>
                      <a:pt x="1674" y="515"/>
                    </a:lnTo>
                    <a:lnTo>
                      <a:pt x="1621" y="463"/>
                    </a:lnTo>
                    <a:lnTo>
                      <a:pt x="1564" y="415"/>
                    </a:lnTo>
                    <a:lnTo>
                      <a:pt x="1504" y="373"/>
                    </a:lnTo>
                    <a:lnTo>
                      <a:pt x="1438" y="337"/>
                    </a:lnTo>
                    <a:lnTo>
                      <a:pt x="1370" y="305"/>
                    </a:lnTo>
                    <a:lnTo>
                      <a:pt x="1298" y="280"/>
                    </a:lnTo>
                    <a:lnTo>
                      <a:pt x="1223" y="263"/>
                    </a:lnTo>
                    <a:lnTo>
                      <a:pt x="1148" y="252"/>
                    </a:lnTo>
                    <a:lnTo>
                      <a:pt x="1068" y="249"/>
                    </a:lnTo>
                    <a:close/>
                    <a:moveTo>
                      <a:pt x="1068" y="0"/>
                    </a:moveTo>
                    <a:lnTo>
                      <a:pt x="1156" y="4"/>
                    </a:lnTo>
                    <a:lnTo>
                      <a:pt x="1241" y="15"/>
                    </a:lnTo>
                    <a:lnTo>
                      <a:pt x="1325" y="32"/>
                    </a:lnTo>
                    <a:lnTo>
                      <a:pt x="1406" y="55"/>
                    </a:lnTo>
                    <a:lnTo>
                      <a:pt x="1483" y="85"/>
                    </a:lnTo>
                    <a:lnTo>
                      <a:pt x="1559" y="120"/>
                    </a:lnTo>
                    <a:lnTo>
                      <a:pt x="1630" y="161"/>
                    </a:lnTo>
                    <a:lnTo>
                      <a:pt x="1698" y="207"/>
                    </a:lnTo>
                    <a:lnTo>
                      <a:pt x="1763" y="257"/>
                    </a:lnTo>
                    <a:lnTo>
                      <a:pt x="1823" y="313"/>
                    </a:lnTo>
                    <a:lnTo>
                      <a:pt x="1878" y="373"/>
                    </a:lnTo>
                    <a:lnTo>
                      <a:pt x="1930" y="437"/>
                    </a:lnTo>
                    <a:lnTo>
                      <a:pt x="1975" y="506"/>
                    </a:lnTo>
                    <a:lnTo>
                      <a:pt x="2017" y="578"/>
                    </a:lnTo>
                    <a:lnTo>
                      <a:pt x="2052" y="652"/>
                    </a:lnTo>
                    <a:lnTo>
                      <a:pt x="2082" y="731"/>
                    </a:lnTo>
                    <a:lnTo>
                      <a:pt x="2105" y="811"/>
                    </a:lnTo>
                    <a:lnTo>
                      <a:pt x="2122" y="895"/>
                    </a:lnTo>
                    <a:lnTo>
                      <a:pt x="2132" y="980"/>
                    </a:lnTo>
                    <a:lnTo>
                      <a:pt x="2136" y="1068"/>
                    </a:lnTo>
                    <a:lnTo>
                      <a:pt x="2132" y="1155"/>
                    </a:lnTo>
                    <a:lnTo>
                      <a:pt x="2122" y="1241"/>
                    </a:lnTo>
                    <a:lnTo>
                      <a:pt x="2105" y="1324"/>
                    </a:lnTo>
                    <a:lnTo>
                      <a:pt x="2082" y="1405"/>
                    </a:lnTo>
                    <a:lnTo>
                      <a:pt x="2052" y="1483"/>
                    </a:lnTo>
                    <a:lnTo>
                      <a:pt x="2017" y="1558"/>
                    </a:lnTo>
                    <a:lnTo>
                      <a:pt x="1975" y="1630"/>
                    </a:lnTo>
                    <a:lnTo>
                      <a:pt x="1930" y="1699"/>
                    </a:lnTo>
                    <a:lnTo>
                      <a:pt x="1878" y="1762"/>
                    </a:lnTo>
                    <a:lnTo>
                      <a:pt x="1823" y="1822"/>
                    </a:lnTo>
                    <a:lnTo>
                      <a:pt x="1763" y="1879"/>
                    </a:lnTo>
                    <a:lnTo>
                      <a:pt x="1698" y="1929"/>
                    </a:lnTo>
                    <a:lnTo>
                      <a:pt x="1630" y="1975"/>
                    </a:lnTo>
                    <a:lnTo>
                      <a:pt x="1559" y="2016"/>
                    </a:lnTo>
                    <a:lnTo>
                      <a:pt x="1483" y="2051"/>
                    </a:lnTo>
                    <a:lnTo>
                      <a:pt x="1406" y="2080"/>
                    </a:lnTo>
                    <a:lnTo>
                      <a:pt x="1325" y="2104"/>
                    </a:lnTo>
                    <a:lnTo>
                      <a:pt x="1241" y="2121"/>
                    </a:lnTo>
                    <a:lnTo>
                      <a:pt x="1156" y="2132"/>
                    </a:lnTo>
                    <a:lnTo>
                      <a:pt x="1068" y="2135"/>
                    </a:lnTo>
                    <a:lnTo>
                      <a:pt x="980" y="2132"/>
                    </a:lnTo>
                    <a:lnTo>
                      <a:pt x="895" y="2121"/>
                    </a:lnTo>
                    <a:lnTo>
                      <a:pt x="811" y="2104"/>
                    </a:lnTo>
                    <a:lnTo>
                      <a:pt x="730" y="2080"/>
                    </a:lnTo>
                    <a:lnTo>
                      <a:pt x="653" y="2051"/>
                    </a:lnTo>
                    <a:lnTo>
                      <a:pt x="577" y="2016"/>
                    </a:lnTo>
                    <a:lnTo>
                      <a:pt x="506" y="1975"/>
                    </a:lnTo>
                    <a:lnTo>
                      <a:pt x="438" y="1929"/>
                    </a:lnTo>
                    <a:lnTo>
                      <a:pt x="373" y="1879"/>
                    </a:lnTo>
                    <a:lnTo>
                      <a:pt x="313" y="1822"/>
                    </a:lnTo>
                    <a:lnTo>
                      <a:pt x="258" y="1762"/>
                    </a:lnTo>
                    <a:lnTo>
                      <a:pt x="206" y="1699"/>
                    </a:lnTo>
                    <a:lnTo>
                      <a:pt x="161" y="1630"/>
                    </a:lnTo>
                    <a:lnTo>
                      <a:pt x="119" y="1558"/>
                    </a:lnTo>
                    <a:lnTo>
                      <a:pt x="84" y="1483"/>
                    </a:lnTo>
                    <a:lnTo>
                      <a:pt x="54" y="1405"/>
                    </a:lnTo>
                    <a:lnTo>
                      <a:pt x="31" y="1324"/>
                    </a:lnTo>
                    <a:lnTo>
                      <a:pt x="14" y="1241"/>
                    </a:lnTo>
                    <a:lnTo>
                      <a:pt x="4" y="1155"/>
                    </a:lnTo>
                    <a:lnTo>
                      <a:pt x="0" y="1068"/>
                    </a:lnTo>
                    <a:lnTo>
                      <a:pt x="4" y="980"/>
                    </a:lnTo>
                    <a:lnTo>
                      <a:pt x="14" y="895"/>
                    </a:lnTo>
                    <a:lnTo>
                      <a:pt x="31" y="811"/>
                    </a:lnTo>
                    <a:lnTo>
                      <a:pt x="54" y="731"/>
                    </a:lnTo>
                    <a:lnTo>
                      <a:pt x="84" y="652"/>
                    </a:lnTo>
                    <a:lnTo>
                      <a:pt x="119" y="578"/>
                    </a:lnTo>
                    <a:lnTo>
                      <a:pt x="161" y="506"/>
                    </a:lnTo>
                    <a:lnTo>
                      <a:pt x="206" y="437"/>
                    </a:lnTo>
                    <a:lnTo>
                      <a:pt x="258" y="373"/>
                    </a:lnTo>
                    <a:lnTo>
                      <a:pt x="313" y="313"/>
                    </a:lnTo>
                    <a:lnTo>
                      <a:pt x="373" y="257"/>
                    </a:lnTo>
                    <a:lnTo>
                      <a:pt x="438" y="207"/>
                    </a:lnTo>
                    <a:lnTo>
                      <a:pt x="506" y="161"/>
                    </a:lnTo>
                    <a:lnTo>
                      <a:pt x="577" y="120"/>
                    </a:lnTo>
                    <a:lnTo>
                      <a:pt x="653" y="85"/>
                    </a:lnTo>
                    <a:lnTo>
                      <a:pt x="730" y="55"/>
                    </a:lnTo>
                    <a:lnTo>
                      <a:pt x="811" y="32"/>
                    </a:lnTo>
                    <a:lnTo>
                      <a:pt x="895" y="15"/>
                    </a:lnTo>
                    <a:lnTo>
                      <a:pt x="980" y="4"/>
                    </a:lnTo>
                    <a:lnTo>
                      <a:pt x="10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67"/>
              <p:cNvSpPr>
                <a:spLocks/>
              </p:cNvSpPr>
              <p:nvPr/>
            </p:nvSpPr>
            <p:spPr bwMode="auto">
              <a:xfrm>
                <a:off x="8809038" y="3871913"/>
                <a:ext cx="928688" cy="407988"/>
              </a:xfrm>
              <a:custGeom>
                <a:avLst/>
                <a:gdLst>
                  <a:gd name="T0" fmla="*/ 926 w 2926"/>
                  <a:gd name="T1" fmla="*/ 16 h 1287"/>
                  <a:gd name="T2" fmla="*/ 1150 w 2926"/>
                  <a:gd name="T3" fmla="*/ 66 h 1287"/>
                  <a:gd name="T4" fmla="*/ 1391 w 2926"/>
                  <a:gd name="T5" fmla="*/ 133 h 1287"/>
                  <a:gd name="T6" fmla="*/ 1615 w 2926"/>
                  <a:gd name="T7" fmla="*/ 204 h 1287"/>
                  <a:gd name="T8" fmla="*/ 1788 w 2926"/>
                  <a:gd name="T9" fmla="*/ 259 h 1287"/>
                  <a:gd name="T10" fmla="*/ 1883 w 2926"/>
                  <a:gd name="T11" fmla="*/ 288 h 1287"/>
                  <a:gd name="T12" fmla="*/ 1942 w 2926"/>
                  <a:gd name="T13" fmla="*/ 346 h 1287"/>
                  <a:gd name="T14" fmla="*/ 1949 w 2926"/>
                  <a:gd name="T15" fmla="*/ 432 h 1287"/>
                  <a:gd name="T16" fmla="*/ 1892 w 2926"/>
                  <a:gd name="T17" fmla="*/ 518 h 1287"/>
                  <a:gd name="T18" fmla="*/ 1756 w 2926"/>
                  <a:gd name="T19" fmla="*/ 570 h 1287"/>
                  <a:gd name="T20" fmla="*/ 1577 w 2926"/>
                  <a:gd name="T21" fmla="*/ 580 h 1287"/>
                  <a:gd name="T22" fmla="*/ 1392 w 2926"/>
                  <a:gd name="T23" fmla="*/ 562 h 1287"/>
                  <a:gd name="T24" fmla="*/ 1227 w 2926"/>
                  <a:gd name="T25" fmla="*/ 534 h 1287"/>
                  <a:gd name="T26" fmla="*/ 1108 w 2926"/>
                  <a:gd name="T27" fmla="*/ 513 h 1287"/>
                  <a:gd name="T28" fmla="*/ 1063 w 2926"/>
                  <a:gd name="T29" fmla="*/ 520 h 1287"/>
                  <a:gd name="T30" fmla="*/ 1125 w 2926"/>
                  <a:gd name="T31" fmla="*/ 595 h 1287"/>
                  <a:gd name="T32" fmla="*/ 1283 w 2926"/>
                  <a:gd name="T33" fmla="*/ 657 h 1287"/>
                  <a:gd name="T34" fmla="*/ 1494 w 2926"/>
                  <a:gd name="T35" fmla="*/ 699 h 1287"/>
                  <a:gd name="T36" fmla="*/ 1714 w 2926"/>
                  <a:gd name="T37" fmla="*/ 715 h 1287"/>
                  <a:gd name="T38" fmla="*/ 1977 w 2926"/>
                  <a:gd name="T39" fmla="*/ 684 h 1287"/>
                  <a:gd name="T40" fmla="*/ 2425 w 2926"/>
                  <a:gd name="T41" fmla="*/ 549 h 1287"/>
                  <a:gd name="T42" fmla="*/ 2745 w 2926"/>
                  <a:gd name="T43" fmla="*/ 400 h 1287"/>
                  <a:gd name="T44" fmla="*/ 2860 w 2926"/>
                  <a:gd name="T45" fmla="*/ 410 h 1287"/>
                  <a:gd name="T46" fmla="*/ 2922 w 2926"/>
                  <a:gd name="T47" fmla="*/ 501 h 1287"/>
                  <a:gd name="T48" fmla="*/ 2894 w 2926"/>
                  <a:gd name="T49" fmla="*/ 638 h 1287"/>
                  <a:gd name="T50" fmla="*/ 2788 w 2926"/>
                  <a:gd name="T51" fmla="*/ 751 h 1287"/>
                  <a:gd name="T52" fmla="*/ 2641 w 2926"/>
                  <a:gd name="T53" fmla="*/ 853 h 1287"/>
                  <a:gd name="T54" fmla="*/ 2443 w 2926"/>
                  <a:gd name="T55" fmla="*/ 977 h 1287"/>
                  <a:gd name="T56" fmla="*/ 2222 w 2926"/>
                  <a:gd name="T57" fmla="*/ 1100 h 1287"/>
                  <a:gd name="T58" fmla="*/ 2012 w 2926"/>
                  <a:gd name="T59" fmla="*/ 1205 h 1287"/>
                  <a:gd name="T60" fmla="*/ 1841 w 2926"/>
                  <a:gd name="T61" fmla="*/ 1274 h 1287"/>
                  <a:gd name="T62" fmla="*/ 1723 w 2926"/>
                  <a:gd name="T63" fmla="*/ 1287 h 1287"/>
                  <a:gd name="T64" fmla="*/ 1526 w 2926"/>
                  <a:gd name="T65" fmla="*/ 1270 h 1287"/>
                  <a:gd name="T66" fmla="*/ 1267 w 2926"/>
                  <a:gd name="T67" fmla="*/ 1236 h 1287"/>
                  <a:gd name="T68" fmla="*/ 982 w 2926"/>
                  <a:gd name="T69" fmla="*/ 1192 h 1287"/>
                  <a:gd name="T70" fmla="*/ 708 w 2926"/>
                  <a:gd name="T71" fmla="*/ 1145 h 1287"/>
                  <a:gd name="T72" fmla="*/ 481 w 2926"/>
                  <a:gd name="T73" fmla="*/ 1104 h 1287"/>
                  <a:gd name="T74" fmla="*/ 338 w 2926"/>
                  <a:gd name="T75" fmla="*/ 1077 h 1287"/>
                  <a:gd name="T76" fmla="*/ 219 w 2926"/>
                  <a:gd name="T77" fmla="*/ 1081 h 1287"/>
                  <a:gd name="T78" fmla="*/ 96 w 2926"/>
                  <a:gd name="T79" fmla="*/ 1151 h 1287"/>
                  <a:gd name="T80" fmla="*/ 31 w 2926"/>
                  <a:gd name="T81" fmla="*/ 1192 h 1287"/>
                  <a:gd name="T82" fmla="*/ 6 w 2926"/>
                  <a:gd name="T83" fmla="*/ 1170 h 1287"/>
                  <a:gd name="T84" fmla="*/ 0 w 2926"/>
                  <a:gd name="T85" fmla="*/ 1147 h 1287"/>
                  <a:gd name="T86" fmla="*/ 20 w 2926"/>
                  <a:gd name="T87" fmla="*/ 849 h 1287"/>
                  <a:gd name="T88" fmla="*/ 42 w 2926"/>
                  <a:gd name="T89" fmla="*/ 504 h 1287"/>
                  <a:gd name="T90" fmla="*/ 61 w 2926"/>
                  <a:gd name="T91" fmla="*/ 196 h 1287"/>
                  <a:gd name="T92" fmla="*/ 82 w 2926"/>
                  <a:gd name="T93" fmla="*/ 94 h 1287"/>
                  <a:gd name="T94" fmla="*/ 140 w 2926"/>
                  <a:gd name="T95" fmla="*/ 77 h 1287"/>
                  <a:gd name="T96" fmla="*/ 294 w 2926"/>
                  <a:gd name="T97" fmla="*/ 53 h 1287"/>
                  <a:gd name="T98" fmla="*/ 512 w 2926"/>
                  <a:gd name="T99" fmla="*/ 22 h 1287"/>
                  <a:gd name="T100" fmla="*/ 714 w 2926"/>
                  <a:gd name="T101" fmla="*/ 2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26" h="1287">
                    <a:moveTo>
                      <a:pt x="790" y="0"/>
                    </a:moveTo>
                    <a:lnTo>
                      <a:pt x="831" y="2"/>
                    </a:lnTo>
                    <a:lnTo>
                      <a:pt x="877" y="9"/>
                    </a:lnTo>
                    <a:lnTo>
                      <a:pt x="926" y="16"/>
                    </a:lnTo>
                    <a:lnTo>
                      <a:pt x="978" y="26"/>
                    </a:lnTo>
                    <a:lnTo>
                      <a:pt x="1033" y="38"/>
                    </a:lnTo>
                    <a:lnTo>
                      <a:pt x="1091" y="51"/>
                    </a:lnTo>
                    <a:lnTo>
                      <a:pt x="1150" y="66"/>
                    </a:lnTo>
                    <a:lnTo>
                      <a:pt x="1210" y="82"/>
                    </a:lnTo>
                    <a:lnTo>
                      <a:pt x="1271" y="99"/>
                    </a:lnTo>
                    <a:lnTo>
                      <a:pt x="1331" y="116"/>
                    </a:lnTo>
                    <a:lnTo>
                      <a:pt x="1391" y="133"/>
                    </a:lnTo>
                    <a:lnTo>
                      <a:pt x="1450" y="152"/>
                    </a:lnTo>
                    <a:lnTo>
                      <a:pt x="1507" y="170"/>
                    </a:lnTo>
                    <a:lnTo>
                      <a:pt x="1562" y="187"/>
                    </a:lnTo>
                    <a:lnTo>
                      <a:pt x="1615" y="204"/>
                    </a:lnTo>
                    <a:lnTo>
                      <a:pt x="1664" y="220"/>
                    </a:lnTo>
                    <a:lnTo>
                      <a:pt x="1709" y="235"/>
                    </a:lnTo>
                    <a:lnTo>
                      <a:pt x="1751" y="247"/>
                    </a:lnTo>
                    <a:lnTo>
                      <a:pt x="1788" y="259"/>
                    </a:lnTo>
                    <a:lnTo>
                      <a:pt x="1818" y="268"/>
                    </a:lnTo>
                    <a:lnTo>
                      <a:pt x="1844" y="275"/>
                    </a:lnTo>
                    <a:lnTo>
                      <a:pt x="1863" y="280"/>
                    </a:lnTo>
                    <a:lnTo>
                      <a:pt x="1883" y="288"/>
                    </a:lnTo>
                    <a:lnTo>
                      <a:pt x="1901" y="299"/>
                    </a:lnTo>
                    <a:lnTo>
                      <a:pt x="1917" y="312"/>
                    </a:lnTo>
                    <a:lnTo>
                      <a:pt x="1931" y="328"/>
                    </a:lnTo>
                    <a:lnTo>
                      <a:pt x="1942" y="346"/>
                    </a:lnTo>
                    <a:lnTo>
                      <a:pt x="1948" y="366"/>
                    </a:lnTo>
                    <a:lnTo>
                      <a:pt x="1953" y="388"/>
                    </a:lnTo>
                    <a:lnTo>
                      <a:pt x="1953" y="410"/>
                    </a:lnTo>
                    <a:lnTo>
                      <a:pt x="1949" y="432"/>
                    </a:lnTo>
                    <a:lnTo>
                      <a:pt x="1941" y="455"/>
                    </a:lnTo>
                    <a:lnTo>
                      <a:pt x="1930" y="477"/>
                    </a:lnTo>
                    <a:lnTo>
                      <a:pt x="1912" y="498"/>
                    </a:lnTo>
                    <a:lnTo>
                      <a:pt x="1892" y="518"/>
                    </a:lnTo>
                    <a:lnTo>
                      <a:pt x="1865" y="535"/>
                    </a:lnTo>
                    <a:lnTo>
                      <a:pt x="1833" y="549"/>
                    </a:lnTo>
                    <a:lnTo>
                      <a:pt x="1796" y="562"/>
                    </a:lnTo>
                    <a:lnTo>
                      <a:pt x="1756" y="570"/>
                    </a:lnTo>
                    <a:lnTo>
                      <a:pt x="1713" y="576"/>
                    </a:lnTo>
                    <a:lnTo>
                      <a:pt x="1669" y="580"/>
                    </a:lnTo>
                    <a:lnTo>
                      <a:pt x="1624" y="581"/>
                    </a:lnTo>
                    <a:lnTo>
                      <a:pt x="1577" y="580"/>
                    </a:lnTo>
                    <a:lnTo>
                      <a:pt x="1530" y="578"/>
                    </a:lnTo>
                    <a:lnTo>
                      <a:pt x="1483" y="574"/>
                    </a:lnTo>
                    <a:lnTo>
                      <a:pt x="1437" y="568"/>
                    </a:lnTo>
                    <a:lnTo>
                      <a:pt x="1392" y="562"/>
                    </a:lnTo>
                    <a:lnTo>
                      <a:pt x="1347" y="554"/>
                    </a:lnTo>
                    <a:lnTo>
                      <a:pt x="1305" y="547"/>
                    </a:lnTo>
                    <a:lnTo>
                      <a:pt x="1265" y="540"/>
                    </a:lnTo>
                    <a:lnTo>
                      <a:pt x="1227" y="534"/>
                    </a:lnTo>
                    <a:lnTo>
                      <a:pt x="1191" y="526"/>
                    </a:lnTo>
                    <a:lnTo>
                      <a:pt x="1160" y="521"/>
                    </a:lnTo>
                    <a:lnTo>
                      <a:pt x="1131" y="516"/>
                    </a:lnTo>
                    <a:lnTo>
                      <a:pt x="1108" y="513"/>
                    </a:lnTo>
                    <a:lnTo>
                      <a:pt x="1089" y="512"/>
                    </a:lnTo>
                    <a:lnTo>
                      <a:pt x="1075" y="512"/>
                    </a:lnTo>
                    <a:lnTo>
                      <a:pt x="1065" y="515"/>
                    </a:lnTo>
                    <a:lnTo>
                      <a:pt x="1063" y="520"/>
                    </a:lnTo>
                    <a:lnTo>
                      <a:pt x="1066" y="540"/>
                    </a:lnTo>
                    <a:lnTo>
                      <a:pt x="1079" y="558"/>
                    </a:lnTo>
                    <a:lnTo>
                      <a:pt x="1098" y="576"/>
                    </a:lnTo>
                    <a:lnTo>
                      <a:pt x="1125" y="595"/>
                    </a:lnTo>
                    <a:lnTo>
                      <a:pt x="1157" y="612"/>
                    </a:lnTo>
                    <a:lnTo>
                      <a:pt x="1195" y="628"/>
                    </a:lnTo>
                    <a:lnTo>
                      <a:pt x="1237" y="642"/>
                    </a:lnTo>
                    <a:lnTo>
                      <a:pt x="1283" y="657"/>
                    </a:lnTo>
                    <a:lnTo>
                      <a:pt x="1332" y="669"/>
                    </a:lnTo>
                    <a:lnTo>
                      <a:pt x="1385" y="680"/>
                    </a:lnTo>
                    <a:lnTo>
                      <a:pt x="1439" y="690"/>
                    </a:lnTo>
                    <a:lnTo>
                      <a:pt x="1494" y="699"/>
                    </a:lnTo>
                    <a:lnTo>
                      <a:pt x="1550" y="706"/>
                    </a:lnTo>
                    <a:lnTo>
                      <a:pt x="1605" y="711"/>
                    </a:lnTo>
                    <a:lnTo>
                      <a:pt x="1660" y="713"/>
                    </a:lnTo>
                    <a:lnTo>
                      <a:pt x="1714" y="715"/>
                    </a:lnTo>
                    <a:lnTo>
                      <a:pt x="1767" y="713"/>
                    </a:lnTo>
                    <a:lnTo>
                      <a:pt x="1816" y="711"/>
                    </a:lnTo>
                    <a:lnTo>
                      <a:pt x="1861" y="705"/>
                    </a:lnTo>
                    <a:lnTo>
                      <a:pt x="1977" y="684"/>
                    </a:lnTo>
                    <a:lnTo>
                      <a:pt x="2094" y="657"/>
                    </a:lnTo>
                    <a:lnTo>
                      <a:pt x="2207" y="625"/>
                    </a:lnTo>
                    <a:lnTo>
                      <a:pt x="2318" y="589"/>
                    </a:lnTo>
                    <a:lnTo>
                      <a:pt x="2425" y="549"/>
                    </a:lnTo>
                    <a:lnTo>
                      <a:pt x="2527" y="507"/>
                    </a:lnTo>
                    <a:lnTo>
                      <a:pt x="2622" y="461"/>
                    </a:lnTo>
                    <a:lnTo>
                      <a:pt x="2712" y="415"/>
                    </a:lnTo>
                    <a:lnTo>
                      <a:pt x="2745" y="400"/>
                    </a:lnTo>
                    <a:lnTo>
                      <a:pt x="2777" y="394"/>
                    </a:lnTo>
                    <a:lnTo>
                      <a:pt x="2806" y="393"/>
                    </a:lnTo>
                    <a:lnTo>
                      <a:pt x="2834" y="399"/>
                    </a:lnTo>
                    <a:lnTo>
                      <a:pt x="2860" y="410"/>
                    </a:lnTo>
                    <a:lnTo>
                      <a:pt x="2882" y="426"/>
                    </a:lnTo>
                    <a:lnTo>
                      <a:pt x="2900" y="447"/>
                    </a:lnTo>
                    <a:lnTo>
                      <a:pt x="2914" y="472"/>
                    </a:lnTo>
                    <a:lnTo>
                      <a:pt x="2922" y="501"/>
                    </a:lnTo>
                    <a:lnTo>
                      <a:pt x="2926" y="531"/>
                    </a:lnTo>
                    <a:lnTo>
                      <a:pt x="2922" y="565"/>
                    </a:lnTo>
                    <a:lnTo>
                      <a:pt x="2911" y="601"/>
                    </a:lnTo>
                    <a:lnTo>
                      <a:pt x="2894" y="638"/>
                    </a:lnTo>
                    <a:lnTo>
                      <a:pt x="2867" y="675"/>
                    </a:lnTo>
                    <a:lnTo>
                      <a:pt x="2833" y="713"/>
                    </a:lnTo>
                    <a:lnTo>
                      <a:pt x="2813" y="731"/>
                    </a:lnTo>
                    <a:lnTo>
                      <a:pt x="2788" y="751"/>
                    </a:lnTo>
                    <a:lnTo>
                      <a:pt x="2758" y="773"/>
                    </a:lnTo>
                    <a:lnTo>
                      <a:pt x="2723" y="798"/>
                    </a:lnTo>
                    <a:lnTo>
                      <a:pt x="2684" y="825"/>
                    </a:lnTo>
                    <a:lnTo>
                      <a:pt x="2641" y="853"/>
                    </a:lnTo>
                    <a:lnTo>
                      <a:pt x="2596" y="884"/>
                    </a:lnTo>
                    <a:lnTo>
                      <a:pt x="2547" y="913"/>
                    </a:lnTo>
                    <a:lnTo>
                      <a:pt x="2495" y="945"/>
                    </a:lnTo>
                    <a:lnTo>
                      <a:pt x="2443" y="977"/>
                    </a:lnTo>
                    <a:lnTo>
                      <a:pt x="2389" y="1008"/>
                    </a:lnTo>
                    <a:lnTo>
                      <a:pt x="2334" y="1039"/>
                    </a:lnTo>
                    <a:lnTo>
                      <a:pt x="2277" y="1070"/>
                    </a:lnTo>
                    <a:lnTo>
                      <a:pt x="2222" y="1100"/>
                    </a:lnTo>
                    <a:lnTo>
                      <a:pt x="2167" y="1129"/>
                    </a:lnTo>
                    <a:lnTo>
                      <a:pt x="2114" y="1156"/>
                    </a:lnTo>
                    <a:lnTo>
                      <a:pt x="2062" y="1182"/>
                    </a:lnTo>
                    <a:lnTo>
                      <a:pt x="2012" y="1205"/>
                    </a:lnTo>
                    <a:lnTo>
                      <a:pt x="1964" y="1227"/>
                    </a:lnTo>
                    <a:lnTo>
                      <a:pt x="1920" y="1246"/>
                    </a:lnTo>
                    <a:lnTo>
                      <a:pt x="1878" y="1262"/>
                    </a:lnTo>
                    <a:lnTo>
                      <a:pt x="1841" y="1274"/>
                    </a:lnTo>
                    <a:lnTo>
                      <a:pt x="1808" y="1282"/>
                    </a:lnTo>
                    <a:lnTo>
                      <a:pt x="1786" y="1286"/>
                    </a:lnTo>
                    <a:lnTo>
                      <a:pt x="1758" y="1287"/>
                    </a:lnTo>
                    <a:lnTo>
                      <a:pt x="1723" y="1287"/>
                    </a:lnTo>
                    <a:lnTo>
                      <a:pt x="1681" y="1285"/>
                    </a:lnTo>
                    <a:lnTo>
                      <a:pt x="1635" y="1281"/>
                    </a:lnTo>
                    <a:lnTo>
                      <a:pt x="1582" y="1276"/>
                    </a:lnTo>
                    <a:lnTo>
                      <a:pt x="1526" y="1270"/>
                    </a:lnTo>
                    <a:lnTo>
                      <a:pt x="1466" y="1263"/>
                    </a:lnTo>
                    <a:lnTo>
                      <a:pt x="1402" y="1256"/>
                    </a:lnTo>
                    <a:lnTo>
                      <a:pt x="1336" y="1246"/>
                    </a:lnTo>
                    <a:lnTo>
                      <a:pt x="1267" y="1236"/>
                    </a:lnTo>
                    <a:lnTo>
                      <a:pt x="1196" y="1226"/>
                    </a:lnTo>
                    <a:lnTo>
                      <a:pt x="1125" y="1215"/>
                    </a:lnTo>
                    <a:lnTo>
                      <a:pt x="1054" y="1204"/>
                    </a:lnTo>
                    <a:lnTo>
                      <a:pt x="982" y="1192"/>
                    </a:lnTo>
                    <a:lnTo>
                      <a:pt x="911" y="1181"/>
                    </a:lnTo>
                    <a:lnTo>
                      <a:pt x="841" y="1169"/>
                    </a:lnTo>
                    <a:lnTo>
                      <a:pt x="774" y="1156"/>
                    </a:lnTo>
                    <a:lnTo>
                      <a:pt x="708" y="1145"/>
                    </a:lnTo>
                    <a:lnTo>
                      <a:pt x="645" y="1134"/>
                    </a:lnTo>
                    <a:lnTo>
                      <a:pt x="587" y="1123"/>
                    </a:lnTo>
                    <a:lnTo>
                      <a:pt x="531" y="1114"/>
                    </a:lnTo>
                    <a:lnTo>
                      <a:pt x="481" y="1104"/>
                    </a:lnTo>
                    <a:lnTo>
                      <a:pt x="436" y="1095"/>
                    </a:lnTo>
                    <a:lnTo>
                      <a:pt x="397" y="1088"/>
                    </a:lnTo>
                    <a:lnTo>
                      <a:pt x="364" y="1082"/>
                    </a:lnTo>
                    <a:lnTo>
                      <a:pt x="338" y="1077"/>
                    </a:lnTo>
                    <a:lnTo>
                      <a:pt x="320" y="1072"/>
                    </a:lnTo>
                    <a:lnTo>
                      <a:pt x="287" y="1068"/>
                    </a:lnTo>
                    <a:lnTo>
                      <a:pt x="252" y="1072"/>
                    </a:lnTo>
                    <a:lnTo>
                      <a:pt x="219" y="1081"/>
                    </a:lnTo>
                    <a:lnTo>
                      <a:pt x="187" y="1094"/>
                    </a:lnTo>
                    <a:lnTo>
                      <a:pt x="156" y="1111"/>
                    </a:lnTo>
                    <a:lnTo>
                      <a:pt x="125" y="1131"/>
                    </a:lnTo>
                    <a:lnTo>
                      <a:pt x="96" y="1151"/>
                    </a:lnTo>
                    <a:lnTo>
                      <a:pt x="70" y="1174"/>
                    </a:lnTo>
                    <a:lnTo>
                      <a:pt x="54" y="1185"/>
                    </a:lnTo>
                    <a:lnTo>
                      <a:pt x="41" y="1191"/>
                    </a:lnTo>
                    <a:lnTo>
                      <a:pt x="31" y="1192"/>
                    </a:lnTo>
                    <a:lnTo>
                      <a:pt x="22" y="1189"/>
                    </a:lnTo>
                    <a:lnTo>
                      <a:pt x="15" y="1185"/>
                    </a:lnTo>
                    <a:lnTo>
                      <a:pt x="10" y="1178"/>
                    </a:lnTo>
                    <a:lnTo>
                      <a:pt x="6" y="1170"/>
                    </a:lnTo>
                    <a:lnTo>
                      <a:pt x="3" y="1163"/>
                    </a:lnTo>
                    <a:lnTo>
                      <a:pt x="1" y="1155"/>
                    </a:lnTo>
                    <a:lnTo>
                      <a:pt x="1" y="1149"/>
                    </a:lnTo>
                    <a:lnTo>
                      <a:pt x="0" y="1147"/>
                    </a:lnTo>
                    <a:lnTo>
                      <a:pt x="5" y="1082"/>
                    </a:lnTo>
                    <a:lnTo>
                      <a:pt x="10" y="1010"/>
                    </a:lnTo>
                    <a:lnTo>
                      <a:pt x="15" y="932"/>
                    </a:lnTo>
                    <a:lnTo>
                      <a:pt x="20" y="849"/>
                    </a:lnTo>
                    <a:lnTo>
                      <a:pt x="26" y="765"/>
                    </a:lnTo>
                    <a:lnTo>
                      <a:pt x="31" y="678"/>
                    </a:lnTo>
                    <a:lnTo>
                      <a:pt x="37" y="590"/>
                    </a:lnTo>
                    <a:lnTo>
                      <a:pt x="42" y="504"/>
                    </a:lnTo>
                    <a:lnTo>
                      <a:pt x="48" y="420"/>
                    </a:lnTo>
                    <a:lnTo>
                      <a:pt x="53" y="340"/>
                    </a:lnTo>
                    <a:lnTo>
                      <a:pt x="58" y="264"/>
                    </a:lnTo>
                    <a:lnTo>
                      <a:pt x="61" y="196"/>
                    </a:lnTo>
                    <a:lnTo>
                      <a:pt x="66" y="135"/>
                    </a:lnTo>
                    <a:lnTo>
                      <a:pt x="69" y="118"/>
                    </a:lnTo>
                    <a:lnTo>
                      <a:pt x="74" y="104"/>
                    </a:lnTo>
                    <a:lnTo>
                      <a:pt x="82" y="94"/>
                    </a:lnTo>
                    <a:lnTo>
                      <a:pt x="93" y="88"/>
                    </a:lnTo>
                    <a:lnTo>
                      <a:pt x="107" y="83"/>
                    </a:lnTo>
                    <a:lnTo>
                      <a:pt x="121" y="80"/>
                    </a:lnTo>
                    <a:lnTo>
                      <a:pt x="140" y="77"/>
                    </a:lnTo>
                    <a:lnTo>
                      <a:pt x="159" y="73"/>
                    </a:lnTo>
                    <a:lnTo>
                      <a:pt x="200" y="67"/>
                    </a:lnTo>
                    <a:lnTo>
                      <a:pt x="245" y="60"/>
                    </a:lnTo>
                    <a:lnTo>
                      <a:pt x="294" y="53"/>
                    </a:lnTo>
                    <a:lnTo>
                      <a:pt x="347" y="44"/>
                    </a:lnTo>
                    <a:lnTo>
                      <a:pt x="400" y="37"/>
                    </a:lnTo>
                    <a:lnTo>
                      <a:pt x="457" y="29"/>
                    </a:lnTo>
                    <a:lnTo>
                      <a:pt x="512" y="22"/>
                    </a:lnTo>
                    <a:lnTo>
                      <a:pt x="567" y="16"/>
                    </a:lnTo>
                    <a:lnTo>
                      <a:pt x="620" y="10"/>
                    </a:lnTo>
                    <a:lnTo>
                      <a:pt x="669" y="5"/>
                    </a:lnTo>
                    <a:lnTo>
                      <a:pt x="714" y="2"/>
                    </a:lnTo>
                    <a:lnTo>
                      <a:pt x="756" y="0"/>
                    </a:lnTo>
                    <a:lnTo>
                      <a:pt x="7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68"/>
              <p:cNvSpPr>
                <a:spLocks noEditPoints="1"/>
              </p:cNvSpPr>
              <p:nvPr/>
            </p:nvSpPr>
            <p:spPr bwMode="auto">
              <a:xfrm>
                <a:off x="8456613" y="3881438"/>
                <a:ext cx="295275" cy="379413"/>
              </a:xfrm>
              <a:custGeom>
                <a:avLst/>
                <a:gdLst>
                  <a:gd name="T0" fmla="*/ 481 w 928"/>
                  <a:gd name="T1" fmla="*/ 716 h 1196"/>
                  <a:gd name="T2" fmla="*/ 446 w 928"/>
                  <a:gd name="T3" fmla="*/ 720 h 1196"/>
                  <a:gd name="T4" fmla="*/ 414 w 928"/>
                  <a:gd name="T5" fmla="*/ 729 h 1196"/>
                  <a:gd name="T6" fmla="*/ 384 w 928"/>
                  <a:gd name="T7" fmla="*/ 745 h 1196"/>
                  <a:gd name="T8" fmla="*/ 359 w 928"/>
                  <a:gd name="T9" fmla="*/ 766 h 1196"/>
                  <a:gd name="T10" fmla="*/ 338 w 928"/>
                  <a:gd name="T11" fmla="*/ 792 h 1196"/>
                  <a:gd name="T12" fmla="*/ 322 w 928"/>
                  <a:gd name="T13" fmla="*/ 820 h 1196"/>
                  <a:gd name="T14" fmla="*/ 312 w 928"/>
                  <a:gd name="T15" fmla="*/ 853 h 1196"/>
                  <a:gd name="T16" fmla="*/ 309 w 928"/>
                  <a:gd name="T17" fmla="*/ 887 h 1196"/>
                  <a:gd name="T18" fmla="*/ 312 w 928"/>
                  <a:gd name="T19" fmla="*/ 921 h 1196"/>
                  <a:gd name="T20" fmla="*/ 322 w 928"/>
                  <a:gd name="T21" fmla="*/ 955 h 1196"/>
                  <a:gd name="T22" fmla="*/ 338 w 928"/>
                  <a:gd name="T23" fmla="*/ 984 h 1196"/>
                  <a:gd name="T24" fmla="*/ 359 w 928"/>
                  <a:gd name="T25" fmla="*/ 1010 h 1196"/>
                  <a:gd name="T26" fmla="*/ 384 w 928"/>
                  <a:gd name="T27" fmla="*/ 1030 h 1196"/>
                  <a:gd name="T28" fmla="*/ 414 w 928"/>
                  <a:gd name="T29" fmla="*/ 1046 h 1196"/>
                  <a:gd name="T30" fmla="*/ 446 w 928"/>
                  <a:gd name="T31" fmla="*/ 1056 h 1196"/>
                  <a:gd name="T32" fmla="*/ 481 w 928"/>
                  <a:gd name="T33" fmla="*/ 1060 h 1196"/>
                  <a:gd name="T34" fmla="*/ 515 w 928"/>
                  <a:gd name="T35" fmla="*/ 1056 h 1196"/>
                  <a:gd name="T36" fmla="*/ 547 w 928"/>
                  <a:gd name="T37" fmla="*/ 1046 h 1196"/>
                  <a:gd name="T38" fmla="*/ 577 w 928"/>
                  <a:gd name="T39" fmla="*/ 1030 h 1196"/>
                  <a:gd name="T40" fmla="*/ 602 w 928"/>
                  <a:gd name="T41" fmla="*/ 1010 h 1196"/>
                  <a:gd name="T42" fmla="*/ 623 w 928"/>
                  <a:gd name="T43" fmla="*/ 984 h 1196"/>
                  <a:gd name="T44" fmla="*/ 639 w 928"/>
                  <a:gd name="T45" fmla="*/ 955 h 1196"/>
                  <a:gd name="T46" fmla="*/ 649 w 928"/>
                  <a:gd name="T47" fmla="*/ 921 h 1196"/>
                  <a:gd name="T48" fmla="*/ 653 w 928"/>
                  <a:gd name="T49" fmla="*/ 887 h 1196"/>
                  <a:gd name="T50" fmla="*/ 649 w 928"/>
                  <a:gd name="T51" fmla="*/ 853 h 1196"/>
                  <a:gd name="T52" fmla="*/ 639 w 928"/>
                  <a:gd name="T53" fmla="*/ 820 h 1196"/>
                  <a:gd name="T54" fmla="*/ 623 w 928"/>
                  <a:gd name="T55" fmla="*/ 792 h 1196"/>
                  <a:gd name="T56" fmla="*/ 602 w 928"/>
                  <a:gd name="T57" fmla="*/ 766 h 1196"/>
                  <a:gd name="T58" fmla="*/ 577 w 928"/>
                  <a:gd name="T59" fmla="*/ 745 h 1196"/>
                  <a:gd name="T60" fmla="*/ 547 w 928"/>
                  <a:gd name="T61" fmla="*/ 729 h 1196"/>
                  <a:gd name="T62" fmla="*/ 515 w 928"/>
                  <a:gd name="T63" fmla="*/ 720 h 1196"/>
                  <a:gd name="T64" fmla="*/ 481 w 928"/>
                  <a:gd name="T65" fmla="*/ 716 h 1196"/>
                  <a:gd name="T66" fmla="*/ 225 w 928"/>
                  <a:gd name="T67" fmla="*/ 0 h 1196"/>
                  <a:gd name="T68" fmla="*/ 847 w 928"/>
                  <a:gd name="T69" fmla="*/ 31 h 1196"/>
                  <a:gd name="T70" fmla="*/ 870 w 928"/>
                  <a:gd name="T71" fmla="*/ 36 h 1196"/>
                  <a:gd name="T72" fmla="*/ 890 w 928"/>
                  <a:gd name="T73" fmla="*/ 45 h 1196"/>
                  <a:gd name="T74" fmla="*/ 907 w 928"/>
                  <a:gd name="T75" fmla="*/ 60 h 1196"/>
                  <a:gd name="T76" fmla="*/ 919 w 928"/>
                  <a:gd name="T77" fmla="*/ 78 h 1196"/>
                  <a:gd name="T78" fmla="*/ 927 w 928"/>
                  <a:gd name="T79" fmla="*/ 99 h 1196"/>
                  <a:gd name="T80" fmla="*/ 928 w 928"/>
                  <a:gd name="T81" fmla="*/ 122 h 1196"/>
                  <a:gd name="T82" fmla="*/ 852 w 928"/>
                  <a:gd name="T83" fmla="*/ 1111 h 1196"/>
                  <a:gd name="T84" fmla="*/ 847 w 928"/>
                  <a:gd name="T85" fmla="*/ 1134 h 1196"/>
                  <a:gd name="T86" fmla="*/ 836 w 928"/>
                  <a:gd name="T87" fmla="*/ 1155 h 1196"/>
                  <a:gd name="T88" fmla="*/ 821 w 928"/>
                  <a:gd name="T89" fmla="*/ 1172 h 1196"/>
                  <a:gd name="T90" fmla="*/ 803 w 928"/>
                  <a:gd name="T91" fmla="*/ 1185 h 1196"/>
                  <a:gd name="T92" fmla="*/ 781 w 928"/>
                  <a:gd name="T93" fmla="*/ 1193 h 1196"/>
                  <a:gd name="T94" fmla="*/ 758 w 928"/>
                  <a:gd name="T95" fmla="*/ 1196 h 1196"/>
                  <a:gd name="T96" fmla="*/ 69 w 928"/>
                  <a:gd name="T97" fmla="*/ 1196 h 1196"/>
                  <a:gd name="T98" fmla="*/ 47 w 928"/>
                  <a:gd name="T99" fmla="*/ 1192 h 1196"/>
                  <a:gd name="T100" fmla="*/ 27 w 928"/>
                  <a:gd name="T101" fmla="*/ 1182 h 1196"/>
                  <a:gd name="T102" fmla="*/ 13 w 928"/>
                  <a:gd name="T103" fmla="*/ 1169 h 1196"/>
                  <a:gd name="T104" fmla="*/ 4 w 928"/>
                  <a:gd name="T105" fmla="*/ 1150 h 1196"/>
                  <a:gd name="T106" fmla="*/ 0 w 928"/>
                  <a:gd name="T107" fmla="*/ 1130 h 1196"/>
                  <a:gd name="T108" fmla="*/ 2 w 928"/>
                  <a:gd name="T109" fmla="*/ 1107 h 1196"/>
                  <a:gd name="T110" fmla="*/ 116 w 928"/>
                  <a:gd name="T111" fmla="*/ 81 h 1196"/>
                  <a:gd name="T112" fmla="*/ 125 w 928"/>
                  <a:gd name="T113" fmla="*/ 59 h 1196"/>
                  <a:gd name="T114" fmla="*/ 138 w 928"/>
                  <a:gd name="T115" fmla="*/ 39 h 1196"/>
                  <a:gd name="T116" fmla="*/ 157 w 928"/>
                  <a:gd name="T117" fmla="*/ 22 h 1196"/>
                  <a:gd name="T118" fmla="*/ 178 w 928"/>
                  <a:gd name="T119" fmla="*/ 10 h 1196"/>
                  <a:gd name="T120" fmla="*/ 201 w 928"/>
                  <a:gd name="T121" fmla="*/ 3 h 1196"/>
                  <a:gd name="T122" fmla="*/ 225 w 928"/>
                  <a:gd name="T123" fmla="*/ 0 h 1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28" h="1196">
                    <a:moveTo>
                      <a:pt x="481" y="716"/>
                    </a:moveTo>
                    <a:lnTo>
                      <a:pt x="446" y="720"/>
                    </a:lnTo>
                    <a:lnTo>
                      <a:pt x="414" y="729"/>
                    </a:lnTo>
                    <a:lnTo>
                      <a:pt x="384" y="745"/>
                    </a:lnTo>
                    <a:lnTo>
                      <a:pt x="359" y="766"/>
                    </a:lnTo>
                    <a:lnTo>
                      <a:pt x="338" y="792"/>
                    </a:lnTo>
                    <a:lnTo>
                      <a:pt x="322" y="820"/>
                    </a:lnTo>
                    <a:lnTo>
                      <a:pt x="312" y="853"/>
                    </a:lnTo>
                    <a:lnTo>
                      <a:pt x="309" y="887"/>
                    </a:lnTo>
                    <a:lnTo>
                      <a:pt x="312" y="921"/>
                    </a:lnTo>
                    <a:lnTo>
                      <a:pt x="322" y="955"/>
                    </a:lnTo>
                    <a:lnTo>
                      <a:pt x="338" y="984"/>
                    </a:lnTo>
                    <a:lnTo>
                      <a:pt x="359" y="1010"/>
                    </a:lnTo>
                    <a:lnTo>
                      <a:pt x="384" y="1030"/>
                    </a:lnTo>
                    <a:lnTo>
                      <a:pt x="414" y="1046"/>
                    </a:lnTo>
                    <a:lnTo>
                      <a:pt x="446" y="1056"/>
                    </a:lnTo>
                    <a:lnTo>
                      <a:pt x="481" y="1060"/>
                    </a:lnTo>
                    <a:lnTo>
                      <a:pt x="515" y="1056"/>
                    </a:lnTo>
                    <a:lnTo>
                      <a:pt x="547" y="1046"/>
                    </a:lnTo>
                    <a:lnTo>
                      <a:pt x="577" y="1030"/>
                    </a:lnTo>
                    <a:lnTo>
                      <a:pt x="602" y="1010"/>
                    </a:lnTo>
                    <a:lnTo>
                      <a:pt x="623" y="984"/>
                    </a:lnTo>
                    <a:lnTo>
                      <a:pt x="639" y="955"/>
                    </a:lnTo>
                    <a:lnTo>
                      <a:pt x="649" y="921"/>
                    </a:lnTo>
                    <a:lnTo>
                      <a:pt x="653" y="887"/>
                    </a:lnTo>
                    <a:lnTo>
                      <a:pt x="649" y="853"/>
                    </a:lnTo>
                    <a:lnTo>
                      <a:pt x="639" y="820"/>
                    </a:lnTo>
                    <a:lnTo>
                      <a:pt x="623" y="792"/>
                    </a:lnTo>
                    <a:lnTo>
                      <a:pt x="602" y="766"/>
                    </a:lnTo>
                    <a:lnTo>
                      <a:pt x="577" y="745"/>
                    </a:lnTo>
                    <a:lnTo>
                      <a:pt x="547" y="729"/>
                    </a:lnTo>
                    <a:lnTo>
                      <a:pt x="515" y="720"/>
                    </a:lnTo>
                    <a:lnTo>
                      <a:pt x="481" y="716"/>
                    </a:lnTo>
                    <a:close/>
                    <a:moveTo>
                      <a:pt x="225" y="0"/>
                    </a:moveTo>
                    <a:lnTo>
                      <a:pt x="847" y="31"/>
                    </a:lnTo>
                    <a:lnTo>
                      <a:pt x="870" y="36"/>
                    </a:lnTo>
                    <a:lnTo>
                      <a:pt x="890" y="45"/>
                    </a:lnTo>
                    <a:lnTo>
                      <a:pt x="907" y="60"/>
                    </a:lnTo>
                    <a:lnTo>
                      <a:pt x="919" y="78"/>
                    </a:lnTo>
                    <a:lnTo>
                      <a:pt x="927" y="99"/>
                    </a:lnTo>
                    <a:lnTo>
                      <a:pt x="928" y="122"/>
                    </a:lnTo>
                    <a:lnTo>
                      <a:pt x="852" y="1111"/>
                    </a:lnTo>
                    <a:lnTo>
                      <a:pt x="847" y="1134"/>
                    </a:lnTo>
                    <a:lnTo>
                      <a:pt x="836" y="1155"/>
                    </a:lnTo>
                    <a:lnTo>
                      <a:pt x="821" y="1172"/>
                    </a:lnTo>
                    <a:lnTo>
                      <a:pt x="803" y="1185"/>
                    </a:lnTo>
                    <a:lnTo>
                      <a:pt x="781" y="1193"/>
                    </a:lnTo>
                    <a:lnTo>
                      <a:pt x="758" y="1196"/>
                    </a:lnTo>
                    <a:lnTo>
                      <a:pt x="69" y="1196"/>
                    </a:lnTo>
                    <a:lnTo>
                      <a:pt x="47" y="1192"/>
                    </a:lnTo>
                    <a:lnTo>
                      <a:pt x="27" y="1182"/>
                    </a:lnTo>
                    <a:lnTo>
                      <a:pt x="13" y="1169"/>
                    </a:lnTo>
                    <a:lnTo>
                      <a:pt x="4" y="1150"/>
                    </a:lnTo>
                    <a:lnTo>
                      <a:pt x="0" y="1130"/>
                    </a:lnTo>
                    <a:lnTo>
                      <a:pt x="2" y="1107"/>
                    </a:lnTo>
                    <a:lnTo>
                      <a:pt x="116" y="81"/>
                    </a:lnTo>
                    <a:lnTo>
                      <a:pt x="125" y="59"/>
                    </a:lnTo>
                    <a:lnTo>
                      <a:pt x="138" y="39"/>
                    </a:lnTo>
                    <a:lnTo>
                      <a:pt x="157" y="22"/>
                    </a:lnTo>
                    <a:lnTo>
                      <a:pt x="178" y="10"/>
                    </a:lnTo>
                    <a:lnTo>
                      <a:pt x="201" y="3"/>
                    </a:lnTo>
                    <a:lnTo>
                      <a:pt x="2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2" name="Freeform 6"/>
            <p:cNvSpPr>
              <a:spLocks noEditPoints="1"/>
            </p:cNvSpPr>
            <p:nvPr/>
          </p:nvSpPr>
          <p:spPr bwMode="auto">
            <a:xfrm>
              <a:off x="4948594" y="4360704"/>
              <a:ext cx="560387" cy="560387"/>
            </a:xfrm>
            <a:custGeom>
              <a:avLst/>
              <a:gdLst>
                <a:gd name="T0" fmla="*/ 3024 w 4049"/>
                <a:gd name="T1" fmla="*/ 2600 h 4047"/>
                <a:gd name="T2" fmla="*/ 3472 w 4049"/>
                <a:gd name="T3" fmla="*/ 3048 h 4047"/>
                <a:gd name="T4" fmla="*/ 3540 w 4049"/>
                <a:gd name="T5" fmla="*/ 3191 h 4047"/>
                <a:gd name="T6" fmla="*/ 3416 w 4049"/>
                <a:gd name="T7" fmla="*/ 3288 h 4047"/>
                <a:gd name="T8" fmla="*/ 2796 w 4049"/>
                <a:gd name="T9" fmla="*/ 3218 h 4047"/>
                <a:gd name="T10" fmla="*/ 2812 w 4049"/>
                <a:gd name="T11" fmla="*/ 2577 h 4047"/>
                <a:gd name="T12" fmla="*/ 2960 w 4049"/>
                <a:gd name="T13" fmla="*/ 2280 h 4047"/>
                <a:gd name="T14" fmla="*/ 2555 w 4049"/>
                <a:gd name="T15" fmla="*/ 2450 h 4047"/>
                <a:gd name="T16" fmla="*/ 2312 w 4049"/>
                <a:gd name="T17" fmla="*/ 2811 h 4047"/>
                <a:gd name="T18" fmla="*/ 2312 w 4049"/>
                <a:gd name="T19" fmla="*/ 3261 h 4047"/>
                <a:gd name="T20" fmla="*/ 2555 w 4049"/>
                <a:gd name="T21" fmla="*/ 3620 h 4047"/>
                <a:gd name="T22" fmla="*/ 2960 w 4049"/>
                <a:gd name="T23" fmla="*/ 3790 h 4047"/>
                <a:gd name="T24" fmla="*/ 3398 w 4049"/>
                <a:gd name="T25" fmla="*/ 3703 h 4047"/>
                <a:gd name="T26" fmla="*/ 3705 w 4049"/>
                <a:gd name="T27" fmla="*/ 3396 h 4047"/>
                <a:gd name="T28" fmla="*/ 3792 w 4049"/>
                <a:gd name="T29" fmla="*/ 2958 h 4047"/>
                <a:gd name="T30" fmla="*/ 3622 w 4049"/>
                <a:gd name="T31" fmla="*/ 2553 h 4047"/>
                <a:gd name="T32" fmla="*/ 3263 w 4049"/>
                <a:gd name="T33" fmla="*/ 2311 h 4047"/>
                <a:gd name="T34" fmla="*/ 1772 w 4049"/>
                <a:gd name="T35" fmla="*/ 2782 h 4047"/>
                <a:gd name="T36" fmla="*/ 506 w 4049"/>
                <a:gd name="T37" fmla="*/ 2782 h 4047"/>
                <a:gd name="T38" fmla="*/ 3372 w 4049"/>
                <a:gd name="T39" fmla="*/ 2081 h 4047"/>
                <a:gd name="T40" fmla="*/ 3781 w 4049"/>
                <a:gd name="T41" fmla="*/ 2349 h 4047"/>
                <a:gd name="T42" fmla="*/ 4016 w 4049"/>
                <a:gd name="T43" fmla="*/ 2780 h 4047"/>
                <a:gd name="T44" fmla="*/ 4016 w 4049"/>
                <a:gd name="T45" fmla="*/ 3291 h 4047"/>
                <a:gd name="T46" fmla="*/ 3781 w 4049"/>
                <a:gd name="T47" fmla="*/ 3721 h 4047"/>
                <a:gd name="T48" fmla="*/ 3372 w 4049"/>
                <a:gd name="T49" fmla="*/ 3991 h 4047"/>
                <a:gd name="T50" fmla="*/ 2864 w 4049"/>
                <a:gd name="T51" fmla="*/ 4033 h 4047"/>
                <a:gd name="T52" fmla="*/ 2413 w 4049"/>
                <a:gd name="T53" fmla="*/ 3832 h 4047"/>
                <a:gd name="T54" fmla="*/ 2113 w 4049"/>
                <a:gd name="T55" fmla="*/ 3448 h 4047"/>
                <a:gd name="T56" fmla="*/ 2028 w 4049"/>
                <a:gd name="T57" fmla="*/ 2948 h 4047"/>
                <a:gd name="T58" fmla="*/ 2191 w 4049"/>
                <a:gd name="T59" fmla="*/ 2478 h 4047"/>
                <a:gd name="T60" fmla="*/ 2550 w 4049"/>
                <a:gd name="T61" fmla="*/ 2148 h 4047"/>
                <a:gd name="T62" fmla="*/ 3037 w 4049"/>
                <a:gd name="T63" fmla="*/ 2024 h 4047"/>
                <a:gd name="T64" fmla="*/ 1265 w 4049"/>
                <a:gd name="T65" fmla="*/ 1518 h 4047"/>
                <a:gd name="T66" fmla="*/ 1012 w 4049"/>
                <a:gd name="T67" fmla="*/ 1518 h 4047"/>
                <a:gd name="T68" fmla="*/ 379 w 4049"/>
                <a:gd name="T69" fmla="*/ 632 h 4047"/>
                <a:gd name="T70" fmla="*/ 484 w 4049"/>
                <a:gd name="T71" fmla="*/ 837 h 4047"/>
                <a:gd name="T72" fmla="*/ 713 w 4049"/>
                <a:gd name="T73" fmla="*/ 872 h 4047"/>
                <a:gd name="T74" fmla="*/ 873 w 4049"/>
                <a:gd name="T75" fmla="*/ 712 h 4047"/>
                <a:gd name="T76" fmla="*/ 2407 w 4049"/>
                <a:gd name="T77" fmla="*/ 673 h 4047"/>
                <a:gd name="T78" fmla="*/ 2541 w 4049"/>
                <a:gd name="T79" fmla="*/ 857 h 4047"/>
                <a:gd name="T80" fmla="*/ 2774 w 4049"/>
                <a:gd name="T81" fmla="*/ 857 h 4047"/>
                <a:gd name="T82" fmla="*/ 2907 w 4049"/>
                <a:gd name="T83" fmla="*/ 673 h 4047"/>
                <a:gd name="T84" fmla="*/ 3142 w 4049"/>
                <a:gd name="T85" fmla="*/ 537 h 4047"/>
                <a:gd name="T86" fmla="*/ 3286 w 4049"/>
                <a:gd name="T87" fmla="*/ 739 h 4047"/>
                <a:gd name="T88" fmla="*/ 253 w 4049"/>
                <a:gd name="T89" fmla="*/ 3010 h 4047"/>
                <a:gd name="T90" fmla="*/ 274 w 4049"/>
                <a:gd name="T91" fmla="*/ 3288 h 4047"/>
                <a:gd name="T92" fmla="*/ 53 w 4049"/>
                <a:gd name="T93" fmla="*/ 3175 h 4047"/>
                <a:gd name="T94" fmla="*/ 3 w 4049"/>
                <a:gd name="T95" fmla="*/ 739 h 4047"/>
                <a:gd name="T96" fmla="*/ 148 w 4049"/>
                <a:gd name="T97" fmla="*/ 537 h 4047"/>
                <a:gd name="T98" fmla="*/ 2712 w 4049"/>
                <a:gd name="T99" fmla="*/ 13 h 4047"/>
                <a:gd name="T100" fmla="*/ 2784 w 4049"/>
                <a:gd name="T101" fmla="*/ 632 h 4047"/>
                <a:gd name="T102" fmla="*/ 2686 w 4049"/>
                <a:gd name="T103" fmla="*/ 755 h 4047"/>
                <a:gd name="T104" fmla="*/ 2544 w 4049"/>
                <a:gd name="T105" fmla="*/ 688 h 4047"/>
                <a:gd name="T106" fmla="*/ 2558 w 4049"/>
                <a:gd name="T107" fmla="*/ 48 h 4047"/>
                <a:gd name="T108" fmla="*/ 661 w 4049"/>
                <a:gd name="T109" fmla="*/ 3 h 4047"/>
                <a:gd name="T110" fmla="*/ 759 w 4049"/>
                <a:gd name="T111" fmla="*/ 126 h 4047"/>
                <a:gd name="T112" fmla="*/ 688 w 4049"/>
                <a:gd name="T113" fmla="*/ 745 h 4047"/>
                <a:gd name="T114" fmla="*/ 534 w 4049"/>
                <a:gd name="T115" fmla="*/ 711 h 4047"/>
                <a:gd name="T116" fmla="*/ 519 w 4049"/>
                <a:gd name="T117" fmla="*/ 71 h 4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49" h="4047">
                  <a:moveTo>
                    <a:pt x="2910" y="2530"/>
                  </a:moveTo>
                  <a:lnTo>
                    <a:pt x="2939" y="2532"/>
                  </a:lnTo>
                  <a:lnTo>
                    <a:pt x="2966" y="2542"/>
                  </a:lnTo>
                  <a:lnTo>
                    <a:pt x="2989" y="2557"/>
                  </a:lnTo>
                  <a:lnTo>
                    <a:pt x="3009" y="2577"/>
                  </a:lnTo>
                  <a:lnTo>
                    <a:pt x="3024" y="2600"/>
                  </a:lnTo>
                  <a:lnTo>
                    <a:pt x="3034" y="2627"/>
                  </a:lnTo>
                  <a:lnTo>
                    <a:pt x="3037" y="2655"/>
                  </a:lnTo>
                  <a:lnTo>
                    <a:pt x="3037" y="3036"/>
                  </a:lnTo>
                  <a:lnTo>
                    <a:pt x="3416" y="3036"/>
                  </a:lnTo>
                  <a:lnTo>
                    <a:pt x="3445" y="3038"/>
                  </a:lnTo>
                  <a:lnTo>
                    <a:pt x="3472" y="3048"/>
                  </a:lnTo>
                  <a:lnTo>
                    <a:pt x="3495" y="3063"/>
                  </a:lnTo>
                  <a:lnTo>
                    <a:pt x="3515" y="3083"/>
                  </a:lnTo>
                  <a:lnTo>
                    <a:pt x="3530" y="3106"/>
                  </a:lnTo>
                  <a:lnTo>
                    <a:pt x="3540" y="3133"/>
                  </a:lnTo>
                  <a:lnTo>
                    <a:pt x="3543" y="3163"/>
                  </a:lnTo>
                  <a:lnTo>
                    <a:pt x="3540" y="3191"/>
                  </a:lnTo>
                  <a:lnTo>
                    <a:pt x="3530" y="3218"/>
                  </a:lnTo>
                  <a:lnTo>
                    <a:pt x="3515" y="3241"/>
                  </a:lnTo>
                  <a:lnTo>
                    <a:pt x="3495" y="3261"/>
                  </a:lnTo>
                  <a:lnTo>
                    <a:pt x="3472" y="3276"/>
                  </a:lnTo>
                  <a:lnTo>
                    <a:pt x="3445" y="3286"/>
                  </a:lnTo>
                  <a:lnTo>
                    <a:pt x="3416" y="3288"/>
                  </a:lnTo>
                  <a:lnTo>
                    <a:pt x="2910" y="3288"/>
                  </a:lnTo>
                  <a:lnTo>
                    <a:pt x="2881" y="3286"/>
                  </a:lnTo>
                  <a:lnTo>
                    <a:pt x="2855" y="3276"/>
                  </a:lnTo>
                  <a:lnTo>
                    <a:pt x="2832" y="3261"/>
                  </a:lnTo>
                  <a:lnTo>
                    <a:pt x="2812" y="3241"/>
                  </a:lnTo>
                  <a:lnTo>
                    <a:pt x="2796" y="3218"/>
                  </a:lnTo>
                  <a:lnTo>
                    <a:pt x="2787" y="3191"/>
                  </a:lnTo>
                  <a:lnTo>
                    <a:pt x="2784" y="3163"/>
                  </a:lnTo>
                  <a:lnTo>
                    <a:pt x="2784" y="2655"/>
                  </a:lnTo>
                  <a:lnTo>
                    <a:pt x="2787" y="2627"/>
                  </a:lnTo>
                  <a:lnTo>
                    <a:pt x="2796" y="2600"/>
                  </a:lnTo>
                  <a:lnTo>
                    <a:pt x="2812" y="2577"/>
                  </a:lnTo>
                  <a:lnTo>
                    <a:pt x="2832" y="2557"/>
                  </a:lnTo>
                  <a:lnTo>
                    <a:pt x="2855" y="2542"/>
                  </a:lnTo>
                  <a:lnTo>
                    <a:pt x="2881" y="2532"/>
                  </a:lnTo>
                  <a:lnTo>
                    <a:pt x="2910" y="2530"/>
                  </a:lnTo>
                  <a:close/>
                  <a:moveTo>
                    <a:pt x="3037" y="2276"/>
                  </a:moveTo>
                  <a:lnTo>
                    <a:pt x="2960" y="2280"/>
                  </a:lnTo>
                  <a:lnTo>
                    <a:pt x="2883" y="2292"/>
                  </a:lnTo>
                  <a:lnTo>
                    <a:pt x="2811" y="2311"/>
                  </a:lnTo>
                  <a:lnTo>
                    <a:pt x="2742" y="2337"/>
                  </a:lnTo>
                  <a:lnTo>
                    <a:pt x="2675" y="2369"/>
                  </a:lnTo>
                  <a:lnTo>
                    <a:pt x="2612" y="2407"/>
                  </a:lnTo>
                  <a:lnTo>
                    <a:pt x="2555" y="2450"/>
                  </a:lnTo>
                  <a:lnTo>
                    <a:pt x="2500" y="2499"/>
                  </a:lnTo>
                  <a:lnTo>
                    <a:pt x="2451" y="2553"/>
                  </a:lnTo>
                  <a:lnTo>
                    <a:pt x="2407" y="2611"/>
                  </a:lnTo>
                  <a:lnTo>
                    <a:pt x="2369" y="2674"/>
                  </a:lnTo>
                  <a:lnTo>
                    <a:pt x="2337" y="2740"/>
                  </a:lnTo>
                  <a:lnTo>
                    <a:pt x="2312" y="2811"/>
                  </a:lnTo>
                  <a:lnTo>
                    <a:pt x="2292" y="2883"/>
                  </a:lnTo>
                  <a:lnTo>
                    <a:pt x="2281" y="2958"/>
                  </a:lnTo>
                  <a:lnTo>
                    <a:pt x="2278" y="3036"/>
                  </a:lnTo>
                  <a:lnTo>
                    <a:pt x="2281" y="3113"/>
                  </a:lnTo>
                  <a:lnTo>
                    <a:pt x="2292" y="3188"/>
                  </a:lnTo>
                  <a:lnTo>
                    <a:pt x="2312" y="3261"/>
                  </a:lnTo>
                  <a:lnTo>
                    <a:pt x="2337" y="3331"/>
                  </a:lnTo>
                  <a:lnTo>
                    <a:pt x="2369" y="3396"/>
                  </a:lnTo>
                  <a:lnTo>
                    <a:pt x="2407" y="3459"/>
                  </a:lnTo>
                  <a:lnTo>
                    <a:pt x="2451" y="3518"/>
                  </a:lnTo>
                  <a:lnTo>
                    <a:pt x="2500" y="3572"/>
                  </a:lnTo>
                  <a:lnTo>
                    <a:pt x="2555" y="3620"/>
                  </a:lnTo>
                  <a:lnTo>
                    <a:pt x="2612" y="3665"/>
                  </a:lnTo>
                  <a:lnTo>
                    <a:pt x="2675" y="3703"/>
                  </a:lnTo>
                  <a:lnTo>
                    <a:pt x="2742" y="3735"/>
                  </a:lnTo>
                  <a:lnTo>
                    <a:pt x="2811" y="3761"/>
                  </a:lnTo>
                  <a:lnTo>
                    <a:pt x="2883" y="3779"/>
                  </a:lnTo>
                  <a:lnTo>
                    <a:pt x="2960" y="3790"/>
                  </a:lnTo>
                  <a:lnTo>
                    <a:pt x="3037" y="3794"/>
                  </a:lnTo>
                  <a:lnTo>
                    <a:pt x="3115" y="3790"/>
                  </a:lnTo>
                  <a:lnTo>
                    <a:pt x="3190" y="3779"/>
                  </a:lnTo>
                  <a:lnTo>
                    <a:pt x="3263" y="3761"/>
                  </a:lnTo>
                  <a:lnTo>
                    <a:pt x="3331" y="3735"/>
                  </a:lnTo>
                  <a:lnTo>
                    <a:pt x="3398" y="3703"/>
                  </a:lnTo>
                  <a:lnTo>
                    <a:pt x="3461" y="3665"/>
                  </a:lnTo>
                  <a:lnTo>
                    <a:pt x="3520" y="3620"/>
                  </a:lnTo>
                  <a:lnTo>
                    <a:pt x="3573" y="3572"/>
                  </a:lnTo>
                  <a:lnTo>
                    <a:pt x="3622" y="3518"/>
                  </a:lnTo>
                  <a:lnTo>
                    <a:pt x="3666" y="3459"/>
                  </a:lnTo>
                  <a:lnTo>
                    <a:pt x="3705" y="3396"/>
                  </a:lnTo>
                  <a:lnTo>
                    <a:pt x="3737" y="3331"/>
                  </a:lnTo>
                  <a:lnTo>
                    <a:pt x="3761" y="3261"/>
                  </a:lnTo>
                  <a:lnTo>
                    <a:pt x="3781" y="3188"/>
                  </a:lnTo>
                  <a:lnTo>
                    <a:pt x="3792" y="3113"/>
                  </a:lnTo>
                  <a:lnTo>
                    <a:pt x="3796" y="3036"/>
                  </a:lnTo>
                  <a:lnTo>
                    <a:pt x="3792" y="2958"/>
                  </a:lnTo>
                  <a:lnTo>
                    <a:pt x="3781" y="2883"/>
                  </a:lnTo>
                  <a:lnTo>
                    <a:pt x="3761" y="2811"/>
                  </a:lnTo>
                  <a:lnTo>
                    <a:pt x="3737" y="2740"/>
                  </a:lnTo>
                  <a:lnTo>
                    <a:pt x="3705" y="2674"/>
                  </a:lnTo>
                  <a:lnTo>
                    <a:pt x="3666" y="2611"/>
                  </a:lnTo>
                  <a:lnTo>
                    <a:pt x="3622" y="2553"/>
                  </a:lnTo>
                  <a:lnTo>
                    <a:pt x="3573" y="2499"/>
                  </a:lnTo>
                  <a:lnTo>
                    <a:pt x="3520" y="2450"/>
                  </a:lnTo>
                  <a:lnTo>
                    <a:pt x="3461" y="2407"/>
                  </a:lnTo>
                  <a:lnTo>
                    <a:pt x="3398" y="2369"/>
                  </a:lnTo>
                  <a:lnTo>
                    <a:pt x="3331" y="2337"/>
                  </a:lnTo>
                  <a:lnTo>
                    <a:pt x="3263" y="2311"/>
                  </a:lnTo>
                  <a:lnTo>
                    <a:pt x="3190" y="2292"/>
                  </a:lnTo>
                  <a:lnTo>
                    <a:pt x="3115" y="2280"/>
                  </a:lnTo>
                  <a:lnTo>
                    <a:pt x="3037" y="2276"/>
                  </a:lnTo>
                  <a:close/>
                  <a:moveTo>
                    <a:pt x="1265" y="2276"/>
                  </a:moveTo>
                  <a:lnTo>
                    <a:pt x="1772" y="2276"/>
                  </a:lnTo>
                  <a:lnTo>
                    <a:pt x="1772" y="2782"/>
                  </a:lnTo>
                  <a:lnTo>
                    <a:pt x="1265" y="2782"/>
                  </a:lnTo>
                  <a:lnTo>
                    <a:pt x="1265" y="2276"/>
                  </a:lnTo>
                  <a:close/>
                  <a:moveTo>
                    <a:pt x="506" y="2276"/>
                  </a:moveTo>
                  <a:lnTo>
                    <a:pt x="1012" y="2276"/>
                  </a:lnTo>
                  <a:lnTo>
                    <a:pt x="1012" y="2782"/>
                  </a:lnTo>
                  <a:lnTo>
                    <a:pt x="506" y="2782"/>
                  </a:lnTo>
                  <a:lnTo>
                    <a:pt x="506" y="2276"/>
                  </a:lnTo>
                  <a:close/>
                  <a:moveTo>
                    <a:pt x="3037" y="2024"/>
                  </a:moveTo>
                  <a:lnTo>
                    <a:pt x="3125" y="2028"/>
                  </a:lnTo>
                  <a:lnTo>
                    <a:pt x="3210" y="2039"/>
                  </a:lnTo>
                  <a:lnTo>
                    <a:pt x="3292" y="2056"/>
                  </a:lnTo>
                  <a:lnTo>
                    <a:pt x="3372" y="2081"/>
                  </a:lnTo>
                  <a:lnTo>
                    <a:pt x="3450" y="2112"/>
                  </a:lnTo>
                  <a:lnTo>
                    <a:pt x="3524" y="2148"/>
                  </a:lnTo>
                  <a:lnTo>
                    <a:pt x="3594" y="2190"/>
                  </a:lnTo>
                  <a:lnTo>
                    <a:pt x="3660" y="2238"/>
                  </a:lnTo>
                  <a:lnTo>
                    <a:pt x="3723" y="2291"/>
                  </a:lnTo>
                  <a:lnTo>
                    <a:pt x="3781" y="2349"/>
                  </a:lnTo>
                  <a:lnTo>
                    <a:pt x="3834" y="2412"/>
                  </a:lnTo>
                  <a:lnTo>
                    <a:pt x="3882" y="2478"/>
                  </a:lnTo>
                  <a:lnTo>
                    <a:pt x="3925" y="2548"/>
                  </a:lnTo>
                  <a:lnTo>
                    <a:pt x="3961" y="2622"/>
                  </a:lnTo>
                  <a:lnTo>
                    <a:pt x="3991" y="2700"/>
                  </a:lnTo>
                  <a:lnTo>
                    <a:pt x="4016" y="2780"/>
                  </a:lnTo>
                  <a:lnTo>
                    <a:pt x="4035" y="2863"/>
                  </a:lnTo>
                  <a:lnTo>
                    <a:pt x="4046" y="2948"/>
                  </a:lnTo>
                  <a:lnTo>
                    <a:pt x="4049" y="3036"/>
                  </a:lnTo>
                  <a:lnTo>
                    <a:pt x="4046" y="3123"/>
                  </a:lnTo>
                  <a:lnTo>
                    <a:pt x="4035" y="3208"/>
                  </a:lnTo>
                  <a:lnTo>
                    <a:pt x="4016" y="3291"/>
                  </a:lnTo>
                  <a:lnTo>
                    <a:pt x="3991" y="3371"/>
                  </a:lnTo>
                  <a:lnTo>
                    <a:pt x="3961" y="3448"/>
                  </a:lnTo>
                  <a:lnTo>
                    <a:pt x="3925" y="3522"/>
                  </a:lnTo>
                  <a:lnTo>
                    <a:pt x="3882" y="3593"/>
                  </a:lnTo>
                  <a:lnTo>
                    <a:pt x="3834" y="3660"/>
                  </a:lnTo>
                  <a:lnTo>
                    <a:pt x="3781" y="3721"/>
                  </a:lnTo>
                  <a:lnTo>
                    <a:pt x="3723" y="3779"/>
                  </a:lnTo>
                  <a:lnTo>
                    <a:pt x="3660" y="3832"/>
                  </a:lnTo>
                  <a:lnTo>
                    <a:pt x="3594" y="3880"/>
                  </a:lnTo>
                  <a:lnTo>
                    <a:pt x="3524" y="3923"/>
                  </a:lnTo>
                  <a:lnTo>
                    <a:pt x="3450" y="3960"/>
                  </a:lnTo>
                  <a:lnTo>
                    <a:pt x="3372" y="3991"/>
                  </a:lnTo>
                  <a:lnTo>
                    <a:pt x="3292" y="4015"/>
                  </a:lnTo>
                  <a:lnTo>
                    <a:pt x="3210" y="4033"/>
                  </a:lnTo>
                  <a:lnTo>
                    <a:pt x="3125" y="4044"/>
                  </a:lnTo>
                  <a:lnTo>
                    <a:pt x="3037" y="4047"/>
                  </a:lnTo>
                  <a:lnTo>
                    <a:pt x="2950" y="4044"/>
                  </a:lnTo>
                  <a:lnTo>
                    <a:pt x="2864" y="4033"/>
                  </a:lnTo>
                  <a:lnTo>
                    <a:pt x="2781" y="4015"/>
                  </a:lnTo>
                  <a:lnTo>
                    <a:pt x="2701" y="3991"/>
                  </a:lnTo>
                  <a:lnTo>
                    <a:pt x="2624" y="3960"/>
                  </a:lnTo>
                  <a:lnTo>
                    <a:pt x="2550" y="3923"/>
                  </a:lnTo>
                  <a:lnTo>
                    <a:pt x="2479" y="3880"/>
                  </a:lnTo>
                  <a:lnTo>
                    <a:pt x="2413" y="3832"/>
                  </a:lnTo>
                  <a:lnTo>
                    <a:pt x="2350" y="3779"/>
                  </a:lnTo>
                  <a:lnTo>
                    <a:pt x="2292" y="3721"/>
                  </a:lnTo>
                  <a:lnTo>
                    <a:pt x="2239" y="3660"/>
                  </a:lnTo>
                  <a:lnTo>
                    <a:pt x="2191" y="3593"/>
                  </a:lnTo>
                  <a:lnTo>
                    <a:pt x="2150" y="3522"/>
                  </a:lnTo>
                  <a:lnTo>
                    <a:pt x="2113" y="3448"/>
                  </a:lnTo>
                  <a:lnTo>
                    <a:pt x="2082" y="3371"/>
                  </a:lnTo>
                  <a:lnTo>
                    <a:pt x="2057" y="3291"/>
                  </a:lnTo>
                  <a:lnTo>
                    <a:pt x="2039" y="3208"/>
                  </a:lnTo>
                  <a:lnTo>
                    <a:pt x="2028" y="3123"/>
                  </a:lnTo>
                  <a:lnTo>
                    <a:pt x="2024" y="3036"/>
                  </a:lnTo>
                  <a:lnTo>
                    <a:pt x="2028" y="2948"/>
                  </a:lnTo>
                  <a:lnTo>
                    <a:pt x="2039" y="2863"/>
                  </a:lnTo>
                  <a:lnTo>
                    <a:pt x="2057" y="2780"/>
                  </a:lnTo>
                  <a:lnTo>
                    <a:pt x="2082" y="2700"/>
                  </a:lnTo>
                  <a:lnTo>
                    <a:pt x="2113" y="2622"/>
                  </a:lnTo>
                  <a:lnTo>
                    <a:pt x="2150" y="2548"/>
                  </a:lnTo>
                  <a:lnTo>
                    <a:pt x="2191" y="2478"/>
                  </a:lnTo>
                  <a:lnTo>
                    <a:pt x="2239" y="2412"/>
                  </a:lnTo>
                  <a:lnTo>
                    <a:pt x="2292" y="2349"/>
                  </a:lnTo>
                  <a:lnTo>
                    <a:pt x="2350" y="2291"/>
                  </a:lnTo>
                  <a:lnTo>
                    <a:pt x="2413" y="2238"/>
                  </a:lnTo>
                  <a:lnTo>
                    <a:pt x="2479" y="2190"/>
                  </a:lnTo>
                  <a:lnTo>
                    <a:pt x="2550" y="2148"/>
                  </a:lnTo>
                  <a:lnTo>
                    <a:pt x="2624" y="2112"/>
                  </a:lnTo>
                  <a:lnTo>
                    <a:pt x="2701" y="2081"/>
                  </a:lnTo>
                  <a:lnTo>
                    <a:pt x="2781" y="2056"/>
                  </a:lnTo>
                  <a:lnTo>
                    <a:pt x="2864" y="2039"/>
                  </a:lnTo>
                  <a:lnTo>
                    <a:pt x="2950" y="2028"/>
                  </a:lnTo>
                  <a:lnTo>
                    <a:pt x="3037" y="2024"/>
                  </a:lnTo>
                  <a:close/>
                  <a:moveTo>
                    <a:pt x="2024" y="1518"/>
                  </a:moveTo>
                  <a:lnTo>
                    <a:pt x="2530" y="1518"/>
                  </a:lnTo>
                  <a:lnTo>
                    <a:pt x="2530" y="2024"/>
                  </a:lnTo>
                  <a:lnTo>
                    <a:pt x="2024" y="2024"/>
                  </a:lnTo>
                  <a:lnTo>
                    <a:pt x="2024" y="1518"/>
                  </a:lnTo>
                  <a:close/>
                  <a:moveTo>
                    <a:pt x="1265" y="1518"/>
                  </a:moveTo>
                  <a:lnTo>
                    <a:pt x="1772" y="1518"/>
                  </a:lnTo>
                  <a:lnTo>
                    <a:pt x="1772" y="2024"/>
                  </a:lnTo>
                  <a:lnTo>
                    <a:pt x="1265" y="2024"/>
                  </a:lnTo>
                  <a:lnTo>
                    <a:pt x="1265" y="1518"/>
                  </a:lnTo>
                  <a:close/>
                  <a:moveTo>
                    <a:pt x="506" y="1518"/>
                  </a:moveTo>
                  <a:lnTo>
                    <a:pt x="1012" y="1518"/>
                  </a:lnTo>
                  <a:lnTo>
                    <a:pt x="1012" y="2024"/>
                  </a:lnTo>
                  <a:lnTo>
                    <a:pt x="506" y="2024"/>
                  </a:lnTo>
                  <a:lnTo>
                    <a:pt x="506" y="1518"/>
                  </a:lnTo>
                  <a:close/>
                  <a:moveTo>
                    <a:pt x="274" y="505"/>
                  </a:moveTo>
                  <a:lnTo>
                    <a:pt x="379" y="505"/>
                  </a:lnTo>
                  <a:lnTo>
                    <a:pt x="379" y="632"/>
                  </a:lnTo>
                  <a:lnTo>
                    <a:pt x="383" y="673"/>
                  </a:lnTo>
                  <a:lnTo>
                    <a:pt x="393" y="712"/>
                  </a:lnTo>
                  <a:lnTo>
                    <a:pt x="407" y="748"/>
                  </a:lnTo>
                  <a:lnTo>
                    <a:pt x="428" y="781"/>
                  </a:lnTo>
                  <a:lnTo>
                    <a:pt x="454" y="811"/>
                  </a:lnTo>
                  <a:lnTo>
                    <a:pt x="484" y="837"/>
                  </a:lnTo>
                  <a:lnTo>
                    <a:pt x="516" y="857"/>
                  </a:lnTo>
                  <a:lnTo>
                    <a:pt x="553" y="872"/>
                  </a:lnTo>
                  <a:lnTo>
                    <a:pt x="592" y="882"/>
                  </a:lnTo>
                  <a:lnTo>
                    <a:pt x="633" y="886"/>
                  </a:lnTo>
                  <a:lnTo>
                    <a:pt x="673" y="882"/>
                  </a:lnTo>
                  <a:lnTo>
                    <a:pt x="713" y="872"/>
                  </a:lnTo>
                  <a:lnTo>
                    <a:pt x="748" y="857"/>
                  </a:lnTo>
                  <a:lnTo>
                    <a:pt x="782" y="837"/>
                  </a:lnTo>
                  <a:lnTo>
                    <a:pt x="811" y="811"/>
                  </a:lnTo>
                  <a:lnTo>
                    <a:pt x="837" y="781"/>
                  </a:lnTo>
                  <a:lnTo>
                    <a:pt x="857" y="748"/>
                  </a:lnTo>
                  <a:lnTo>
                    <a:pt x="873" y="712"/>
                  </a:lnTo>
                  <a:lnTo>
                    <a:pt x="883" y="673"/>
                  </a:lnTo>
                  <a:lnTo>
                    <a:pt x="885" y="632"/>
                  </a:lnTo>
                  <a:lnTo>
                    <a:pt x="885" y="505"/>
                  </a:lnTo>
                  <a:lnTo>
                    <a:pt x="2404" y="505"/>
                  </a:lnTo>
                  <a:lnTo>
                    <a:pt x="2404" y="632"/>
                  </a:lnTo>
                  <a:lnTo>
                    <a:pt x="2407" y="673"/>
                  </a:lnTo>
                  <a:lnTo>
                    <a:pt x="2417" y="712"/>
                  </a:lnTo>
                  <a:lnTo>
                    <a:pt x="2433" y="748"/>
                  </a:lnTo>
                  <a:lnTo>
                    <a:pt x="2452" y="781"/>
                  </a:lnTo>
                  <a:lnTo>
                    <a:pt x="2478" y="811"/>
                  </a:lnTo>
                  <a:lnTo>
                    <a:pt x="2508" y="837"/>
                  </a:lnTo>
                  <a:lnTo>
                    <a:pt x="2541" y="857"/>
                  </a:lnTo>
                  <a:lnTo>
                    <a:pt x="2577" y="872"/>
                  </a:lnTo>
                  <a:lnTo>
                    <a:pt x="2616" y="882"/>
                  </a:lnTo>
                  <a:lnTo>
                    <a:pt x="2657" y="886"/>
                  </a:lnTo>
                  <a:lnTo>
                    <a:pt x="2699" y="882"/>
                  </a:lnTo>
                  <a:lnTo>
                    <a:pt x="2737" y="872"/>
                  </a:lnTo>
                  <a:lnTo>
                    <a:pt x="2774" y="857"/>
                  </a:lnTo>
                  <a:lnTo>
                    <a:pt x="2807" y="837"/>
                  </a:lnTo>
                  <a:lnTo>
                    <a:pt x="2837" y="811"/>
                  </a:lnTo>
                  <a:lnTo>
                    <a:pt x="2861" y="781"/>
                  </a:lnTo>
                  <a:lnTo>
                    <a:pt x="2882" y="748"/>
                  </a:lnTo>
                  <a:lnTo>
                    <a:pt x="2897" y="712"/>
                  </a:lnTo>
                  <a:lnTo>
                    <a:pt x="2907" y="673"/>
                  </a:lnTo>
                  <a:lnTo>
                    <a:pt x="2910" y="632"/>
                  </a:lnTo>
                  <a:lnTo>
                    <a:pt x="2910" y="505"/>
                  </a:lnTo>
                  <a:lnTo>
                    <a:pt x="3016" y="505"/>
                  </a:lnTo>
                  <a:lnTo>
                    <a:pt x="3061" y="509"/>
                  </a:lnTo>
                  <a:lnTo>
                    <a:pt x="3102" y="520"/>
                  </a:lnTo>
                  <a:lnTo>
                    <a:pt x="3142" y="537"/>
                  </a:lnTo>
                  <a:lnTo>
                    <a:pt x="3178" y="560"/>
                  </a:lnTo>
                  <a:lnTo>
                    <a:pt x="3210" y="587"/>
                  </a:lnTo>
                  <a:lnTo>
                    <a:pt x="3237" y="620"/>
                  </a:lnTo>
                  <a:lnTo>
                    <a:pt x="3259" y="656"/>
                  </a:lnTo>
                  <a:lnTo>
                    <a:pt x="3276" y="696"/>
                  </a:lnTo>
                  <a:lnTo>
                    <a:pt x="3286" y="739"/>
                  </a:lnTo>
                  <a:lnTo>
                    <a:pt x="3290" y="784"/>
                  </a:lnTo>
                  <a:lnTo>
                    <a:pt x="3290" y="1771"/>
                  </a:lnTo>
                  <a:lnTo>
                    <a:pt x="3037" y="1771"/>
                  </a:lnTo>
                  <a:lnTo>
                    <a:pt x="3037" y="1265"/>
                  </a:lnTo>
                  <a:lnTo>
                    <a:pt x="253" y="1265"/>
                  </a:lnTo>
                  <a:lnTo>
                    <a:pt x="253" y="3010"/>
                  </a:lnTo>
                  <a:lnTo>
                    <a:pt x="256" y="3022"/>
                  </a:lnTo>
                  <a:lnTo>
                    <a:pt x="263" y="3032"/>
                  </a:lnTo>
                  <a:lnTo>
                    <a:pt x="274" y="3036"/>
                  </a:lnTo>
                  <a:lnTo>
                    <a:pt x="1772" y="3036"/>
                  </a:lnTo>
                  <a:lnTo>
                    <a:pt x="1772" y="3288"/>
                  </a:lnTo>
                  <a:lnTo>
                    <a:pt x="274" y="3288"/>
                  </a:lnTo>
                  <a:lnTo>
                    <a:pt x="230" y="3284"/>
                  </a:lnTo>
                  <a:lnTo>
                    <a:pt x="187" y="3275"/>
                  </a:lnTo>
                  <a:lnTo>
                    <a:pt x="148" y="3257"/>
                  </a:lnTo>
                  <a:lnTo>
                    <a:pt x="112" y="3235"/>
                  </a:lnTo>
                  <a:lnTo>
                    <a:pt x="80" y="3207"/>
                  </a:lnTo>
                  <a:lnTo>
                    <a:pt x="53" y="3175"/>
                  </a:lnTo>
                  <a:lnTo>
                    <a:pt x="31" y="3138"/>
                  </a:lnTo>
                  <a:lnTo>
                    <a:pt x="13" y="3099"/>
                  </a:lnTo>
                  <a:lnTo>
                    <a:pt x="3" y="3055"/>
                  </a:lnTo>
                  <a:lnTo>
                    <a:pt x="0" y="3010"/>
                  </a:lnTo>
                  <a:lnTo>
                    <a:pt x="0" y="784"/>
                  </a:lnTo>
                  <a:lnTo>
                    <a:pt x="3" y="739"/>
                  </a:lnTo>
                  <a:lnTo>
                    <a:pt x="13" y="696"/>
                  </a:lnTo>
                  <a:lnTo>
                    <a:pt x="31" y="656"/>
                  </a:lnTo>
                  <a:lnTo>
                    <a:pt x="53" y="620"/>
                  </a:lnTo>
                  <a:lnTo>
                    <a:pt x="80" y="587"/>
                  </a:lnTo>
                  <a:lnTo>
                    <a:pt x="112" y="560"/>
                  </a:lnTo>
                  <a:lnTo>
                    <a:pt x="148" y="537"/>
                  </a:lnTo>
                  <a:lnTo>
                    <a:pt x="187" y="520"/>
                  </a:lnTo>
                  <a:lnTo>
                    <a:pt x="230" y="509"/>
                  </a:lnTo>
                  <a:lnTo>
                    <a:pt x="274" y="505"/>
                  </a:lnTo>
                  <a:close/>
                  <a:moveTo>
                    <a:pt x="2657" y="0"/>
                  </a:moveTo>
                  <a:lnTo>
                    <a:pt x="2686" y="3"/>
                  </a:lnTo>
                  <a:lnTo>
                    <a:pt x="2712" y="13"/>
                  </a:lnTo>
                  <a:lnTo>
                    <a:pt x="2737" y="28"/>
                  </a:lnTo>
                  <a:lnTo>
                    <a:pt x="2755" y="48"/>
                  </a:lnTo>
                  <a:lnTo>
                    <a:pt x="2771" y="71"/>
                  </a:lnTo>
                  <a:lnTo>
                    <a:pt x="2780" y="97"/>
                  </a:lnTo>
                  <a:lnTo>
                    <a:pt x="2784" y="126"/>
                  </a:lnTo>
                  <a:lnTo>
                    <a:pt x="2784" y="632"/>
                  </a:lnTo>
                  <a:lnTo>
                    <a:pt x="2780" y="662"/>
                  </a:lnTo>
                  <a:lnTo>
                    <a:pt x="2771" y="688"/>
                  </a:lnTo>
                  <a:lnTo>
                    <a:pt x="2755" y="711"/>
                  </a:lnTo>
                  <a:lnTo>
                    <a:pt x="2737" y="731"/>
                  </a:lnTo>
                  <a:lnTo>
                    <a:pt x="2712" y="745"/>
                  </a:lnTo>
                  <a:lnTo>
                    <a:pt x="2686" y="755"/>
                  </a:lnTo>
                  <a:lnTo>
                    <a:pt x="2657" y="759"/>
                  </a:lnTo>
                  <a:lnTo>
                    <a:pt x="2628" y="755"/>
                  </a:lnTo>
                  <a:lnTo>
                    <a:pt x="2601" y="745"/>
                  </a:lnTo>
                  <a:lnTo>
                    <a:pt x="2578" y="731"/>
                  </a:lnTo>
                  <a:lnTo>
                    <a:pt x="2558" y="711"/>
                  </a:lnTo>
                  <a:lnTo>
                    <a:pt x="2544" y="688"/>
                  </a:lnTo>
                  <a:lnTo>
                    <a:pt x="2534" y="662"/>
                  </a:lnTo>
                  <a:lnTo>
                    <a:pt x="2530" y="632"/>
                  </a:lnTo>
                  <a:lnTo>
                    <a:pt x="2530" y="126"/>
                  </a:lnTo>
                  <a:lnTo>
                    <a:pt x="2534" y="97"/>
                  </a:lnTo>
                  <a:lnTo>
                    <a:pt x="2544" y="71"/>
                  </a:lnTo>
                  <a:lnTo>
                    <a:pt x="2558" y="48"/>
                  </a:lnTo>
                  <a:lnTo>
                    <a:pt x="2578" y="28"/>
                  </a:lnTo>
                  <a:lnTo>
                    <a:pt x="2601" y="13"/>
                  </a:lnTo>
                  <a:lnTo>
                    <a:pt x="2628" y="3"/>
                  </a:lnTo>
                  <a:lnTo>
                    <a:pt x="2657" y="0"/>
                  </a:lnTo>
                  <a:close/>
                  <a:moveTo>
                    <a:pt x="633" y="0"/>
                  </a:moveTo>
                  <a:lnTo>
                    <a:pt x="661" y="3"/>
                  </a:lnTo>
                  <a:lnTo>
                    <a:pt x="688" y="13"/>
                  </a:lnTo>
                  <a:lnTo>
                    <a:pt x="711" y="28"/>
                  </a:lnTo>
                  <a:lnTo>
                    <a:pt x="731" y="48"/>
                  </a:lnTo>
                  <a:lnTo>
                    <a:pt x="746" y="71"/>
                  </a:lnTo>
                  <a:lnTo>
                    <a:pt x="756" y="97"/>
                  </a:lnTo>
                  <a:lnTo>
                    <a:pt x="759" y="126"/>
                  </a:lnTo>
                  <a:lnTo>
                    <a:pt x="759" y="632"/>
                  </a:lnTo>
                  <a:lnTo>
                    <a:pt x="756" y="662"/>
                  </a:lnTo>
                  <a:lnTo>
                    <a:pt x="746" y="688"/>
                  </a:lnTo>
                  <a:lnTo>
                    <a:pt x="731" y="711"/>
                  </a:lnTo>
                  <a:lnTo>
                    <a:pt x="711" y="731"/>
                  </a:lnTo>
                  <a:lnTo>
                    <a:pt x="688" y="745"/>
                  </a:lnTo>
                  <a:lnTo>
                    <a:pt x="661" y="755"/>
                  </a:lnTo>
                  <a:lnTo>
                    <a:pt x="633" y="759"/>
                  </a:lnTo>
                  <a:lnTo>
                    <a:pt x="603" y="755"/>
                  </a:lnTo>
                  <a:lnTo>
                    <a:pt x="577" y="745"/>
                  </a:lnTo>
                  <a:lnTo>
                    <a:pt x="554" y="731"/>
                  </a:lnTo>
                  <a:lnTo>
                    <a:pt x="534" y="711"/>
                  </a:lnTo>
                  <a:lnTo>
                    <a:pt x="519" y="688"/>
                  </a:lnTo>
                  <a:lnTo>
                    <a:pt x="510" y="662"/>
                  </a:lnTo>
                  <a:lnTo>
                    <a:pt x="506" y="632"/>
                  </a:lnTo>
                  <a:lnTo>
                    <a:pt x="506" y="126"/>
                  </a:lnTo>
                  <a:lnTo>
                    <a:pt x="510" y="97"/>
                  </a:lnTo>
                  <a:lnTo>
                    <a:pt x="519" y="71"/>
                  </a:lnTo>
                  <a:lnTo>
                    <a:pt x="534" y="48"/>
                  </a:lnTo>
                  <a:lnTo>
                    <a:pt x="554" y="28"/>
                  </a:lnTo>
                  <a:lnTo>
                    <a:pt x="577" y="13"/>
                  </a:lnTo>
                  <a:lnTo>
                    <a:pt x="603" y="3"/>
                  </a:lnTo>
                  <a:lnTo>
                    <a:pt x="63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11"/>
            <p:cNvSpPr>
              <a:spLocks noEditPoints="1"/>
            </p:cNvSpPr>
            <p:nvPr/>
          </p:nvSpPr>
          <p:spPr bwMode="auto">
            <a:xfrm>
              <a:off x="6116506" y="4360704"/>
              <a:ext cx="433388" cy="533400"/>
            </a:xfrm>
            <a:custGeom>
              <a:avLst/>
              <a:gdLst>
                <a:gd name="T0" fmla="*/ 1865 w 2736"/>
                <a:gd name="T1" fmla="*/ 2697 h 3360"/>
                <a:gd name="T2" fmla="*/ 1731 w 2736"/>
                <a:gd name="T3" fmla="*/ 2763 h 3360"/>
                <a:gd name="T4" fmla="*/ 2044 w 2736"/>
                <a:gd name="T5" fmla="*/ 3070 h 3360"/>
                <a:gd name="T6" fmla="*/ 2540 w 2736"/>
                <a:gd name="T7" fmla="*/ 2570 h 3360"/>
                <a:gd name="T8" fmla="*/ 2453 w 2736"/>
                <a:gd name="T9" fmla="*/ 2448 h 3360"/>
                <a:gd name="T10" fmla="*/ 1392 w 2736"/>
                <a:gd name="T11" fmla="*/ 2448 h 3360"/>
                <a:gd name="T12" fmla="*/ 884 w 2736"/>
                <a:gd name="T13" fmla="*/ 2486 h 3360"/>
                <a:gd name="T14" fmla="*/ 897 w 2736"/>
                <a:gd name="T15" fmla="*/ 2354 h 3360"/>
                <a:gd name="T16" fmla="*/ 780 w 2736"/>
                <a:gd name="T17" fmla="*/ 2305 h 3360"/>
                <a:gd name="T18" fmla="*/ 425 w 2736"/>
                <a:gd name="T19" fmla="*/ 2432 h 3360"/>
                <a:gd name="T20" fmla="*/ 454 w 2736"/>
                <a:gd name="T21" fmla="*/ 2354 h 3360"/>
                <a:gd name="T22" fmla="*/ 2113 w 2736"/>
                <a:gd name="T23" fmla="*/ 2112 h 3360"/>
                <a:gd name="T24" fmla="*/ 2554 w 2736"/>
                <a:gd name="T25" fmla="*/ 2295 h 3360"/>
                <a:gd name="T26" fmla="*/ 2736 w 2736"/>
                <a:gd name="T27" fmla="*/ 2736 h 3360"/>
                <a:gd name="T28" fmla="*/ 2554 w 2736"/>
                <a:gd name="T29" fmla="*/ 3177 h 3360"/>
                <a:gd name="T30" fmla="*/ 2113 w 2736"/>
                <a:gd name="T31" fmla="*/ 3360 h 3360"/>
                <a:gd name="T32" fmla="*/ 1671 w 2736"/>
                <a:gd name="T33" fmla="*/ 3177 h 3360"/>
                <a:gd name="T34" fmla="*/ 1489 w 2736"/>
                <a:gd name="T35" fmla="*/ 2736 h 3360"/>
                <a:gd name="T36" fmla="*/ 1671 w 2736"/>
                <a:gd name="T37" fmla="*/ 2295 h 3360"/>
                <a:gd name="T38" fmla="*/ 2113 w 2736"/>
                <a:gd name="T39" fmla="*/ 2112 h 3360"/>
                <a:gd name="T40" fmla="*/ 1489 w 2736"/>
                <a:gd name="T41" fmla="*/ 2016 h 3360"/>
                <a:gd name="T42" fmla="*/ 884 w 2736"/>
                <a:gd name="T43" fmla="*/ 2055 h 3360"/>
                <a:gd name="T44" fmla="*/ 897 w 2736"/>
                <a:gd name="T45" fmla="*/ 1922 h 3360"/>
                <a:gd name="T46" fmla="*/ 780 w 2736"/>
                <a:gd name="T47" fmla="*/ 1894 h 3360"/>
                <a:gd name="T48" fmla="*/ 425 w 2736"/>
                <a:gd name="T49" fmla="*/ 2021 h 3360"/>
                <a:gd name="T50" fmla="*/ 454 w 2736"/>
                <a:gd name="T51" fmla="*/ 1943 h 3360"/>
                <a:gd name="T52" fmla="*/ 912 w 2736"/>
                <a:gd name="T53" fmla="*/ 1536 h 3360"/>
                <a:gd name="T54" fmla="*/ 1726 w 2736"/>
                <a:gd name="T55" fmla="*/ 1647 h 3360"/>
                <a:gd name="T56" fmla="*/ 874 w 2736"/>
                <a:gd name="T57" fmla="*/ 1661 h 3360"/>
                <a:gd name="T58" fmla="*/ 912 w 2736"/>
                <a:gd name="T59" fmla="*/ 1536 h 3360"/>
                <a:gd name="T60" fmla="*/ 773 w 2736"/>
                <a:gd name="T61" fmla="*/ 1498 h 3360"/>
                <a:gd name="T62" fmla="*/ 415 w 2736"/>
                <a:gd name="T63" fmla="*/ 1603 h 3360"/>
                <a:gd name="T64" fmla="*/ 467 w 2736"/>
                <a:gd name="T65" fmla="*/ 1537 h 3360"/>
                <a:gd name="T66" fmla="*/ 1680 w 2736"/>
                <a:gd name="T67" fmla="*/ 1104 h 3360"/>
                <a:gd name="T68" fmla="*/ 1719 w 2736"/>
                <a:gd name="T69" fmla="*/ 1228 h 3360"/>
                <a:gd name="T70" fmla="*/ 866 w 2736"/>
                <a:gd name="T71" fmla="*/ 1215 h 3360"/>
                <a:gd name="T72" fmla="*/ 743 w 2736"/>
                <a:gd name="T73" fmla="*/ 997 h 3360"/>
                <a:gd name="T74" fmla="*/ 596 w 2736"/>
                <a:gd name="T75" fmla="*/ 1270 h 3360"/>
                <a:gd name="T76" fmla="*/ 409 w 2736"/>
                <a:gd name="T77" fmla="*/ 1163 h 3360"/>
                <a:gd name="T78" fmla="*/ 480 w 2736"/>
                <a:gd name="T79" fmla="*/ 1117 h 3360"/>
                <a:gd name="T80" fmla="*/ 529 w 2736"/>
                <a:gd name="T81" fmla="*/ 360 h 3360"/>
                <a:gd name="T82" fmla="*/ 658 w 2736"/>
                <a:gd name="T83" fmla="*/ 598 h 3360"/>
                <a:gd name="T84" fmla="*/ 1534 w 2736"/>
                <a:gd name="T85" fmla="*/ 577 h 3360"/>
                <a:gd name="T86" fmla="*/ 1627 w 2736"/>
                <a:gd name="T87" fmla="*/ 336 h 3360"/>
                <a:gd name="T88" fmla="*/ 2127 w 2736"/>
                <a:gd name="T89" fmla="*/ 424 h 3360"/>
                <a:gd name="T90" fmla="*/ 2047 w 2736"/>
                <a:gd name="T91" fmla="*/ 1971 h 3360"/>
                <a:gd name="T92" fmla="*/ 1364 w 2736"/>
                <a:gd name="T93" fmla="*/ 2908 h 3360"/>
                <a:gd name="T94" fmla="*/ 46 w 2736"/>
                <a:gd name="T95" fmla="*/ 2956 h 3360"/>
                <a:gd name="T96" fmla="*/ 20 w 2736"/>
                <a:gd name="T97" fmla="*/ 440 h 3360"/>
                <a:gd name="T98" fmla="*/ 1080 w 2736"/>
                <a:gd name="T99" fmla="*/ 96 h 3360"/>
                <a:gd name="T100" fmla="*/ 1018 w 2736"/>
                <a:gd name="T101" fmla="*/ 205 h 3360"/>
                <a:gd name="T102" fmla="*/ 1142 w 2736"/>
                <a:gd name="T103" fmla="*/ 205 h 3360"/>
                <a:gd name="T104" fmla="*/ 1080 w 2736"/>
                <a:gd name="T105" fmla="*/ 96 h 3360"/>
                <a:gd name="T106" fmla="*/ 1226 w 2736"/>
                <a:gd name="T107" fmla="*/ 82 h 3360"/>
                <a:gd name="T108" fmla="*/ 1284 w 2736"/>
                <a:gd name="T109" fmla="*/ 230 h 3360"/>
                <a:gd name="T110" fmla="*/ 1512 w 2736"/>
                <a:gd name="T111" fmla="*/ 302 h 3360"/>
                <a:gd name="T112" fmla="*/ 1495 w 2736"/>
                <a:gd name="T113" fmla="*/ 487 h 3360"/>
                <a:gd name="T114" fmla="*/ 687 w 2736"/>
                <a:gd name="T115" fmla="*/ 504 h 3360"/>
                <a:gd name="T116" fmla="*/ 635 w 2736"/>
                <a:gd name="T117" fmla="*/ 327 h 3360"/>
                <a:gd name="T118" fmla="*/ 859 w 2736"/>
                <a:gd name="T119" fmla="*/ 237 h 3360"/>
                <a:gd name="T120" fmla="*/ 922 w 2736"/>
                <a:gd name="T121" fmla="*/ 108 h 3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36" h="3360">
                  <a:moveTo>
                    <a:pt x="2453" y="2448"/>
                  </a:moveTo>
                  <a:lnTo>
                    <a:pt x="2432" y="2450"/>
                  </a:lnTo>
                  <a:lnTo>
                    <a:pt x="2412" y="2455"/>
                  </a:lnTo>
                  <a:lnTo>
                    <a:pt x="2393" y="2465"/>
                  </a:lnTo>
                  <a:lnTo>
                    <a:pt x="2376" y="2480"/>
                  </a:lnTo>
                  <a:lnTo>
                    <a:pt x="2053" y="2844"/>
                  </a:lnTo>
                  <a:lnTo>
                    <a:pt x="1885" y="2709"/>
                  </a:lnTo>
                  <a:lnTo>
                    <a:pt x="1865" y="2697"/>
                  </a:lnTo>
                  <a:lnTo>
                    <a:pt x="1845" y="2690"/>
                  </a:lnTo>
                  <a:lnTo>
                    <a:pt x="1825" y="2688"/>
                  </a:lnTo>
                  <a:lnTo>
                    <a:pt x="1803" y="2690"/>
                  </a:lnTo>
                  <a:lnTo>
                    <a:pt x="1783" y="2697"/>
                  </a:lnTo>
                  <a:lnTo>
                    <a:pt x="1765" y="2708"/>
                  </a:lnTo>
                  <a:lnTo>
                    <a:pt x="1749" y="2724"/>
                  </a:lnTo>
                  <a:lnTo>
                    <a:pt x="1737" y="2743"/>
                  </a:lnTo>
                  <a:lnTo>
                    <a:pt x="1731" y="2763"/>
                  </a:lnTo>
                  <a:lnTo>
                    <a:pt x="1728" y="2784"/>
                  </a:lnTo>
                  <a:lnTo>
                    <a:pt x="1731" y="2805"/>
                  </a:lnTo>
                  <a:lnTo>
                    <a:pt x="1737" y="2825"/>
                  </a:lnTo>
                  <a:lnTo>
                    <a:pt x="1748" y="2843"/>
                  </a:lnTo>
                  <a:lnTo>
                    <a:pt x="1765" y="2859"/>
                  </a:lnTo>
                  <a:lnTo>
                    <a:pt x="2004" y="3050"/>
                  </a:lnTo>
                  <a:lnTo>
                    <a:pt x="2023" y="3063"/>
                  </a:lnTo>
                  <a:lnTo>
                    <a:pt x="2044" y="3070"/>
                  </a:lnTo>
                  <a:lnTo>
                    <a:pt x="2064" y="3072"/>
                  </a:lnTo>
                  <a:lnTo>
                    <a:pt x="2084" y="3070"/>
                  </a:lnTo>
                  <a:lnTo>
                    <a:pt x="2103" y="3064"/>
                  </a:lnTo>
                  <a:lnTo>
                    <a:pt x="2121" y="3054"/>
                  </a:lnTo>
                  <a:lnTo>
                    <a:pt x="2136" y="3040"/>
                  </a:lnTo>
                  <a:lnTo>
                    <a:pt x="2520" y="2608"/>
                  </a:lnTo>
                  <a:lnTo>
                    <a:pt x="2532" y="2589"/>
                  </a:lnTo>
                  <a:lnTo>
                    <a:pt x="2540" y="2570"/>
                  </a:lnTo>
                  <a:lnTo>
                    <a:pt x="2544" y="2549"/>
                  </a:lnTo>
                  <a:lnTo>
                    <a:pt x="2542" y="2528"/>
                  </a:lnTo>
                  <a:lnTo>
                    <a:pt x="2537" y="2508"/>
                  </a:lnTo>
                  <a:lnTo>
                    <a:pt x="2527" y="2488"/>
                  </a:lnTo>
                  <a:lnTo>
                    <a:pt x="2512" y="2472"/>
                  </a:lnTo>
                  <a:lnTo>
                    <a:pt x="2494" y="2460"/>
                  </a:lnTo>
                  <a:lnTo>
                    <a:pt x="2474" y="2452"/>
                  </a:lnTo>
                  <a:lnTo>
                    <a:pt x="2453" y="2448"/>
                  </a:lnTo>
                  <a:close/>
                  <a:moveTo>
                    <a:pt x="912" y="2352"/>
                  </a:moveTo>
                  <a:lnTo>
                    <a:pt x="1344" y="2352"/>
                  </a:lnTo>
                  <a:lnTo>
                    <a:pt x="1359" y="2354"/>
                  </a:lnTo>
                  <a:lnTo>
                    <a:pt x="1373" y="2361"/>
                  </a:lnTo>
                  <a:lnTo>
                    <a:pt x="1383" y="2371"/>
                  </a:lnTo>
                  <a:lnTo>
                    <a:pt x="1390" y="2385"/>
                  </a:lnTo>
                  <a:lnTo>
                    <a:pt x="1392" y="2400"/>
                  </a:lnTo>
                  <a:lnTo>
                    <a:pt x="1392" y="2448"/>
                  </a:lnTo>
                  <a:lnTo>
                    <a:pt x="1390" y="2463"/>
                  </a:lnTo>
                  <a:lnTo>
                    <a:pt x="1383" y="2476"/>
                  </a:lnTo>
                  <a:lnTo>
                    <a:pt x="1373" y="2486"/>
                  </a:lnTo>
                  <a:lnTo>
                    <a:pt x="1359" y="2494"/>
                  </a:lnTo>
                  <a:lnTo>
                    <a:pt x="1344" y="2496"/>
                  </a:lnTo>
                  <a:lnTo>
                    <a:pt x="912" y="2496"/>
                  </a:lnTo>
                  <a:lnTo>
                    <a:pt x="897" y="2494"/>
                  </a:lnTo>
                  <a:lnTo>
                    <a:pt x="884" y="2486"/>
                  </a:lnTo>
                  <a:lnTo>
                    <a:pt x="874" y="2476"/>
                  </a:lnTo>
                  <a:lnTo>
                    <a:pt x="866" y="2463"/>
                  </a:lnTo>
                  <a:lnTo>
                    <a:pt x="864" y="2448"/>
                  </a:lnTo>
                  <a:lnTo>
                    <a:pt x="864" y="2400"/>
                  </a:lnTo>
                  <a:lnTo>
                    <a:pt x="866" y="2385"/>
                  </a:lnTo>
                  <a:lnTo>
                    <a:pt x="874" y="2371"/>
                  </a:lnTo>
                  <a:lnTo>
                    <a:pt x="884" y="2361"/>
                  </a:lnTo>
                  <a:lnTo>
                    <a:pt x="897" y="2354"/>
                  </a:lnTo>
                  <a:lnTo>
                    <a:pt x="912" y="2352"/>
                  </a:lnTo>
                  <a:close/>
                  <a:moveTo>
                    <a:pt x="743" y="2244"/>
                  </a:moveTo>
                  <a:lnTo>
                    <a:pt x="757" y="2247"/>
                  </a:lnTo>
                  <a:lnTo>
                    <a:pt x="769" y="2255"/>
                  </a:lnTo>
                  <a:lnTo>
                    <a:pt x="778" y="2265"/>
                  </a:lnTo>
                  <a:lnTo>
                    <a:pt x="783" y="2279"/>
                  </a:lnTo>
                  <a:lnTo>
                    <a:pt x="783" y="2292"/>
                  </a:lnTo>
                  <a:lnTo>
                    <a:pt x="780" y="2305"/>
                  </a:lnTo>
                  <a:lnTo>
                    <a:pt x="773" y="2317"/>
                  </a:lnTo>
                  <a:lnTo>
                    <a:pt x="596" y="2516"/>
                  </a:lnTo>
                  <a:lnTo>
                    <a:pt x="585" y="2524"/>
                  </a:lnTo>
                  <a:lnTo>
                    <a:pt x="574" y="2529"/>
                  </a:lnTo>
                  <a:lnTo>
                    <a:pt x="562" y="2531"/>
                  </a:lnTo>
                  <a:lnTo>
                    <a:pt x="548" y="2528"/>
                  </a:lnTo>
                  <a:lnTo>
                    <a:pt x="535" y="2521"/>
                  </a:lnTo>
                  <a:lnTo>
                    <a:pt x="425" y="2432"/>
                  </a:lnTo>
                  <a:lnTo>
                    <a:pt x="415" y="2422"/>
                  </a:lnTo>
                  <a:lnTo>
                    <a:pt x="409" y="2410"/>
                  </a:lnTo>
                  <a:lnTo>
                    <a:pt x="408" y="2397"/>
                  </a:lnTo>
                  <a:lnTo>
                    <a:pt x="410" y="2384"/>
                  </a:lnTo>
                  <a:lnTo>
                    <a:pt x="417" y="2370"/>
                  </a:lnTo>
                  <a:lnTo>
                    <a:pt x="428" y="2361"/>
                  </a:lnTo>
                  <a:lnTo>
                    <a:pt x="441" y="2356"/>
                  </a:lnTo>
                  <a:lnTo>
                    <a:pt x="454" y="2354"/>
                  </a:lnTo>
                  <a:lnTo>
                    <a:pt x="467" y="2357"/>
                  </a:lnTo>
                  <a:lnTo>
                    <a:pt x="480" y="2364"/>
                  </a:lnTo>
                  <a:lnTo>
                    <a:pt x="557" y="2426"/>
                  </a:lnTo>
                  <a:lnTo>
                    <a:pt x="707" y="2258"/>
                  </a:lnTo>
                  <a:lnTo>
                    <a:pt x="717" y="2249"/>
                  </a:lnTo>
                  <a:lnTo>
                    <a:pt x="730" y="2245"/>
                  </a:lnTo>
                  <a:lnTo>
                    <a:pt x="743" y="2244"/>
                  </a:lnTo>
                  <a:close/>
                  <a:moveTo>
                    <a:pt x="2113" y="2112"/>
                  </a:moveTo>
                  <a:lnTo>
                    <a:pt x="2176" y="2115"/>
                  </a:lnTo>
                  <a:lnTo>
                    <a:pt x="2238" y="2125"/>
                  </a:lnTo>
                  <a:lnTo>
                    <a:pt x="2298" y="2140"/>
                  </a:lnTo>
                  <a:lnTo>
                    <a:pt x="2355" y="2161"/>
                  </a:lnTo>
                  <a:lnTo>
                    <a:pt x="2410" y="2187"/>
                  </a:lnTo>
                  <a:lnTo>
                    <a:pt x="2461" y="2219"/>
                  </a:lnTo>
                  <a:lnTo>
                    <a:pt x="2509" y="2254"/>
                  </a:lnTo>
                  <a:lnTo>
                    <a:pt x="2554" y="2295"/>
                  </a:lnTo>
                  <a:lnTo>
                    <a:pt x="2593" y="2339"/>
                  </a:lnTo>
                  <a:lnTo>
                    <a:pt x="2630" y="2387"/>
                  </a:lnTo>
                  <a:lnTo>
                    <a:pt x="2661" y="2439"/>
                  </a:lnTo>
                  <a:lnTo>
                    <a:pt x="2687" y="2494"/>
                  </a:lnTo>
                  <a:lnTo>
                    <a:pt x="2708" y="2551"/>
                  </a:lnTo>
                  <a:lnTo>
                    <a:pt x="2724" y="2611"/>
                  </a:lnTo>
                  <a:lnTo>
                    <a:pt x="2733" y="2672"/>
                  </a:lnTo>
                  <a:lnTo>
                    <a:pt x="2736" y="2736"/>
                  </a:lnTo>
                  <a:lnTo>
                    <a:pt x="2733" y="2800"/>
                  </a:lnTo>
                  <a:lnTo>
                    <a:pt x="2724" y="2862"/>
                  </a:lnTo>
                  <a:lnTo>
                    <a:pt x="2708" y="2921"/>
                  </a:lnTo>
                  <a:lnTo>
                    <a:pt x="2687" y="2979"/>
                  </a:lnTo>
                  <a:lnTo>
                    <a:pt x="2661" y="3033"/>
                  </a:lnTo>
                  <a:lnTo>
                    <a:pt x="2630" y="3085"/>
                  </a:lnTo>
                  <a:lnTo>
                    <a:pt x="2593" y="3133"/>
                  </a:lnTo>
                  <a:lnTo>
                    <a:pt x="2554" y="3177"/>
                  </a:lnTo>
                  <a:lnTo>
                    <a:pt x="2509" y="3217"/>
                  </a:lnTo>
                  <a:lnTo>
                    <a:pt x="2461" y="3253"/>
                  </a:lnTo>
                  <a:lnTo>
                    <a:pt x="2410" y="3285"/>
                  </a:lnTo>
                  <a:lnTo>
                    <a:pt x="2355" y="3311"/>
                  </a:lnTo>
                  <a:lnTo>
                    <a:pt x="2298" y="3331"/>
                  </a:lnTo>
                  <a:lnTo>
                    <a:pt x="2238" y="3348"/>
                  </a:lnTo>
                  <a:lnTo>
                    <a:pt x="2176" y="3357"/>
                  </a:lnTo>
                  <a:lnTo>
                    <a:pt x="2113" y="3360"/>
                  </a:lnTo>
                  <a:lnTo>
                    <a:pt x="2049" y="3357"/>
                  </a:lnTo>
                  <a:lnTo>
                    <a:pt x="1987" y="3348"/>
                  </a:lnTo>
                  <a:lnTo>
                    <a:pt x="1926" y="3331"/>
                  </a:lnTo>
                  <a:lnTo>
                    <a:pt x="1869" y="3311"/>
                  </a:lnTo>
                  <a:lnTo>
                    <a:pt x="1814" y="3285"/>
                  </a:lnTo>
                  <a:lnTo>
                    <a:pt x="1764" y="3253"/>
                  </a:lnTo>
                  <a:lnTo>
                    <a:pt x="1716" y="3217"/>
                  </a:lnTo>
                  <a:lnTo>
                    <a:pt x="1671" y="3177"/>
                  </a:lnTo>
                  <a:lnTo>
                    <a:pt x="1631" y="3133"/>
                  </a:lnTo>
                  <a:lnTo>
                    <a:pt x="1594" y="3085"/>
                  </a:lnTo>
                  <a:lnTo>
                    <a:pt x="1564" y="3033"/>
                  </a:lnTo>
                  <a:lnTo>
                    <a:pt x="1537" y="2979"/>
                  </a:lnTo>
                  <a:lnTo>
                    <a:pt x="1516" y="2921"/>
                  </a:lnTo>
                  <a:lnTo>
                    <a:pt x="1501" y="2862"/>
                  </a:lnTo>
                  <a:lnTo>
                    <a:pt x="1492" y="2800"/>
                  </a:lnTo>
                  <a:lnTo>
                    <a:pt x="1489" y="2736"/>
                  </a:lnTo>
                  <a:lnTo>
                    <a:pt x="1492" y="2672"/>
                  </a:lnTo>
                  <a:lnTo>
                    <a:pt x="1501" y="2611"/>
                  </a:lnTo>
                  <a:lnTo>
                    <a:pt x="1516" y="2551"/>
                  </a:lnTo>
                  <a:lnTo>
                    <a:pt x="1537" y="2494"/>
                  </a:lnTo>
                  <a:lnTo>
                    <a:pt x="1564" y="2439"/>
                  </a:lnTo>
                  <a:lnTo>
                    <a:pt x="1594" y="2387"/>
                  </a:lnTo>
                  <a:lnTo>
                    <a:pt x="1631" y="2339"/>
                  </a:lnTo>
                  <a:lnTo>
                    <a:pt x="1671" y="2295"/>
                  </a:lnTo>
                  <a:lnTo>
                    <a:pt x="1716" y="2254"/>
                  </a:lnTo>
                  <a:lnTo>
                    <a:pt x="1764" y="2219"/>
                  </a:lnTo>
                  <a:lnTo>
                    <a:pt x="1814" y="2187"/>
                  </a:lnTo>
                  <a:lnTo>
                    <a:pt x="1869" y="2161"/>
                  </a:lnTo>
                  <a:lnTo>
                    <a:pt x="1926" y="2140"/>
                  </a:lnTo>
                  <a:lnTo>
                    <a:pt x="1987" y="2125"/>
                  </a:lnTo>
                  <a:lnTo>
                    <a:pt x="2049" y="2115"/>
                  </a:lnTo>
                  <a:lnTo>
                    <a:pt x="2113" y="2112"/>
                  </a:lnTo>
                  <a:close/>
                  <a:moveTo>
                    <a:pt x="912" y="1920"/>
                  </a:moveTo>
                  <a:lnTo>
                    <a:pt x="1441" y="1920"/>
                  </a:lnTo>
                  <a:lnTo>
                    <a:pt x="1455" y="1922"/>
                  </a:lnTo>
                  <a:lnTo>
                    <a:pt x="1468" y="1929"/>
                  </a:lnTo>
                  <a:lnTo>
                    <a:pt x="1479" y="1940"/>
                  </a:lnTo>
                  <a:lnTo>
                    <a:pt x="1486" y="1953"/>
                  </a:lnTo>
                  <a:lnTo>
                    <a:pt x="1489" y="1968"/>
                  </a:lnTo>
                  <a:lnTo>
                    <a:pt x="1489" y="2016"/>
                  </a:lnTo>
                  <a:lnTo>
                    <a:pt x="1486" y="2031"/>
                  </a:lnTo>
                  <a:lnTo>
                    <a:pt x="1479" y="2045"/>
                  </a:lnTo>
                  <a:lnTo>
                    <a:pt x="1468" y="2055"/>
                  </a:lnTo>
                  <a:lnTo>
                    <a:pt x="1455" y="2062"/>
                  </a:lnTo>
                  <a:lnTo>
                    <a:pt x="1441" y="2064"/>
                  </a:lnTo>
                  <a:lnTo>
                    <a:pt x="912" y="2064"/>
                  </a:lnTo>
                  <a:lnTo>
                    <a:pt x="897" y="2062"/>
                  </a:lnTo>
                  <a:lnTo>
                    <a:pt x="884" y="2055"/>
                  </a:lnTo>
                  <a:lnTo>
                    <a:pt x="874" y="2045"/>
                  </a:lnTo>
                  <a:lnTo>
                    <a:pt x="866" y="2031"/>
                  </a:lnTo>
                  <a:lnTo>
                    <a:pt x="864" y="2016"/>
                  </a:lnTo>
                  <a:lnTo>
                    <a:pt x="864" y="1968"/>
                  </a:lnTo>
                  <a:lnTo>
                    <a:pt x="866" y="1953"/>
                  </a:lnTo>
                  <a:lnTo>
                    <a:pt x="874" y="1940"/>
                  </a:lnTo>
                  <a:lnTo>
                    <a:pt x="884" y="1929"/>
                  </a:lnTo>
                  <a:lnTo>
                    <a:pt x="897" y="1922"/>
                  </a:lnTo>
                  <a:lnTo>
                    <a:pt x="912" y="1920"/>
                  </a:lnTo>
                  <a:close/>
                  <a:moveTo>
                    <a:pt x="743" y="1833"/>
                  </a:moveTo>
                  <a:lnTo>
                    <a:pt x="757" y="1836"/>
                  </a:lnTo>
                  <a:lnTo>
                    <a:pt x="769" y="1844"/>
                  </a:lnTo>
                  <a:lnTo>
                    <a:pt x="778" y="1854"/>
                  </a:lnTo>
                  <a:lnTo>
                    <a:pt x="783" y="1867"/>
                  </a:lnTo>
                  <a:lnTo>
                    <a:pt x="783" y="1881"/>
                  </a:lnTo>
                  <a:lnTo>
                    <a:pt x="780" y="1894"/>
                  </a:lnTo>
                  <a:lnTo>
                    <a:pt x="773" y="1906"/>
                  </a:lnTo>
                  <a:lnTo>
                    <a:pt x="596" y="2105"/>
                  </a:lnTo>
                  <a:lnTo>
                    <a:pt x="585" y="2113"/>
                  </a:lnTo>
                  <a:lnTo>
                    <a:pt x="574" y="2118"/>
                  </a:lnTo>
                  <a:lnTo>
                    <a:pt x="562" y="2120"/>
                  </a:lnTo>
                  <a:lnTo>
                    <a:pt x="548" y="2117"/>
                  </a:lnTo>
                  <a:lnTo>
                    <a:pt x="535" y="2110"/>
                  </a:lnTo>
                  <a:lnTo>
                    <a:pt x="425" y="2021"/>
                  </a:lnTo>
                  <a:lnTo>
                    <a:pt x="415" y="2011"/>
                  </a:lnTo>
                  <a:lnTo>
                    <a:pt x="409" y="1999"/>
                  </a:lnTo>
                  <a:lnTo>
                    <a:pt x="408" y="1985"/>
                  </a:lnTo>
                  <a:lnTo>
                    <a:pt x="410" y="1972"/>
                  </a:lnTo>
                  <a:lnTo>
                    <a:pt x="417" y="1959"/>
                  </a:lnTo>
                  <a:lnTo>
                    <a:pt x="428" y="1950"/>
                  </a:lnTo>
                  <a:lnTo>
                    <a:pt x="441" y="1945"/>
                  </a:lnTo>
                  <a:lnTo>
                    <a:pt x="454" y="1943"/>
                  </a:lnTo>
                  <a:lnTo>
                    <a:pt x="467" y="1946"/>
                  </a:lnTo>
                  <a:lnTo>
                    <a:pt x="480" y="1953"/>
                  </a:lnTo>
                  <a:lnTo>
                    <a:pt x="557" y="2015"/>
                  </a:lnTo>
                  <a:lnTo>
                    <a:pt x="707" y="1847"/>
                  </a:lnTo>
                  <a:lnTo>
                    <a:pt x="717" y="1838"/>
                  </a:lnTo>
                  <a:lnTo>
                    <a:pt x="730" y="1834"/>
                  </a:lnTo>
                  <a:lnTo>
                    <a:pt x="743" y="1833"/>
                  </a:lnTo>
                  <a:close/>
                  <a:moveTo>
                    <a:pt x="912" y="1536"/>
                  </a:moveTo>
                  <a:lnTo>
                    <a:pt x="1680" y="1536"/>
                  </a:lnTo>
                  <a:lnTo>
                    <a:pt x="1695" y="1538"/>
                  </a:lnTo>
                  <a:lnTo>
                    <a:pt x="1709" y="1546"/>
                  </a:lnTo>
                  <a:lnTo>
                    <a:pt x="1719" y="1556"/>
                  </a:lnTo>
                  <a:lnTo>
                    <a:pt x="1726" y="1569"/>
                  </a:lnTo>
                  <a:lnTo>
                    <a:pt x="1728" y="1584"/>
                  </a:lnTo>
                  <a:lnTo>
                    <a:pt x="1728" y="1632"/>
                  </a:lnTo>
                  <a:lnTo>
                    <a:pt x="1726" y="1647"/>
                  </a:lnTo>
                  <a:lnTo>
                    <a:pt x="1719" y="1661"/>
                  </a:lnTo>
                  <a:lnTo>
                    <a:pt x="1709" y="1671"/>
                  </a:lnTo>
                  <a:lnTo>
                    <a:pt x="1695" y="1678"/>
                  </a:lnTo>
                  <a:lnTo>
                    <a:pt x="1680" y="1680"/>
                  </a:lnTo>
                  <a:lnTo>
                    <a:pt x="912" y="1680"/>
                  </a:lnTo>
                  <a:lnTo>
                    <a:pt x="897" y="1678"/>
                  </a:lnTo>
                  <a:lnTo>
                    <a:pt x="884" y="1671"/>
                  </a:lnTo>
                  <a:lnTo>
                    <a:pt x="874" y="1661"/>
                  </a:lnTo>
                  <a:lnTo>
                    <a:pt x="866" y="1647"/>
                  </a:lnTo>
                  <a:lnTo>
                    <a:pt x="864" y="1632"/>
                  </a:lnTo>
                  <a:lnTo>
                    <a:pt x="864" y="1584"/>
                  </a:lnTo>
                  <a:lnTo>
                    <a:pt x="866" y="1569"/>
                  </a:lnTo>
                  <a:lnTo>
                    <a:pt x="874" y="1556"/>
                  </a:lnTo>
                  <a:lnTo>
                    <a:pt x="884" y="1546"/>
                  </a:lnTo>
                  <a:lnTo>
                    <a:pt x="897" y="1538"/>
                  </a:lnTo>
                  <a:lnTo>
                    <a:pt x="912" y="1536"/>
                  </a:lnTo>
                  <a:close/>
                  <a:moveTo>
                    <a:pt x="743" y="1424"/>
                  </a:moveTo>
                  <a:lnTo>
                    <a:pt x="757" y="1427"/>
                  </a:lnTo>
                  <a:lnTo>
                    <a:pt x="769" y="1436"/>
                  </a:lnTo>
                  <a:lnTo>
                    <a:pt x="778" y="1446"/>
                  </a:lnTo>
                  <a:lnTo>
                    <a:pt x="783" y="1459"/>
                  </a:lnTo>
                  <a:lnTo>
                    <a:pt x="783" y="1472"/>
                  </a:lnTo>
                  <a:lnTo>
                    <a:pt x="780" y="1486"/>
                  </a:lnTo>
                  <a:lnTo>
                    <a:pt x="773" y="1498"/>
                  </a:lnTo>
                  <a:lnTo>
                    <a:pt x="596" y="1696"/>
                  </a:lnTo>
                  <a:lnTo>
                    <a:pt x="585" y="1704"/>
                  </a:lnTo>
                  <a:lnTo>
                    <a:pt x="574" y="1710"/>
                  </a:lnTo>
                  <a:lnTo>
                    <a:pt x="562" y="1712"/>
                  </a:lnTo>
                  <a:lnTo>
                    <a:pt x="548" y="1709"/>
                  </a:lnTo>
                  <a:lnTo>
                    <a:pt x="535" y="1701"/>
                  </a:lnTo>
                  <a:lnTo>
                    <a:pt x="425" y="1613"/>
                  </a:lnTo>
                  <a:lnTo>
                    <a:pt x="415" y="1603"/>
                  </a:lnTo>
                  <a:lnTo>
                    <a:pt x="409" y="1590"/>
                  </a:lnTo>
                  <a:lnTo>
                    <a:pt x="408" y="1577"/>
                  </a:lnTo>
                  <a:lnTo>
                    <a:pt x="410" y="1563"/>
                  </a:lnTo>
                  <a:lnTo>
                    <a:pt x="417" y="1551"/>
                  </a:lnTo>
                  <a:lnTo>
                    <a:pt x="428" y="1542"/>
                  </a:lnTo>
                  <a:lnTo>
                    <a:pt x="441" y="1536"/>
                  </a:lnTo>
                  <a:lnTo>
                    <a:pt x="454" y="1534"/>
                  </a:lnTo>
                  <a:lnTo>
                    <a:pt x="467" y="1537"/>
                  </a:lnTo>
                  <a:lnTo>
                    <a:pt x="480" y="1545"/>
                  </a:lnTo>
                  <a:lnTo>
                    <a:pt x="557" y="1607"/>
                  </a:lnTo>
                  <a:lnTo>
                    <a:pt x="707" y="1439"/>
                  </a:lnTo>
                  <a:lnTo>
                    <a:pt x="717" y="1430"/>
                  </a:lnTo>
                  <a:lnTo>
                    <a:pt x="730" y="1425"/>
                  </a:lnTo>
                  <a:lnTo>
                    <a:pt x="743" y="1424"/>
                  </a:lnTo>
                  <a:close/>
                  <a:moveTo>
                    <a:pt x="912" y="1104"/>
                  </a:moveTo>
                  <a:lnTo>
                    <a:pt x="1680" y="1104"/>
                  </a:lnTo>
                  <a:lnTo>
                    <a:pt x="1695" y="1107"/>
                  </a:lnTo>
                  <a:lnTo>
                    <a:pt x="1709" y="1113"/>
                  </a:lnTo>
                  <a:lnTo>
                    <a:pt x="1719" y="1124"/>
                  </a:lnTo>
                  <a:lnTo>
                    <a:pt x="1726" y="1137"/>
                  </a:lnTo>
                  <a:lnTo>
                    <a:pt x="1728" y="1152"/>
                  </a:lnTo>
                  <a:lnTo>
                    <a:pt x="1728" y="1200"/>
                  </a:lnTo>
                  <a:lnTo>
                    <a:pt x="1726" y="1215"/>
                  </a:lnTo>
                  <a:lnTo>
                    <a:pt x="1719" y="1228"/>
                  </a:lnTo>
                  <a:lnTo>
                    <a:pt x="1709" y="1239"/>
                  </a:lnTo>
                  <a:lnTo>
                    <a:pt x="1695" y="1245"/>
                  </a:lnTo>
                  <a:lnTo>
                    <a:pt x="1680" y="1248"/>
                  </a:lnTo>
                  <a:lnTo>
                    <a:pt x="912" y="1248"/>
                  </a:lnTo>
                  <a:lnTo>
                    <a:pt x="897" y="1245"/>
                  </a:lnTo>
                  <a:lnTo>
                    <a:pt x="884" y="1239"/>
                  </a:lnTo>
                  <a:lnTo>
                    <a:pt x="874" y="1228"/>
                  </a:lnTo>
                  <a:lnTo>
                    <a:pt x="866" y="1215"/>
                  </a:lnTo>
                  <a:lnTo>
                    <a:pt x="864" y="1200"/>
                  </a:lnTo>
                  <a:lnTo>
                    <a:pt x="864" y="1152"/>
                  </a:lnTo>
                  <a:lnTo>
                    <a:pt x="866" y="1137"/>
                  </a:lnTo>
                  <a:lnTo>
                    <a:pt x="874" y="1124"/>
                  </a:lnTo>
                  <a:lnTo>
                    <a:pt x="884" y="1113"/>
                  </a:lnTo>
                  <a:lnTo>
                    <a:pt x="897" y="1107"/>
                  </a:lnTo>
                  <a:lnTo>
                    <a:pt x="912" y="1104"/>
                  </a:lnTo>
                  <a:close/>
                  <a:moveTo>
                    <a:pt x="743" y="997"/>
                  </a:moveTo>
                  <a:lnTo>
                    <a:pt x="757" y="1001"/>
                  </a:lnTo>
                  <a:lnTo>
                    <a:pt x="769" y="1008"/>
                  </a:lnTo>
                  <a:lnTo>
                    <a:pt x="778" y="1019"/>
                  </a:lnTo>
                  <a:lnTo>
                    <a:pt x="783" y="1031"/>
                  </a:lnTo>
                  <a:lnTo>
                    <a:pt x="783" y="1046"/>
                  </a:lnTo>
                  <a:lnTo>
                    <a:pt x="780" y="1059"/>
                  </a:lnTo>
                  <a:lnTo>
                    <a:pt x="773" y="1070"/>
                  </a:lnTo>
                  <a:lnTo>
                    <a:pt x="596" y="1270"/>
                  </a:lnTo>
                  <a:lnTo>
                    <a:pt x="585" y="1278"/>
                  </a:lnTo>
                  <a:lnTo>
                    <a:pt x="574" y="1283"/>
                  </a:lnTo>
                  <a:lnTo>
                    <a:pt x="562" y="1284"/>
                  </a:lnTo>
                  <a:lnTo>
                    <a:pt x="548" y="1282"/>
                  </a:lnTo>
                  <a:lnTo>
                    <a:pt x="535" y="1275"/>
                  </a:lnTo>
                  <a:lnTo>
                    <a:pt x="425" y="1186"/>
                  </a:lnTo>
                  <a:lnTo>
                    <a:pt x="415" y="1176"/>
                  </a:lnTo>
                  <a:lnTo>
                    <a:pt x="409" y="1163"/>
                  </a:lnTo>
                  <a:lnTo>
                    <a:pt x="408" y="1150"/>
                  </a:lnTo>
                  <a:lnTo>
                    <a:pt x="410" y="1136"/>
                  </a:lnTo>
                  <a:lnTo>
                    <a:pt x="417" y="1124"/>
                  </a:lnTo>
                  <a:lnTo>
                    <a:pt x="428" y="1115"/>
                  </a:lnTo>
                  <a:lnTo>
                    <a:pt x="441" y="1109"/>
                  </a:lnTo>
                  <a:lnTo>
                    <a:pt x="454" y="1108"/>
                  </a:lnTo>
                  <a:lnTo>
                    <a:pt x="467" y="1110"/>
                  </a:lnTo>
                  <a:lnTo>
                    <a:pt x="480" y="1117"/>
                  </a:lnTo>
                  <a:lnTo>
                    <a:pt x="557" y="1179"/>
                  </a:lnTo>
                  <a:lnTo>
                    <a:pt x="707" y="1012"/>
                  </a:lnTo>
                  <a:lnTo>
                    <a:pt x="717" y="1003"/>
                  </a:lnTo>
                  <a:lnTo>
                    <a:pt x="730" y="998"/>
                  </a:lnTo>
                  <a:lnTo>
                    <a:pt x="743" y="997"/>
                  </a:lnTo>
                  <a:close/>
                  <a:moveTo>
                    <a:pt x="145" y="336"/>
                  </a:moveTo>
                  <a:lnTo>
                    <a:pt x="534" y="336"/>
                  </a:lnTo>
                  <a:lnTo>
                    <a:pt x="529" y="360"/>
                  </a:lnTo>
                  <a:lnTo>
                    <a:pt x="528" y="386"/>
                  </a:lnTo>
                  <a:lnTo>
                    <a:pt x="531" y="425"/>
                  </a:lnTo>
                  <a:lnTo>
                    <a:pt x="541" y="461"/>
                  </a:lnTo>
                  <a:lnTo>
                    <a:pt x="555" y="495"/>
                  </a:lnTo>
                  <a:lnTo>
                    <a:pt x="574" y="526"/>
                  </a:lnTo>
                  <a:lnTo>
                    <a:pt x="598" y="554"/>
                  </a:lnTo>
                  <a:lnTo>
                    <a:pt x="626" y="578"/>
                  </a:lnTo>
                  <a:lnTo>
                    <a:pt x="658" y="598"/>
                  </a:lnTo>
                  <a:lnTo>
                    <a:pt x="691" y="612"/>
                  </a:lnTo>
                  <a:lnTo>
                    <a:pt x="728" y="621"/>
                  </a:lnTo>
                  <a:lnTo>
                    <a:pt x="767" y="624"/>
                  </a:lnTo>
                  <a:lnTo>
                    <a:pt x="1394" y="624"/>
                  </a:lnTo>
                  <a:lnTo>
                    <a:pt x="1433" y="621"/>
                  </a:lnTo>
                  <a:lnTo>
                    <a:pt x="1469" y="612"/>
                  </a:lnTo>
                  <a:lnTo>
                    <a:pt x="1503" y="598"/>
                  </a:lnTo>
                  <a:lnTo>
                    <a:pt x="1534" y="577"/>
                  </a:lnTo>
                  <a:lnTo>
                    <a:pt x="1562" y="554"/>
                  </a:lnTo>
                  <a:lnTo>
                    <a:pt x="1586" y="525"/>
                  </a:lnTo>
                  <a:lnTo>
                    <a:pt x="1606" y="494"/>
                  </a:lnTo>
                  <a:lnTo>
                    <a:pt x="1620" y="459"/>
                  </a:lnTo>
                  <a:lnTo>
                    <a:pt x="1629" y="422"/>
                  </a:lnTo>
                  <a:lnTo>
                    <a:pt x="1632" y="383"/>
                  </a:lnTo>
                  <a:lnTo>
                    <a:pt x="1631" y="359"/>
                  </a:lnTo>
                  <a:lnTo>
                    <a:pt x="1627" y="336"/>
                  </a:lnTo>
                  <a:lnTo>
                    <a:pt x="1920" y="336"/>
                  </a:lnTo>
                  <a:lnTo>
                    <a:pt x="1961" y="338"/>
                  </a:lnTo>
                  <a:lnTo>
                    <a:pt x="1998" y="344"/>
                  </a:lnTo>
                  <a:lnTo>
                    <a:pt x="2030" y="354"/>
                  </a:lnTo>
                  <a:lnTo>
                    <a:pt x="2061" y="367"/>
                  </a:lnTo>
                  <a:lnTo>
                    <a:pt x="2086" y="383"/>
                  </a:lnTo>
                  <a:lnTo>
                    <a:pt x="2109" y="402"/>
                  </a:lnTo>
                  <a:lnTo>
                    <a:pt x="2127" y="424"/>
                  </a:lnTo>
                  <a:lnTo>
                    <a:pt x="2141" y="447"/>
                  </a:lnTo>
                  <a:lnTo>
                    <a:pt x="2151" y="472"/>
                  </a:lnTo>
                  <a:lnTo>
                    <a:pt x="2159" y="500"/>
                  </a:lnTo>
                  <a:lnTo>
                    <a:pt x="2161" y="528"/>
                  </a:lnTo>
                  <a:lnTo>
                    <a:pt x="2161" y="1970"/>
                  </a:lnTo>
                  <a:lnTo>
                    <a:pt x="2136" y="1969"/>
                  </a:lnTo>
                  <a:lnTo>
                    <a:pt x="2113" y="1968"/>
                  </a:lnTo>
                  <a:lnTo>
                    <a:pt x="2047" y="1971"/>
                  </a:lnTo>
                  <a:lnTo>
                    <a:pt x="1982" y="1979"/>
                  </a:lnTo>
                  <a:lnTo>
                    <a:pt x="1920" y="1994"/>
                  </a:lnTo>
                  <a:lnTo>
                    <a:pt x="1920" y="864"/>
                  </a:lnTo>
                  <a:lnTo>
                    <a:pt x="240" y="864"/>
                  </a:lnTo>
                  <a:lnTo>
                    <a:pt x="240" y="2784"/>
                  </a:lnTo>
                  <a:lnTo>
                    <a:pt x="1347" y="2784"/>
                  </a:lnTo>
                  <a:lnTo>
                    <a:pt x="1353" y="2847"/>
                  </a:lnTo>
                  <a:lnTo>
                    <a:pt x="1364" y="2908"/>
                  </a:lnTo>
                  <a:lnTo>
                    <a:pt x="1381" y="2967"/>
                  </a:lnTo>
                  <a:lnTo>
                    <a:pt x="1401" y="3024"/>
                  </a:lnTo>
                  <a:lnTo>
                    <a:pt x="192" y="3024"/>
                  </a:lnTo>
                  <a:lnTo>
                    <a:pt x="158" y="3021"/>
                  </a:lnTo>
                  <a:lnTo>
                    <a:pt x="125" y="3012"/>
                  </a:lnTo>
                  <a:lnTo>
                    <a:pt x="96" y="2998"/>
                  </a:lnTo>
                  <a:lnTo>
                    <a:pt x="68" y="2979"/>
                  </a:lnTo>
                  <a:lnTo>
                    <a:pt x="46" y="2956"/>
                  </a:lnTo>
                  <a:lnTo>
                    <a:pt x="26" y="2929"/>
                  </a:lnTo>
                  <a:lnTo>
                    <a:pt x="12" y="2899"/>
                  </a:lnTo>
                  <a:lnTo>
                    <a:pt x="3" y="2866"/>
                  </a:lnTo>
                  <a:lnTo>
                    <a:pt x="0" y="2832"/>
                  </a:lnTo>
                  <a:lnTo>
                    <a:pt x="0" y="528"/>
                  </a:lnTo>
                  <a:lnTo>
                    <a:pt x="3" y="497"/>
                  </a:lnTo>
                  <a:lnTo>
                    <a:pt x="9" y="467"/>
                  </a:lnTo>
                  <a:lnTo>
                    <a:pt x="20" y="440"/>
                  </a:lnTo>
                  <a:lnTo>
                    <a:pt x="35" y="414"/>
                  </a:lnTo>
                  <a:lnTo>
                    <a:pt x="51" y="392"/>
                  </a:lnTo>
                  <a:lnTo>
                    <a:pt x="68" y="373"/>
                  </a:lnTo>
                  <a:lnTo>
                    <a:pt x="88" y="357"/>
                  </a:lnTo>
                  <a:lnTo>
                    <a:pt x="107" y="346"/>
                  </a:lnTo>
                  <a:lnTo>
                    <a:pt x="126" y="338"/>
                  </a:lnTo>
                  <a:lnTo>
                    <a:pt x="145" y="336"/>
                  </a:lnTo>
                  <a:close/>
                  <a:moveTo>
                    <a:pt x="1080" y="96"/>
                  </a:moveTo>
                  <a:lnTo>
                    <a:pt x="1061" y="99"/>
                  </a:lnTo>
                  <a:lnTo>
                    <a:pt x="1044" y="106"/>
                  </a:lnTo>
                  <a:lnTo>
                    <a:pt x="1029" y="117"/>
                  </a:lnTo>
                  <a:lnTo>
                    <a:pt x="1018" y="131"/>
                  </a:lnTo>
                  <a:lnTo>
                    <a:pt x="1011" y="149"/>
                  </a:lnTo>
                  <a:lnTo>
                    <a:pt x="1008" y="168"/>
                  </a:lnTo>
                  <a:lnTo>
                    <a:pt x="1011" y="187"/>
                  </a:lnTo>
                  <a:lnTo>
                    <a:pt x="1018" y="205"/>
                  </a:lnTo>
                  <a:lnTo>
                    <a:pt x="1029" y="219"/>
                  </a:lnTo>
                  <a:lnTo>
                    <a:pt x="1044" y="230"/>
                  </a:lnTo>
                  <a:lnTo>
                    <a:pt x="1061" y="237"/>
                  </a:lnTo>
                  <a:lnTo>
                    <a:pt x="1080" y="240"/>
                  </a:lnTo>
                  <a:lnTo>
                    <a:pt x="1100" y="237"/>
                  </a:lnTo>
                  <a:lnTo>
                    <a:pt x="1117" y="230"/>
                  </a:lnTo>
                  <a:lnTo>
                    <a:pt x="1131" y="219"/>
                  </a:lnTo>
                  <a:lnTo>
                    <a:pt x="1142" y="205"/>
                  </a:lnTo>
                  <a:lnTo>
                    <a:pt x="1150" y="187"/>
                  </a:lnTo>
                  <a:lnTo>
                    <a:pt x="1153" y="168"/>
                  </a:lnTo>
                  <a:lnTo>
                    <a:pt x="1150" y="149"/>
                  </a:lnTo>
                  <a:lnTo>
                    <a:pt x="1142" y="131"/>
                  </a:lnTo>
                  <a:lnTo>
                    <a:pt x="1131" y="117"/>
                  </a:lnTo>
                  <a:lnTo>
                    <a:pt x="1117" y="106"/>
                  </a:lnTo>
                  <a:lnTo>
                    <a:pt x="1100" y="99"/>
                  </a:lnTo>
                  <a:lnTo>
                    <a:pt x="1080" y="96"/>
                  </a:lnTo>
                  <a:close/>
                  <a:moveTo>
                    <a:pt x="1078" y="0"/>
                  </a:moveTo>
                  <a:lnTo>
                    <a:pt x="1082" y="0"/>
                  </a:lnTo>
                  <a:lnTo>
                    <a:pt x="1112" y="3"/>
                  </a:lnTo>
                  <a:lnTo>
                    <a:pt x="1140" y="10"/>
                  </a:lnTo>
                  <a:lnTo>
                    <a:pt x="1166" y="22"/>
                  </a:lnTo>
                  <a:lnTo>
                    <a:pt x="1189" y="39"/>
                  </a:lnTo>
                  <a:lnTo>
                    <a:pt x="1210" y="59"/>
                  </a:lnTo>
                  <a:lnTo>
                    <a:pt x="1226" y="82"/>
                  </a:lnTo>
                  <a:lnTo>
                    <a:pt x="1238" y="108"/>
                  </a:lnTo>
                  <a:lnTo>
                    <a:pt x="1245" y="136"/>
                  </a:lnTo>
                  <a:lnTo>
                    <a:pt x="1248" y="166"/>
                  </a:lnTo>
                  <a:lnTo>
                    <a:pt x="1248" y="168"/>
                  </a:lnTo>
                  <a:lnTo>
                    <a:pt x="1250" y="187"/>
                  </a:lnTo>
                  <a:lnTo>
                    <a:pt x="1258" y="205"/>
                  </a:lnTo>
                  <a:lnTo>
                    <a:pt x="1270" y="219"/>
                  </a:lnTo>
                  <a:lnTo>
                    <a:pt x="1284" y="230"/>
                  </a:lnTo>
                  <a:lnTo>
                    <a:pt x="1300" y="237"/>
                  </a:lnTo>
                  <a:lnTo>
                    <a:pt x="1320" y="240"/>
                  </a:lnTo>
                  <a:lnTo>
                    <a:pt x="1394" y="240"/>
                  </a:lnTo>
                  <a:lnTo>
                    <a:pt x="1422" y="243"/>
                  </a:lnTo>
                  <a:lnTo>
                    <a:pt x="1449" y="251"/>
                  </a:lnTo>
                  <a:lnTo>
                    <a:pt x="1473" y="265"/>
                  </a:lnTo>
                  <a:lnTo>
                    <a:pt x="1495" y="282"/>
                  </a:lnTo>
                  <a:lnTo>
                    <a:pt x="1512" y="302"/>
                  </a:lnTo>
                  <a:lnTo>
                    <a:pt x="1525" y="327"/>
                  </a:lnTo>
                  <a:lnTo>
                    <a:pt x="1533" y="354"/>
                  </a:lnTo>
                  <a:lnTo>
                    <a:pt x="1536" y="383"/>
                  </a:lnTo>
                  <a:lnTo>
                    <a:pt x="1536" y="386"/>
                  </a:lnTo>
                  <a:lnTo>
                    <a:pt x="1533" y="414"/>
                  </a:lnTo>
                  <a:lnTo>
                    <a:pt x="1525" y="441"/>
                  </a:lnTo>
                  <a:lnTo>
                    <a:pt x="1512" y="465"/>
                  </a:lnTo>
                  <a:lnTo>
                    <a:pt x="1495" y="487"/>
                  </a:lnTo>
                  <a:lnTo>
                    <a:pt x="1473" y="504"/>
                  </a:lnTo>
                  <a:lnTo>
                    <a:pt x="1449" y="517"/>
                  </a:lnTo>
                  <a:lnTo>
                    <a:pt x="1422" y="525"/>
                  </a:lnTo>
                  <a:lnTo>
                    <a:pt x="1394" y="528"/>
                  </a:lnTo>
                  <a:lnTo>
                    <a:pt x="767" y="528"/>
                  </a:lnTo>
                  <a:lnTo>
                    <a:pt x="738" y="525"/>
                  </a:lnTo>
                  <a:lnTo>
                    <a:pt x="712" y="517"/>
                  </a:lnTo>
                  <a:lnTo>
                    <a:pt x="687" y="504"/>
                  </a:lnTo>
                  <a:lnTo>
                    <a:pt x="666" y="487"/>
                  </a:lnTo>
                  <a:lnTo>
                    <a:pt x="649" y="465"/>
                  </a:lnTo>
                  <a:lnTo>
                    <a:pt x="635" y="441"/>
                  </a:lnTo>
                  <a:lnTo>
                    <a:pt x="627" y="414"/>
                  </a:lnTo>
                  <a:lnTo>
                    <a:pt x="624" y="386"/>
                  </a:lnTo>
                  <a:lnTo>
                    <a:pt x="624" y="383"/>
                  </a:lnTo>
                  <a:lnTo>
                    <a:pt x="627" y="354"/>
                  </a:lnTo>
                  <a:lnTo>
                    <a:pt x="635" y="327"/>
                  </a:lnTo>
                  <a:lnTo>
                    <a:pt x="649" y="302"/>
                  </a:lnTo>
                  <a:lnTo>
                    <a:pt x="666" y="282"/>
                  </a:lnTo>
                  <a:lnTo>
                    <a:pt x="687" y="265"/>
                  </a:lnTo>
                  <a:lnTo>
                    <a:pt x="712" y="251"/>
                  </a:lnTo>
                  <a:lnTo>
                    <a:pt x="738" y="243"/>
                  </a:lnTo>
                  <a:lnTo>
                    <a:pt x="767" y="240"/>
                  </a:lnTo>
                  <a:lnTo>
                    <a:pt x="841" y="240"/>
                  </a:lnTo>
                  <a:lnTo>
                    <a:pt x="859" y="237"/>
                  </a:lnTo>
                  <a:lnTo>
                    <a:pt x="877" y="230"/>
                  </a:lnTo>
                  <a:lnTo>
                    <a:pt x="891" y="219"/>
                  </a:lnTo>
                  <a:lnTo>
                    <a:pt x="902" y="205"/>
                  </a:lnTo>
                  <a:lnTo>
                    <a:pt x="909" y="187"/>
                  </a:lnTo>
                  <a:lnTo>
                    <a:pt x="912" y="168"/>
                  </a:lnTo>
                  <a:lnTo>
                    <a:pt x="912" y="166"/>
                  </a:lnTo>
                  <a:lnTo>
                    <a:pt x="915" y="136"/>
                  </a:lnTo>
                  <a:lnTo>
                    <a:pt x="922" y="108"/>
                  </a:lnTo>
                  <a:lnTo>
                    <a:pt x="935" y="82"/>
                  </a:lnTo>
                  <a:lnTo>
                    <a:pt x="951" y="59"/>
                  </a:lnTo>
                  <a:lnTo>
                    <a:pt x="971" y="39"/>
                  </a:lnTo>
                  <a:lnTo>
                    <a:pt x="995" y="22"/>
                  </a:lnTo>
                  <a:lnTo>
                    <a:pt x="1020" y="10"/>
                  </a:lnTo>
                  <a:lnTo>
                    <a:pt x="1049" y="3"/>
                  </a:lnTo>
                  <a:lnTo>
                    <a:pt x="107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6" name="TextBox 135"/>
          <p:cNvSpPr txBox="1"/>
          <p:nvPr/>
        </p:nvSpPr>
        <p:spPr>
          <a:xfrm>
            <a:off x="8212788" y="267851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8212788" y="234481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1171294" y="267851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1171294" y="234481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8212788" y="492060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8212788" y="458690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171294" y="492060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1171294" y="458690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4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Colorful Slides for PowerPoint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4191793" y="2427287"/>
            <a:ext cx="3805238" cy="3668713"/>
            <a:chOff x="4192588" y="2135188"/>
            <a:chExt cx="3805238" cy="3668713"/>
          </a:xfrm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6096001" y="3373438"/>
              <a:ext cx="1901825" cy="2430463"/>
            </a:xfrm>
            <a:custGeom>
              <a:avLst/>
              <a:gdLst>
                <a:gd name="T0" fmla="*/ 653 w 932"/>
                <a:gd name="T1" fmla="*/ 0 h 1191"/>
                <a:gd name="T2" fmla="*/ 655 w 932"/>
                <a:gd name="T3" fmla="*/ 49 h 1191"/>
                <a:gd name="T4" fmla="*/ 376 w 932"/>
                <a:gd name="T5" fmla="*/ 586 h 1191"/>
                <a:gd name="T6" fmla="*/ 0 w 932"/>
                <a:gd name="T7" fmla="*/ 1129 h 1191"/>
                <a:gd name="T8" fmla="*/ 277 w 932"/>
                <a:gd name="T9" fmla="*/ 1191 h 1191"/>
                <a:gd name="T10" fmla="*/ 932 w 932"/>
                <a:gd name="T11" fmla="*/ 536 h 1191"/>
                <a:gd name="T12" fmla="*/ 653 w 932"/>
                <a:gd name="T13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2" h="1191">
                  <a:moveTo>
                    <a:pt x="653" y="0"/>
                  </a:moveTo>
                  <a:cubicBezTo>
                    <a:pt x="654" y="16"/>
                    <a:pt x="655" y="33"/>
                    <a:pt x="655" y="49"/>
                  </a:cubicBezTo>
                  <a:cubicBezTo>
                    <a:pt x="655" y="271"/>
                    <a:pt x="544" y="467"/>
                    <a:pt x="376" y="586"/>
                  </a:cubicBezTo>
                  <a:cubicBezTo>
                    <a:pt x="358" y="827"/>
                    <a:pt x="209" y="1031"/>
                    <a:pt x="0" y="1129"/>
                  </a:cubicBezTo>
                  <a:cubicBezTo>
                    <a:pt x="84" y="1169"/>
                    <a:pt x="178" y="1191"/>
                    <a:pt x="277" y="1191"/>
                  </a:cubicBezTo>
                  <a:cubicBezTo>
                    <a:pt x="639" y="1191"/>
                    <a:pt x="932" y="898"/>
                    <a:pt x="932" y="536"/>
                  </a:cubicBezTo>
                  <a:cubicBezTo>
                    <a:pt x="932" y="314"/>
                    <a:pt x="822" y="118"/>
                    <a:pt x="653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4192588" y="3373438"/>
              <a:ext cx="1903413" cy="2430463"/>
            </a:xfrm>
            <a:custGeom>
              <a:avLst/>
              <a:gdLst>
                <a:gd name="T0" fmla="*/ 556 w 932"/>
                <a:gd name="T1" fmla="*/ 586 h 1191"/>
                <a:gd name="T2" fmla="*/ 277 w 932"/>
                <a:gd name="T3" fmla="*/ 49 h 1191"/>
                <a:gd name="T4" fmla="*/ 279 w 932"/>
                <a:gd name="T5" fmla="*/ 0 h 1191"/>
                <a:gd name="T6" fmla="*/ 0 w 932"/>
                <a:gd name="T7" fmla="*/ 536 h 1191"/>
                <a:gd name="T8" fmla="*/ 655 w 932"/>
                <a:gd name="T9" fmla="*/ 1191 h 1191"/>
                <a:gd name="T10" fmla="*/ 932 w 932"/>
                <a:gd name="T11" fmla="*/ 1129 h 1191"/>
                <a:gd name="T12" fmla="*/ 556 w 932"/>
                <a:gd name="T13" fmla="*/ 586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2" h="1191">
                  <a:moveTo>
                    <a:pt x="556" y="586"/>
                  </a:moveTo>
                  <a:cubicBezTo>
                    <a:pt x="387" y="467"/>
                    <a:pt x="277" y="271"/>
                    <a:pt x="277" y="49"/>
                  </a:cubicBezTo>
                  <a:cubicBezTo>
                    <a:pt x="277" y="33"/>
                    <a:pt x="278" y="16"/>
                    <a:pt x="279" y="0"/>
                  </a:cubicBezTo>
                  <a:cubicBezTo>
                    <a:pt x="110" y="118"/>
                    <a:pt x="0" y="314"/>
                    <a:pt x="0" y="536"/>
                  </a:cubicBezTo>
                  <a:cubicBezTo>
                    <a:pt x="0" y="898"/>
                    <a:pt x="293" y="1191"/>
                    <a:pt x="655" y="1191"/>
                  </a:cubicBezTo>
                  <a:cubicBezTo>
                    <a:pt x="754" y="1191"/>
                    <a:pt x="848" y="1169"/>
                    <a:pt x="932" y="1129"/>
                  </a:cubicBezTo>
                  <a:cubicBezTo>
                    <a:pt x="723" y="1031"/>
                    <a:pt x="574" y="827"/>
                    <a:pt x="556" y="586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5327651" y="4568825"/>
              <a:ext cx="1535113" cy="1109663"/>
            </a:xfrm>
            <a:custGeom>
              <a:avLst/>
              <a:gdLst>
                <a:gd name="T0" fmla="*/ 752 w 752"/>
                <a:gd name="T1" fmla="*/ 0 h 543"/>
                <a:gd name="T2" fmla="*/ 376 w 752"/>
                <a:gd name="T3" fmla="*/ 118 h 543"/>
                <a:gd name="T4" fmla="*/ 0 w 752"/>
                <a:gd name="T5" fmla="*/ 0 h 543"/>
                <a:gd name="T6" fmla="*/ 376 w 752"/>
                <a:gd name="T7" fmla="*/ 543 h 543"/>
                <a:gd name="T8" fmla="*/ 752 w 752"/>
                <a:gd name="T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2" h="543">
                  <a:moveTo>
                    <a:pt x="752" y="0"/>
                  </a:moveTo>
                  <a:cubicBezTo>
                    <a:pt x="645" y="74"/>
                    <a:pt x="516" y="118"/>
                    <a:pt x="376" y="118"/>
                  </a:cubicBezTo>
                  <a:cubicBezTo>
                    <a:pt x="236" y="118"/>
                    <a:pt x="107" y="74"/>
                    <a:pt x="0" y="0"/>
                  </a:cubicBezTo>
                  <a:cubicBezTo>
                    <a:pt x="18" y="241"/>
                    <a:pt x="167" y="445"/>
                    <a:pt x="376" y="543"/>
                  </a:cubicBezTo>
                  <a:cubicBezTo>
                    <a:pt x="585" y="445"/>
                    <a:pt x="734" y="241"/>
                    <a:pt x="752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4762501" y="2135188"/>
              <a:ext cx="2665413" cy="1238250"/>
            </a:xfrm>
            <a:custGeom>
              <a:avLst/>
              <a:gdLst>
                <a:gd name="T0" fmla="*/ 653 w 1306"/>
                <a:gd name="T1" fmla="*/ 549 h 606"/>
                <a:gd name="T2" fmla="*/ 930 w 1306"/>
                <a:gd name="T3" fmla="*/ 487 h 606"/>
                <a:gd name="T4" fmla="*/ 1306 w 1306"/>
                <a:gd name="T5" fmla="*/ 606 h 606"/>
                <a:gd name="T6" fmla="*/ 653 w 1306"/>
                <a:gd name="T7" fmla="*/ 0 h 606"/>
                <a:gd name="T8" fmla="*/ 0 w 1306"/>
                <a:gd name="T9" fmla="*/ 606 h 606"/>
                <a:gd name="T10" fmla="*/ 376 w 1306"/>
                <a:gd name="T11" fmla="*/ 487 h 606"/>
                <a:gd name="T12" fmla="*/ 653 w 1306"/>
                <a:gd name="T13" fmla="*/ 549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6" h="606">
                  <a:moveTo>
                    <a:pt x="653" y="549"/>
                  </a:moveTo>
                  <a:cubicBezTo>
                    <a:pt x="737" y="509"/>
                    <a:pt x="831" y="487"/>
                    <a:pt x="930" y="487"/>
                  </a:cubicBezTo>
                  <a:cubicBezTo>
                    <a:pt x="1070" y="487"/>
                    <a:pt x="1199" y="531"/>
                    <a:pt x="1306" y="606"/>
                  </a:cubicBezTo>
                  <a:cubicBezTo>
                    <a:pt x="1280" y="267"/>
                    <a:pt x="998" y="0"/>
                    <a:pt x="653" y="0"/>
                  </a:cubicBezTo>
                  <a:cubicBezTo>
                    <a:pt x="308" y="0"/>
                    <a:pt x="25" y="267"/>
                    <a:pt x="0" y="606"/>
                  </a:cubicBezTo>
                  <a:cubicBezTo>
                    <a:pt x="106" y="531"/>
                    <a:pt x="236" y="487"/>
                    <a:pt x="376" y="487"/>
                  </a:cubicBezTo>
                  <a:cubicBezTo>
                    <a:pt x="475" y="487"/>
                    <a:pt x="569" y="509"/>
                    <a:pt x="653" y="549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6096001" y="3130550"/>
              <a:ext cx="1336675" cy="1438275"/>
            </a:xfrm>
            <a:custGeom>
              <a:avLst/>
              <a:gdLst>
                <a:gd name="T0" fmla="*/ 0 w 655"/>
                <a:gd name="T1" fmla="*/ 62 h 705"/>
                <a:gd name="T2" fmla="*/ 377 w 655"/>
                <a:gd name="T3" fmla="*/ 655 h 705"/>
                <a:gd name="T4" fmla="*/ 376 w 655"/>
                <a:gd name="T5" fmla="*/ 705 h 705"/>
                <a:gd name="T6" fmla="*/ 655 w 655"/>
                <a:gd name="T7" fmla="*/ 168 h 705"/>
                <a:gd name="T8" fmla="*/ 653 w 655"/>
                <a:gd name="T9" fmla="*/ 119 h 705"/>
                <a:gd name="T10" fmla="*/ 277 w 655"/>
                <a:gd name="T11" fmla="*/ 0 h 705"/>
                <a:gd name="T12" fmla="*/ 0 w 655"/>
                <a:gd name="T13" fmla="*/ 6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705">
                  <a:moveTo>
                    <a:pt x="0" y="62"/>
                  </a:moveTo>
                  <a:cubicBezTo>
                    <a:pt x="223" y="166"/>
                    <a:pt x="377" y="392"/>
                    <a:pt x="377" y="655"/>
                  </a:cubicBezTo>
                  <a:cubicBezTo>
                    <a:pt x="377" y="672"/>
                    <a:pt x="377" y="688"/>
                    <a:pt x="376" y="705"/>
                  </a:cubicBezTo>
                  <a:cubicBezTo>
                    <a:pt x="544" y="586"/>
                    <a:pt x="655" y="390"/>
                    <a:pt x="655" y="168"/>
                  </a:cubicBezTo>
                  <a:cubicBezTo>
                    <a:pt x="655" y="152"/>
                    <a:pt x="654" y="135"/>
                    <a:pt x="653" y="119"/>
                  </a:cubicBezTo>
                  <a:cubicBezTo>
                    <a:pt x="546" y="44"/>
                    <a:pt x="417" y="0"/>
                    <a:pt x="277" y="0"/>
                  </a:cubicBezTo>
                  <a:cubicBezTo>
                    <a:pt x="178" y="0"/>
                    <a:pt x="84" y="22"/>
                    <a:pt x="0" y="62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457200" tIns="45720" rIns="0" bIns="365760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4757738" y="3130550"/>
              <a:ext cx="1338263" cy="1438275"/>
            </a:xfrm>
            <a:custGeom>
              <a:avLst/>
              <a:gdLst>
                <a:gd name="T0" fmla="*/ 279 w 655"/>
                <a:gd name="T1" fmla="*/ 705 h 705"/>
                <a:gd name="T2" fmla="*/ 277 w 655"/>
                <a:gd name="T3" fmla="*/ 655 h 705"/>
                <a:gd name="T4" fmla="*/ 655 w 655"/>
                <a:gd name="T5" fmla="*/ 62 h 705"/>
                <a:gd name="T6" fmla="*/ 378 w 655"/>
                <a:gd name="T7" fmla="*/ 0 h 705"/>
                <a:gd name="T8" fmla="*/ 2 w 655"/>
                <a:gd name="T9" fmla="*/ 119 h 705"/>
                <a:gd name="T10" fmla="*/ 0 w 655"/>
                <a:gd name="T11" fmla="*/ 168 h 705"/>
                <a:gd name="T12" fmla="*/ 279 w 655"/>
                <a:gd name="T13" fmla="*/ 705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705">
                  <a:moveTo>
                    <a:pt x="279" y="705"/>
                  </a:moveTo>
                  <a:cubicBezTo>
                    <a:pt x="278" y="688"/>
                    <a:pt x="277" y="672"/>
                    <a:pt x="277" y="655"/>
                  </a:cubicBezTo>
                  <a:cubicBezTo>
                    <a:pt x="277" y="392"/>
                    <a:pt x="432" y="166"/>
                    <a:pt x="655" y="62"/>
                  </a:cubicBezTo>
                  <a:cubicBezTo>
                    <a:pt x="571" y="22"/>
                    <a:pt x="477" y="0"/>
                    <a:pt x="378" y="0"/>
                  </a:cubicBezTo>
                  <a:cubicBezTo>
                    <a:pt x="238" y="0"/>
                    <a:pt x="108" y="44"/>
                    <a:pt x="2" y="119"/>
                  </a:cubicBezTo>
                  <a:cubicBezTo>
                    <a:pt x="1" y="135"/>
                    <a:pt x="0" y="152"/>
                    <a:pt x="0" y="168"/>
                  </a:cubicBezTo>
                  <a:cubicBezTo>
                    <a:pt x="0" y="390"/>
                    <a:pt x="110" y="586"/>
                    <a:pt x="279" y="705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0" tIns="45720" rIns="457200" bIns="365760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5797057" y="2359928"/>
              <a:ext cx="596301" cy="654233"/>
              <a:chOff x="8228013" y="1760538"/>
              <a:chExt cx="669926" cy="735012"/>
            </a:xfrm>
            <a:solidFill>
              <a:schemeClr val="bg1"/>
            </a:solidFill>
          </p:grpSpPr>
          <p:sp>
            <p:nvSpPr>
              <p:cNvPr id="76" name="Freeform 39"/>
              <p:cNvSpPr>
                <a:spLocks noEditPoints="1"/>
              </p:cNvSpPr>
              <p:nvPr/>
            </p:nvSpPr>
            <p:spPr bwMode="auto">
              <a:xfrm>
                <a:off x="8337551" y="1873250"/>
                <a:ext cx="450850" cy="622300"/>
              </a:xfrm>
              <a:custGeom>
                <a:avLst/>
                <a:gdLst>
                  <a:gd name="T0" fmla="*/ 735 w 1987"/>
                  <a:gd name="T1" fmla="*/ 293 h 2740"/>
                  <a:gd name="T2" fmla="*/ 469 w 1987"/>
                  <a:gd name="T3" fmla="*/ 456 h 2740"/>
                  <a:gd name="T4" fmla="*/ 298 w 1987"/>
                  <a:gd name="T5" fmla="*/ 707 h 2740"/>
                  <a:gd name="T6" fmla="*/ 254 w 1987"/>
                  <a:gd name="T7" fmla="*/ 1012 h 2740"/>
                  <a:gd name="T8" fmla="*/ 307 w 1987"/>
                  <a:gd name="T9" fmla="*/ 1256 h 2740"/>
                  <a:gd name="T10" fmla="*/ 405 w 1987"/>
                  <a:gd name="T11" fmla="*/ 1440 h 2740"/>
                  <a:gd name="T12" fmla="*/ 519 w 1987"/>
                  <a:gd name="T13" fmla="*/ 1611 h 2740"/>
                  <a:gd name="T14" fmla="*/ 590 w 1987"/>
                  <a:gd name="T15" fmla="*/ 1804 h 2740"/>
                  <a:gd name="T16" fmla="*/ 633 w 1987"/>
                  <a:gd name="T17" fmla="*/ 1936 h 2740"/>
                  <a:gd name="T18" fmla="*/ 1318 w 1987"/>
                  <a:gd name="T19" fmla="*/ 1969 h 2740"/>
                  <a:gd name="T20" fmla="*/ 1391 w 1987"/>
                  <a:gd name="T21" fmla="*/ 1872 h 2740"/>
                  <a:gd name="T22" fmla="*/ 1429 w 1987"/>
                  <a:gd name="T23" fmla="*/ 1685 h 2740"/>
                  <a:gd name="T24" fmla="*/ 1537 w 1987"/>
                  <a:gd name="T25" fmla="*/ 1505 h 2740"/>
                  <a:gd name="T26" fmla="*/ 1643 w 1987"/>
                  <a:gd name="T27" fmla="*/ 1335 h 2740"/>
                  <a:gd name="T28" fmla="*/ 1720 w 1987"/>
                  <a:gd name="T29" fmla="*/ 1118 h 2740"/>
                  <a:gd name="T30" fmla="*/ 1724 w 1987"/>
                  <a:gd name="T31" fmla="*/ 826 h 2740"/>
                  <a:gd name="T32" fmla="*/ 1600 w 1987"/>
                  <a:gd name="T33" fmla="*/ 547 h 2740"/>
                  <a:gd name="T34" fmla="*/ 1368 w 1987"/>
                  <a:gd name="T35" fmla="*/ 345 h 2740"/>
                  <a:gd name="T36" fmla="*/ 1061 w 1987"/>
                  <a:gd name="T37" fmla="*/ 252 h 2740"/>
                  <a:gd name="T38" fmla="*/ 1231 w 1987"/>
                  <a:gd name="T39" fmla="*/ 28 h 2740"/>
                  <a:gd name="T40" fmla="*/ 1579 w 1987"/>
                  <a:gd name="T41" fmla="*/ 184 h 2740"/>
                  <a:gd name="T42" fmla="*/ 1838 w 1987"/>
                  <a:gd name="T43" fmla="*/ 451 h 2740"/>
                  <a:gd name="T44" fmla="*/ 1973 w 1987"/>
                  <a:gd name="T45" fmla="*/ 798 h 2740"/>
                  <a:gd name="T46" fmla="*/ 1971 w 1987"/>
                  <a:gd name="T47" fmla="*/ 1141 h 2740"/>
                  <a:gd name="T48" fmla="*/ 1894 w 1987"/>
                  <a:gd name="T49" fmla="*/ 1393 h 2740"/>
                  <a:gd name="T50" fmla="*/ 1788 w 1987"/>
                  <a:gd name="T51" fmla="*/ 1583 h 2740"/>
                  <a:gd name="T52" fmla="*/ 1679 w 1987"/>
                  <a:gd name="T53" fmla="*/ 1747 h 2740"/>
                  <a:gd name="T54" fmla="*/ 1642 w 1987"/>
                  <a:gd name="T55" fmla="*/ 1893 h 2740"/>
                  <a:gd name="T56" fmla="*/ 1539 w 1987"/>
                  <a:gd name="T57" fmla="*/ 2104 h 2740"/>
                  <a:gd name="T58" fmla="*/ 1456 w 1987"/>
                  <a:gd name="T59" fmla="*/ 2246 h 2740"/>
                  <a:gd name="T60" fmla="*/ 1449 w 1987"/>
                  <a:gd name="T61" fmla="*/ 2378 h 2740"/>
                  <a:gd name="T62" fmla="*/ 1446 w 1987"/>
                  <a:gd name="T63" fmla="*/ 2439 h 2740"/>
                  <a:gd name="T64" fmla="*/ 1416 w 1987"/>
                  <a:gd name="T65" fmla="*/ 2521 h 2740"/>
                  <a:gd name="T66" fmla="*/ 1312 w 1987"/>
                  <a:gd name="T67" fmla="*/ 2610 h 2740"/>
                  <a:gd name="T68" fmla="*/ 1160 w 1987"/>
                  <a:gd name="T69" fmla="*/ 2720 h 2740"/>
                  <a:gd name="T70" fmla="*/ 872 w 1987"/>
                  <a:gd name="T71" fmla="*/ 2738 h 2740"/>
                  <a:gd name="T72" fmla="*/ 746 w 1987"/>
                  <a:gd name="T73" fmla="*/ 2641 h 2740"/>
                  <a:gd name="T74" fmla="*/ 594 w 1987"/>
                  <a:gd name="T75" fmla="*/ 2551 h 2740"/>
                  <a:gd name="T76" fmla="*/ 544 w 1987"/>
                  <a:gd name="T77" fmla="*/ 2456 h 2740"/>
                  <a:gd name="T78" fmla="*/ 540 w 1987"/>
                  <a:gd name="T79" fmla="*/ 2414 h 2740"/>
                  <a:gd name="T80" fmla="*/ 534 w 1987"/>
                  <a:gd name="T81" fmla="*/ 2301 h 2740"/>
                  <a:gd name="T82" fmla="*/ 527 w 1987"/>
                  <a:gd name="T83" fmla="*/ 2174 h 2740"/>
                  <a:gd name="T84" fmla="*/ 369 w 1987"/>
                  <a:gd name="T85" fmla="*/ 1982 h 2740"/>
                  <a:gd name="T86" fmla="*/ 333 w 1987"/>
                  <a:gd name="T87" fmla="*/ 1800 h 2740"/>
                  <a:gd name="T88" fmla="*/ 242 w 1987"/>
                  <a:gd name="T89" fmla="*/ 1646 h 2740"/>
                  <a:gd name="T90" fmla="*/ 135 w 1987"/>
                  <a:gd name="T91" fmla="*/ 1476 h 2740"/>
                  <a:gd name="T92" fmla="*/ 40 w 1987"/>
                  <a:gd name="T93" fmla="*/ 1251 h 2740"/>
                  <a:gd name="T94" fmla="*/ 0 w 1987"/>
                  <a:gd name="T95" fmla="*/ 953 h 2740"/>
                  <a:gd name="T96" fmla="*/ 78 w 1987"/>
                  <a:gd name="T97" fmla="*/ 582 h 2740"/>
                  <a:gd name="T98" fmla="*/ 292 w 1987"/>
                  <a:gd name="T99" fmla="*/ 280 h 2740"/>
                  <a:gd name="T100" fmla="*/ 608 w 1987"/>
                  <a:gd name="T101" fmla="*/ 75 h 2740"/>
                  <a:gd name="T102" fmla="*/ 993 w 1987"/>
                  <a:gd name="T103" fmla="*/ 0 h 2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87" h="2740">
                    <a:moveTo>
                      <a:pt x="993" y="249"/>
                    </a:moveTo>
                    <a:lnTo>
                      <a:pt x="926" y="252"/>
                    </a:lnTo>
                    <a:lnTo>
                      <a:pt x="860" y="260"/>
                    </a:lnTo>
                    <a:lnTo>
                      <a:pt x="796" y="274"/>
                    </a:lnTo>
                    <a:lnTo>
                      <a:pt x="735" y="293"/>
                    </a:lnTo>
                    <a:lnTo>
                      <a:pt x="675" y="317"/>
                    </a:lnTo>
                    <a:lnTo>
                      <a:pt x="619" y="346"/>
                    </a:lnTo>
                    <a:lnTo>
                      <a:pt x="566" y="378"/>
                    </a:lnTo>
                    <a:lnTo>
                      <a:pt x="516" y="415"/>
                    </a:lnTo>
                    <a:lnTo>
                      <a:pt x="469" y="456"/>
                    </a:lnTo>
                    <a:lnTo>
                      <a:pt x="426" y="499"/>
                    </a:lnTo>
                    <a:lnTo>
                      <a:pt x="388" y="547"/>
                    </a:lnTo>
                    <a:lnTo>
                      <a:pt x="353" y="598"/>
                    </a:lnTo>
                    <a:lnTo>
                      <a:pt x="323" y="651"/>
                    </a:lnTo>
                    <a:lnTo>
                      <a:pt x="298" y="707"/>
                    </a:lnTo>
                    <a:lnTo>
                      <a:pt x="278" y="766"/>
                    </a:lnTo>
                    <a:lnTo>
                      <a:pt x="264" y="826"/>
                    </a:lnTo>
                    <a:lnTo>
                      <a:pt x="255" y="888"/>
                    </a:lnTo>
                    <a:lnTo>
                      <a:pt x="252" y="953"/>
                    </a:lnTo>
                    <a:lnTo>
                      <a:pt x="254" y="1012"/>
                    </a:lnTo>
                    <a:lnTo>
                      <a:pt x="259" y="1067"/>
                    </a:lnTo>
                    <a:lnTo>
                      <a:pt x="267" y="1118"/>
                    </a:lnTo>
                    <a:lnTo>
                      <a:pt x="278" y="1167"/>
                    </a:lnTo>
                    <a:lnTo>
                      <a:pt x="292" y="1213"/>
                    </a:lnTo>
                    <a:lnTo>
                      <a:pt x="307" y="1256"/>
                    </a:lnTo>
                    <a:lnTo>
                      <a:pt x="324" y="1297"/>
                    </a:lnTo>
                    <a:lnTo>
                      <a:pt x="344" y="1335"/>
                    </a:lnTo>
                    <a:lnTo>
                      <a:pt x="363" y="1372"/>
                    </a:lnTo>
                    <a:lnTo>
                      <a:pt x="385" y="1407"/>
                    </a:lnTo>
                    <a:lnTo>
                      <a:pt x="405" y="1440"/>
                    </a:lnTo>
                    <a:lnTo>
                      <a:pt x="428" y="1473"/>
                    </a:lnTo>
                    <a:lnTo>
                      <a:pt x="449" y="1504"/>
                    </a:lnTo>
                    <a:lnTo>
                      <a:pt x="473" y="1540"/>
                    </a:lnTo>
                    <a:lnTo>
                      <a:pt x="497" y="1576"/>
                    </a:lnTo>
                    <a:lnTo>
                      <a:pt x="519" y="1611"/>
                    </a:lnTo>
                    <a:lnTo>
                      <a:pt x="540" y="1647"/>
                    </a:lnTo>
                    <a:lnTo>
                      <a:pt x="557" y="1685"/>
                    </a:lnTo>
                    <a:lnTo>
                      <a:pt x="572" y="1722"/>
                    </a:lnTo>
                    <a:lnTo>
                      <a:pt x="583" y="1762"/>
                    </a:lnTo>
                    <a:lnTo>
                      <a:pt x="590" y="1804"/>
                    </a:lnTo>
                    <a:lnTo>
                      <a:pt x="592" y="1848"/>
                    </a:lnTo>
                    <a:lnTo>
                      <a:pt x="595" y="1872"/>
                    </a:lnTo>
                    <a:lnTo>
                      <a:pt x="605" y="1895"/>
                    </a:lnTo>
                    <a:lnTo>
                      <a:pt x="617" y="1917"/>
                    </a:lnTo>
                    <a:lnTo>
                      <a:pt x="633" y="1936"/>
                    </a:lnTo>
                    <a:lnTo>
                      <a:pt x="651" y="1953"/>
                    </a:lnTo>
                    <a:lnTo>
                      <a:pt x="669" y="1969"/>
                    </a:lnTo>
                    <a:lnTo>
                      <a:pt x="687" y="1982"/>
                    </a:lnTo>
                    <a:lnTo>
                      <a:pt x="1300" y="1982"/>
                    </a:lnTo>
                    <a:lnTo>
                      <a:pt x="1318" y="1969"/>
                    </a:lnTo>
                    <a:lnTo>
                      <a:pt x="1336" y="1953"/>
                    </a:lnTo>
                    <a:lnTo>
                      <a:pt x="1355" y="1936"/>
                    </a:lnTo>
                    <a:lnTo>
                      <a:pt x="1370" y="1917"/>
                    </a:lnTo>
                    <a:lnTo>
                      <a:pt x="1382" y="1895"/>
                    </a:lnTo>
                    <a:lnTo>
                      <a:pt x="1391" y="1872"/>
                    </a:lnTo>
                    <a:lnTo>
                      <a:pt x="1395" y="1848"/>
                    </a:lnTo>
                    <a:lnTo>
                      <a:pt x="1397" y="1804"/>
                    </a:lnTo>
                    <a:lnTo>
                      <a:pt x="1404" y="1762"/>
                    </a:lnTo>
                    <a:lnTo>
                      <a:pt x="1415" y="1722"/>
                    </a:lnTo>
                    <a:lnTo>
                      <a:pt x="1429" y="1685"/>
                    </a:lnTo>
                    <a:lnTo>
                      <a:pt x="1447" y="1648"/>
                    </a:lnTo>
                    <a:lnTo>
                      <a:pt x="1467" y="1611"/>
                    </a:lnTo>
                    <a:lnTo>
                      <a:pt x="1489" y="1576"/>
                    </a:lnTo>
                    <a:lnTo>
                      <a:pt x="1513" y="1541"/>
                    </a:lnTo>
                    <a:lnTo>
                      <a:pt x="1537" y="1505"/>
                    </a:lnTo>
                    <a:lnTo>
                      <a:pt x="1559" y="1474"/>
                    </a:lnTo>
                    <a:lnTo>
                      <a:pt x="1580" y="1441"/>
                    </a:lnTo>
                    <a:lnTo>
                      <a:pt x="1602" y="1408"/>
                    </a:lnTo>
                    <a:lnTo>
                      <a:pt x="1623" y="1372"/>
                    </a:lnTo>
                    <a:lnTo>
                      <a:pt x="1643" y="1335"/>
                    </a:lnTo>
                    <a:lnTo>
                      <a:pt x="1662" y="1297"/>
                    </a:lnTo>
                    <a:lnTo>
                      <a:pt x="1680" y="1256"/>
                    </a:lnTo>
                    <a:lnTo>
                      <a:pt x="1695" y="1213"/>
                    </a:lnTo>
                    <a:lnTo>
                      <a:pt x="1709" y="1167"/>
                    </a:lnTo>
                    <a:lnTo>
                      <a:pt x="1720" y="1118"/>
                    </a:lnTo>
                    <a:lnTo>
                      <a:pt x="1728" y="1067"/>
                    </a:lnTo>
                    <a:lnTo>
                      <a:pt x="1733" y="1012"/>
                    </a:lnTo>
                    <a:lnTo>
                      <a:pt x="1735" y="953"/>
                    </a:lnTo>
                    <a:lnTo>
                      <a:pt x="1732" y="888"/>
                    </a:lnTo>
                    <a:lnTo>
                      <a:pt x="1724" y="826"/>
                    </a:lnTo>
                    <a:lnTo>
                      <a:pt x="1709" y="765"/>
                    </a:lnTo>
                    <a:lnTo>
                      <a:pt x="1689" y="707"/>
                    </a:lnTo>
                    <a:lnTo>
                      <a:pt x="1664" y="651"/>
                    </a:lnTo>
                    <a:lnTo>
                      <a:pt x="1634" y="597"/>
                    </a:lnTo>
                    <a:lnTo>
                      <a:pt x="1600" y="547"/>
                    </a:lnTo>
                    <a:lnTo>
                      <a:pt x="1561" y="499"/>
                    </a:lnTo>
                    <a:lnTo>
                      <a:pt x="1518" y="456"/>
                    </a:lnTo>
                    <a:lnTo>
                      <a:pt x="1472" y="415"/>
                    </a:lnTo>
                    <a:lnTo>
                      <a:pt x="1421" y="377"/>
                    </a:lnTo>
                    <a:lnTo>
                      <a:pt x="1368" y="345"/>
                    </a:lnTo>
                    <a:lnTo>
                      <a:pt x="1311" y="317"/>
                    </a:lnTo>
                    <a:lnTo>
                      <a:pt x="1252" y="293"/>
                    </a:lnTo>
                    <a:lnTo>
                      <a:pt x="1190" y="274"/>
                    </a:lnTo>
                    <a:lnTo>
                      <a:pt x="1127" y="260"/>
                    </a:lnTo>
                    <a:lnTo>
                      <a:pt x="1061" y="252"/>
                    </a:lnTo>
                    <a:lnTo>
                      <a:pt x="993" y="249"/>
                    </a:lnTo>
                    <a:close/>
                    <a:moveTo>
                      <a:pt x="993" y="0"/>
                    </a:moveTo>
                    <a:lnTo>
                      <a:pt x="1074" y="3"/>
                    </a:lnTo>
                    <a:lnTo>
                      <a:pt x="1154" y="13"/>
                    </a:lnTo>
                    <a:lnTo>
                      <a:pt x="1231" y="28"/>
                    </a:lnTo>
                    <a:lnTo>
                      <a:pt x="1307" y="48"/>
                    </a:lnTo>
                    <a:lnTo>
                      <a:pt x="1379" y="75"/>
                    </a:lnTo>
                    <a:lnTo>
                      <a:pt x="1449" y="106"/>
                    </a:lnTo>
                    <a:lnTo>
                      <a:pt x="1516" y="143"/>
                    </a:lnTo>
                    <a:lnTo>
                      <a:pt x="1579" y="184"/>
                    </a:lnTo>
                    <a:lnTo>
                      <a:pt x="1639" y="230"/>
                    </a:lnTo>
                    <a:lnTo>
                      <a:pt x="1695" y="280"/>
                    </a:lnTo>
                    <a:lnTo>
                      <a:pt x="1746" y="332"/>
                    </a:lnTo>
                    <a:lnTo>
                      <a:pt x="1795" y="390"/>
                    </a:lnTo>
                    <a:lnTo>
                      <a:pt x="1838" y="451"/>
                    </a:lnTo>
                    <a:lnTo>
                      <a:pt x="1876" y="515"/>
                    </a:lnTo>
                    <a:lnTo>
                      <a:pt x="1909" y="582"/>
                    </a:lnTo>
                    <a:lnTo>
                      <a:pt x="1935" y="652"/>
                    </a:lnTo>
                    <a:lnTo>
                      <a:pt x="1958" y="723"/>
                    </a:lnTo>
                    <a:lnTo>
                      <a:pt x="1973" y="798"/>
                    </a:lnTo>
                    <a:lnTo>
                      <a:pt x="1983" y="874"/>
                    </a:lnTo>
                    <a:lnTo>
                      <a:pt x="1987" y="953"/>
                    </a:lnTo>
                    <a:lnTo>
                      <a:pt x="1985" y="1019"/>
                    </a:lnTo>
                    <a:lnTo>
                      <a:pt x="1979" y="1082"/>
                    </a:lnTo>
                    <a:lnTo>
                      <a:pt x="1971" y="1141"/>
                    </a:lnTo>
                    <a:lnTo>
                      <a:pt x="1960" y="1198"/>
                    </a:lnTo>
                    <a:lnTo>
                      <a:pt x="1947" y="1251"/>
                    </a:lnTo>
                    <a:lnTo>
                      <a:pt x="1931" y="1301"/>
                    </a:lnTo>
                    <a:lnTo>
                      <a:pt x="1913" y="1349"/>
                    </a:lnTo>
                    <a:lnTo>
                      <a:pt x="1894" y="1393"/>
                    </a:lnTo>
                    <a:lnTo>
                      <a:pt x="1874" y="1435"/>
                    </a:lnTo>
                    <a:lnTo>
                      <a:pt x="1853" y="1475"/>
                    </a:lnTo>
                    <a:lnTo>
                      <a:pt x="1831" y="1514"/>
                    </a:lnTo>
                    <a:lnTo>
                      <a:pt x="1809" y="1549"/>
                    </a:lnTo>
                    <a:lnTo>
                      <a:pt x="1788" y="1583"/>
                    </a:lnTo>
                    <a:lnTo>
                      <a:pt x="1766" y="1614"/>
                    </a:lnTo>
                    <a:lnTo>
                      <a:pt x="1744" y="1645"/>
                    </a:lnTo>
                    <a:lnTo>
                      <a:pt x="1720" y="1683"/>
                    </a:lnTo>
                    <a:lnTo>
                      <a:pt x="1697" y="1716"/>
                    </a:lnTo>
                    <a:lnTo>
                      <a:pt x="1679" y="1747"/>
                    </a:lnTo>
                    <a:lnTo>
                      <a:pt x="1664" y="1774"/>
                    </a:lnTo>
                    <a:lnTo>
                      <a:pt x="1654" y="1800"/>
                    </a:lnTo>
                    <a:lnTo>
                      <a:pt x="1647" y="1824"/>
                    </a:lnTo>
                    <a:lnTo>
                      <a:pt x="1645" y="1848"/>
                    </a:lnTo>
                    <a:lnTo>
                      <a:pt x="1642" y="1893"/>
                    </a:lnTo>
                    <a:lnTo>
                      <a:pt x="1633" y="1938"/>
                    </a:lnTo>
                    <a:lnTo>
                      <a:pt x="1618" y="1982"/>
                    </a:lnTo>
                    <a:lnTo>
                      <a:pt x="1597" y="2025"/>
                    </a:lnTo>
                    <a:lnTo>
                      <a:pt x="1571" y="2065"/>
                    </a:lnTo>
                    <a:lnTo>
                      <a:pt x="1539" y="2104"/>
                    </a:lnTo>
                    <a:lnTo>
                      <a:pt x="1502" y="2141"/>
                    </a:lnTo>
                    <a:lnTo>
                      <a:pt x="1460" y="2174"/>
                    </a:lnTo>
                    <a:lnTo>
                      <a:pt x="1459" y="2195"/>
                    </a:lnTo>
                    <a:lnTo>
                      <a:pt x="1458" y="2219"/>
                    </a:lnTo>
                    <a:lnTo>
                      <a:pt x="1456" y="2246"/>
                    </a:lnTo>
                    <a:lnTo>
                      <a:pt x="1455" y="2273"/>
                    </a:lnTo>
                    <a:lnTo>
                      <a:pt x="1453" y="2301"/>
                    </a:lnTo>
                    <a:lnTo>
                      <a:pt x="1452" y="2328"/>
                    </a:lnTo>
                    <a:lnTo>
                      <a:pt x="1450" y="2355"/>
                    </a:lnTo>
                    <a:lnTo>
                      <a:pt x="1449" y="2378"/>
                    </a:lnTo>
                    <a:lnTo>
                      <a:pt x="1448" y="2397"/>
                    </a:lnTo>
                    <a:lnTo>
                      <a:pt x="1447" y="2414"/>
                    </a:lnTo>
                    <a:lnTo>
                      <a:pt x="1447" y="2424"/>
                    </a:lnTo>
                    <a:lnTo>
                      <a:pt x="1446" y="2427"/>
                    </a:lnTo>
                    <a:lnTo>
                      <a:pt x="1446" y="2439"/>
                    </a:lnTo>
                    <a:lnTo>
                      <a:pt x="1444" y="2453"/>
                    </a:lnTo>
                    <a:lnTo>
                      <a:pt x="1440" y="2469"/>
                    </a:lnTo>
                    <a:lnTo>
                      <a:pt x="1435" y="2485"/>
                    </a:lnTo>
                    <a:lnTo>
                      <a:pt x="1426" y="2503"/>
                    </a:lnTo>
                    <a:lnTo>
                      <a:pt x="1416" y="2521"/>
                    </a:lnTo>
                    <a:lnTo>
                      <a:pt x="1403" y="2539"/>
                    </a:lnTo>
                    <a:lnTo>
                      <a:pt x="1386" y="2558"/>
                    </a:lnTo>
                    <a:lnTo>
                      <a:pt x="1366" y="2576"/>
                    </a:lnTo>
                    <a:lnTo>
                      <a:pt x="1341" y="2594"/>
                    </a:lnTo>
                    <a:lnTo>
                      <a:pt x="1312" y="2610"/>
                    </a:lnTo>
                    <a:lnTo>
                      <a:pt x="1280" y="2626"/>
                    </a:lnTo>
                    <a:lnTo>
                      <a:pt x="1241" y="2641"/>
                    </a:lnTo>
                    <a:lnTo>
                      <a:pt x="1218" y="2669"/>
                    </a:lnTo>
                    <a:lnTo>
                      <a:pt x="1190" y="2696"/>
                    </a:lnTo>
                    <a:lnTo>
                      <a:pt x="1160" y="2720"/>
                    </a:lnTo>
                    <a:lnTo>
                      <a:pt x="1138" y="2731"/>
                    </a:lnTo>
                    <a:lnTo>
                      <a:pt x="1114" y="2738"/>
                    </a:lnTo>
                    <a:lnTo>
                      <a:pt x="1090" y="2740"/>
                    </a:lnTo>
                    <a:lnTo>
                      <a:pt x="897" y="2740"/>
                    </a:lnTo>
                    <a:lnTo>
                      <a:pt x="872" y="2738"/>
                    </a:lnTo>
                    <a:lnTo>
                      <a:pt x="849" y="2731"/>
                    </a:lnTo>
                    <a:lnTo>
                      <a:pt x="827" y="2720"/>
                    </a:lnTo>
                    <a:lnTo>
                      <a:pt x="796" y="2696"/>
                    </a:lnTo>
                    <a:lnTo>
                      <a:pt x="769" y="2669"/>
                    </a:lnTo>
                    <a:lnTo>
                      <a:pt x="746" y="2641"/>
                    </a:lnTo>
                    <a:lnTo>
                      <a:pt x="705" y="2624"/>
                    </a:lnTo>
                    <a:lnTo>
                      <a:pt x="670" y="2608"/>
                    </a:lnTo>
                    <a:lnTo>
                      <a:pt x="639" y="2590"/>
                    </a:lnTo>
                    <a:lnTo>
                      <a:pt x="615" y="2570"/>
                    </a:lnTo>
                    <a:lnTo>
                      <a:pt x="594" y="2551"/>
                    </a:lnTo>
                    <a:lnTo>
                      <a:pt x="578" y="2531"/>
                    </a:lnTo>
                    <a:lnTo>
                      <a:pt x="566" y="2511"/>
                    </a:lnTo>
                    <a:lnTo>
                      <a:pt x="555" y="2492"/>
                    </a:lnTo>
                    <a:lnTo>
                      <a:pt x="549" y="2474"/>
                    </a:lnTo>
                    <a:lnTo>
                      <a:pt x="544" y="2456"/>
                    </a:lnTo>
                    <a:lnTo>
                      <a:pt x="542" y="2441"/>
                    </a:lnTo>
                    <a:lnTo>
                      <a:pt x="541" y="2427"/>
                    </a:lnTo>
                    <a:lnTo>
                      <a:pt x="541" y="2427"/>
                    </a:lnTo>
                    <a:lnTo>
                      <a:pt x="541" y="2424"/>
                    </a:lnTo>
                    <a:lnTo>
                      <a:pt x="540" y="2414"/>
                    </a:lnTo>
                    <a:lnTo>
                      <a:pt x="539" y="2397"/>
                    </a:lnTo>
                    <a:lnTo>
                      <a:pt x="538" y="2378"/>
                    </a:lnTo>
                    <a:lnTo>
                      <a:pt x="537" y="2355"/>
                    </a:lnTo>
                    <a:lnTo>
                      <a:pt x="535" y="2328"/>
                    </a:lnTo>
                    <a:lnTo>
                      <a:pt x="534" y="2301"/>
                    </a:lnTo>
                    <a:lnTo>
                      <a:pt x="532" y="2273"/>
                    </a:lnTo>
                    <a:lnTo>
                      <a:pt x="531" y="2246"/>
                    </a:lnTo>
                    <a:lnTo>
                      <a:pt x="529" y="2219"/>
                    </a:lnTo>
                    <a:lnTo>
                      <a:pt x="528" y="2195"/>
                    </a:lnTo>
                    <a:lnTo>
                      <a:pt x="527" y="2174"/>
                    </a:lnTo>
                    <a:lnTo>
                      <a:pt x="484" y="2141"/>
                    </a:lnTo>
                    <a:lnTo>
                      <a:pt x="448" y="2104"/>
                    </a:lnTo>
                    <a:lnTo>
                      <a:pt x="416" y="2065"/>
                    </a:lnTo>
                    <a:lnTo>
                      <a:pt x="390" y="2025"/>
                    </a:lnTo>
                    <a:lnTo>
                      <a:pt x="369" y="1982"/>
                    </a:lnTo>
                    <a:lnTo>
                      <a:pt x="354" y="1938"/>
                    </a:lnTo>
                    <a:lnTo>
                      <a:pt x="345" y="1893"/>
                    </a:lnTo>
                    <a:lnTo>
                      <a:pt x="342" y="1848"/>
                    </a:lnTo>
                    <a:lnTo>
                      <a:pt x="340" y="1824"/>
                    </a:lnTo>
                    <a:lnTo>
                      <a:pt x="333" y="1800"/>
                    </a:lnTo>
                    <a:lnTo>
                      <a:pt x="322" y="1774"/>
                    </a:lnTo>
                    <a:lnTo>
                      <a:pt x="308" y="1747"/>
                    </a:lnTo>
                    <a:lnTo>
                      <a:pt x="290" y="1716"/>
                    </a:lnTo>
                    <a:lnTo>
                      <a:pt x="268" y="1683"/>
                    </a:lnTo>
                    <a:lnTo>
                      <a:pt x="242" y="1646"/>
                    </a:lnTo>
                    <a:lnTo>
                      <a:pt x="222" y="1615"/>
                    </a:lnTo>
                    <a:lnTo>
                      <a:pt x="200" y="1583"/>
                    </a:lnTo>
                    <a:lnTo>
                      <a:pt x="178" y="1549"/>
                    </a:lnTo>
                    <a:lnTo>
                      <a:pt x="156" y="1514"/>
                    </a:lnTo>
                    <a:lnTo>
                      <a:pt x="135" y="1476"/>
                    </a:lnTo>
                    <a:lnTo>
                      <a:pt x="113" y="1435"/>
                    </a:lnTo>
                    <a:lnTo>
                      <a:pt x="93" y="1393"/>
                    </a:lnTo>
                    <a:lnTo>
                      <a:pt x="74" y="1349"/>
                    </a:lnTo>
                    <a:lnTo>
                      <a:pt x="56" y="1301"/>
                    </a:lnTo>
                    <a:lnTo>
                      <a:pt x="40" y="1251"/>
                    </a:lnTo>
                    <a:lnTo>
                      <a:pt x="27" y="1198"/>
                    </a:lnTo>
                    <a:lnTo>
                      <a:pt x="16" y="1141"/>
                    </a:lnTo>
                    <a:lnTo>
                      <a:pt x="7" y="1082"/>
                    </a:lnTo>
                    <a:lnTo>
                      <a:pt x="2" y="1019"/>
                    </a:lnTo>
                    <a:lnTo>
                      <a:pt x="0" y="953"/>
                    </a:lnTo>
                    <a:lnTo>
                      <a:pt x="3" y="874"/>
                    </a:lnTo>
                    <a:lnTo>
                      <a:pt x="14" y="798"/>
                    </a:lnTo>
                    <a:lnTo>
                      <a:pt x="29" y="723"/>
                    </a:lnTo>
                    <a:lnTo>
                      <a:pt x="52" y="652"/>
                    </a:lnTo>
                    <a:lnTo>
                      <a:pt x="78" y="582"/>
                    </a:lnTo>
                    <a:lnTo>
                      <a:pt x="111" y="515"/>
                    </a:lnTo>
                    <a:lnTo>
                      <a:pt x="149" y="451"/>
                    </a:lnTo>
                    <a:lnTo>
                      <a:pt x="192" y="390"/>
                    </a:lnTo>
                    <a:lnTo>
                      <a:pt x="240" y="332"/>
                    </a:lnTo>
                    <a:lnTo>
                      <a:pt x="292" y="280"/>
                    </a:lnTo>
                    <a:lnTo>
                      <a:pt x="348" y="230"/>
                    </a:lnTo>
                    <a:lnTo>
                      <a:pt x="408" y="184"/>
                    </a:lnTo>
                    <a:lnTo>
                      <a:pt x="471" y="143"/>
                    </a:lnTo>
                    <a:lnTo>
                      <a:pt x="538" y="106"/>
                    </a:lnTo>
                    <a:lnTo>
                      <a:pt x="608" y="75"/>
                    </a:lnTo>
                    <a:lnTo>
                      <a:pt x="680" y="48"/>
                    </a:lnTo>
                    <a:lnTo>
                      <a:pt x="755" y="28"/>
                    </a:lnTo>
                    <a:lnTo>
                      <a:pt x="832" y="13"/>
                    </a:lnTo>
                    <a:lnTo>
                      <a:pt x="912" y="3"/>
                    </a:lnTo>
                    <a:lnTo>
                      <a:pt x="9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40"/>
              <p:cNvSpPr>
                <a:spLocks/>
              </p:cNvSpPr>
              <p:nvPr/>
            </p:nvSpPr>
            <p:spPr bwMode="auto">
              <a:xfrm>
                <a:off x="8548688" y="1760538"/>
                <a:ext cx="28575" cy="69850"/>
              </a:xfrm>
              <a:custGeom>
                <a:avLst/>
                <a:gdLst>
                  <a:gd name="T0" fmla="*/ 62 w 125"/>
                  <a:gd name="T1" fmla="*/ 0 h 310"/>
                  <a:gd name="T2" fmla="*/ 62 w 125"/>
                  <a:gd name="T3" fmla="*/ 0 h 310"/>
                  <a:gd name="T4" fmla="*/ 79 w 125"/>
                  <a:gd name="T5" fmla="*/ 2 h 310"/>
                  <a:gd name="T6" fmla="*/ 94 w 125"/>
                  <a:gd name="T7" fmla="*/ 8 h 310"/>
                  <a:gd name="T8" fmla="*/ 107 w 125"/>
                  <a:gd name="T9" fmla="*/ 18 h 310"/>
                  <a:gd name="T10" fmla="*/ 117 w 125"/>
                  <a:gd name="T11" fmla="*/ 30 h 310"/>
                  <a:gd name="T12" fmla="*/ 123 w 125"/>
                  <a:gd name="T13" fmla="*/ 45 h 310"/>
                  <a:gd name="T14" fmla="*/ 125 w 125"/>
                  <a:gd name="T15" fmla="*/ 62 h 310"/>
                  <a:gd name="T16" fmla="*/ 125 w 125"/>
                  <a:gd name="T17" fmla="*/ 248 h 310"/>
                  <a:gd name="T18" fmla="*/ 123 w 125"/>
                  <a:gd name="T19" fmla="*/ 265 h 310"/>
                  <a:gd name="T20" fmla="*/ 117 w 125"/>
                  <a:gd name="T21" fmla="*/ 280 h 310"/>
                  <a:gd name="T22" fmla="*/ 107 w 125"/>
                  <a:gd name="T23" fmla="*/ 293 h 310"/>
                  <a:gd name="T24" fmla="*/ 94 w 125"/>
                  <a:gd name="T25" fmla="*/ 302 h 310"/>
                  <a:gd name="T26" fmla="*/ 79 w 125"/>
                  <a:gd name="T27" fmla="*/ 308 h 310"/>
                  <a:gd name="T28" fmla="*/ 62 w 125"/>
                  <a:gd name="T29" fmla="*/ 310 h 310"/>
                  <a:gd name="T30" fmla="*/ 46 w 125"/>
                  <a:gd name="T31" fmla="*/ 308 h 310"/>
                  <a:gd name="T32" fmla="*/ 31 w 125"/>
                  <a:gd name="T33" fmla="*/ 302 h 310"/>
                  <a:gd name="T34" fmla="*/ 18 w 125"/>
                  <a:gd name="T35" fmla="*/ 293 h 310"/>
                  <a:gd name="T36" fmla="*/ 8 w 125"/>
                  <a:gd name="T37" fmla="*/ 280 h 310"/>
                  <a:gd name="T38" fmla="*/ 2 w 125"/>
                  <a:gd name="T39" fmla="*/ 265 h 310"/>
                  <a:gd name="T40" fmla="*/ 0 w 125"/>
                  <a:gd name="T41" fmla="*/ 248 h 310"/>
                  <a:gd name="T42" fmla="*/ 0 w 125"/>
                  <a:gd name="T43" fmla="*/ 62 h 310"/>
                  <a:gd name="T44" fmla="*/ 2 w 125"/>
                  <a:gd name="T45" fmla="*/ 45 h 310"/>
                  <a:gd name="T46" fmla="*/ 8 w 125"/>
                  <a:gd name="T47" fmla="*/ 30 h 310"/>
                  <a:gd name="T48" fmla="*/ 18 w 125"/>
                  <a:gd name="T49" fmla="*/ 18 h 310"/>
                  <a:gd name="T50" fmla="*/ 31 w 125"/>
                  <a:gd name="T51" fmla="*/ 8 h 310"/>
                  <a:gd name="T52" fmla="*/ 46 w 125"/>
                  <a:gd name="T53" fmla="*/ 2 h 310"/>
                  <a:gd name="T54" fmla="*/ 62 w 125"/>
                  <a:gd name="T55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5" h="310">
                    <a:moveTo>
                      <a:pt x="62" y="0"/>
                    </a:moveTo>
                    <a:lnTo>
                      <a:pt x="62" y="0"/>
                    </a:lnTo>
                    <a:lnTo>
                      <a:pt x="79" y="2"/>
                    </a:lnTo>
                    <a:lnTo>
                      <a:pt x="94" y="8"/>
                    </a:lnTo>
                    <a:lnTo>
                      <a:pt x="107" y="18"/>
                    </a:lnTo>
                    <a:lnTo>
                      <a:pt x="117" y="30"/>
                    </a:lnTo>
                    <a:lnTo>
                      <a:pt x="123" y="45"/>
                    </a:lnTo>
                    <a:lnTo>
                      <a:pt x="125" y="62"/>
                    </a:lnTo>
                    <a:lnTo>
                      <a:pt x="125" y="248"/>
                    </a:lnTo>
                    <a:lnTo>
                      <a:pt x="123" y="265"/>
                    </a:lnTo>
                    <a:lnTo>
                      <a:pt x="117" y="280"/>
                    </a:lnTo>
                    <a:lnTo>
                      <a:pt x="107" y="293"/>
                    </a:lnTo>
                    <a:lnTo>
                      <a:pt x="94" y="302"/>
                    </a:lnTo>
                    <a:lnTo>
                      <a:pt x="79" y="308"/>
                    </a:lnTo>
                    <a:lnTo>
                      <a:pt x="62" y="310"/>
                    </a:lnTo>
                    <a:lnTo>
                      <a:pt x="46" y="308"/>
                    </a:lnTo>
                    <a:lnTo>
                      <a:pt x="31" y="302"/>
                    </a:lnTo>
                    <a:lnTo>
                      <a:pt x="18" y="293"/>
                    </a:lnTo>
                    <a:lnTo>
                      <a:pt x="8" y="280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0" y="62"/>
                    </a:lnTo>
                    <a:lnTo>
                      <a:pt x="2" y="45"/>
                    </a:lnTo>
                    <a:lnTo>
                      <a:pt x="8" y="30"/>
                    </a:lnTo>
                    <a:lnTo>
                      <a:pt x="18" y="18"/>
                    </a:lnTo>
                    <a:lnTo>
                      <a:pt x="31" y="8"/>
                    </a:lnTo>
                    <a:lnTo>
                      <a:pt x="46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41"/>
              <p:cNvSpPr>
                <a:spLocks/>
              </p:cNvSpPr>
              <p:nvPr/>
            </p:nvSpPr>
            <p:spPr bwMode="auto">
              <a:xfrm>
                <a:off x="8388351" y="1803400"/>
                <a:ext cx="49213" cy="65088"/>
              </a:xfrm>
              <a:custGeom>
                <a:avLst/>
                <a:gdLst>
                  <a:gd name="T0" fmla="*/ 62 w 219"/>
                  <a:gd name="T1" fmla="*/ 0 h 287"/>
                  <a:gd name="T2" fmla="*/ 79 w 219"/>
                  <a:gd name="T3" fmla="*/ 2 h 287"/>
                  <a:gd name="T4" fmla="*/ 93 w 219"/>
                  <a:gd name="T5" fmla="*/ 8 h 287"/>
                  <a:gd name="T6" fmla="*/ 107 w 219"/>
                  <a:gd name="T7" fmla="*/ 18 h 287"/>
                  <a:gd name="T8" fmla="*/ 117 w 219"/>
                  <a:gd name="T9" fmla="*/ 32 h 287"/>
                  <a:gd name="T10" fmla="*/ 211 w 219"/>
                  <a:gd name="T11" fmla="*/ 193 h 287"/>
                  <a:gd name="T12" fmla="*/ 217 w 219"/>
                  <a:gd name="T13" fmla="*/ 209 h 287"/>
                  <a:gd name="T14" fmla="*/ 219 w 219"/>
                  <a:gd name="T15" fmla="*/ 225 h 287"/>
                  <a:gd name="T16" fmla="*/ 217 w 219"/>
                  <a:gd name="T17" fmla="*/ 240 h 287"/>
                  <a:gd name="T18" fmla="*/ 211 w 219"/>
                  <a:gd name="T19" fmla="*/ 256 h 287"/>
                  <a:gd name="T20" fmla="*/ 202 w 219"/>
                  <a:gd name="T21" fmla="*/ 269 h 287"/>
                  <a:gd name="T22" fmla="*/ 189 w 219"/>
                  <a:gd name="T23" fmla="*/ 279 h 287"/>
                  <a:gd name="T24" fmla="*/ 173 w 219"/>
                  <a:gd name="T25" fmla="*/ 285 h 287"/>
                  <a:gd name="T26" fmla="*/ 157 w 219"/>
                  <a:gd name="T27" fmla="*/ 287 h 287"/>
                  <a:gd name="T28" fmla="*/ 140 w 219"/>
                  <a:gd name="T29" fmla="*/ 285 h 287"/>
                  <a:gd name="T30" fmla="*/ 126 w 219"/>
                  <a:gd name="T31" fmla="*/ 279 h 287"/>
                  <a:gd name="T32" fmla="*/ 113 w 219"/>
                  <a:gd name="T33" fmla="*/ 269 h 287"/>
                  <a:gd name="T34" fmla="*/ 102 w 219"/>
                  <a:gd name="T35" fmla="*/ 256 h 287"/>
                  <a:gd name="T36" fmla="*/ 8 w 219"/>
                  <a:gd name="T37" fmla="*/ 94 h 287"/>
                  <a:gd name="T38" fmla="*/ 2 w 219"/>
                  <a:gd name="T39" fmla="*/ 78 h 287"/>
                  <a:gd name="T40" fmla="*/ 0 w 219"/>
                  <a:gd name="T41" fmla="*/ 62 h 287"/>
                  <a:gd name="T42" fmla="*/ 2 w 219"/>
                  <a:gd name="T43" fmla="*/ 47 h 287"/>
                  <a:gd name="T44" fmla="*/ 8 w 219"/>
                  <a:gd name="T45" fmla="*/ 32 h 287"/>
                  <a:gd name="T46" fmla="*/ 18 w 219"/>
                  <a:gd name="T47" fmla="*/ 19 h 287"/>
                  <a:gd name="T48" fmla="*/ 31 w 219"/>
                  <a:gd name="T49" fmla="*/ 9 h 287"/>
                  <a:gd name="T50" fmla="*/ 47 w 219"/>
                  <a:gd name="T51" fmla="*/ 2 h 287"/>
                  <a:gd name="T52" fmla="*/ 62 w 219"/>
                  <a:gd name="T53" fmla="*/ 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9" h="287">
                    <a:moveTo>
                      <a:pt x="62" y="0"/>
                    </a:moveTo>
                    <a:lnTo>
                      <a:pt x="79" y="2"/>
                    </a:lnTo>
                    <a:lnTo>
                      <a:pt x="93" y="8"/>
                    </a:lnTo>
                    <a:lnTo>
                      <a:pt x="107" y="18"/>
                    </a:lnTo>
                    <a:lnTo>
                      <a:pt x="117" y="32"/>
                    </a:lnTo>
                    <a:lnTo>
                      <a:pt x="211" y="193"/>
                    </a:lnTo>
                    <a:lnTo>
                      <a:pt x="217" y="209"/>
                    </a:lnTo>
                    <a:lnTo>
                      <a:pt x="219" y="225"/>
                    </a:lnTo>
                    <a:lnTo>
                      <a:pt x="217" y="240"/>
                    </a:lnTo>
                    <a:lnTo>
                      <a:pt x="211" y="256"/>
                    </a:lnTo>
                    <a:lnTo>
                      <a:pt x="202" y="269"/>
                    </a:lnTo>
                    <a:lnTo>
                      <a:pt x="189" y="279"/>
                    </a:lnTo>
                    <a:lnTo>
                      <a:pt x="173" y="285"/>
                    </a:lnTo>
                    <a:lnTo>
                      <a:pt x="157" y="287"/>
                    </a:lnTo>
                    <a:lnTo>
                      <a:pt x="140" y="285"/>
                    </a:lnTo>
                    <a:lnTo>
                      <a:pt x="126" y="279"/>
                    </a:lnTo>
                    <a:lnTo>
                      <a:pt x="113" y="269"/>
                    </a:lnTo>
                    <a:lnTo>
                      <a:pt x="102" y="256"/>
                    </a:lnTo>
                    <a:lnTo>
                      <a:pt x="8" y="94"/>
                    </a:lnTo>
                    <a:lnTo>
                      <a:pt x="2" y="78"/>
                    </a:lnTo>
                    <a:lnTo>
                      <a:pt x="0" y="62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42"/>
              <p:cNvSpPr>
                <a:spLocks/>
              </p:cNvSpPr>
              <p:nvPr/>
            </p:nvSpPr>
            <p:spPr bwMode="auto">
              <a:xfrm>
                <a:off x="8270876" y="1919288"/>
                <a:ext cx="65088" cy="49213"/>
              </a:xfrm>
              <a:custGeom>
                <a:avLst/>
                <a:gdLst>
                  <a:gd name="T0" fmla="*/ 62 w 288"/>
                  <a:gd name="T1" fmla="*/ 0 h 218"/>
                  <a:gd name="T2" fmla="*/ 78 w 288"/>
                  <a:gd name="T3" fmla="*/ 2 h 218"/>
                  <a:gd name="T4" fmla="*/ 94 w 288"/>
                  <a:gd name="T5" fmla="*/ 8 h 218"/>
                  <a:gd name="T6" fmla="*/ 257 w 288"/>
                  <a:gd name="T7" fmla="*/ 101 h 218"/>
                  <a:gd name="T8" fmla="*/ 271 w 288"/>
                  <a:gd name="T9" fmla="*/ 112 h 218"/>
                  <a:gd name="T10" fmla="*/ 280 w 288"/>
                  <a:gd name="T11" fmla="*/ 124 h 218"/>
                  <a:gd name="T12" fmla="*/ 286 w 288"/>
                  <a:gd name="T13" fmla="*/ 140 h 218"/>
                  <a:gd name="T14" fmla="*/ 288 w 288"/>
                  <a:gd name="T15" fmla="*/ 155 h 218"/>
                  <a:gd name="T16" fmla="*/ 286 w 288"/>
                  <a:gd name="T17" fmla="*/ 171 h 218"/>
                  <a:gd name="T18" fmla="*/ 280 w 288"/>
                  <a:gd name="T19" fmla="*/ 186 h 218"/>
                  <a:gd name="T20" fmla="*/ 270 w 288"/>
                  <a:gd name="T21" fmla="*/ 200 h 218"/>
                  <a:gd name="T22" fmla="*/ 256 w 288"/>
                  <a:gd name="T23" fmla="*/ 210 h 218"/>
                  <a:gd name="T24" fmla="*/ 241 w 288"/>
                  <a:gd name="T25" fmla="*/ 216 h 218"/>
                  <a:gd name="T26" fmla="*/ 226 w 288"/>
                  <a:gd name="T27" fmla="*/ 218 h 218"/>
                  <a:gd name="T28" fmla="*/ 209 w 288"/>
                  <a:gd name="T29" fmla="*/ 216 h 218"/>
                  <a:gd name="T30" fmla="*/ 194 w 288"/>
                  <a:gd name="T31" fmla="*/ 209 h 218"/>
                  <a:gd name="T32" fmla="*/ 31 w 288"/>
                  <a:gd name="T33" fmla="*/ 116 h 218"/>
                  <a:gd name="T34" fmla="*/ 17 w 288"/>
                  <a:gd name="T35" fmla="*/ 106 h 218"/>
                  <a:gd name="T36" fmla="*/ 8 w 288"/>
                  <a:gd name="T37" fmla="*/ 93 h 218"/>
                  <a:gd name="T38" fmla="*/ 2 w 288"/>
                  <a:gd name="T39" fmla="*/ 79 h 218"/>
                  <a:gd name="T40" fmla="*/ 0 w 288"/>
                  <a:gd name="T41" fmla="*/ 62 h 218"/>
                  <a:gd name="T42" fmla="*/ 2 w 288"/>
                  <a:gd name="T43" fmla="*/ 46 h 218"/>
                  <a:gd name="T44" fmla="*/ 8 w 288"/>
                  <a:gd name="T45" fmla="*/ 31 h 218"/>
                  <a:gd name="T46" fmla="*/ 18 w 288"/>
                  <a:gd name="T47" fmla="*/ 17 h 218"/>
                  <a:gd name="T48" fmla="*/ 32 w 288"/>
                  <a:gd name="T49" fmla="*/ 8 h 218"/>
                  <a:gd name="T50" fmla="*/ 46 w 288"/>
                  <a:gd name="T51" fmla="*/ 2 h 218"/>
                  <a:gd name="T52" fmla="*/ 62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62" y="0"/>
                    </a:moveTo>
                    <a:lnTo>
                      <a:pt x="78" y="2"/>
                    </a:lnTo>
                    <a:lnTo>
                      <a:pt x="94" y="8"/>
                    </a:lnTo>
                    <a:lnTo>
                      <a:pt x="257" y="101"/>
                    </a:lnTo>
                    <a:lnTo>
                      <a:pt x="271" y="112"/>
                    </a:lnTo>
                    <a:lnTo>
                      <a:pt x="280" y="124"/>
                    </a:lnTo>
                    <a:lnTo>
                      <a:pt x="286" y="140"/>
                    </a:lnTo>
                    <a:lnTo>
                      <a:pt x="288" y="155"/>
                    </a:lnTo>
                    <a:lnTo>
                      <a:pt x="286" y="171"/>
                    </a:lnTo>
                    <a:lnTo>
                      <a:pt x="280" y="186"/>
                    </a:lnTo>
                    <a:lnTo>
                      <a:pt x="270" y="200"/>
                    </a:lnTo>
                    <a:lnTo>
                      <a:pt x="256" y="210"/>
                    </a:lnTo>
                    <a:lnTo>
                      <a:pt x="241" y="216"/>
                    </a:lnTo>
                    <a:lnTo>
                      <a:pt x="226" y="218"/>
                    </a:lnTo>
                    <a:lnTo>
                      <a:pt x="209" y="216"/>
                    </a:lnTo>
                    <a:lnTo>
                      <a:pt x="194" y="209"/>
                    </a:lnTo>
                    <a:lnTo>
                      <a:pt x="31" y="116"/>
                    </a:lnTo>
                    <a:lnTo>
                      <a:pt x="17" y="106"/>
                    </a:lnTo>
                    <a:lnTo>
                      <a:pt x="8" y="93"/>
                    </a:lnTo>
                    <a:lnTo>
                      <a:pt x="2" y="79"/>
                    </a:lnTo>
                    <a:lnTo>
                      <a:pt x="0" y="62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8" y="17"/>
                    </a:lnTo>
                    <a:lnTo>
                      <a:pt x="32" y="8"/>
                    </a:lnTo>
                    <a:lnTo>
                      <a:pt x="46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43"/>
              <p:cNvSpPr>
                <a:spLocks/>
              </p:cNvSpPr>
              <p:nvPr/>
            </p:nvSpPr>
            <p:spPr bwMode="auto">
              <a:xfrm>
                <a:off x="8228013" y="2078038"/>
                <a:ext cx="71438" cy="28575"/>
              </a:xfrm>
              <a:custGeom>
                <a:avLst/>
                <a:gdLst>
                  <a:gd name="T0" fmla="*/ 63 w 314"/>
                  <a:gd name="T1" fmla="*/ 0 h 125"/>
                  <a:gd name="T2" fmla="*/ 251 w 314"/>
                  <a:gd name="T3" fmla="*/ 0 h 125"/>
                  <a:gd name="T4" fmla="*/ 268 w 314"/>
                  <a:gd name="T5" fmla="*/ 3 h 125"/>
                  <a:gd name="T6" fmla="*/ 283 w 314"/>
                  <a:gd name="T7" fmla="*/ 9 h 125"/>
                  <a:gd name="T8" fmla="*/ 295 w 314"/>
                  <a:gd name="T9" fmla="*/ 18 h 125"/>
                  <a:gd name="T10" fmla="*/ 306 w 314"/>
                  <a:gd name="T11" fmla="*/ 31 h 125"/>
                  <a:gd name="T12" fmla="*/ 312 w 314"/>
                  <a:gd name="T13" fmla="*/ 45 h 125"/>
                  <a:gd name="T14" fmla="*/ 314 w 314"/>
                  <a:gd name="T15" fmla="*/ 63 h 125"/>
                  <a:gd name="T16" fmla="*/ 312 w 314"/>
                  <a:gd name="T17" fmla="*/ 79 h 125"/>
                  <a:gd name="T18" fmla="*/ 306 w 314"/>
                  <a:gd name="T19" fmla="*/ 93 h 125"/>
                  <a:gd name="T20" fmla="*/ 295 w 314"/>
                  <a:gd name="T21" fmla="*/ 107 h 125"/>
                  <a:gd name="T22" fmla="*/ 283 w 314"/>
                  <a:gd name="T23" fmla="*/ 116 h 125"/>
                  <a:gd name="T24" fmla="*/ 268 w 314"/>
                  <a:gd name="T25" fmla="*/ 123 h 125"/>
                  <a:gd name="T26" fmla="*/ 251 w 314"/>
                  <a:gd name="T27" fmla="*/ 125 h 125"/>
                  <a:gd name="T28" fmla="*/ 63 w 314"/>
                  <a:gd name="T29" fmla="*/ 125 h 125"/>
                  <a:gd name="T30" fmla="*/ 46 w 314"/>
                  <a:gd name="T31" fmla="*/ 123 h 125"/>
                  <a:gd name="T32" fmla="*/ 32 w 314"/>
                  <a:gd name="T33" fmla="*/ 116 h 125"/>
                  <a:gd name="T34" fmla="*/ 18 w 314"/>
                  <a:gd name="T35" fmla="*/ 107 h 125"/>
                  <a:gd name="T36" fmla="*/ 9 w 314"/>
                  <a:gd name="T37" fmla="*/ 93 h 125"/>
                  <a:gd name="T38" fmla="*/ 2 w 314"/>
                  <a:gd name="T39" fmla="*/ 79 h 125"/>
                  <a:gd name="T40" fmla="*/ 0 w 314"/>
                  <a:gd name="T41" fmla="*/ 63 h 125"/>
                  <a:gd name="T42" fmla="*/ 2 w 314"/>
                  <a:gd name="T43" fmla="*/ 45 h 125"/>
                  <a:gd name="T44" fmla="*/ 9 w 314"/>
                  <a:gd name="T45" fmla="*/ 31 h 125"/>
                  <a:gd name="T46" fmla="*/ 18 w 314"/>
                  <a:gd name="T47" fmla="*/ 18 h 125"/>
                  <a:gd name="T48" fmla="*/ 32 w 314"/>
                  <a:gd name="T49" fmla="*/ 9 h 125"/>
                  <a:gd name="T50" fmla="*/ 46 w 314"/>
                  <a:gd name="T51" fmla="*/ 3 h 125"/>
                  <a:gd name="T52" fmla="*/ 63 w 314"/>
                  <a:gd name="T5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4" h="125">
                    <a:moveTo>
                      <a:pt x="63" y="0"/>
                    </a:moveTo>
                    <a:lnTo>
                      <a:pt x="251" y="0"/>
                    </a:lnTo>
                    <a:lnTo>
                      <a:pt x="268" y="3"/>
                    </a:lnTo>
                    <a:lnTo>
                      <a:pt x="283" y="9"/>
                    </a:lnTo>
                    <a:lnTo>
                      <a:pt x="295" y="18"/>
                    </a:lnTo>
                    <a:lnTo>
                      <a:pt x="306" y="31"/>
                    </a:lnTo>
                    <a:lnTo>
                      <a:pt x="312" y="45"/>
                    </a:lnTo>
                    <a:lnTo>
                      <a:pt x="314" y="63"/>
                    </a:lnTo>
                    <a:lnTo>
                      <a:pt x="312" y="79"/>
                    </a:lnTo>
                    <a:lnTo>
                      <a:pt x="306" y="93"/>
                    </a:lnTo>
                    <a:lnTo>
                      <a:pt x="295" y="107"/>
                    </a:lnTo>
                    <a:lnTo>
                      <a:pt x="283" y="116"/>
                    </a:lnTo>
                    <a:lnTo>
                      <a:pt x="268" y="123"/>
                    </a:lnTo>
                    <a:lnTo>
                      <a:pt x="251" y="125"/>
                    </a:lnTo>
                    <a:lnTo>
                      <a:pt x="63" y="125"/>
                    </a:lnTo>
                    <a:lnTo>
                      <a:pt x="46" y="123"/>
                    </a:lnTo>
                    <a:lnTo>
                      <a:pt x="32" y="116"/>
                    </a:lnTo>
                    <a:lnTo>
                      <a:pt x="18" y="107"/>
                    </a:lnTo>
                    <a:lnTo>
                      <a:pt x="9" y="93"/>
                    </a:lnTo>
                    <a:lnTo>
                      <a:pt x="2" y="79"/>
                    </a:lnTo>
                    <a:lnTo>
                      <a:pt x="0" y="63"/>
                    </a:lnTo>
                    <a:lnTo>
                      <a:pt x="2" y="45"/>
                    </a:lnTo>
                    <a:lnTo>
                      <a:pt x="9" y="31"/>
                    </a:lnTo>
                    <a:lnTo>
                      <a:pt x="18" y="18"/>
                    </a:lnTo>
                    <a:lnTo>
                      <a:pt x="32" y="9"/>
                    </a:lnTo>
                    <a:lnTo>
                      <a:pt x="46" y="3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44"/>
              <p:cNvSpPr>
                <a:spLocks/>
              </p:cNvSpPr>
              <p:nvPr/>
            </p:nvSpPr>
            <p:spPr bwMode="auto">
              <a:xfrm>
                <a:off x="8270876" y="2216150"/>
                <a:ext cx="65088" cy="49213"/>
              </a:xfrm>
              <a:custGeom>
                <a:avLst/>
                <a:gdLst>
                  <a:gd name="T0" fmla="*/ 226 w 288"/>
                  <a:gd name="T1" fmla="*/ 0 h 218"/>
                  <a:gd name="T2" fmla="*/ 242 w 288"/>
                  <a:gd name="T3" fmla="*/ 3 h 218"/>
                  <a:gd name="T4" fmla="*/ 256 w 288"/>
                  <a:gd name="T5" fmla="*/ 8 h 218"/>
                  <a:gd name="T6" fmla="*/ 270 w 288"/>
                  <a:gd name="T7" fmla="*/ 18 h 218"/>
                  <a:gd name="T8" fmla="*/ 280 w 288"/>
                  <a:gd name="T9" fmla="*/ 31 h 218"/>
                  <a:gd name="T10" fmla="*/ 286 w 288"/>
                  <a:gd name="T11" fmla="*/ 46 h 218"/>
                  <a:gd name="T12" fmla="*/ 288 w 288"/>
                  <a:gd name="T13" fmla="*/ 63 h 218"/>
                  <a:gd name="T14" fmla="*/ 286 w 288"/>
                  <a:gd name="T15" fmla="*/ 78 h 218"/>
                  <a:gd name="T16" fmla="*/ 280 w 288"/>
                  <a:gd name="T17" fmla="*/ 93 h 218"/>
                  <a:gd name="T18" fmla="*/ 270 w 288"/>
                  <a:gd name="T19" fmla="*/ 106 h 218"/>
                  <a:gd name="T20" fmla="*/ 257 w 288"/>
                  <a:gd name="T21" fmla="*/ 117 h 218"/>
                  <a:gd name="T22" fmla="*/ 94 w 288"/>
                  <a:gd name="T23" fmla="*/ 209 h 218"/>
                  <a:gd name="T24" fmla="*/ 79 w 288"/>
                  <a:gd name="T25" fmla="*/ 215 h 218"/>
                  <a:gd name="T26" fmla="*/ 62 w 288"/>
                  <a:gd name="T27" fmla="*/ 218 h 218"/>
                  <a:gd name="T28" fmla="*/ 46 w 288"/>
                  <a:gd name="T29" fmla="*/ 215 h 218"/>
                  <a:gd name="T30" fmla="*/ 32 w 288"/>
                  <a:gd name="T31" fmla="*/ 210 h 218"/>
                  <a:gd name="T32" fmla="*/ 18 w 288"/>
                  <a:gd name="T33" fmla="*/ 200 h 218"/>
                  <a:gd name="T34" fmla="*/ 8 w 288"/>
                  <a:gd name="T35" fmla="*/ 187 h 218"/>
                  <a:gd name="T36" fmla="*/ 2 w 288"/>
                  <a:gd name="T37" fmla="*/ 172 h 218"/>
                  <a:gd name="T38" fmla="*/ 0 w 288"/>
                  <a:gd name="T39" fmla="*/ 155 h 218"/>
                  <a:gd name="T40" fmla="*/ 2 w 288"/>
                  <a:gd name="T41" fmla="*/ 140 h 218"/>
                  <a:gd name="T42" fmla="*/ 8 w 288"/>
                  <a:gd name="T43" fmla="*/ 125 h 218"/>
                  <a:gd name="T44" fmla="*/ 17 w 288"/>
                  <a:gd name="T45" fmla="*/ 113 h 218"/>
                  <a:gd name="T46" fmla="*/ 31 w 288"/>
                  <a:gd name="T47" fmla="*/ 102 h 218"/>
                  <a:gd name="T48" fmla="*/ 194 w 288"/>
                  <a:gd name="T49" fmla="*/ 9 h 218"/>
                  <a:gd name="T50" fmla="*/ 210 w 288"/>
                  <a:gd name="T51" fmla="*/ 2 h 218"/>
                  <a:gd name="T52" fmla="*/ 226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226" y="0"/>
                    </a:moveTo>
                    <a:lnTo>
                      <a:pt x="242" y="3"/>
                    </a:lnTo>
                    <a:lnTo>
                      <a:pt x="256" y="8"/>
                    </a:lnTo>
                    <a:lnTo>
                      <a:pt x="270" y="18"/>
                    </a:lnTo>
                    <a:lnTo>
                      <a:pt x="280" y="31"/>
                    </a:lnTo>
                    <a:lnTo>
                      <a:pt x="286" y="46"/>
                    </a:lnTo>
                    <a:lnTo>
                      <a:pt x="288" y="63"/>
                    </a:lnTo>
                    <a:lnTo>
                      <a:pt x="286" y="78"/>
                    </a:lnTo>
                    <a:lnTo>
                      <a:pt x="280" y="93"/>
                    </a:lnTo>
                    <a:lnTo>
                      <a:pt x="270" y="106"/>
                    </a:lnTo>
                    <a:lnTo>
                      <a:pt x="257" y="117"/>
                    </a:lnTo>
                    <a:lnTo>
                      <a:pt x="94" y="209"/>
                    </a:lnTo>
                    <a:lnTo>
                      <a:pt x="79" y="215"/>
                    </a:lnTo>
                    <a:lnTo>
                      <a:pt x="62" y="218"/>
                    </a:lnTo>
                    <a:lnTo>
                      <a:pt x="46" y="215"/>
                    </a:lnTo>
                    <a:lnTo>
                      <a:pt x="32" y="210"/>
                    </a:lnTo>
                    <a:lnTo>
                      <a:pt x="18" y="200"/>
                    </a:lnTo>
                    <a:lnTo>
                      <a:pt x="8" y="187"/>
                    </a:lnTo>
                    <a:lnTo>
                      <a:pt x="2" y="172"/>
                    </a:lnTo>
                    <a:lnTo>
                      <a:pt x="0" y="155"/>
                    </a:lnTo>
                    <a:lnTo>
                      <a:pt x="2" y="140"/>
                    </a:lnTo>
                    <a:lnTo>
                      <a:pt x="8" y="125"/>
                    </a:lnTo>
                    <a:lnTo>
                      <a:pt x="17" y="113"/>
                    </a:lnTo>
                    <a:lnTo>
                      <a:pt x="31" y="102"/>
                    </a:lnTo>
                    <a:lnTo>
                      <a:pt x="194" y="9"/>
                    </a:lnTo>
                    <a:lnTo>
                      <a:pt x="210" y="2"/>
                    </a:lnTo>
                    <a:lnTo>
                      <a:pt x="2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45"/>
              <p:cNvSpPr>
                <a:spLocks/>
              </p:cNvSpPr>
              <p:nvPr/>
            </p:nvSpPr>
            <p:spPr bwMode="auto">
              <a:xfrm>
                <a:off x="8788401" y="2216150"/>
                <a:ext cx="66675" cy="49213"/>
              </a:xfrm>
              <a:custGeom>
                <a:avLst/>
                <a:gdLst>
                  <a:gd name="T0" fmla="*/ 62 w 288"/>
                  <a:gd name="T1" fmla="*/ 0 h 218"/>
                  <a:gd name="T2" fmla="*/ 79 w 288"/>
                  <a:gd name="T3" fmla="*/ 2 h 218"/>
                  <a:gd name="T4" fmla="*/ 94 w 288"/>
                  <a:gd name="T5" fmla="*/ 9 h 218"/>
                  <a:gd name="T6" fmla="*/ 257 w 288"/>
                  <a:gd name="T7" fmla="*/ 102 h 218"/>
                  <a:gd name="T8" fmla="*/ 271 w 288"/>
                  <a:gd name="T9" fmla="*/ 113 h 218"/>
                  <a:gd name="T10" fmla="*/ 280 w 288"/>
                  <a:gd name="T11" fmla="*/ 125 h 218"/>
                  <a:gd name="T12" fmla="*/ 286 w 288"/>
                  <a:gd name="T13" fmla="*/ 140 h 218"/>
                  <a:gd name="T14" fmla="*/ 288 w 288"/>
                  <a:gd name="T15" fmla="*/ 155 h 218"/>
                  <a:gd name="T16" fmla="*/ 286 w 288"/>
                  <a:gd name="T17" fmla="*/ 172 h 218"/>
                  <a:gd name="T18" fmla="*/ 280 w 288"/>
                  <a:gd name="T19" fmla="*/ 187 h 218"/>
                  <a:gd name="T20" fmla="*/ 270 w 288"/>
                  <a:gd name="T21" fmla="*/ 200 h 218"/>
                  <a:gd name="T22" fmla="*/ 256 w 288"/>
                  <a:gd name="T23" fmla="*/ 210 h 218"/>
                  <a:gd name="T24" fmla="*/ 242 w 288"/>
                  <a:gd name="T25" fmla="*/ 215 h 218"/>
                  <a:gd name="T26" fmla="*/ 225 w 288"/>
                  <a:gd name="T27" fmla="*/ 218 h 218"/>
                  <a:gd name="T28" fmla="*/ 209 w 288"/>
                  <a:gd name="T29" fmla="*/ 215 h 218"/>
                  <a:gd name="T30" fmla="*/ 194 w 288"/>
                  <a:gd name="T31" fmla="*/ 209 h 218"/>
                  <a:gd name="T32" fmla="*/ 30 w 288"/>
                  <a:gd name="T33" fmla="*/ 117 h 218"/>
                  <a:gd name="T34" fmla="*/ 18 w 288"/>
                  <a:gd name="T35" fmla="*/ 106 h 218"/>
                  <a:gd name="T36" fmla="*/ 8 w 288"/>
                  <a:gd name="T37" fmla="*/ 93 h 218"/>
                  <a:gd name="T38" fmla="*/ 2 w 288"/>
                  <a:gd name="T39" fmla="*/ 78 h 218"/>
                  <a:gd name="T40" fmla="*/ 0 w 288"/>
                  <a:gd name="T41" fmla="*/ 63 h 218"/>
                  <a:gd name="T42" fmla="*/ 2 w 288"/>
                  <a:gd name="T43" fmla="*/ 46 h 218"/>
                  <a:gd name="T44" fmla="*/ 8 w 288"/>
                  <a:gd name="T45" fmla="*/ 31 h 218"/>
                  <a:gd name="T46" fmla="*/ 18 w 288"/>
                  <a:gd name="T47" fmla="*/ 18 h 218"/>
                  <a:gd name="T48" fmla="*/ 32 w 288"/>
                  <a:gd name="T49" fmla="*/ 8 h 218"/>
                  <a:gd name="T50" fmla="*/ 46 w 288"/>
                  <a:gd name="T51" fmla="*/ 3 h 218"/>
                  <a:gd name="T52" fmla="*/ 62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62" y="0"/>
                    </a:moveTo>
                    <a:lnTo>
                      <a:pt x="79" y="2"/>
                    </a:lnTo>
                    <a:lnTo>
                      <a:pt x="94" y="9"/>
                    </a:lnTo>
                    <a:lnTo>
                      <a:pt x="257" y="102"/>
                    </a:lnTo>
                    <a:lnTo>
                      <a:pt x="271" y="113"/>
                    </a:lnTo>
                    <a:lnTo>
                      <a:pt x="280" y="125"/>
                    </a:lnTo>
                    <a:lnTo>
                      <a:pt x="286" y="140"/>
                    </a:lnTo>
                    <a:lnTo>
                      <a:pt x="288" y="155"/>
                    </a:lnTo>
                    <a:lnTo>
                      <a:pt x="286" y="172"/>
                    </a:lnTo>
                    <a:lnTo>
                      <a:pt x="280" y="187"/>
                    </a:lnTo>
                    <a:lnTo>
                      <a:pt x="270" y="200"/>
                    </a:lnTo>
                    <a:lnTo>
                      <a:pt x="256" y="210"/>
                    </a:lnTo>
                    <a:lnTo>
                      <a:pt x="242" y="215"/>
                    </a:lnTo>
                    <a:lnTo>
                      <a:pt x="225" y="218"/>
                    </a:lnTo>
                    <a:lnTo>
                      <a:pt x="209" y="215"/>
                    </a:lnTo>
                    <a:lnTo>
                      <a:pt x="194" y="209"/>
                    </a:lnTo>
                    <a:lnTo>
                      <a:pt x="30" y="117"/>
                    </a:lnTo>
                    <a:lnTo>
                      <a:pt x="18" y="106"/>
                    </a:lnTo>
                    <a:lnTo>
                      <a:pt x="8" y="93"/>
                    </a:lnTo>
                    <a:lnTo>
                      <a:pt x="2" y="78"/>
                    </a:lnTo>
                    <a:lnTo>
                      <a:pt x="0" y="63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8" y="18"/>
                    </a:lnTo>
                    <a:lnTo>
                      <a:pt x="32" y="8"/>
                    </a:lnTo>
                    <a:lnTo>
                      <a:pt x="46" y="3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46"/>
              <p:cNvSpPr>
                <a:spLocks/>
              </p:cNvSpPr>
              <p:nvPr/>
            </p:nvSpPr>
            <p:spPr bwMode="auto">
              <a:xfrm>
                <a:off x="8826501" y="2078038"/>
                <a:ext cx="71438" cy="28575"/>
              </a:xfrm>
              <a:custGeom>
                <a:avLst/>
                <a:gdLst>
                  <a:gd name="T0" fmla="*/ 62 w 314"/>
                  <a:gd name="T1" fmla="*/ 0 h 125"/>
                  <a:gd name="T2" fmla="*/ 251 w 314"/>
                  <a:gd name="T3" fmla="*/ 0 h 125"/>
                  <a:gd name="T4" fmla="*/ 268 w 314"/>
                  <a:gd name="T5" fmla="*/ 3 h 125"/>
                  <a:gd name="T6" fmla="*/ 283 w 314"/>
                  <a:gd name="T7" fmla="*/ 9 h 125"/>
                  <a:gd name="T8" fmla="*/ 295 w 314"/>
                  <a:gd name="T9" fmla="*/ 18 h 125"/>
                  <a:gd name="T10" fmla="*/ 305 w 314"/>
                  <a:gd name="T11" fmla="*/ 31 h 125"/>
                  <a:gd name="T12" fmla="*/ 312 w 314"/>
                  <a:gd name="T13" fmla="*/ 45 h 125"/>
                  <a:gd name="T14" fmla="*/ 314 w 314"/>
                  <a:gd name="T15" fmla="*/ 63 h 125"/>
                  <a:gd name="T16" fmla="*/ 312 w 314"/>
                  <a:gd name="T17" fmla="*/ 79 h 125"/>
                  <a:gd name="T18" fmla="*/ 305 w 314"/>
                  <a:gd name="T19" fmla="*/ 93 h 125"/>
                  <a:gd name="T20" fmla="*/ 295 w 314"/>
                  <a:gd name="T21" fmla="*/ 107 h 125"/>
                  <a:gd name="T22" fmla="*/ 283 w 314"/>
                  <a:gd name="T23" fmla="*/ 116 h 125"/>
                  <a:gd name="T24" fmla="*/ 268 w 314"/>
                  <a:gd name="T25" fmla="*/ 123 h 125"/>
                  <a:gd name="T26" fmla="*/ 251 w 314"/>
                  <a:gd name="T27" fmla="*/ 125 h 125"/>
                  <a:gd name="T28" fmla="*/ 62 w 314"/>
                  <a:gd name="T29" fmla="*/ 125 h 125"/>
                  <a:gd name="T30" fmla="*/ 46 w 314"/>
                  <a:gd name="T31" fmla="*/ 123 h 125"/>
                  <a:gd name="T32" fmla="*/ 31 w 314"/>
                  <a:gd name="T33" fmla="*/ 116 h 125"/>
                  <a:gd name="T34" fmla="*/ 18 w 314"/>
                  <a:gd name="T35" fmla="*/ 107 h 125"/>
                  <a:gd name="T36" fmla="*/ 8 w 314"/>
                  <a:gd name="T37" fmla="*/ 93 h 125"/>
                  <a:gd name="T38" fmla="*/ 2 w 314"/>
                  <a:gd name="T39" fmla="*/ 79 h 125"/>
                  <a:gd name="T40" fmla="*/ 0 w 314"/>
                  <a:gd name="T41" fmla="*/ 63 h 125"/>
                  <a:gd name="T42" fmla="*/ 2 w 314"/>
                  <a:gd name="T43" fmla="*/ 45 h 125"/>
                  <a:gd name="T44" fmla="*/ 8 w 314"/>
                  <a:gd name="T45" fmla="*/ 31 h 125"/>
                  <a:gd name="T46" fmla="*/ 18 w 314"/>
                  <a:gd name="T47" fmla="*/ 18 h 125"/>
                  <a:gd name="T48" fmla="*/ 31 w 314"/>
                  <a:gd name="T49" fmla="*/ 9 h 125"/>
                  <a:gd name="T50" fmla="*/ 46 w 314"/>
                  <a:gd name="T51" fmla="*/ 3 h 125"/>
                  <a:gd name="T52" fmla="*/ 62 w 314"/>
                  <a:gd name="T5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4" h="125">
                    <a:moveTo>
                      <a:pt x="62" y="0"/>
                    </a:moveTo>
                    <a:lnTo>
                      <a:pt x="251" y="0"/>
                    </a:lnTo>
                    <a:lnTo>
                      <a:pt x="268" y="3"/>
                    </a:lnTo>
                    <a:lnTo>
                      <a:pt x="283" y="9"/>
                    </a:lnTo>
                    <a:lnTo>
                      <a:pt x="295" y="18"/>
                    </a:lnTo>
                    <a:lnTo>
                      <a:pt x="305" y="31"/>
                    </a:lnTo>
                    <a:lnTo>
                      <a:pt x="312" y="45"/>
                    </a:lnTo>
                    <a:lnTo>
                      <a:pt x="314" y="63"/>
                    </a:lnTo>
                    <a:lnTo>
                      <a:pt x="312" y="79"/>
                    </a:lnTo>
                    <a:lnTo>
                      <a:pt x="305" y="93"/>
                    </a:lnTo>
                    <a:lnTo>
                      <a:pt x="295" y="107"/>
                    </a:lnTo>
                    <a:lnTo>
                      <a:pt x="283" y="116"/>
                    </a:lnTo>
                    <a:lnTo>
                      <a:pt x="268" y="123"/>
                    </a:lnTo>
                    <a:lnTo>
                      <a:pt x="251" y="125"/>
                    </a:lnTo>
                    <a:lnTo>
                      <a:pt x="62" y="125"/>
                    </a:lnTo>
                    <a:lnTo>
                      <a:pt x="46" y="123"/>
                    </a:lnTo>
                    <a:lnTo>
                      <a:pt x="31" y="116"/>
                    </a:lnTo>
                    <a:lnTo>
                      <a:pt x="18" y="107"/>
                    </a:lnTo>
                    <a:lnTo>
                      <a:pt x="8" y="93"/>
                    </a:lnTo>
                    <a:lnTo>
                      <a:pt x="2" y="79"/>
                    </a:lnTo>
                    <a:lnTo>
                      <a:pt x="0" y="63"/>
                    </a:lnTo>
                    <a:lnTo>
                      <a:pt x="2" y="45"/>
                    </a:lnTo>
                    <a:lnTo>
                      <a:pt x="8" y="31"/>
                    </a:lnTo>
                    <a:lnTo>
                      <a:pt x="18" y="18"/>
                    </a:lnTo>
                    <a:lnTo>
                      <a:pt x="31" y="9"/>
                    </a:lnTo>
                    <a:lnTo>
                      <a:pt x="46" y="3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47"/>
              <p:cNvSpPr>
                <a:spLocks/>
              </p:cNvSpPr>
              <p:nvPr/>
            </p:nvSpPr>
            <p:spPr bwMode="auto">
              <a:xfrm>
                <a:off x="8788401" y="1919288"/>
                <a:ext cx="66675" cy="49213"/>
              </a:xfrm>
              <a:custGeom>
                <a:avLst/>
                <a:gdLst>
                  <a:gd name="T0" fmla="*/ 225 w 288"/>
                  <a:gd name="T1" fmla="*/ 0 h 218"/>
                  <a:gd name="T2" fmla="*/ 242 w 288"/>
                  <a:gd name="T3" fmla="*/ 2 h 218"/>
                  <a:gd name="T4" fmla="*/ 256 w 288"/>
                  <a:gd name="T5" fmla="*/ 8 h 218"/>
                  <a:gd name="T6" fmla="*/ 270 w 288"/>
                  <a:gd name="T7" fmla="*/ 17 h 218"/>
                  <a:gd name="T8" fmla="*/ 280 w 288"/>
                  <a:gd name="T9" fmla="*/ 31 h 218"/>
                  <a:gd name="T10" fmla="*/ 286 w 288"/>
                  <a:gd name="T11" fmla="*/ 46 h 218"/>
                  <a:gd name="T12" fmla="*/ 288 w 288"/>
                  <a:gd name="T13" fmla="*/ 62 h 218"/>
                  <a:gd name="T14" fmla="*/ 286 w 288"/>
                  <a:gd name="T15" fmla="*/ 79 h 218"/>
                  <a:gd name="T16" fmla="*/ 280 w 288"/>
                  <a:gd name="T17" fmla="*/ 93 h 218"/>
                  <a:gd name="T18" fmla="*/ 271 w 288"/>
                  <a:gd name="T19" fmla="*/ 106 h 218"/>
                  <a:gd name="T20" fmla="*/ 257 w 288"/>
                  <a:gd name="T21" fmla="*/ 116 h 218"/>
                  <a:gd name="T22" fmla="*/ 94 w 288"/>
                  <a:gd name="T23" fmla="*/ 209 h 218"/>
                  <a:gd name="T24" fmla="*/ 79 w 288"/>
                  <a:gd name="T25" fmla="*/ 216 h 218"/>
                  <a:gd name="T26" fmla="*/ 62 w 288"/>
                  <a:gd name="T27" fmla="*/ 218 h 218"/>
                  <a:gd name="T28" fmla="*/ 47 w 288"/>
                  <a:gd name="T29" fmla="*/ 216 h 218"/>
                  <a:gd name="T30" fmla="*/ 32 w 288"/>
                  <a:gd name="T31" fmla="*/ 210 h 218"/>
                  <a:gd name="T32" fmla="*/ 18 w 288"/>
                  <a:gd name="T33" fmla="*/ 200 h 218"/>
                  <a:gd name="T34" fmla="*/ 8 w 288"/>
                  <a:gd name="T35" fmla="*/ 186 h 218"/>
                  <a:gd name="T36" fmla="*/ 2 w 288"/>
                  <a:gd name="T37" fmla="*/ 171 h 218"/>
                  <a:gd name="T38" fmla="*/ 0 w 288"/>
                  <a:gd name="T39" fmla="*/ 155 h 218"/>
                  <a:gd name="T40" fmla="*/ 2 w 288"/>
                  <a:gd name="T41" fmla="*/ 140 h 218"/>
                  <a:gd name="T42" fmla="*/ 8 w 288"/>
                  <a:gd name="T43" fmla="*/ 124 h 218"/>
                  <a:gd name="T44" fmla="*/ 18 w 288"/>
                  <a:gd name="T45" fmla="*/ 112 h 218"/>
                  <a:gd name="T46" fmla="*/ 30 w 288"/>
                  <a:gd name="T47" fmla="*/ 101 h 218"/>
                  <a:gd name="T48" fmla="*/ 194 w 288"/>
                  <a:gd name="T49" fmla="*/ 8 h 218"/>
                  <a:gd name="T50" fmla="*/ 210 w 288"/>
                  <a:gd name="T51" fmla="*/ 2 h 218"/>
                  <a:gd name="T52" fmla="*/ 225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225" y="0"/>
                    </a:moveTo>
                    <a:lnTo>
                      <a:pt x="242" y="2"/>
                    </a:lnTo>
                    <a:lnTo>
                      <a:pt x="256" y="8"/>
                    </a:lnTo>
                    <a:lnTo>
                      <a:pt x="270" y="17"/>
                    </a:lnTo>
                    <a:lnTo>
                      <a:pt x="280" y="31"/>
                    </a:lnTo>
                    <a:lnTo>
                      <a:pt x="286" y="46"/>
                    </a:lnTo>
                    <a:lnTo>
                      <a:pt x="288" y="62"/>
                    </a:lnTo>
                    <a:lnTo>
                      <a:pt x="286" y="79"/>
                    </a:lnTo>
                    <a:lnTo>
                      <a:pt x="280" y="93"/>
                    </a:lnTo>
                    <a:lnTo>
                      <a:pt x="271" y="106"/>
                    </a:lnTo>
                    <a:lnTo>
                      <a:pt x="257" y="116"/>
                    </a:lnTo>
                    <a:lnTo>
                      <a:pt x="94" y="209"/>
                    </a:lnTo>
                    <a:lnTo>
                      <a:pt x="79" y="216"/>
                    </a:lnTo>
                    <a:lnTo>
                      <a:pt x="62" y="218"/>
                    </a:lnTo>
                    <a:lnTo>
                      <a:pt x="47" y="216"/>
                    </a:lnTo>
                    <a:lnTo>
                      <a:pt x="32" y="210"/>
                    </a:lnTo>
                    <a:lnTo>
                      <a:pt x="18" y="200"/>
                    </a:lnTo>
                    <a:lnTo>
                      <a:pt x="8" y="186"/>
                    </a:lnTo>
                    <a:lnTo>
                      <a:pt x="2" y="171"/>
                    </a:lnTo>
                    <a:lnTo>
                      <a:pt x="0" y="155"/>
                    </a:lnTo>
                    <a:lnTo>
                      <a:pt x="2" y="140"/>
                    </a:lnTo>
                    <a:lnTo>
                      <a:pt x="8" y="124"/>
                    </a:lnTo>
                    <a:lnTo>
                      <a:pt x="18" y="112"/>
                    </a:lnTo>
                    <a:lnTo>
                      <a:pt x="30" y="101"/>
                    </a:lnTo>
                    <a:lnTo>
                      <a:pt x="194" y="8"/>
                    </a:lnTo>
                    <a:lnTo>
                      <a:pt x="210" y="2"/>
                    </a:lnTo>
                    <a:lnTo>
                      <a:pt x="2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48"/>
              <p:cNvSpPr>
                <a:spLocks/>
              </p:cNvSpPr>
              <p:nvPr/>
            </p:nvSpPr>
            <p:spPr bwMode="auto">
              <a:xfrm>
                <a:off x="8686801" y="1803400"/>
                <a:ext cx="50800" cy="65088"/>
              </a:xfrm>
              <a:custGeom>
                <a:avLst/>
                <a:gdLst>
                  <a:gd name="T0" fmla="*/ 156 w 220"/>
                  <a:gd name="T1" fmla="*/ 0 h 286"/>
                  <a:gd name="T2" fmla="*/ 173 w 220"/>
                  <a:gd name="T3" fmla="*/ 2 h 286"/>
                  <a:gd name="T4" fmla="*/ 188 w 220"/>
                  <a:gd name="T5" fmla="*/ 9 h 286"/>
                  <a:gd name="T6" fmla="*/ 201 w 220"/>
                  <a:gd name="T7" fmla="*/ 19 h 286"/>
                  <a:gd name="T8" fmla="*/ 212 w 220"/>
                  <a:gd name="T9" fmla="*/ 32 h 286"/>
                  <a:gd name="T10" fmla="*/ 218 w 220"/>
                  <a:gd name="T11" fmla="*/ 47 h 286"/>
                  <a:gd name="T12" fmla="*/ 220 w 220"/>
                  <a:gd name="T13" fmla="*/ 62 h 286"/>
                  <a:gd name="T14" fmla="*/ 218 w 220"/>
                  <a:gd name="T15" fmla="*/ 78 h 286"/>
                  <a:gd name="T16" fmla="*/ 212 w 220"/>
                  <a:gd name="T17" fmla="*/ 94 h 286"/>
                  <a:gd name="T18" fmla="*/ 117 w 220"/>
                  <a:gd name="T19" fmla="*/ 256 h 286"/>
                  <a:gd name="T20" fmla="*/ 107 w 220"/>
                  <a:gd name="T21" fmla="*/ 269 h 286"/>
                  <a:gd name="T22" fmla="*/ 94 w 220"/>
                  <a:gd name="T23" fmla="*/ 279 h 286"/>
                  <a:gd name="T24" fmla="*/ 79 w 220"/>
                  <a:gd name="T25" fmla="*/ 284 h 286"/>
                  <a:gd name="T26" fmla="*/ 63 w 220"/>
                  <a:gd name="T27" fmla="*/ 286 h 286"/>
                  <a:gd name="T28" fmla="*/ 48 w 220"/>
                  <a:gd name="T29" fmla="*/ 284 h 286"/>
                  <a:gd name="T30" fmla="*/ 32 w 220"/>
                  <a:gd name="T31" fmla="*/ 278 h 286"/>
                  <a:gd name="T32" fmla="*/ 18 w 220"/>
                  <a:gd name="T33" fmla="*/ 268 h 286"/>
                  <a:gd name="T34" fmla="*/ 9 w 220"/>
                  <a:gd name="T35" fmla="*/ 256 h 286"/>
                  <a:gd name="T36" fmla="*/ 2 w 220"/>
                  <a:gd name="T37" fmla="*/ 240 h 286"/>
                  <a:gd name="T38" fmla="*/ 0 w 220"/>
                  <a:gd name="T39" fmla="*/ 225 h 286"/>
                  <a:gd name="T40" fmla="*/ 2 w 220"/>
                  <a:gd name="T41" fmla="*/ 209 h 286"/>
                  <a:gd name="T42" fmla="*/ 9 w 220"/>
                  <a:gd name="T43" fmla="*/ 193 h 286"/>
                  <a:gd name="T44" fmla="*/ 103 w 220"/>
                  <a:gd name="T45" fmla="*/ 32 h 286"/>
                  <a:gd name="T46" fmla="*/ 113 w 220"/>
                  <a:gd name="T47" fmla="*/ 18 h 286"/>
                  <a:gd name="T48" fmla="*/ 127 w 220"/>
                  <a:gd name="T49" fmla="*/ 8 h 286"/>
                  <a:gd name="T50" fmla="*/ 141 w 220"/>
                  <a:gd name="T51" fmla="*/ 2 h 286"/>
                  <a:gd name="T52" fmla="*/ 156 w 220"/>
                  <a:gd name="T53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0" h="286">
                    <a:moveTo>
                      <a:pt x="156" y="0"/>
                    </a:moveTo>
                    <a:lnTo>
                      <a:pt x="173" y="2"/>
                    </a:lnTo>
                    <a:lnTo>
                      <a:pt x="188" y="9"/>
                    </a:lnTo>
                    <a:lnTo>
                      <a:pt x="201" y="19"/>
                    </a:lnTo>
                    <a:lnTo>
                      <a:pt x="212" y="32"/>
                    </a:lnTo>
                    <a:lnTo>
                      <a:pt x="218" y="47"/>
                    </a:lnTo>
                    <a:lnTo>
                      <a:pt x="220" y="62"/>
                    </a:lnTo>
                    <a:lnTo>
                      <a:pt x="218" y="78"/>
                    </a:lnTo>
                    <a:lnTo>
                      <a:pt x="212" y="94"/>
                    </a:lnTo>
                    <a:lnTo>
                      <a:pt x="117" y="256"/>
                    </a:lnTo>
                    <a:lnTo>
                      <a:pt x="107" y="269"/>
                    </a:lnTo>
                    <a:lnTo>
                      <a:pt x="94" y="279"/>
                    </a:lnTo>
                    <a:lnTo>
                      <a:pt x="79" y="284"/>
                    </a:lnTo>
                    <a:lnTo>
                      <a:pt x="63" y="286"/>
                    </a:lnTo>
                    <a:lnTo>
                      <a:pt x="48" y="284"/>
                    </a:lnTo>
                    <a:lnTo>
                      <a:pt x="32" y="278"/>
                    </a:lnTo>
                    <a:lnTo>
                      <a:pt x="18" y="268"/>
                    </a:lnTo>
                    <a:lnTo>
                      <a:pt x="9" y="256"/>
                    </a:lnTo>
                    <a:lnTo>
                      <a:pt x="2" y="240"/>
                    </a:lnTo>
                    <a:lnTo>
                      <a:pt x="0" y="225"/>
                    </a:lnTo>
                    <a:lnTo>
                      <a:pt x="2" y="209"/>
                    </a:lnTo>
                    <a:lnTo>
                      <a:pt x="9" y="193"/>
                    </a:lnTo>
                    <a:lnTo>
                      <a:pt x="103" y="32"/>
                    </a:lnTo>
                    <a:lnTo>
                      <a:pt x="113" y="18"/>
                    </a:lnTo>
                    <a:lnTo>
                      <a:pt x="127" y="8"/>
                    </a:lnTo>
                    <a:lnTo>
                      <a:pt x="141" y="2"/>
                    </a:lnTo>
                    <a:lnTo>
                      <a:pt x="1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49"/>
              <p:cNvSpPr>
                <a:spLocks/>
              </p:cNvSpPr>
              <p:nvPr/>
            </p:nvSpPr>
            <p:spPr bwMode="auto">
              <a:xfrm>
                <a:off x="8528051" y="1973263"/>
                <a:ext cx="68263" cy="220663"/>
              </a:xfrm>
              <a:custGeom>
                <a:avLst/>
                <a:gdLst>
                  <a:gd name="T0" fmla="*/ 150 w 301"/>
                  <a:gd name="T1" fmla="*/ 0 h 971"/>
                  <a:gd name="T2" fmla="*/ 181 w 301"/>
                  <a:gd name="T3" fmla="*/ 2 h 971"/>
                  <a:gd name="T4" fmla="*/ 208 w 301"/>
                  <a:gd name="T5" fmla="*/ 8 h 971"/>
                  <a:gd name="T6" fmla="*/ 232 w 301"/>
                  <a:gd name="T7" fmla="*/ 17 h 971"/>
                  <a:gd name="T8" fmla="*/ 253 w 301"/>
                  <a:gd name="T9" fmla="*/ 30 h 971"/>
                  <a:gd name="T10" fmla="*/ 270 w 301"/>
                  <a:gd name="T11" fmla="*/ 46 h 971"/>
                  <a:gd name="T12" fmla="*/ 284 w 301"/>
                  <a:gd name="T13" fmla="*/ 66 h 971"/>
                  <a:gd name="T14" fmla="*/ 294 w 301"/>
                  <a:gd name="T15" fmla="*/ 89 h 971"/>
                  <a:gd name="T16" fmla="*/ 299 w 301"/>
                  <a:gd name="T17" fmla="*/ 116 h 971"/>
                  <a:gd name="T18" fmla="*/ 301 w 301"/>
                  <a:gd name="T19" fmla="*/ 147 h 971"/>
                  <a:gd name="T20" fmla="*/ 301 w 301"/>
                  <a:gd name="T21" fmla="*/ 367 h 971"/>
                  <a:gd name="T22" fmla="*/ 300 w 301"/>
                  <a:gd name="T23" fmla="*/ 396 h 971"/>
                  <a:gd name="T24" fmla="*/ 297 w 301"/>
                  <a:gd name="T25" fmla="*/ 426 h 971"/>
                  <a:gd name="T26" fmla="*/ 294 w 301"/>
                  <a:gd name="T27" fmla="*/ 457 h 971"/>
                  <a:gd name="T28" fmla="*/ 235 w 301"/>
                  <a:gd name="T29" fmla="*/ 900 h 971"/>
                  <a:gd name="T30" fmla="*/ 230 w 301"/>
                  <a:gd name="T31" fmla="*/ 922 h 971"/>
                  <a:gd name="T32" fmla="*/ 223 w 301"/>
                  <a:gd name="T33" fmla="*/ 939 h 971"/>
                  <a:gd name="T34" fmla="*/ 214 w 301"/>
                  <a:gd name="T35" fmla="*/ 951 h 971"/>
                  <a:gd name="T36" fmla="*/ 202 w 301"/>
                  <a:gd name="T37" fmla="*/ 961 h 971"/>
                  <a:gd name="T38" fmla="*/ 187 w 301"/>
                  <a:gd name="T39" fmla="*/ 967 h 971"/>
                  <a:gd name="T40" fmla="*/ 170 w 301"/>
                  <a:gd name="T41" fmla="*/ 970 h 971"/>
                  <a:gd name="T42" fmla="*/ 150 w 301"/>
                  <a:gd name="T43" fmla="*/ 971 h 971"/>
                  <a:gd name="T44" fmla="*/ 131 w 301"/>
                  <a:gd name="T45" fmla="*/ 970 h 971"/>
                  <a:gd name="T46" fmla="*/ 113 w 301"/>
                  <a:gd name="T47" fmla="*/ 967 h 971"/>
                  <a:gd name="T48" fmla="*/ 99 w 301"/>
                  <a:gd name="T49" fmla="*/ 961 h 971"/>
                  <a:gd name="T50" fmla="*/ 87 w 301"/>
                  <a:gd name="T51" fmla="*/ 951 h 971"/>
                  <a:gd name="T52" fmla="*/ 78 w 301"/>
                  <a:gd name="T53" fmla="*/ 939 h 971"/>
                  <a:gd name="T54" fmla="*/ 70 w 301"/>
                  <a:gd name="T55" fmla="*/ 922 h 971"/>
                  <a:gd name="T56" fmla="*/ 66 w 301"/>
                  <a:gd name="T57" fmla="*/ 900 h 971"/>
                  <a:gd name="T58" fmla="*/ 7 w 301"/>
                  <a:gd name="T59" fmla="*/ 457 h 971"/>
                  <a:gd name="T60" fmla="*/ 4 w 301"/>
                  <a:gd name="T61" fmla="*/ 426 h 971"/>
                  <a:gd name="T62" fmla="*/ 1 w 301"/>
                  <a:gd name="T63" fmla="*/ 396 h 971"/>
                  <a:gd name="T64" fmla="*/ 0 w 301"/>
                  <a:gd name="T65" fmla="*/ 367 h 971"/>
                  <a:gd name="T66" fmla="*/ 0 w 301"/>
                  <a:gd name="T67" fmla="*/ 147 h 971"/>
                  <a:gd name="T68" fmla="*/ 2 w 301"/>
                  <a:gd name="T69" fmla="*/ 116 h 971"/>
                  <a:gd name="T70" fmla="*/ 7 w 301"/>
                  <a:gd name="T71" fmla="*/ 89 h 971"/>
                  <a:gd name="T72" fmla="*/ 17 w 301"/>
                  <a:gd name="T73" fmla="*/ 66 h 971"/>
                  <a:gd name="T74" fmla="*/ 30 w 301"/>
                  <a:gd name="T75" fmla="*/ 46 h 971"/>
                  <a:gd name="T76" fmla="*/ 48 w 301"/>
                  <a:gd name="T77" fmla="*/ 30 h 971"/>
                  <a:gd name="T78" fmla="*/ 68 w 301"/>
                  <a:gd name="T79" fmla="*/ 17 h 971"/>
                  <a:gd name="T80" fmla="*/ 93 w 301"/>
                  <a:gd name="T81" fmla="*/ 8 h 971"/>
                  <a:gd name="T82" fmla="*/ 120 w 301"/>
                  <a:gd name="T83" fmla="*/ 2 h 971"/>
                  <a:gd name="T84" fmla="*/ 150 w 301"/>
                  <a:gd name="T85" fmla="*/ 0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1" h="971">
                    <a:moveTo>
                      <a:pt x="150" y="0"/>
                    </a:moveTo>
                    <a:lnTo>
                      <a:pt x="181" y="2"/>
                    </a:lnTo>
                    <a:lnTo>
                      <a:pt x="208" y="8"/>
                    </a:lnTo>
                    <a:lnTo>
                      <a:pt x="232" y="17"/>
                    </a:lnTo>
                    <a:lnTo>
                      <a:pt x="253" y="30"/>
                    </a:lnTo>
                    <a:lnTo>
                      <a:pt x="270" y="46"/>
                    </a:lnTo>
                    <a:lnTo>
                      <a:pt x="284" y="66"/>
                    </a:lnTo>
                    <a:lnTo>
                      <a:pt x="294" y="89"/>
                    </a:lnTo>
                    <a:lnTo>
                      <a:pt x="299" y="116"/>
                    </a:lnTo>
                    <a:lnTo>
                      <a:pt x="301" y="147"/>
                    </a:lnTo>
                    <a:lnTo>
                      <a:pt x="301" y="367"/>
                    </a:lnTo>
                    <a:lnTo>
                      <a:pt x="300" y="396"/>
                    </a:lnTo>
                    <a:lnTo>
                      <a:pt x="297" y="426"/>
                    </a:lnTo>
                    <a:lnTo>
                      <a:pt x="294" y="457"/>
                    </a:lnTo>
                    <a:lnTo>
                      <a:pt x="235" y="900"/>
                    </a:lnTo>
                    <a:lnTo>
                      <a:pt x="230" y="922"/>
                    </a:lnTo>
                    <a:lnTo>
                      <a:pt x="223" y="939"/>
                    </a:lnTo>
                    <a:lnTo>
                      <a:pt x="214" y="951"/>
                    </a:lnTo>
                    <a:lnTo>
                      <a:pt x="202" y="961"/>
                    </a:lnTo>
                    <a:lnTo>
                      <a:pt x="187" y="967"/>
                    </a:lnTo>
                    <a:lnTo>
                      <a:pt x="170" y="970"/>
                    </a:lnTo>
                    <a:lnTo>
                      <a:pt x="150" y="971"/>
                    </a:lnTo>
                    <a:lnTo>
                      <a:pt x="131" y="970"/>
                    </a:lnTo>
                    <a:lnTo>
                      <a:pt x="113" y="967"/>
                    </a:lnTo>
                    <a:lnTo>
                      <a:pt x="99" y="961"/>
                    </a:lnTo>
                    <a:lnTo>
                      <a:pt x="87" y="951"/>
                    </a:lnTo>
                    <a:lnTo>
                      <a:pt x="78" y="939"/>
                    </a:lnTo>
                    <a:lnTo>
                      <a:pt x="70" y="922"/>
                    </a:lnTo>
                    <a:lnTo>
                      <a:pt x="66" y="900"/>
                    </a:lnTo>
                    <a:lnTo>
                      <a:pt x="7" y="457"/>
                    </a:lnTo>
                    <a:lnTo>
                      <a:pt x="4" y="426"/>
                    </a:lnTo>
                    <a:lnTo>
                      <a:pt x="1" y="396"/>
                    </a:lnTo>
                    <a:lnTo>
                      <a:pt x="0" y="367"/>
                    </a:lnTo>
                    <a:lnTo>
                      <a:pt x="0" y="147"/>
                    </a:lnTo>
                    <a:lnTo>
                      <a:pt x="2" y="116"/>
                    </a:lnTo>
                    <a:lnTo>
                      <a:pt x="7" y="89"/>
                    </a:lnTo>
                    <a:lnTo>
                      <a:pt x="17" y="66"/>
                    </a:lnTo>
                    <a:lnTo>
                      <a:pt x="30" y="46"/>
                    </a:lnTo>
                    <a:lnTo>
                      <a:pt x="48" y="30"/>
                    </a:lnTo>
                    <a:lnTo>
                      <a:pt x="68" y="17"/>
                    </a:lnTo>
                    <a:lnTo>
                      <a:pt x="93" y="8"/>
                    </a:lnTo>
                    <a:lnTo>
                      <a:pt x="120" y="2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50"/>
              <p:cNvSpPr>
                <a:spLocks/>
              </p:cNvSpPr>
              <p:nvPr/>
            </p:nvSpPr>
            <p:spPr bwMode="auto">
              <a:xfrm>
                <a:off x="8526463" y="2222500"/>
                <a:ext cx="71438" cy="69850"/>
              </a:xfrm>
              <a:custGeom>
                <a:avLst/>
                <a:gdLst>
                  <a:gd name="T0" fmla="*/ 157 w 314"/>
                  <a:gd name="T1" fmla="*/ 0 h 312"/>
                  <a:gd name="T2" fmla="*/ 189 w 314"/>
                  <a:gd name="T3" fmla="*/ 4 h 312"/>
                  <a:gd name="T4" fmla="*/ 218 w 314"/>
                  <a:gd name="T5" fmla="*/ 13 h 312"/>
                  <a:gd name="T6" fmla="*/ 245 w 314"/>
                  <a:gd name="T7" fmla="*/ 27 h 312"/>
                  <a:gd name="T8" fmla="*/ 268 w 314"/>
                  <a:gd name="T9" fmla="*/ 46 h 312"/>
                  <a:gd name="T10" fmla="*/ 288 w 314"/>
                  <a:gd name="T11" fmla="*/ 69 h 312"/>
                  <a:gd name="T12" fmla="*/ 302 w 314"/>
                  <a:gd name="T13" fmla="*/ 96 h 312"/>
                  <a:gd name="T14" fmla="*/ 311 w 314"/>
                  <a:gd name="T15" fmla="*/ 125 h 312"/>
                  <a:gd name="T16" fmla="*/ 314 w 314"/>
                  <a:gd name="T17" fmla="*/ 156 h 312"/>
                  <a:gd name="T18" fmla="*/ 311 w 314"/>
                  <a:gd name="T19" fmla="*/ 187 h 312"/>
                  <a:gd name="T20" fmla="*/ 302 w 314"/>
                  <a:gd name="T21" fmla="*/ 217 h 312"/>
                  <a:gd name="T22" fmla="*/ 288 w 314"/>
                  <a:gd name="T23" fmla="*/ 243 h 312"/>
                  <a:gd name="T24" fmla="*/ 268 w 314"/>
                  <a:gd name="T25" fmla="*/ 266 h 312"/>
                  <a:gd name="T26" fmla="*/ 245 w 314"/>
                  <a:gd name="T27" fmla="*/ 285 h 312"/>
                  <a:gd name="T28" fmla="*/ 218 w 314"/>
                  <a:gd name="T29" fmla="*/ 299 h 312"/>
                  <a:gd name="T30" fmla="*/ 189 w 314"/>
                  <a:gd name="T31" fmla="*/ 308 h 312"/>
                  <a:gd name="T32" fmla="*/ 157 w 314"/>
                  <a:gd name="T33" fmla="*/ 312 h 312"/>
                  <a:gd name="T34" fmla="*/ 126 w 314"/>
                  <a:gd name="T35" fmla="*/ 308 h 312"/>
                  <a:gd name="T36" fmla="*/ 97 w 314"/>
                  <a:gd name="T37" fmla="*/ 299 h 312"/>
                  <a:gd name="T38" fmla="*/ 70 w 314"/>
                  <a:gd name="T39" fmla="*/ 285 h 312"/>
                  <a:gd name="T40" fmla="*/ 47 w 314"/>
                  <a:gd name="T41" fmla="*/ 266 h 312"/>
                  <a:gd name="T42" fmla="*/ 27 w 314"/>
                  <a:gd name="T43" fmla="*/ 243 h 312"/>
                  <a:gd name="T44" fmla="*/ 13 w 314"/>
                  <a:gd name="T45" fmla="*/ 217 h 312"/>
                  <a:gd name="T46" fmla="*/ 3 w 314"/>
                  <a:gd name="T47" fmla="*/ 187 h 312"/>
                  <a:gd name="T48" fmla="*/ 0 w 314"/>
                  <a:gd name="T49" fmla="*/ 156 h 312"/>
                  <a:gd name="T50" fmla="*/ 3 w 314"/>
                  <a:gd name="T51" fmla="*/ 125 h 312"/>
                  <a:gd name="T52" fmla="*/ 13 w 314"/>
                  <a:gd name="T53" fmla="*/ 96 h 312"/>
                  <a:gd name="T54" fmla="*/ 27 w 314"/>
                  <a:gd name="T55" fmla="*/ 69 h 312"/>
                  <a:gd name="T56" fmla="*/ 47 w 314"/>
                  <a:gd name="T57" fmla="*/ 46 h 312"/>
                  <a:gd name="T58" fmla="*/ 70 w 314"/>
                  <a:gd name="T59" fmla="*/ 27 h 312"/>
                  <a:gd name="T60" fmla="*/ 97 w 314"/>
                  <a:gd name="T61" fmla="*/ 13 h 312"/>
                  <a:gd name="T62" fmla="*/ 126 w 314"/>
                  <a:gd name="T63" fmla="*/ 4 h 312"/>
                  <a:gd name="T64" fmla="*/ 157 w 314"/>
                  <a:gd name="T65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4" h="312">
                    <a:moveTo>
                      <a:pt x="157" y="0"/>
                    </a:moveTo>
                    <a:lnTo>
                      <a:pt x="189" y="4"/>
                    </a:lnTo>
                    <a:lnTo>
                      <a:pt x="218" y="13"/>
                    </a:lnTo>
                    <a:lnTo>
                      <a:pt x="245" y="27"/>
                    </a:lnTo>
                    <a:lnTo>
                      <a:pt x="268" y="46"/>
                    </a:lnTo>
                    <a:lnTo>
                      <a:pt x="288" y="69"/>
                    </a:lnTo>
                    <a:lnTo>
                      <a:pt x="302" y="96"/>
                    </a:lnTo>
                    <a:lnTo>
                      <a:pt x="311" y="125"/>
                    </a:lnTo>
                    <a:lnTo>
                      <a:pt x="314" y="156"/>
                    </a:lnTo>
                    <a:lnTo>
                      <a:pt x="311" y="187"/>
                    </a:lnTo>
                    <a:lnTo>
                      <a:pt x="302" y="217"/>
                    </a:lnTo>
                    <a:lnTo>
                      <a:pt x="288" y="243"/>
                    </a:lnTo>
                    <a:lnTo>
                      <a:pt x="268" y="266"/>
                    </a:lnTo>
                    <a:lnTo>
                      <a:pt x="245" y="285"/>
                    </a:lnTo>
                    <a:lnTo>
                      <a:pt x="218" y="299"/>
                    </a:lnTo>
                    <a:lnTo>
                      <a:pt x="189" y="308"/>
                    </a:lnTo>
                    <a:lnTo>
                      <a:pt x="157" y="312"/>
                    </a:lnTo>
                    <a:lnTo>
                      <a:pt x="126" y="308"/>
                    </a:lnTo>
                    <a:lnTo>
                      <a:pt x="97" y="299"/>
                    </a:lnTo>
                    <a:lnTo>
                      <a:pt x="70" y="285"/>
                    </a:lnTo>
                    <a:lnTo>
                      <a:pt x="47" y="266"/>
                    </a:lnTo>
                    <a:lnTo>
                      <a:pt x="27" y="243"/>
                    </a:lnTo>
                    <a:lnTo>
                      <a:pt x="13" y="217"/>
                    </a:lnTo>
                    <a:lnTo>
                      <a:pt x="3" y="187"/>
                    </a:lnTo>
                    <a:lnTo>
                      <a:pt x="0" y="156"/>
                    </a:lnTo>
                    <a:lnTo>
                      <a:pt x="3" y="125"/>
                    </a:lnTo>
                    <a:lnTo>
                      <a:pt x="13" y="96"/>
                    </a:lnTo>
                    <a:lnTo>
                      <a:pt x="27" y="69"/>
                    </a:lnTo>
                    <a:lnTo>
                      <a:pt x="47" y="46"/>
                    </a:lnTo>
                    <a:lnTo>
                      <a:pt x="70" y="27"/>
                    </a:lnTo>
                    <a:lnTo>
                      <a:pt x="97" y="13"/>
                    </a:lnTo>
                    <a:lnTo>
                      <a:pt x="126" y="4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7046913" y="4609243"/>
              <a:ext cx="460964" cy="458236"/>
              <a:chOff x="8304213" y="3406775"/>
              <a:chExt cx="536575" cy="533400"/>
            </a:xfrm>
            <a:solidFill>
              <a:schemeClr val="bg1"/>
            </a:solidFill>
          </p:grpSpPr>
          <p:sp>
            <p:nvSpPr>
              <p:cNvPr id="112" name="Freeform 55"/>
              <p:cNvSpPr>
                <a:spLocks/>
              </p:cNvSpPr>
              <p:nvPr/>
            </p:nvSpPr>
            <p:spPr bwMode="auto">
              <a:xfrm>
                <a:off x="8396288" y="3500438"/>
                <a:ext cx="231775" cy="49213"/>
              </a:xfrm>
              <a:custGeom>
                <a:avLst/>
                <a:gdLst>
                  <a:gd name="T0" fmla="*/ 153 w 1460"/>
                  <a:gd name="T1" fmla="*/ 0 h 306"/>
                  <a:gd name="T2" fmla="*/ 1307 w 1460"/>
                  <a:gd name="T3" fmla="*/ 0 h 306"/>
                  <a:gd name="T4" fmla="*/ 1338 w 1460"/>
                  <a:gd name="T5" fmla="*/ 3 h 306"/>
                  <a:gd name="T6" fmla="*/ 1366 w 1460"/>
                  <a:gd name="T7" fmla="*/ 12 h 306"/>
                  <a:gd name="T8" fmla="*/ 1393 w 1460"/>
                  <a:gd name="T9" fmla="*/ 26 h 306"/>
                  <a:gd name="T10" fmla="*/ 1415 w 1460"/>
                  <a:gd name="T11" fmla="*/ 45 h 306"/>
                  <a:gd name="T12" fmla="*/ 1435 w 1460"/>
                  <a:gd name="T13" fmla="*/ 67 h 306"/>
                  <a:gd name="T14" fmla="*/ 1448 w 1460"/>
                  <a:gd name="T15" fmla="*/ 94 h 306"/>
                  <a:gd name="T16" fmla="*/ 1457 w 1460"/>
                  <a:gd name="T17" fmla="*/ 122 h 306"/>
                  <a:gd name="T18" fmla="*/ 1460 w 1460"/>
                  <a:gd name="T19" fmla="*/ 153 h 306"/>
                  <a:gd name="T20" fmla="*/ 1457 w 1460"/>
                  <a:gd name="T21" fmla="*/ 184 h 306"/>
                  <a:gd name="T22" fmla="*/ 1448 w 1460"/>
                  <a:gd name="T23" fmla="*/ 212 h 306"/>
                  <a:gd name="T24" fmla="*/ 1435 w 1460"/>
                  <a:gd name="T25" fmla="*/ 239 h 306"/>
                  <a:gd name="T26" fmla="*/ 1415 w 1460"/>
                  <a:gd name="T27" fmla="*/ 261 h 306"/>
                  <a:gd name="T28" fmla="*/ 1393 w 1460"/>
                  <a:gd name="T29" fmla="*/ 280 h 306"/>
                  <a:gd name="T30" fmla="*/ 1366 w 1460"/>
                  <a:gd name="T31" fmla="*/ 294 h 306"/>
                  <a:gd name="T32" fmla="*/ 1338 w 1460"/>
                  <a:gd name="T33" fmla="*/ 303 h 306"/>
                  <a:gd name="T34" fmla="*/ 1307 w 1460"/>
                  <a:gd name="T35" fmla="*/ 306 h 306"/>
                  <a:gd name="T36" fmla="*/ 153 w 1460"/>
                  <a:gd name="T37" fmla="*/ 306 h 306"/>
                  <a:gd name="T38" fmla="*/ 122 w 1460"/>
                  <a:gd name="T39" fmla="*/ 303 h 306"/>
                  <a:gd name="T40" fmla="*/ 93 w 1460"/>
                  <a:gd name="T41" fmla="*/ 294 h 306"/>
                  <a:gd name="T42" fmla="*/ 67 w 1460"/>
                  <a:gd name="T43" fmla="*/ 280 h 306"/>
                  <a:gd name="T44" fmla="*/ 44 w 1460"/>
                  <a:gd name="T45" fmla="*/ 261 h 306"/>
                  <a:gd name="T46" fmla="*/ 25 w 1460"/>
                  <a:gd name="T47" fmla="*/ 239 h 306"/>
                  <a:gd name="T48" fmla="*/ 11 w 1460"/>
                  <a:gd name="T49" fmla="*/ 212 h 306"/>
                  <a:gd name="T50" fmla="*/ 3 w 1460"/>
                  <a:gd name="T51" fmla="*/ 184 h 306"/>
                  <a:gd name="T52" fmla="*/ 0 w 1460"/>
                  <a:gd name="T53" fmla="*/ 153 h 306"/>
                  <a:gd name="T54" fmla="*/ 3 w 1460"/>
                  <a:gd name="T55" fmla="*/ 122 h 306"/>
                  <a:gd name="T56" fmla="*/ 11 w 1460"/>
                  <a:gd name="T57" fmla="*/ 94 h 306"/>
                  <a:gd name="T58" fmla="*/ 25 w 1460"/>
                  <a:gd name="T59" fmla="*/ 67 h 306"/>
                  <a:gd name="T60" fmla="*/ 44 w 1460"/>
                  <a:gd name="T61" fmla="*/ 45 h 306"/>
                  <a:gd name="T62" fmla="*/ 67 w 1460"/>
                  <a:gd name="T63" fmla="*/ 26 h 306"/>
                  <a:gd name="T64" fmla="*/ 93 w 1460"/>
                  <a:gd name="T65" fmla="*/ 12 h 306"/>
                  <a:gd name="T66" fmla="*/ 122 w 1460"/>
                  <a:gd name="T67" fmla="*/ 3 h 306"/>
                  <a:gd name="T68" fmla="*/ 153 w 1460"/>
                  <a:gd name="T6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60" h="306">
                    <a:moveTo>
                      <a:pt x="153" y="0"/>
                    </a:moveTo>
                    <a:lnTo>
                      <a:pt x="1307" y="0"/>
                    </a:lnTo>
                    <a:lnTo>
                      <a:pt x="1338" y="3"/>
                    </a:lnTo>
                    <a:lnTo>
                      <a:pt x="1366" y="12"/>
                    </a:lnTo>
                    <a:lnTo>
                      <a:pt x="1393" y="26"/>
                    </a:lnTo>
                    <a:lnTo>
                      <a:pt x="1415" y="45"/>
                    </a:lnTo>
                    <a:lnTo>
                      <a:pt x="1435" y="67"/>
                    </a:lnTo>
                    <a:lnTo>
                      <a:pt x="1448" y="94"/>
                    </a:lnTo>
                    <a:lnTo>
                      <a:pt x="1457" y="122"/>
                    </a:lnTo>
                    <a:lnTo>
                      <a:pt x="1460" y="153"/>
                    </a:lnTo>
                    <a:lnTo>
                      <a:pt x="1457" y="184"/>
                    </a:lnTo>
                    <a:lnTo>
                      <a:pt x="1448" y="212"/>
                    </a:lnTo>
                    <a:lnTo>
                      <a:pt x="1435" y="239"/>
                    </a:lnTo>
                    <a:lnTo>
                      <a:pt x="1415" y="261"/>
                    </a:lnTo>
                    <a:lnTo>
                      <a:pt x="1393" y="280"/>
                    </a:lnTo>
                    <a:lnTo>
                      <a:pt x="1366" y="294"/>
                    </a:lnTo>
                    <a:lnTo>
                      <a:pt x="1338" y="303"/>
                    </a:lnTo>
                    <a:lnTo>
                      <a:pt x="1307" y="306"/>
                    </a:lnTo>
                    <a:lnTo>
                      <a:pt x="153" y="306"/>
                    </a:lnTo>
                    <a:lnTo>
                      <a:pt x="122" y="303"/>
                    </a:lnTo>
                    <a:lnTo>
                      <a:pt x="93" y="294"/>
                    </a:lnTo>
                    <a:lnTo>
                      <a:pt x="67" y="280"/>
                    </a:lnTo>
                    <a:lnTo>
                      <a:pt x="44" y="261"/>
                    </a:lnTo>
                    <a:lnTo>
                      <a:pt x="25" y="239"/>
                    </a:lnTo>
                    <a:lnTo>
                      <a:pt x="11" y="212"/>
                    </a:lnTo>
                    <a:lnTo>
                      <a:pt x="3" y="184"/>
                    </a:lnTo>
                    <a:lnTo>
                      <a:pt x="0" y="153"/>
                    </a:lnTo>
                    <a:lnTo>
                      <a:pt x="3" y="122"/>
                    </a:lnTo>
                    <a:lnTo>
                      <a:pt x="11" y="94"/>
                    </a:lnTo>
                    <a:lnTo>
                      <a:pt x="25" y="67"/>
                    </a:lnTo>
                    <a:lnTo>
                      <a:pt x="44" y="45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2" y="3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56"/>
              <p:cNvSpPr>
                <a:spLocks/>
              </p:cNvSpPr>
              <p:nvPr/>
            </p:nvSpPr>
            <p:spPr bwMode="auto">
              <a:xfrm>
                <a:off x="8396288" y="3592513"/>
                <a:ext cx="231775" cy="47625"/>
              </a:xfrm>
              <a:custGeom>
                <a:avLst/>
                <a:gdLst>
                  <a:gd name="T0" fmla="*/ 153 w 1460"/>
                  <a:gd name="T1" fmla="*/ 0 h 306"/>
                  <a:gd name="T2" fmla="*/ 1307 w 1460"/>
                  <a:gd name="T3" fmla="*/ 0 h 306"/>
                  <a:gd name="T4" fmla="*/ 1338 w 1460"/>
                  <a:gd name="T5" fmla="*/ 3 h 306"/>
                  <a:gd name="T6" fmla="*/ 1366 w 1460"/>
                  <a:gd name="T7" fmla="*/ 12 h 306"/>
                  <a:gd name="T8" fmla="*/ 1393 w 1460"/>
                  <a:gd name="T9" fmla="*/ 26 h 306"/>
                  <a:gd name="T10" fmla="*/ 1415 w 1460"/>
                  <a:gd name="T11" fmla="*/ 45 h 306"/>
                  <a:gd name="T12" fmla="*/ 1435 w 1460"/>
                  <a:gd name="T13" fmla="*/ 67 h 306"/>
                  <a:gd name="T14" fmla="*/ 1448 w 1460"/>
                  <a:gd name="T15" fmla="*/ 94 h 306"/>
                  <a:gd name="T16" fmla="*/ 1457 w 1460"/>
                  <a:gd name="T17" fmla="*/ 122 h 306"/>
                  <a:gd name="T18" fmla="*/ 1460 w 1460"/>
                  <a:gd name="T19" fmla="*/ 153 h 306"/>
                  <a:gd name="T20" fmla="*/ 1457 w 1460"/>
                  <a:gd name="T21" fmla="*/ 184 h 306"/>
                  <a:gd name="T22" fmla="*/ 1448 w 1460"/>
                  <a:gd name="T23" fmla="*/ 213 h 306"/>
                  <a:gd name="T24" fmla="*/ 1435 w 1460"/>
                  <a:gd name="T25" fmla="*/ 239 h 306"/>
                  <a:gd name="T26" fmla="*/ 1415 w 1460"/>
                  <a:gd name="T27" fmla="*/ 262 h 306"/>
                  <a:gd name="T28" fmla="*/ 1393 w 1460"/>
                  <a:gd name="T29" fmla="*/ 280 h 306"/>
                  <a:gd name="T30" fmla="*/ 1366 w 1460"/>
                  <a:gd name="T31" fmla="*/ 295 h 306"/>
                  <a:gd name="T32" fmla="*/ 1338 w 1460"/>
                  <a:gd name="T33" fmla="*/ 303 h 306"/>
                  <a:gd name="T34" fmla="*/ 1307 w 1460"/>
                  <a:gd name="T35" fmla="*/ 306 h 306"/>
                  <a:gd name="T36" fmla="*/ 153 w 1460"/>
                  <a:gd name="T37" fmla="*/ 306 h 306"/>
                  <a:gd name="T38" fmla="*/ 122 w 1460"/>
                  <a:gd name="T39" fmla="*/ 303 h 306"/>
                  <a:gd name="T40" fmla="*/ 93 w 1460"/>
                  <a:gd name="T41" fmla="*/ 295 h 306"/>
                  <a:gd name="T42" fmla="*/ 67 w 1460"/>
                  <a:gd name="T43" fmla="*/ 280 h 306"/>
                  <a:gd name="T44" fmla="*/ 44 w 1460"/>
                  <a:gd name="T45" fmla="*/ 262 h 306"/>
                  <a:gd name="T46" fmla="*/ 25 w 1460"/>
                  <a:gd name="T47" fmla="*/ 239 h 306"/>
                  <a:gd name="T48" fmla="*/ 11 w 1460"/>
                  <a:gd name="T49" fmla="*/ 213 h 306"/>
                  <a:gd name="T50" fmla="*/ 3 w 1460"/>
                  <a:gd name="T51" fmla="*/ 184 h 306"/>
                  <a:gd name="T52" fmla="*/ 0 w 1460"/>
                  <a:gd name="T53" fmla="*/ 153 h 306"/>
                  <a:gd name="T54" fmla="*/ 3 w 1460"/>
                  <a:gd name="T55" fmla="*/ 122 h 306"/>
                  <a:gd name="T56" fmla="*/ 11 w 1460"/>
                  <a:gd name="T57" fmla="*/ 94 h 306"/>
                  <a:gd name="T58" fmla="*/ 25 w 1460"/>
                  <a:gd name="T59" fmla="*/ 67 h 306"/>
                  <a:gd name="T60" fmla="*/ 44 w 1460"/>
                  <a:gd name="T61" fmla="*/ 45 h 306"/>
                  <a:gd name="T62" fmla="*/ 67 w 1460"/>
                  <a:gd name="T63" fmla="*/ 26 h 306"/>
                  <a:gd name="T64" fmla="*/ 93 w 1460"/>
                  <a:gd name="T65" fmla="*/ 12 h 306"/>
                  <a:gd name="T66" fmla="*/ 122 w 1460"/>
                  <a:gd name="T67" fmla="*/ 3 h 306"/>
                  <a:gd name="T68" fmla="*/ 153 w 1460"/>
                  <a:gd name="T6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60" h="306">
                    <a:moveTo>
                      <a:pt x="153" y="0"/>
                    </a:moveTo>
                    <a:lnTo>
                      <a:pt x="1307" y="0"/>
                    </a:lnTo>
                    <a:lnTo>
                      <a:pt x="1338" y="3"/>
                    </a:lnTo>
                    <a:lnTo>
                      <a:pt x="1366" y="12"/>
                    </a:lnTo>
                    <a:lnTo>
                      <a:pt x="1393" y="26"/>
                    </a:lnTo>
                    <a:lnTo>
                      <a:pt x="1415" y="45"/>
                    </a:lnTo>
                    <a:lnTo>
                      <a:pt x="1435" y="67"/>
                    </a:lnTo>
                    <a:lnTo>
                      <a:pt x="1448" y="94"/>
                    </a:lnTo>
                    <a:lnTo>
                      <a:pt x="1457" y="122"/>
                    </a:lnTo>
                    <a:lnTo>
                      <a:pt x="1460" y="153"/>
                    </a:lnTo>
                    <a:lnTo>
                      <a:pt x="1457" y="184"/>
                    </a:lnTo>
                    <a:lnTo>
                      <a:pt x="1448" y="213"/>
                    </a:lnTo>
                    <a:lnTo>
                      <a:pt x="1435" y="239"/>
                    </a:lnTo>
                    <a:lnTo>
                      <a:pt x="1415" y="262"/>
                    </a:lnTo>
                    <a:lnTo>
                      <a:pt x="1393" y="280"/>
                    </a:lnTo>
                    <a:lnTo>
                      <a:pt x="1366" y="295"/>
                    </a:lnTo>
                    <a:lnTo>
                      <a:pt x="1338" y="303"/>
                    </a:lnTo>
                    <a:lnTo>
                      <a:pt x="1307" y="306"/>
                    </a:lnTo>
                    <a:lnTo>
                      <a:pt x="153" y="306"/>
                    </a:lnTo>
                    <a:lnTo>
                      <a:pt x="122" y="303"/>
                    </a:lnTo>
                    <a:lnTo>
                      <a:pt x="93" y="295"/>
                    </a:lnTo>
                    <a:lnTo>
                      <a:pt x="67" y="280"/>
                    </a:lnTo>
                    <a:lnTo>
                      <a:pt x="44" y="262"/>
                    </a:lnTo>
                    <a:lnTo>
                      <a:pt x="25" y="239"/>
                    </a:lnTo>
                    <a:lnTo>
                      <a:pt x="11" y="213"/>
                    </a:lnTo>
                    <a:lnTo>
                      <a:pt x="3" y="184"/>
                    </a:lnTo>
                    <a:lnTo>
                      <a:pt x="0" y="153"/>
                    </a:lnTo>
                    <a:lnTo>
                      <a:pt x="3" y="122"/>
                    </a:lnTo>
                    <a:lnTo>
                      <a:pt x="11" y="94"/>
                    </a:lnTo>
                    <a:lnTo>
                      <a:pt x="25" y="67"/>
                    </a:lnTo>
                    <a:lnTo>
                      <a:pt x="44" y="45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2" y="3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57"/>
              <p:cNvSpPr>
                <a:spLocks/>
              </p:cNvSpPr>
              <p:nvPr/>
            </p:nvSpPr>
            <p:spPr bwMode="auto">
              <a:xfrm>
                <a:off x="8396288" y="3683000"/>
                <a:ext cx="139700" cy="49213"/>
              </a:xfrm>
              <a:custGeom>
                <a:avLst/>
                <a:gdLst>
                  <a:gd name="T0" fmla="*/ 153 w 884"/>
                  <a:gd name="T1" fmla="*/ 0 h 306"/>
                  <a:gd name="T2" fmla="*/ 730 w 884"/>
                  <a:gd name="T3" fmla="*/ 0 h 306"/>
                  <a:gd name="T4" fmla="*/ 761 w 884"/>
                  <a:gd name="T5" fmla="*/ 3 h 306"/>
                  <a:gd name="T6" fmla="*/ 790 w 884"/>
                  <a:gd name="T7" fmla="*/ 12 h 306"/>
                  <a:gd name="T8" fmla="*/ 817 w 884"/>
                  <a:gd name="T9" fmla="*/ 26 h 306"/>
                  <a:gd name="T10" fmla="*/ 839 w 884"/>
                  <a:gd name="T11" fmla="*/ 44 h 306"/>
                  <a:gd name="T12" fmla="*/ 858 w 884"/>
                  <a:gd name="T13" fmla="*/ 68 h 306"/>
                  <a:gd name="T14" fmla="*/ 872 w 884"/>
                  <a:gd name="T15" fmla="*/ 93 h 306"/>
                  <a:gd name="T16" fmla="*/ 880 w 884"/>
                  <a:gd name="T17" fmla="*/ 122 h 306"/>
                  <a:gd name="T18" fmla="*/ 884 w 884"/>
                  <a:gd name="T19" fmla="*/ 153 h 306"/>
                  <a:gd name="T20" fmla="*/ 880 w 884"/>
                  <a:gd name="T21" fmla="*/ 184 h 306"/>
                  <a:gd name="T22" fmla="*/ 872 w 884"/>
                  <a:gd name="T23" fmla="*/ 213 h 306"/>
                  <a:gd name="T24" fmla="*/ 858 w 884"/>
                  <a:gd name="T25" fmla="*/ 238 h 306"/>
                  <a:gd name="T26" fmla="*/ 839 w 884"/>
                  <a:gd name="T27" fmla="*/ 261 h 306"/>
                  <a:gd name="T28" fmla="*/ 817 w 884"/>
                  <a:gd name="T29" fmla="*/ 279 h 306"/>
                  <a:gd name="T30" fmla="*/ 790 w 884"/>
                  <a:gd name="T31" fmla="*/ 294 h 306"/>
                  <a:gd name="T32" fmla="*/ 761 w 884"/>
                  <a:gd name="T33" fmla="*/ 302 h 306"/>
                  <a:gd name="T34" fmla="*/ 730 w 884"/>
                  <a:gd name="T35" fmla="*/ 306 h 306"/>
                  <a:gd name="T36" fmla="*/ 153 w 884"/>
                  <a:gd name="T37" fmla="*/ 306 h 306"/>
                  <a:gd name="T38" fmla="*/ 122 w 884"/>
                  <a:gd name="T39" fmla="*/ 302 h 306"/>
                  <a:gd name="T40" fmla="*/ 93 w 884"/>
                  <a:gd name="T41" fmla="*/ 294 h 306"/>
                  <a:gd name="T42" fmla="*/ 67 w 884"/>
                  <a:gd name="T43" fmla="*/ 279 h 306"/>
                  <a:gd name="T44" fmla="*/ 44 w 884"/>
                  <a:gd name="T45" fmla="*/ 261 h 306"/>
                  <a:gd name="T46" fmla="*/ 25 w 884"/>
                  <a:gd name="T47" fmla="*/ 238 h 306"/>
                  <a:gd name="T48" fmla="*/ 11 w 884"/>
                  <a:gd name="T49" fmla="*/ 213 h 306"/>
                  <a:gd name="T50" fmla="*/ 3 w 884"/>
                  <a:gd name="T51" fmla="*/ 184 h 306"/>
                  <a:gd name="T52" fmla="*/ 0 w 884"/>
                  <a:gd name="T53" fmla="*/ 153 h 306"/>
                  <a:gd name="T54" fmla="*/ 3 w 884"/>
                  <a:gd name="T55" fmla="*/ 122 h 306"/>
                  <a:gd name="T56" fmla="*/ 11 w 884"/>
                  <a:gd name="T57" fmla="*/ 93 h 306"/>
                  <a:gd name="T58" fmla="*/ 25 w 884"/>
                  <a:gd name="T59" fmla="*/ 68 h 306"/>
                  <a:gd name="T60" fmla="*/ 44 w 884"/>
                  <a:gd name="T61" fmla="*/ 44 h 306"/>
                  <a:gd name="T62" fmla="*/ 67 w 884"/>
                  <a:gd name="T63" fmla="*/ 26 h 306"/>
                  <a:gd name="T64" fmla="*/ 93 w 884"/>
                  <a:gd name="T65" fmla="*/ 12 h 306"/>
                  <a:gd name="T66" fmla="*/ 122 w 884"/>
                  <a:gd name="T67" fmla="*/ 3 h 306"/>
                  <a:gd name="T68" fmla="*/ 153 w 884"/>
                  <a:gd name="T6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84" h="306">
                    <a:moveTo>
                      <a:pt x="153" y="0"/>
                    </a:moveTo>
                    <a:lnTo>
                      <a:pt x="730" y="0"/>
                    </a:lnTo>
                    <a:lnTo>
                      <a:pt x="761" y="3"/>
                    </a:lnTo>
                    <a:lnTo>
                      <a:pt x="790" y="12"/>
                    </a:lnTo>
                    <a:lnTo>
                      <a:pt x="817" y="26"/>
                    </a:lnTo>
                    <a:lnTo>
                      <a:pt x="839" y="44"/>
                    </a:lnTo>
                    <a:lnTo>
                      <a:pt x="858" y="68"/>
                    </a:lnTo>
                    <a:lnTo>
                      <a:pt x="872" y="93"/>
                    </a:lnTo>
                    <a:lnTo>
                      <a:pt x="880" y="122"/>
                    </a:lnTo>
                    <a:lnTo>
                      <a:pt x="884" y="153"/>
                    </a:lnTo>
                    <a:lnTo>
                      <a:pt x="880" y="184"/>
                    </a:lnTo>
                    <a:lnTo>
                      <a:pt x="872" y="213"/>
                    </a:lnTo>
                    <a:lnTo>
                      <a:pt x="858" y="238"/>
                    </a:lnTo>
                    <a:lnTo>
                      <a:pt x="839" y="261"/>
                    </a:lnTo>
                    <a:lnTo>
                      <a:pt x="817" y="279"/>
                    </a:lnTo>
                    <a:lnTo>
                      <a:pt x="790" y="294"/>
                    </a:lnTo>
                    <a:lnTo>
                      <a:pt x="761" y="302"/>
                    </a:lnTo>
                    <a:lnTo>
                      <a:pt x="730" y="306"/>
                    </a:lnTo>
                    <a:lnTo>
                      <a:pt x="153" y="306"/>
                    </a:lnTo>
                    <a:lnTo>
                      <a:pt x="122" y="302"/>
                    </a:lnTo>
                    <a:lnTo>
                      <a:pt x="93" y="294"/>
                    </a:lnTo>
                    <a:lnTo>
                      <a:pt x="67" y="279"/>
                    </a:lnTo>
                    <a:lnTo>
                      <a:pt x="44" y="261"/>
                    </a:lnTo>
                    <a:lnTo>
                      <a:pt x="25" y="238"/>
                    </a:lnTo>
                    <a:lnTo>
                      <a:pt x="11" y="213"/>
                    </a:lnTo>
                    <a:lnTo>
                      <a:pt x="3" y="184"/>
                    </a:lnTo>
                    <a:lnTo>
                      <a:pt x="0" y="153"/>
                    </a:lnTo>
                    <a:lnTo>
                      <a:pt x="3" y="122"/>
                    </a:lnTo>
                    <a:lnTo>
                      <a:pt x="11" y="93"/>
                    </a:lnTo>
                    <a:lnTo>
                      <a:pt x="25" y="68"/>
                    </a:lnTo>
                    <a:lnTo>
                      <a:pt x="44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2" y="3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58"/>
              <p:cNvSpPr>
                <a:spLocks/>
              </p:cNvSpPr>
              <p:nvPr/>
            </p:nvSpPr>
            <p:spPr bwMode="auto">
              <a:xfrm>
                <a:off x="8304213" y="3406775"/>
                <a:ext cx="414338" cy="533400"/>
              </a:xfrm>
              <a:custGeom>
                <a:avLst/>
                <a:gdLst>
                  <a:gd name="T0" fmla="*/ 154 w 2616"/>
                  <a:gd name="T1" fmla="*/ 0 h 3365"/>
                  <a:gd name="T2" fmla="*/ 2461 w 2616"/>
                  <a:gd name="T3" fmla="*/ 0 h 3365"/>
                  <a:gd name="T4" fmla="*/ 2492 w 2616"/>
                  <a:gd name="T5" fmla="*/ 3 h 3365"/>
                  <a:gd name="T6" fmla="*/ 2521 w 2616"/>
                  <a:gd name="T7" fmla="*/ 12 h 3365"/>
                  <a:gd name="T8" fmla="*/ 2548 w 2616"/>
                  <a:gd name="T9" fmla="*/ 26 h 3365"/>
                  <a:gd name="T10" fmla="*/ 2570 w 2616"/>
                  <a:gd name="T11" fmla="*/ 44 h 3365"/>
                  <a:gd name="T12" fmla="*/ 2589 w 2616"/>
                  <a:gd name="T13" fmla="*/ 68 h 3365"/>
                  <a:gd name="T14" fmla="*/ 2603 w 2616"/>
                  <a:gd name="T15" fmla="*/ 93 h 3365"/>
                  <a:gd name="T16" fmla="*/ 2613 w 2616"/>
                  <a:gd name="T17" fmla="*/ 122 h 3365"/>
                  <a:gd name="T18" fmla="*/ 2616 w 2616"/>
                  <a:gd name="T19" fmla="*/ 152 h 3365"/>
                  <a:gd name="T20" fmla="*/ 2616 w 2616"/>
                  <a:gd name="T21" fmla="*/ 380 h 3365"/>
                  <a:gd name="T22" fmla="*/ 2308 w 2616"/>
                  <a:gd name="T23" fmla="*/ 911 h 3365"/>
                  <a:gd name="T24" fmla="*/ 2308 w 2616"/>
                  <a:gd name="T25" fmla="*/ 306 h 3365"/>
                  <a:gd name="T26" fmla="*/ 308 w 2616"/>
                  <a:gd name="T27" fmla="*/ 306 h 3365"/>
                  <a:gd name="T28" fmla="*/ 308 w 2616"/>
                  <a:gd name="T29" fmla="*/ 3058 h 3365"/>
                  <a:gd name="T30" fmla="*/ 2308 w 2616"/>
                  <a:gd name="T31" fmla="*/ 3058 h 3365"/>
                  <a:gd name="T32" fmla="*/ 2308 w 2616"/>
                  <a:gd name="T33" fmla="*/ 2678 h 3365"/>
                  <a:gd name="T34" fmla="*/ 2469 w 2616"/>
                  <a:gd name="T35" fmla="*/ 2572 h 3365"/>
                  <a:gd name="T36" fmla="*/ 2498 w 2616"/>
                  <a:gd name="T37" fmla="*/ 2550 h 3365"/>
                  <a:gd name="T38" fmla="*/ 2522 w 2616"/>
                  <a:gd name="T39" fmla="*/ 2524 h 3365"/>
                  <a:gd name="T40" fmla="*/ 2542 w 2616"/>
                  <a:gd name="T41" fmla="*/ 2495 h 3365"/>
                  <a:gd name="T42" fmla="*/ 2616 w 2616"/>
                  <a:gd name="T43" fmla="*/ 2369 h 3365"/>
                  <a:gd name="T44" fmla="*/ 2616 w 2616"/>
                  <a:gd name="T45" fmla="*/ 3212 h 3365"/>
                  <a:gd name="T46" fmla="*/ 2613 w 2616"/>
                  <a:gd name="T47" fmla="*/ 3242 h 3365"/>
                  <a:gd name="T48" fmla="*/ 2603 w 2616"/>
                  <a:gd name="T49" fmla="*/ 3271 h 3365"/>
                  <a:gd name="T50" fmla="*/ 2589 w 2616"/>
                  <a:gd name="T51" fmla="*/ 3297 h 3365"/>
                  <a:gd name="T52" fmla="*/ 2570 w 2616"/>
                  <a:gd name="T53" fmla="*/ 3320 h 3365"/>
                  <a:gd name="T54" fmla="*/ 2548 w 2616"/>
                  <a:gd name="T55" fmla="*/ 3339 h 3365"/>
                  <a:gd name="T56" fmla="*/ 2521 w 2616"/>
                  <a:gd name="T57" fmla="*/ 3352 h 3365"/>
                  <a:gd name="T58" fmla="*/ 2492 w 2616"/>
                  <a:gd name="T59" fmla="*/ 3362 h 3365"/>
                  <a:gd name="T60" fmla="*/ 2461 w 2616"/>
                  <a:gd name="T61" fmla="*/ 3365 h 3365"/>
                  <a:gd name="T62" fmla="*/ 154 w 2616"/>
                  <a:gd name="T63" fmla="*/ 3365 h 3365"/>
                  <a:gd name="T64" fmla="*/ 123 w 2616"/>
                  <a:gd name="T65" fmla="*/ 3362 h 3365"/>
                  <a:gd name="T66" fmla="*/ 95 w 2616"/>
                  <a:gd name="T67" fmla="*/ 3352 h 3365"/>
                  <a:gd name="T68" fmla="*/ 68 w 2616"/>
                  <a:gd name="T69" fmla="*/ 3339 h 3365"/>
                  <a:gd name="T70" fmla="*/ 46 w 2616"/>
                  <a:gd name="T71" fmla="*/ 3320 h 3365"/>
                  <a:gd name="T72" fmla="*/ 27 w 2616"/>
                  <a:gd name="T73" fmla="*/ 3297 h 3365"/>
                  <a:gd name="T74" fmla="*/ 13 w 2616"/>
                  <a:gd name="T75" fmla="*/ 3271 h 3365"/>
                  <a:gd name="T76" fmla="*/ 3 w 2616"/>
                  <a:gd name="T77" fmla="*/ 3242 h 3365"/>
                  <a:gd name="T78" fmla="*/ 0 w 2616"/>
                  <a:gd name="T79" fmla="*/ 3212 h 3365"/>
                  <a:gd name="T80" fmla="*/ 0 w 2616"/>
                  <a:gd name="T81" fmla="*/ 152 h 3365"/>
                  <a:gd name="T82" fmla="*/ 3 w 2616"/>
                  <a:gd name="T83" fmla="*/ 122 h 3365"/>
                  <a:gd name="T84" fmla="*/ 13 w 2616"/>
                  <a:gd name="T85" fmla="*/ 93 h 3365"/>
                  <a:gd name="T86" fmla="*/ 27 w 2616"/>
                  <a:gd name="T87" fmla="*/ 68 h 3365"/>
                  <a:gd name="T88" fmla="*/ 46 w 2616"/>
                  <a:gd name="T89" fmla="*/ 44 h 3365"/>
                  <a:gd name="T90" fmla="*/ 68 w 2616"/>
                  <a:gd name="T91" fmla="*/ 26 h 3365"/>
                  <a:gd name="T92" fmla="*/ 95 w 2616"/>
                  <a:gd name="T93" fmla="*/ 12 h 3365"/>
                  <a:gd name="T94" fmla="*/ 123 w 2616"/>
                  <a:gd name="T95" fmla="*/ 3 h 3365"/>
                  <a:gd name="T96" fmla="*/ 154 w 2616"/>
                  <a:gd name="T97" fmla="*/ 0 h 3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616" h="3365">
                    <a:moveTo>
                      <a:pt x="154" y="0"/>
                    </a:moveTo>
                    <a:lnTo>
                      <a:pt x="2461" y="0"/>
                    </a:lnTo>
                    <a:lnTo>
                      <a:pt x="2492" y="3"/>
                    </a:lnTo>
                    <a:lnTo>
                      <a:pt x="2521" y="12"/>
                    </a:lnTo>
                    <a:lnTo>
                      <a:pt x="2548" y="26"/>
                    </a:lnTo>
                    <a:lnTo>
                      <a:pt x="2570" y="44"/>
                    </a:lnTo>
                    <a:lnTo>
                      <a:pt x="2589" y="68"/>
                    </a:lnTo>
                    <a:lnTo>
                      <a:pt x="2603" y="93"/>
                    </a:lnTo>
                    <a:lnTo>
                      <a:pt x="2613" y="122"/>
                    </a:lnTo>
                    <a:lnTo>
                      <a:pt x="2616" y="152"/>
                    </a:lnTo>
                    <a:lnTo>
                      <a:pt x="2616" y="380"/>
                    </a:lnTo>
                    <a:lnTo>
                      <a:pt x="2308" y="911"/>
                    </a:lnTo>
                    <a:lnTo>
                      <a:pt x="2308" y="306"/>
                    </a:lnTo>
                    <a:lnTo>
                      <a:pt x="308" y="306"/>
                    </a:lnTo>
                    <a:lnTo>
                      <a:pt x="308" y="3058"/>
                    </a:lnTo>
                    <a:lnTo>
                      <a:pt x="2308" y="3058"/>
                    </a:lnTo>
                    <a:lnTo>
                      <a:pt x="2308" y="2678"/>
                    </a:lnTo>
                    <a:lnTo>
                      <a:pt x="2469" y="2572"/>
                    </a:lnTo>
                    <a:lnTo>
                      <a:pt x="2498" y="2550"/>
                    </a:lnTo>
                    <a:lnTo>
                      <a:pt x="2522" y="2524"/>
                    </a:lnTo>
                    <a:lnTo>
                      <a:pt x="2542" y="2495"/>
                    </a:lnTo>
                    <a:lnTo>
                      <a:pt x="2616" y="2369"/>
                    </a:lnTo>
                    <a:lnTo>
                      <a:pt x="2616" y="3212"/>
                    </a:lnTo>
                    <a:lnTo>
                      <a:pt x="2613" y="3242"/>
                    </a:lnTo>
                    <a:lnTo>
                      <a:pt x="2603" y="3271"/>
                    </a:lnTo>
                    <a:lnTo>
                      <a:pt x="2589" y="3297"/>
                    </a:lnTo>
                    <a:lnTo>
                      <a:pt x="2570" y="3320"/>
                    </a:lnTo>
                    <a:lnTo>
                      <a:pt x="2548" y="3339"/>
                    </a:lnTo>
                    <a:lnTo>
                      <a:pt x="2521" y="3352"/>
                    </a:lnTo>
                    <a:lnTo>
                      <a:pt x="2492" y="3362"/>
                    </a:lnTo>
                    <a:lnTo>
                      <a:pt x="2461" y="3365"/>
                    </a:lnTo>
                    <a:lnTo>
                      <a:pt x="154" y="3365"/>
                    </a:lnTo>
                    <a:lnTo>
                      <a:pt x="123" y="3362"/>
                    </a:lnTo>
                    <a:lnTo>
                      <a:pt x="95" y="3352"/>
                    </a:lnTo>
                    <a:lnTo>
                      <a:pt x="68" y="3339"/>
                    </a:lnTo>
                    <a:lnTo>
                      <a:pt x="46" y="3320"/>
                    </a:lnTo>
                    <a:lnTo>
                      <a:pt x="27" y="3297"/>
                    </a:lnTo>
                    <a:lnTo>
                      <a:pt x="13" y="3271"/>
                    </a:lnTo>
                    <a:lnTo>
                      <a:pt x="3" y="3242"/>
                    </a:lnTo>
                    <a:lnTo>
                      <a:pt x="0" y="3212"/>
                    </a:lnTo>
                    <a:lnTo>
                      <a:pt x="0" y="152"/>
                    </a:lnTo>
                    <a:lnTo>
                      <a:pt x="3" y="122"/>
                    </a:lnTo>
                    <a:lnTo>
                      <a:pt x="13" y="93"/>
                    </a:lnTo>
                    <a:lnTo>
                      <a:pt x="27" y="68"/>
                    </a:lnTo>
                    <a:lnTo>
                      <a:pt x="46" y="44"/>
                    </a:lnTo>
                    <a:lnTo>
                      <a:pt x="68" y="26"/>
                    </a:lnTo>
                    <a:lnTo>
                      <a:pt x="95" y="12"/>
                    </a:lnTo>
                    <a:lnTo>
                      <a:pt x="123" y="3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59"/>
              <p:cNvSpPr>
                <a:spLocks noEditPoints="1"/>
              </p:cNvSpPr>
              <p:nvPr/>
            </p:nvSpPr>
            <p:spPr bwMode="auto">
              <a:xfrm>
                <a:off x="8583613" y="3465513"/>
                <a:ext cx="257175" cy="382588"/>
              </a:xfrm>
              <a:custGeom>
                <a:avLst/>
                <a:gdLst>
                  <a:gd name="T0" fmla="*/ 133 w 1617"/>
                  <a:gd name="T1" fmla="*/ 2031 h 2411"/>
                  <a:gd name="T2" fmla="*/ 226 w 1617"/>
                  <a:gd name="T3" fmla="*/ 2075 h 2411"/>
                  <a:gd name="T4" fmla="*/ 312 w 1617"/>
                  <a:gd name="T5" fmla="*/ 2134 h 2411"/>
                  <a:gd name="T6" fmla="*/ 445 w 1617"/>
                  <a:gd name="T7" fmla="*/ 2014 h 2411"/>
                  <a:gd name="T8" fmla="*/ 395 w 1617"/>
                  <a:gd name="T9" fmla="*/ 1968 h 2411"/>
                  <a:gd name="T10" fmla="*/ 319 w 1617"/>
                  <a:gd name="T11" fmla="*/ 1916 h 2411"/>
                  <a:gd name="T12" fmla="*/ 249 w 1617"/>
                  <a:gd name="T13" fmla="*/ 1881 h 2411"/>
                  <a:gd name="T14" fmla="*/ 190 w 1617"/>
                  <a:gd name="T15" fmla="*/ 1861 h 2411"/>
                  <a:gd name="T16" fmla="*/ 143 w 1617"/>
                  <a:gd name="T17" fmla="*/ 1851 h 2411"/>
                  <a:gd name="T18" fmla="*/ 1136 w 1617"/>
                  <a:gd name="T19" fmla="*/ 0 h 2411"/>
                  <a:gd name="T20" fmla="*/ 1192 w 1617"/>
                  <a:gd name="T21" fmla="*/ 8 h 2411"/>
                  <a:gd name="T22" fmla="*/ 1260 w 1617"/>
                  <a:gd name="T23" fmla="*/ 26 h 2411"/>
                  <a:gd name="T24" fmla="*/ 1340 w 1617"/>
                  <a:gd name="T25" fmla="*/ 59 h 2411"/>
                  <a:gd name="T26" fmla="*/ 1429 w 1617"/>
                  <a:gd name="T27" fmla="*/ 110 h 2411"/>
                  <a:gd name="T28" fmla="*/ 1502 w 1617"/>
                  <a:gd name="T29" fmla="*/ 166 h 2411"/>
                  <a:gd name="T30" fmla="*/ 1553 w 1617"/>
                  <a:gd name="T31" fmla="*/ 219 h 2411"/>
                  <a:gd name="T32" fmla="*/ 1586 w 1617"/>
                  <a:gd name="T33" fmla="*/ 266 h 2411"/>
                  <a:gd name="T34" fmla="*/ 1605 w 1617"/>
                  <a:gd name="T35" fmla="*/ 303 h 2411"/>
                  <a:gd name="T36" fmla="*/ 1613 w 1617"/>
                  <a:gd name="T37" fmla="*/ 326 h 2411"/>
                  <a:gd name="T38" fmla="*/ 1617 w 1617"/>
                  <a:gd name="T39" fmla="*/ 351 h 2411"/>
                  <a:gd name="T40" fmla="*/ 1606 w 1617"/>
                  <a:gd name="T41" fmla="*/ 386 h 2411"/>
                  <a:gd name="T42" fmla="*/ 635 w 1617"/>
                  <a:gd name="T43" fmla="*/ 2056 h 2411"/>
                  <a:gd name="T44" fmla="*/ 118 w 1617"/>
                  <a:gd name="T45" fmla="*/ 2398 h 2411"/>
                  <a:gd name="T46" fmla="*/ 78 w 1617"/>
                  <a:gd name="T47" fmla="*/ 2411 h 2411"/>
                  <a:gd name="T48" fmla="*/ 37 w 1617"/>
                  <a:gd name="T49" fmla="*/ 2400 h 2411"/>
                  <a:gd name="T50" fmla="*/ 12 w 1617"/>
                  <a:gd name="T51" fmla="*/ 2378 h 2411"/>
                  <a:gd name="T52" fmla="*/ 0 w 1617"/>
                  <a:gd name="T53" fmla="*/ 2346 h 2411"/>
                  <a:gd name="T54" fmla="*/ 35 w 1617"/>
                  <a:gd name="T55" fmla="*/ 1732 h 2411"/>
                  <a:gd name="T56" fmla="*/ 45 w 1617"/>
                  <a:gd name="T57" fmla="*/ 1699 h 2411"/>
                  <a:gd name="T58" fmla="*/ 1018 w 1617"/>
                  <a:gd name="T59" fmla="*/ 28 h 2411"/>
                  <a:gd name="T60" fmla="*/ 1051 w 1617"/>
                  <a:gd name="T61" fmla="*/ 8 h 2411"/>
                  <a:gd name="T62" fmla="*/ 1064 w 1617"/>
                  <a:gd name="T63" fmla="*/ 5 h 2411"/>
                  <a:gd name="T64" fmla="*/ 1093 w 1617"/>
                  <a:gd name="T65" fmla="*/ 0 h 2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17" h="2411">
                    <a:moveTo>
                      <a:pt x="143" y="1851"/>
                    </a:moveTo>
                    <a:lnTo>
                      <a:pt x="133" y="2031"/>
                    </a:lnTo>
                    <a:lnTo>
                      <a:pt x="179" y="2051"/>
                    </a:lnTo>
                    <a:lnTo>
                      <a:pt x="226" y="2075"/>
                    </a:lnTo>
                    <a:lnTo>
                      <a:pt x="271" y="2103"/>
                    </a:lnTo>
                    <a:lnTo>
                      <a:pt x="312" y="2134"/>
                    </a:lnTo>
                    <a:lnTo>
                      <a:pt x="462" y="2034"/>
                    </a:lnTo>
                    <a:lnTo>
                      <a:pt x="445" y="2014"/>
                    </a:lnTo>
                    <a:lnTo>
                      <a:pt x="423" y="1992"/>
                    </a:lnTo>
                    <a:lnTo>
                      <a:pt x="395" y="1968"/>
                    </a:lnTo>
                    <a:lnTo>
                      <a:pt x="360" y="1942"/>
                    </a:lnTo>
                    <a:lnTo>
                      <a:pt x="319" y="1916"/>
                    </a:lnTo>
                    <a:lnTo>
                      <a:pt x="283" y="1897"/>
                    </a:lnTo>
                    <a:lnTo>
                      <a:pt x="249" y="1881"/>
                    </a:lnTo>
                    <a:lnTo>
                      <a:pt x="218" y="1869"/>
                    </a:lnTo>
                    <a:lnTo>
                      <a:pt x="190" y="1861"/>
                    </a:lnTo>
                    <a:lnTo>
                      <a:pt x="166" y="1855"/>
                    </a:lnTo>
                    <a:lnTo>
                      <a:pt x="143" y="1851"/>
                    </a:lnTo>
                    <a:close/>
                    <a:moveTo>
                      <a:pt x="1112" y="0"/>
                    </a:moveTo>
                    <a:lnTo>
                      <a:pt x="1136" y="0"/>
                    </a:lnTo>
                    <a:lnTo>
                      <a:pt x="1162" y="3"/>
                    </a:lnTo>
                    <a:lnTo>
                      <a:pt x="1192" y="8"/>
                    </a:lnTo>
                    <a:lnTo>
                      <a:pt x="1224" y="15"/>
                    </a:lnTo>
                    <a:lnTo>
                      <a:pt x="1260" y="26"/>
                    </a:lnTo>
                    <a:lnTo>
                      <a:pt x="1299" y="41"/>
                    </a:lnTo>
                    <a:lnTo>
                      <a:pt x="1340" y="59"/>
                    </a:lnTo>
                    <a:lnTo>
                      <a:pt x="1384" y="83"/>
                    </a:lnTo>
                    <a:lnTo>
                      <a:pt x="1429" y="110"/>
                    </a:lnTo>
                    <a:lnTo>
                      <a:pt x="1469" y="139"/>
                    </a:lnTo>
                    <a:lnTo>
                      <a:pt x="1502" y="166"/>
                    </a:lnTo>
                    <a:lnTo>
                      <a:pt x="1529" y="194"/>
                    </a:lnTo>
                    <a:lnTo>
                      <a:pt x="1553" y="219"/>
                    </a:lnTo>
                    <a:lnTo>
                      <a:pt x="1571" y="244"/>
                    </a:lnTo>
                    <a:lnTo>
                      <a:pt x="1586" y="266"/>
                    </a:lnTo>
                    <a:lnTo>
                      <a:pt x="1596" y="286"/>
                    </a:lnTo>
                    <a:lnTo>
                      <a:pt x="1605" y="303"/>
                    </a:lnTo>
                    <a:lnTo>
                      <a:pt x="1610" y="317"/>
                    </a:lnTo>
                    <a:lnTo>
                      <a:pt x="1613" y="326"/>
                    </a:lnTo>
                    <a:lnTo>
                      <a:pt x="1614" y="331"/>
                    </a:lnTo>
                    <a:lnTo>
                      <a:pt x="1617" y="351"/>
                    </a:lnTo>
                    <a:lnTo>
                      <a:pt x="1613" y="370"/>
                    </a:lnTo>
                    <a:lnTo>
                      <a:pt x="1606" y="386"/>
                    </a:lnTo>
                    <a:lnTo>
                      <a:pt x="644" y="2043"/>
                    </a:lnTo>
                    <a:lnTo>
                      <a:pt x="635" y="2056"/>
                    </a:lnTo>
                    <a:lnTo>
                      <a:pt x="621" y="2068"/>
                    </a:lnTo>
                    <a:lnTo>
                      <a:pt x="118" y="2398"/>
                    </a:lnTo>
                    <a:lnTo>
                      <a:pt x="99" y="2407"/>
                    </a:lnTo>
                    <a:lnTo>
                      <a:pt x="78" y="2411"/>
                    </a:lnTo>
                    <a:lnTo>
                      <a:pt x="57" y="2409"/>
                    </a:lnTo>
                    <a:lnTo>
                      <a:pt x="37" y="2400"/>
                    </a:lnTo>
                    <a:lnTo>
                      <a:pt x="23" y="2391"/>
                    </a:lnTo>
                    <a:lnTo>
                      <a:pt x="12" y="2378"/>
                    </a:lnTo>
                    <a:lnTo>
                      <a:pt x="5" y="2363"/>
                    </a:lnTo>
                    <a:lnTo>
                      <a:pt x="0" y="2346"/>
                    </a:lnTo>
                    <a:lnTo>
                      <a:pt x="0" y="2329"/>
                    </a:lnTo>
                    <a:lnTo>
                      <a:pt x="35" y="1732"/>
                    </a:lnTo>
                    <a:lnTo>
                      <a:pt x="38" y="1715"/>
                    </a:lnTo>
                    <a:lnTo>
                      <a:pt x="45" y="1699"/>
                    </a:lnTo>
                    <a:lnTo>
                      <a:pt x="1007" y="43"/>
                    </a:lnTo>
                    <a:lnTo>
                      <a:pt x="1018" y="28"/>
                    </a:lnTo>
                    <a:lnTo>
                      <a:pt x="1033" y="16"/>
                    </a:lnTo>
                    <a:lnTo>
                      <a:pt x="1051" y="8"/>
                    </a:lnTo>
                    <a:lnTo>
                      <a:pt x="1055" y="7"/>
                    </a:lnTo>
                    <a:lnTo>
                      <a:pt x="1064" y="5"/>
                    </a:lnTo>
                    <a:lnTo>
                      <a:pt x="1077" y="3"/>
                    </a:lnTo>
                    <a:lnTo>
                      <a:pt x="1093" y="0"/>
                    </a:lnTo>
                    <a:lnTo>
                      <a:pt x="1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60"/>
              <p:cNvSpPr>
                <a:spLocks/>
              </p:cNvSpPr>
              <p:nvPr/>
            </p:nvSpPr>
            <p:spPr bwMode="auto">
              <a:xfrm>
                <a:off x="8382001" y="3771900"/>
                <a:ext cx="185738" cy="96838"/>
              </a:xfrm>
              <a:custGeom>
                <a:avLst/>
                <a:gdLst>
                  <a:gd name="T0" fmla="*/ 566 w 1175"/>
                  <a:gd name="T1" fmla="*/ 5 h 601"/>
                  <a:gd name="T2" fmla="*/ 593 w 1175"/>
                  <a:gd name="T3" fmla="*/ 28 h 601"/>
                  <a:gd name="T4" fmla="*/ 601 w 1175"/>
                  <a:gd name="T5" fmla="*/ 113 h 601"/>
                  <a:gd name="T6" fmla="*/ 569 w 1175"/>
                  <a:gd name="T7" fmla="*/ 203 h 601"/>
                  <a:gd name="T8" fmla="*/ 579 w 1175"/>
                  <a:gd name="T9" fmla="*/ 246 h 601"/>
                  <a:gd name="T10" fmla="*/ 597 w 1175"/>
                  <a:gd name="T11" fmla="*/ 275 h 601"/>
                  <a:gd name="T12" fmla="*/ 648 w 1175"/>
                  <a:gd name="T13" fmla="*/ 283 h 601"/>
                  <a:gd name="T14" fmla="*/ 693 w 1175"/>
                  <a:gd name="T15" fmla="*/ 329 h 601"/>
                  <a:gd name="T16" fmla="*/ 705 w 1175"/>
                  <a:gd name="T17" fmla="*/ 363 h 601"/>
                  <a:gd name="T18" fmla="*/ 861 w 1175"/>
                  <a:gd name="T19" fmla="*/ 357 h 601"/>
                  <a:gd name="T20" fmla="*/ 1013 w 1175"/>
                  <a:gd name="T21" fmla="*/ 372 h 601"/>
                  <a:gd name="T22" fmla="*/ 1136 w 1175"/>
                  <a:gd name="T23" fmla="*/ 379 h 601"/>
                  <a:gd name="T24" fmla="*/ 1168 w 1175"/>
                  <a:gd name="T25" fmla="*/ 407 h 601"/>
                  <a:gd name="T26" fmla="*/ 1174 w 1175"/>
                  <a:gd name="T27" fmla="*/ 448 h 601"/>
                  <a:gd name="T28" fmla="*/ 1150 w 1175"/>
                  <a:gd name="T29" fmla="*/ 483 h 601"/>
                  <a:gd name="T30" fmla="*/ 1084 w 1175"/>
                  <a:gd name="T31" fmla="*/ 490 h 601"/>
                  <a:gd name="T32" fmla="*/ 973 w 1175"/>
                  <a:gd name="T33" fmla="*/ 474 h 601"/>
                  <a:gd name="T34" fmla="*/ 858 w 1175"/>
                  <a:gd name="T35" fmla="*/ 460 h 601"/>
                  <a:gd name="T36" fmla="*/ 750 w 1175"/>
                  <a:gd name="T37" fmla="*/ 469 h 601"/>
                  <a:gd name="T38" fmla="*/ 691 w 1175"/>
                  <a:gd name="T39" fmla="*/ 495 h 601"/>
                  <a:gd name="T40" fmla="*/ 647 w 1175"/>
                  <a:gd name="T41" fmla="*/ 500 h 601"/>
                  <a:gd name="T42" fmla="*/ 613 w 1175"/>
                  <a:gd name="T43" fmla="*/ 485 h 601"/>
                  <a:gd name="T44" fmla="*/ 586 w 1175"/>
                  <a:gd name="T45" fmla="*/ 462 h 601"/>
                  <a:gd name="T46" fmla="*/ 581 w 1175"/>
                  <a:gd name="T47" fmla="*/ 414 h 601"/>
                  <a:gd name="T48" fmla="*/ 546 w 1175"/>
                  <a:gd name="T49" fmla="*/ 465 h 601"/>
                  <a:gd name="T50" fmla="*/ 503 w 1175"/>
                  <a:gd name="T51" fmla="*/ 479 h 601"/>
                  <a:gd name="T52" fmla="*/ 463 w 1175"/>
                  <a:gd name="T53" fmla="*/ 464 h 601"/>
                  <a:gd name="T54" fmla="*/ 447 w 1175"/>
                  <a:gd name="T55" fmla="*/ 426 h 601"/>
                  <a:gd name="T56" fmla="*/ 458 w 1175"/>
                  <a:gd name="T57" fmla="*/ 396 h 601"/>
                  <a:gd name="T58" fmla="*/ 466 w 1175"/>
                  <a:gd name="T59" fmla="*/ 375 h 601"/>
                  <a:gd name="T60" fmla="*/ 429 w 1175"/>
                  <a:gd name="T61" fmla="*/ 411 h 601"/>
                  <a:gd name="T62" fmla="*/ 385 w 1175"/>
                  <a:gd name="T63" fmla="*/ 435 h 601"/>
                  <a:gd name="T64" fmla="*/ 341 w 1175"/>
                  <a:gd name="T65" fmla="*/ 424 h 601"/>
                  <a:gd name="T66" fmla="*/ 319 w 1175"/>
                  <a:gd name="T67" fmla="*/ 386 h 601"/>
                  <a:gd name="T68" fmla="*/ 371 w 1175"/>
                  <a:gd name="T69" fmla="*/ 293 h 601"/>
                  <a:gd name="T70" fmla="*/ 257 w 1175"/>
                  <a:gd name="T71" fmla="*/ 399 h 601"/>
                  <a:gd name="T72" fmla="*/ 98 w 1175"/>
                  <a:gd name="T73" fmla="*/ 591 h 601"/>
                  <a:gd name="T74" fmla="*/ 50 w 1175"/>
                  <a:gd name="T75" fmla="*/ 600 h 601"/>
                  <a:gd name="T76" fmla="*/ 10 w 1175"/>
                  <a:gd name="T77" fmla="*/ 578 h 601"/>
                  <a:gd name="T78" fmla="*/ 2 w 1175"/>
                  <a:gd name="T79" fmla="*/ 536 h 601"/>
                  <a:gd name="T80" fmla="*/ 141 w 1175"/>
                  <a:gd name="T81" fmla="*/ 357 h 601"/>
                  <a:gd name="T82" fmla="*/ 350 w 1175"/>
                  <a:gd name="T83" fmla="*/ 125 h 601"/>
                  <a:gd name="T84" fmla="*/ 406 w 1175"/>
                  <a:gd name="T85" fmla="*/ 72 h 601"/>
                  <a:gd name="T86" fmla="*/ 471 w 1175"/>
                  <a:gd name="T87" fmla="*/ 21 h 601"/>
                  <a:gd name="T88" fmla="*/ 543 w 1175"/>
                  <a:gd name="T89" fmla="*/ 0 h 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75" h="601">
                    <a:moveTo>
                      <a:pt x="543" y="0"/>
                    </a:moveTo>
                    <a:lnTo>
                      <a:pt x="555" y="2"/>
                    </a:lnTo>
                    <a:lnTo>
                      <a:pt x="566" y="5"/>
                    </a:lnTo>
                    <a:lnTo>
                      <a:pt x="577" y="10"/>
                    </a:lnTo>
                    <a:lnTo>
                      <a:pt x="586" y="19"/>
                    </a:lnTo>
                    <a:lnTo>
                      <a:pt x="593" y="28"/>
                    </a:lnTo>
                    <a:lnTo>
                      <a:pt x="601" y="55"/>
                    </a:lnTo>
                    <a:lnTo>
                      <a:pt x="603" y="83"/>
                    </a:lnTo>
                    <a:lnTo>
                      <a:pt x="601" y="113"/>
                    </a:lnTo>
                    <a:lnTo>
                      <a:pt x="594" y="142"/>
                    </a:lnTo>
                    <a:lnTo>
                      <a:pt x="583" y="173"/>
                    </a:lnTo>
                    <a:lnTo>
                      <a:pt x="569" y="203"/>
                    </a:lnTo>
                    <a:lnTo>
                      <a:pt x="552" y="233"/>
                    </a:lnTo>
                    <a:lnTo>
                      <a:pt x="566" y="239"/>
                    </a:lnTo>
                    <a:lnTo>
                      <a:pt x="579" y="246"/>
                    </a:lnTo>
                    <a:lnTo>
                      <a:pt x="589" y="259"/>
                    </a:lnTo>
                    <a:lnTo>
                      <a:pt x="593" y="267"/>
                    </a:lnTo>
                    <a:lnTo>
                      <a:pt x="597" y="275"/>
                    </a:lnTo>
                    <a:lnTo>
                      <a:pt x="614" y="274"/>
                    </a:lnTo>
                    <a:lnTo>
                      <a:pt x="631" y="277"/>
                    </a:lnTo>
                    <a:lnTo>
                      <a:pt x="648" y="283"/>
                    </a:lnTo>
                    <a:lnTo>
                      <a:pt x="664" y="294"/>
                    </a:lnTo>
                    <a:lnTo>
                      <a:pt x="679" y="308"/>
                    </a:lnTo>
                    <a:lnTo>
                      <a:pt x="693" y="329"/>
                    </a:lnTo>
                    <a:lnTo>
                      <a:pt x="700" y="343"/>
                    </a:lnTo>
                    <a:lnTo>
                      <a:pt x="703" y="355"/>
                    </a:lnTo>
                    <a:lnTo>
                      <a:pt x="705" y="363"/>
                    </a:lnTo>
                    <a:lnTo>
                      <a:pt x="759" y="357"/>
                    </a:lnTo>
                    <a:lnTo>
                      <a:pt x="811" y="356"/>
                    </a:lnTo>
                    <a:lnTo>
                      <a:pt x="861" y="357"/>
                    </a:lnTo>
                    <a:lnTo>
                      <a:pt x="912" y="361"/>
                    </a:lnTo>
                    <a:lnTo>
                      <a:pt x="962" y="367"/>
                    </a:lnTo>
                    <a:lnTo>
                      <a:pt x="1013" y="372"/>
                    </a:lnTo>
                    <a:lnTo>
                      <a:pt x="1065" y="375"/>
                    </a:lnTo>
                    <a:lnTo>
                      <a:pt x="1119" y="377"/>
                    </a:lnTo>
                    <a:lnTo>
                      <a:pt x="1136" y="379"/>
                    </a:lnTo>
                    <a:lnTo>
                      <a:pt x="1150" y="386"/>
                    </a:lnTo>
                    <a:lnTo>
                      <a:pt x="1161" y="395"/>
                    </a:lnTo>
                    <a:lnTo>
                      <a:pt x="1168" y="407"/>
                    </a:lnTo>
                    <a:lnTo>
                      <a:pt x="1174" y="420"/>
                    </a:lnTo>
                    <a:lnTo>
                      <a:pt x="1175" y="434"/>
                    </a:lnTo>
                    <a:lnTo>
                      <a:pt x="1174" y="448"/>
                    </a:lnTo>
                    <a:lnTo>
                      <a:pt x="1168" y="462"/>
                    </a:lnTo>
                    <a:lnTo>
                      <a:pt x="1161" y="473"/>
                    </a:lnTo>
                    <a:lnTo>
                      <a:pt x="1150" y="483"/>
                    </a:lnTo>
                    <a:lnTo>
                      <a:pt x="1136" y="489"/>
                    </a:lnTo>
                    <a:lnTo>
                      <a:pt x="1119" y="491"/>
                    </a:lnTo>
                    <a:lnTo>
                      <a:pt x="1084" y="490"/>
                    </a:lnTo>
                    <a:lnTo>
                      <a:pt x="1048" y="486"/>
                    </a:lnTo>
                    <a:lnTo>
                      <a:pt x="1010" y="481"/>
                    </a:lnTo>
                    <a:lnTo>
                      <a:pt x="973" y="474"/>
                    </a:lnTo>
                    <a:lnTo>
                      <a:pt x="934" y="468"/>
                    </a:lnTo>
                    <a:lnTo>
                      <a:pt x="896" y="463"/>
                    </a:lnTo>
                    <a:lnTo>
                      <a:pt x="858" y="460"/>
                    </a:lnTo>
                    <a:lnTo>
                      <a:pt x="820" y="459"/>
                    </a:lnTo>
                    <a:lnTo>
                      <a:pt x="784" y="462"/>
                    </a:lnTo>
                    <a:lnTo>
                      <a:pt x="750" y="469"/>
                    </a:lnTo>
                    <a:lnTo>
                      <a:pt x="717" y="482"/>
                    </a:lnTo>
                    <a:lnTo>
                      <a:pt x="705" y="488"/>
                    </a:lnTo>
                    <a:lnTo>
                      <a:pt x="691" y="495"/>
                    </a:lnTo>
                    <a:lnTo>
                      <a:pt x="676" y="500"/>
                    </a:lnTo>
                    <a:lnTo>
                      <a:pt x="662" y="502"/>
                    </a:lnTo>
                    <a:lnTo>
                      <a:pt x="647" y="500"/>
                    </a:lnTo>
                    <a:lnTo>
                      <a:pt x="636" y="496"/>
                    </a:lnTo>
                    <a:lnTo>
                      <a:pt x="625" y="490"/>
                    </a:lnTo>
                    <a:lnTo>
                      <a:pt x="613" y="485"/>
                    </a:lnTo>
                    <a:lnTo>
                      <a:pt x="602" y="479"/>
                    </a:lnTo>
                    <a:lnTo>
                      <a:pt x="594" y="471"/>
                    </a:lnTo>
                    <a:lnTo>
                      <a:pt x="586" y="462"/>
                    </a:lnTo>
                    <a:lnTo>
                      <a:pt x="582" y="449"/>
                    </a:lnTo>
                    <a:lnTo>
                      <a:pt x="581" y="430"/>
                    </a:lnTo>
                    <a:lnTo>
                      <a:pt x="581" y="414"/>
                    </a:lnTo>
                    <a:lnTo>
                      <a:pt x="569" y="434"/>
                    </a:lnTo>
                    <a:lnTo>
                      <a:pt x="557" y="453"/>
                    </a:lnTo>
                    <a:lnTo>
                      <a:pt x="546" y="465"/>
                    </a:lnTo>
                    <a:lnTo>
                      <a:pt x="533" y="473"/>
                    </a:lnTo>
                    <a:lnTo>
                      <a:pt x="518" y="478"/>
                    </a:lnTo>
                    <a:lnTo>
                      <a:pt x="503" y="479"/>
                    </a:lnTo>
                    <a:lnTo>
                      <a:pt x="489" y="477"/>
                    </a:lnTo>
                    <a:lnTo>
                      <a:pt x="475" y="471"/>
                    </a:lnTo>
                    <a:lnTo>
                      <a:pt x="463" y="464"/>
                    </a:lnTo>
                    <a:lnTo>
                      <a:pt x="453" y="453"/>
                    </a:lnTo>
                    <a:lnTo>
                      <a:pt x="448" y="441"/>
                    </a:lnTo>
                    <a:lnTo>
                      <a:pt x="447" y="426"/>
                    </a:lnTo>
                    <a:lnTo>
                      <a:pt x="451" y="409"/>
                    </a:lnTo>
                    <a:lnTo>
                      <a:pt x="455" y="403"/>
                    </a:lnTo>
                    <a:lnTo>
                      <a:pt x="458" y="396"/>
                    </a:lnTo>
                    <a:lnTo>
                      <a:pt x="458" y="396"/>
                    </a:lnTo>
                    <a:lnTo>
                      <a:pt x="457" y="396"/>
                    </a:lnTo>
                    <a:lnTo>
                      <a:pt x="466" y="375"/>
                    </a:lnTo>
                    <a:lnTo>
                      <a:pt x="452" y="385"/>
                    </a:lnTo>
                    <a:lnTo>
                      <a:pt x="440" y="396"/>
                    </a:lnTo>
                    <a:lnTo>
                      <a:pt x="429" y="411"/>
                    </a:lnTo>
                    <a:lnTo>
                      <a:pt x="416" y="424"/>
                    </a:lnTo>
                    <a:lnTo>
                      <a:pt x="401" y="432"/>
                    </a:lnTo>
                    <a:lnTo>
                      <a:pt x="385" y="435"/>
                    </a:lnTo>
                    <a:lnTo>
                      <a:pt x="369" y="435"/>
                    </a:lnTo>
                    <a:lnTo>
                      <a:pt x="355" y="431"/>
                    </a:lnTo>
                    <a:lnTo>
                      <a:pt x="341" y="424"/>
                    </a:lnTo>
                    <a:lnTo>
                      <a:pt x="330" y="413"/>
                    </a:lnTo>
                    <a:lnTo>
                      <a:pt x="323" y="400"/>
                    </a:lnTo>
                    <a:lnTo>
                      <a:pt x="319" y="386"/>
                    </a:lnTo>
                    <a:lnTo>
                      <a:pt x="322" y="370"/>
                    </a:lnTo>
                    <a:lnTo>
                      <a:pt x="329" y="353"/>
                    </a:lnTo>
                    <a:lnTo>
                      <a:pt x="371" y="293"/>
                    </a:lnTo>
                    <a:lnTo>
                      <a:pt x="411" y="230"/>
                    </a:lnTo>
                    <a:lnTo>
                      <a:pt x="332" y="314"/>
                    </a:lnTo>
                    <a:lnTo>
                      <a:pt x="257" y="399"/>
                    </a:lnTo>
                    <a:lnTo>
                      <a:pt x="182" y="488"/>
                    </a:lnTo>
                    <a:lnTo>
                      <a:pt x="111" y="578"/>
                    </a:lnTo>
                    <a:lnTo>
                      <a:pt x="98" y="591"/>
                    </a:lnTo>
                    <a:lnTo>
                      <a:pt x="82" y="598"/>
                    </a:lnTo>
                    <a:lnTo>
                      <a:pt x="66" y="601"/>
                    </a:lnTo>
                    <a:lnTo>
                      <a:pt x="50" y="600"/>
                    </a:lnTo>
                    <a:lnTo>
                      <a:pt x="34" y="596"/>
                    </a:lnTo>
                    <a:lnTo>
                      <a:pt x="22" y="589"/>
                    </a:lnTo>
                    <a:lnTo>
                      <a:pt x="10" y="578"/>
                    </a:lnTo>
                    <a:lnTo>
                      <a:pt x="2" y="565"/>
                    </a:lnTo>
                    <a:lnTo>
                      <a:pt x="0" y="551"/>
                    </a:lnTo>
                    <a:lnTo>
                      <a:pt x="2" y="536"/>
                    </a:lnTo>
                    <a:lnTo>
                      <a:pt x="12" y="520"/>
                    </a:lnTo>
                    <a:lnTo>
                      <a:pt x="76" y="439"/>
                    </a:lnTo>
                    <a:lnTo>
                      <a:pt x="141" y="357"/>
                    </a:lnTo>
                    <a:lnTo>
                      <a:pt x="208" y="278"/>
                    </a:lnTo>
                    <a:lnTo>
                      <a:pt x="278" y="200"/>
                    </a:lnTo>
                    <a:lnTo>
                      <a:pt x="350" y="125"/>
                    </a:lnTo>
                    <a:lnTo>
                      <a:pt x="367" y="109"/>
                    </a:lnTo>
                    <a:lnTo>
                      <a:pt x="386" y="91"/>
                    </a:lnTo>
                    <a:lnTo>
                      <a:pt x="406" y="72"/>
                    </a:lnTo>
                    <a:lnTo>
                      <a:pt x="426" y="53"/>
                    </a:lnTo>
                    <a:lnTo>
                      <a:pt x="447" y="36"/>
                    </a:lnTo>
                    <a:lnTo>
                      <a:pt x="471" y="21"/>
                    </a:lnTo>
                    <a:lnTo>
                      <a:pt x="494" y="9"/>
                    </a:lnTo>
                    <a:lnTo>
                      <a:pt x="518" y="2"/>
                    </a:lnTo>
                    <a:lnTo>
                      <a:pt x="5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8" name="Group 117"/>
            <p:cNvGrpSpPr/>
            <p:nvPr/>
          </p:nvGrpSpPr>
          <p:grpSpPr>
            <a:xfrm>
              <a:off x="4687493" y="4563296"/>
              <a:ext cx="536500" cy="468110"/>
              <a:chOff x="8456613" y="3160713"/>
              <a:chExt cx="1282700" cy="1119188"/>
            </a:xfrm>
            <a:solidFill>
              <a:schemeClr val="bg1"/>
            </a:solidFill>
          </p:grpSpPr>
          <p:sp>
            <p:nvSpPr>
              <p:cNvPr id="119" name="Freeform 65"/>
              <p:cNvSpPr>
                <a:spLocks/>
              </p:cNvSpPr>
              <p:nvPr/>
            </p:nvSpPr>
            <p:spPr bwMode="auto">
              <a:xfrm>
                <a:off x="9312276" y="3321051"/>
                <a:ext cx="174625" cy="358775"/>
              </a:xfrm>
              <a:custGeom>
                <a:avLst/>
                <a:gdLst>
                  <a:gd name="T0" fmla="*/ 319 w 554"/>
                  <a:gd name="T1" fmla="*/ 4 h 1132"/>
                  <a:gd name="T2" fmla="*/ 346 w 554"/>
                  <a:gd name="T3" fmla="*/ 44 h 1132"/>
                  <a:gd name="T4" fmla="*/ 348 w 554"/>
                  <a:gd name="T5" fmla="*/ 130 h 1132"/>
                  <a:gd name="T6" fmla="*/ 352 w 554"/>
                  <a:gd name="T7" fmla="*/ 133 h 1132"/>
                  <a:gd name="T8" fmla="*/ 366 w 554"/>
                  <a:gd name="T9" fmla="*/ 136 h 1132"/>
                  <a:gd name="T10" fmla="*/ 419 w 554"/>
                  <a:gd name="T11" fmla="*/ 147 h 1132"/>
                  <a:gd name="T12" fmla="*/ 481 w 554"/>
                  <a:gd name="T13" fmla="*/ 164 h 1132"/>
                  <a:gd name="T14" fmla="*/ 517 w 554"/>
                  <a:gd name="T15" fmla="*/ 188 h 1132"/>
                  <a:gd name="T16" fmla="*/ 496 w 554"/>
                  <a:gd name="T17" fmla="*/ 272 h 1132"/>
                  <a:gd name="T18" fmla="*/ 469 w 554"/>
                  <a:gd name="T19" fmla="*/ 297 h 1132"/>
                  <a:gd name="T20" fmla="*/ 436 w 554"/>
                  <a:gd name="T21" fmla="*/ 294 h 1132"/>
                  <a:gd name="T22" fmla="*/ 412 w 554"/>
                  <a:gd name="T23" fmla="*/ 283 h 1132"/>
                  <a:gd name="T24" fmla="*/ 350 w 554"/>
                  <a:gd name="T25" fmla="*/ 267 h 1132"/>
                  <a:gd name="T26" fmla="*/ 266 w 554"/>
                  <a:gd name="T27" fmla="*/ 263 h 1132"/>
                  <a:gd name="T28" fmla="*/ 206 w 554"/>
                  <a:gd name="T29" fmla="*/ 286 h 1132"/>
                  <a:gd name="T30" fmla="*/ 178 w 554"/>
                  <a:gd name="T31" fmla="*/ 324 h 1132"/>
                  <a:gd name="T32" fmla="*/ 174 w 554"/>
                  <a:gd name="T33" fmla="*/ 369 h 1132"/>
                  <a:gd name="T34" fmla="*/ 197 w 554"/>
                  <a:gd name="T35" fmla="*/ 414 h 1132"/>
                  <a:gd name="T36" fmla="*/ 260 w 554"/>
                  <a:gd name="T37" fmla="*/ 454 h 1132"/>
                  <a:gd name="T38" fmla="*/ 377 w 554"/>
                  <a:gd name="T39" fmla="*/ 505 h 1132"/>
                  <a:gd name="T40" fmla="*/ 488 w 554"/>
                  <a:gd name="T41" fmla="*/ 579 h 1132"/>
                  <a:gd name="T42" fmla="*/ 544 w 554"/>
                  <a:gd name="T43" fmla="*/ 672 h 1132"/>
                  <a:gd name="T44" fmla="*/ 551 w 554"/>
                  <a:gd name="T45" fmla="*/ 785 h 1132"/>
                  <a:gd name="T46" fmla="*/ 510 w 554"/>
                  <a:gd name="T47" fmla="*/ 887 h 1132"/>
                  <a:gd name="T48" fmla="*/ 424 w 554"/>
                  <a:gd name="T49" fmla="*/ 960 h 1132"/>
                  <a:gd name="T50" fmla="*/ 344 w 554"/>
                  <a:gd name="T51" fmla="*/ 989 h 1132"/>
                  <a:gd name="T52" fmla="*/ 339 w 554"/>
                  <a:gd name="T53" fmla="*/ 992 h 1132"/>
                  <a:gd name="T54" fmla="*/ 338 w 554"/>
                  <a:gd name="T55" fmla="*/ 1088 h 1132"/>
                  <a:gd name="T56" fmla="*/ 310 w 554"/>
                  <a:gd name="T57" fmla="*/ 1129 h 1132"/>
                  <a:gd name="T58" fmla="*/ 234 w 554"/>
                  <a:gd name="T59" fmla="*/ 1129 h 1132"/>
                  <a:gd name="T60" fmla="*/ 206 w 554"/>
                  <a:gd name="T61" fmla="*/ 1088 h 1132"/>
                  <a:gd name="T62" fmla="*/ 205 w 554"/>
                  <a:gd name="T63" fmla="*/ 997 h 1132"/>
                  <a:gd name="T64" fmla="*/ 199 w 554"/>
                  <a:gd name="T65" fmla="*/ 994 h 1132"/>
                  <a:gd name="T66" fmla="*/ 180 w 554"/>
                  <a:gd name="T67" fmla="*/ 991 h 1132"/>
                  <a:gd name="T68" fmla="*/ 117 w 554"/>
                  <a:gd name="T69" fmla="*/ 978 h 1132"/>
                  <a:gd name="T70" fmla="*/ 42 w 554"/>
                  <a:gd name="T71" fmla="*/ 954 h 1132"/>
                  <a:gd name="T72" fmla="*/ 3 w 554"/>
                  <a:gd name="T73" fmla="*/ 926 h 1132"/>
                  <a:gd name="T74" fmla="*/ 24 w 554"/>
                  <a:gd name="T75" fmla="*/ 842 h 1132"/>
                  <a:gd name="T76" fmla="*/ 51 w 554"/>
                  <a:gd name="T77" fmla="*/ 816 h 1132"/>
                  <a:gd name="T78" fmla="*/ 76 w 554"/>
                  <a:gd name="T79" fmla="*/ 816 h 1132"/>
                  <a:gd name="T80" fmla="*/ 93 w 554"/>
                  <a:gd name="T81" fmla="*/ 823 h 1132"/>
                  <a:gd name="T82" fmla="*/ 140 w 554"/>
                  <a:gd name="T83" fmla="*/ 841 h 1132"/>
                  <a:gd name="T84" fmla="*/ 205 w 554"/>
                  <a:gd name="T85" fmla="*/ 859 h 1132"/>
                  <a:gd name="T86" fmla="*/ 283 w 554"/>
                  <a:gd name="T87" fmla="*/ 861 h 1132"/>
                  <a:gd name="T88" fmla="*/ 360 w 554"/>
                  <a:gd name="T89" fmla="*/ 825 h 1132"/>
                  <a:gd name="T90" fmla="*/ 390 w 554"/>
                  <a:gd name="T91" fmla="*/ 756 h 1132"/>
                  <a:gd name="T92" fmla="*/ 365 w 554"/>
                  <a:gd name="T93" fmla="*/ 690 h 1132"/>
                  <a:gd name="T94" fmla="*/ 288 w 554"/>
                  <a:gd name="T95" fmla="*/ 636 h 1132"/>
                  <a:gd name="T96" fmla="*/ 183 w 554"/>
                  <a:gd name="T97" fmla="*/ 591 h 1132"/>
                  <a:gd name="T98" fmla="*/ 95 w 554"/>
                  <a:gd name="T99" fmla="*/ 540 h 1132"/>
                  <a:gd name="T100" fmla="*/ 32 w 554"/>
                  <a:gd name="T101" fmla="*/ 467 h 1132"/>
                  <a:gd name="T102" fmla="*/ 9 w 554"/>
                  <a:gd name="T103" fmla="*/ 369 h 1132"/>
                  <a:gd name="T104" fmla="*/ 33 w 554"/>
                  <a:gd name="T105" fmla="*/ 267 h 1132"/>
                  <a:gd name="T106" fmla="*/ 101 w 554"/>
                  <a:gd name="T107" fmla="*/ 187 h 1132"/>
                  <a:gd name="T108" fmla="*/ 206 w 554"/>
                  <a:gd name="T109" fmla="*/ 139 h 1132"/>
                  <a:gd name="T110" fmla="*/ 212 w 554"/>
                  <a:gd name="T111" fmla="*/ 137 h 1132"/>
                  <a:gd name="T112" fmla="*/ 216 w 554"/>
                  <a:gd name="T113" fmla="*/ 130 h 1132"/>
                  <a:gd name="T114" fmla="*/ 229 w 554"/>
                  <a:gd name="T115" fmla="*/ 12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4" h="1132">
                    <a:moveTo>
                      <a:pt x="261" y="0"/>
                    </a:moveTo>
                    <a:lnTo>
                      <a:pt x="300" y="0"/>
                    </a:lnTo>
                    <a:lnTo>
                      <a:pt x="319" y="4"/>
                    </a:lnTo>
                    <a:lnTo>
                      <a:pt x="333" y="12"/>
                    </a:lnTo>
                    <a:lnTo>
                      <a:pt x="343" y="27"/>
                    </a:lnTo>
                    <a:lnTo>
                      <a:pt x="346" y="44"/>
                    </a:lnTo>
                    <a:lnTo>
                      <a:pt x="347" y="125"/>
                    </a:lnTo>
                    <a:lnTo>
                      <a:pt x="347" y="128"/>
                    </a:lnTo>
                    <a:lnTo>
                      <a:pt x="348" y="130"/>
                    </a:lnTo>
                    <a:lnTo>
                      <a:pt x="349" y="131"/>
                    </a:lnTo>
                    <a:lnTo>
                      <a:pt x="350" y="132"/>
                    </a:lnTo>
                    <a:lnTo>
                      <a:pt x="352" y="133"/>
                    </a:lnTo>
                    <a:lnTo>
                      <a:pt x="353" y="133"/>
                    </a:lnTo>
                    <a:lnTo>
                      <a:pt x="357" y="133"/>
                    </a:lnTo>
                    <a:lnTo>
                      <a:pt x="366" y="136"/>
                    </a:lnTo>
                    <a:lnTo>
                      <a:pt x="381" y="138"/>
                    </a:lnTo>
                    <a:lnTo>
                      <a:pt x="398" y="142"/>
                    </a:lnTo>
                    <a:lnTo>
                      <a:pt x="419" y="147"/>
                    </a:lnTo>
                    <a:lnTo>
                      <a:pt x="440" y="152"/>
                    </a:lnTo>
                    <a:lnTo>
                      <a:pt x="462" y="158"/>
                    </a:lnTo>
                    <a:lnTo>
                      <a:pt x="481" y="164"/>
                    </a:lnTo>
                    <a:lnTo>
                      <a:pt x="500" y="171"/>
                    </a:lnTo>
                    <a:lnTo>
                      <a:pt x="510" y="177"/>
                    </a:lnTo>
                    <a:lnTo>
                      <a:pt x="517" y="188"/>
                    </a:lnTo>
                    <a:lnTo>
                      <a:pt x="521" y="201"/>
                    </a:lnTo>
                    <a:lnTo>
                      <a:pt x="518" y="215"/>
                    </a:lnTo>
                    <a:lnTo>
                      <a:pt x="496" y="272"/>
                    </a:lnTo>
                    <a:lnTo>
                      <a:pt x="490" y="283"/>
                    </a:lnTo>
                    <a:lnTo>
                      <a:pt x="480" y="291"/>
                    </a:lnTo>
                    <a:lnTo>
                      <a:pt x="469" y="297"/>
                    </a:lnTo>
                    <a:lnTo>
                      <a:pt x="457" y="298"/>
                    </a:lnTo>
                    <a:lnTo>
                      <a:pt x="446" y="297"/>
                    </a:lnTo>
                    <a:lnTo>
                      <a:pt x="436" y="294"/>
                    </a:lnTo>
                    <a:lnTo>
                      <a:pt x="434" y="292"/>
                    </a:lnTo>
                    <a:lnTo>
                      <a:pt x="425" y="289"/>
                    </a:lnTo>
                    <a:lnTo>
                      <a:pt x="412" y="283"/>
                    </a:lnTo>
                    <a:lnTo>
                      <a:pt x="395" y="278"/>
                    </a:lnTo>
                    <a:lnTo>
                      <a:pt x="374" y="272"/>
                    </a:lnTo>
                    <a:lnTo>
                      <a:pt x="350" y="267"/>
                    </a:lnTo>
                    <a:lnTo>
                      <a:pt x="324" y="263"/>
                    </a:lnTo>
                    <a:lnTo>
                      <a:pt x="294" y="262"/>
                    </a:lnTo>
                    <a:lnTo>
                      <a:pt x="266" y="263"/>
                    </a:lnTo>
                    <a:lnTo>
                      <a:pt x="243" y="268"/>
                    </a:lnTo>
                    <a:lnTo>
                      <a:pt x="223" y="276"/>
                    </a:lnTo>
                    <a:lnTo>
                      <a:pt x="206" y="286"/>
                    </a:lnTo>
                    <a:lnTo>
                      <a:pt x="194" y="297"/>
                    </a:lnTo>
                    <a:lnTo>
                      <a:pt x="184" y="311"/>
                    </a:lnTo>
                    <a:lnTo>
                      <a:pt x="178" y="324"/>
                    </a:lnTo>
                    <a:lnTo>
                      <a:pt x="173" y="339"/>
                    </a:lnTo>
                    <a:lnTo>
                      <a:pt x="172" y="354"/>
                    </a:lnTo>
                    <a:lnTo>
                      <a:pt x="174" y="369"/>
                    </a:lnTo>
                    <a:lnTo>
                      <a:pt x="178" y="385"/>
                    </a:lnTo>
                    <a:lnTo>
                      <a:pt x="185" y="400"/>
                    </a:lnTo>
                    <a:lnTo>
                      <a:pt x="197" y="414"/>
                    </a:lnTo>
                    <a:lnTo>
                      <a:pt x="213" y="427"/>
                    </a:lnTo>
                    <a:lnTo>
                      <a:pt x="234" y="440"/>
                    </a:lnTo>
                    <a:lnTo>
                      <a:pt x="260" y="454"/>
                    </a:lnTo>
                    <a:lnTo>
                      <a:pt x="290" y="469"/>
                    </a:lnTo>
                    <a:lnTo>
                      <a:pt x="328" y="483"/>
                    </a:lnTo>
                    <a:lnTo>
                      <a:pt x="377" y="505"/>
                    </a:lnTo>
                    <a:lnTo>
                      <a:pt x="420" y="529"/>
                    </a:lnTo>
                    <a:lnTo>
                      <a:pt x="457" y="553"/>
                    </a:lnTo>
                    <a:lnTo>
                      <a:pt x="488" y="579"/>
                    </a:lnTo>
                    <a:lnTo>
                      <a:pt x="512" y="608"/>
                    </a:lnTo>
                    <a:lnTo>
                      <a:pt x="530" y="639"/>
                    </a:lnTo>
                    <a:lnTo>
                      <a:pt x="544" y="672"/>
                    </a:lnTo>
                    <a:lnTo>
                      <a:pt x="551" y="707"/>
                    </a:lnTo>
                    <a:lnTo>
                      <a:pt x="554" y="746"/>
                    </a:lnTo>
                    <a:lnTo>
                      <a:pt x="551" y="785"/>
                    </a:lnTo>
                    <a:lnTo>
                      <a:pt x="543" y="822"/>
                    </a:lnTo>
                    <a:lnTo>
                      <a:pt x="529" y="855"/>
                    </a:lnTo>
                    <a:lnTo>
                      <a:pt x="510" y="887"/>
                    </a:lnTo>
                    <a:lnTo>
                      <a:pt x="485" y="915"/>
                    </a:lnTo>
                    <a:lnTo>
                      <a:pt x="457" y="940"/>
                    </a:lnTo>
                    <a:lnTo>
                      <a:pt x="424" y="960"/>
                    </a:lnTo>
                    <a:lnTo>
                      <a:pt x="386" y="976"/>
                    </a:lnTo>
                    <a:lnTo>
                      <a:pt x="346" y="989"/>
                    </a:lnTo>
                    <a:lnTo>
                      <a:pt x="344" y="989"/>
                    </a:lnTo>
                    <a:lnTo>
                      <a:pt x="343" y="990"/>
                    </a:lnTo>
                    <a:lnTo>
                      <a:pt x="341" y="991"/>
                    </a:lnTo>
                    <a:lnTo>
                      <a:pt x="339" y="992"/>
                    </a:lnTo>
                    <a:lnTo>
                      <a:pt x="338" y="995"/>
                    </a:lnTo>
                    <a:lnTo>
                      <a:pt x="338" y="998"/>
                    </a:lnTo>
                    <a:lnTo>
                      <a:pt x="338" y="1088"/>
                    </a:lnTo>
                    <a:lnTo>
                      <a:pt x="335" y="1105"/>
                    </a:lnTo>
                    <a:lnTo>
                      <a:pt x="325" y="1120"/>
                    </a:lnTo>
                    <a:lnTo>
                      <a:pt x="310" y="1129"/>
                    </a:lnTo>
                    <a:lnTo>
                      <a:pt x="293" y="1132"/>
                    </a:lnTo>
                    <a:lnTo>
                      <a:pt x="251" y="1132"/>
                    </a:lnTo>
                    <a:lnTo>
                      <a:pt x="234" y="1129"/>
                    </a:lnTo>
                    <a:lnTo>
                      <a:pt x="219" y="1120"/>
                    </a:lnTo>
                    <a:lnTo>
                      <a:pt x="210" y="1105"/>
                    </a:lnTo>
                    <a:lnTo>
                      <a:pt x="206" y="1088"/>
                    </a:lnTo>
                    <a:lnTo>
                      <a:pt x="206" y="1003"/>
                    </a:lnTo>
                    <a:lnTo>
                      <a:pt x="206" y="1000"/>
                    </a:lnTo>
                    <a:lnTo>
                      <a:pt x="205" y="997"/>
                    </a:lnTo>
                    <a:lnTo>
                      <a:pt x="202" y="996"/>
                    </a:lnTo>
                    <a:lnTo>
                      <a:pt x="201" y="995"/>
                    </a:lnTo>
                    <a:lnTo>
                      <a:pt x="199" y="994"/>
                    </a:lnTo>
                    <a:lnTo>
                      <a:pt x="197" y="994"/>
                    </a:lnTo>
                    <a:lnTo>
                      <a:pt x="193" y="994"/>
                    </a:lnTo>
                    <a:lnTo>
                      <a:pt x="180" y="991"/>
                    </a:lnTo>
                    <a:lnTo>
                      <a:pt x="163" y="987"/>
                    </a:lnTo>
                    <a:lnTo>
                      <a:pt x="141" y="983"/>
                    </a:lnTo>
                    <a:lnTo>
                      <a:pt x="117" y="978"/>
                    </a:lnTo>
                    <a:lnTo>
                      <a:pt x="92" y="970"/>
                    </a:lnTo>
                    <a:lnTo>
                      <a:pt x="66" y="963"/>
                    </a:lnTo>
                    <a:lnTo>
                      <a:pt x="42" y="954"/>
                    </a:lnTo>
                    <a:lnTo>
                      <a:pt x="21" y="945"/>
                    </a:lnTo>
                    <a:lnTo>
                      <a:pt x="11" y="937"/>
                    </a:lnTo>
                    <a:lnTo>
                      <a:pt x="3" y="926"/>
                    </a:lnTo>
                    <a:lnTo>
                      <a:pt x="0" y="914"/>
                    </a:lnTo>
                    <a:lnTo>
                      <a:pt x="3" y="899"/>
                    </a:lnTo>
                    <a:lnTo>
                      <a:pt x="24" y="842"/>
                    </a:lnTo>
                    <a:lnTo>
                      <a:pt x="30" y="831"/>
                    </a:lnTo>
                    <a:lnTo>
                      <a:pt x="40" y="822"/>
                    </a:lnTo>
                    <a:lnTo>
                      <a:pt x="51" y="816"/>
                    </a:lnTo>
                    <a:lnTo>
                      <a:pt x="64" y="814"/>
                    </a:lnTo>
                    <a:lnTo>
                      <a:pt x="70" y="815"/>
                    </a:lnTo>
                    <a:lnTo>
                      <a:pt x="76" y="816"/>
                    </a:lnTo>
                    <a:lnTo>
                      <a:pt x="82" y="819"/>
                    </a:lnTo>
                    <a:lnTo>
                      <a:pt x="86" y="820"/>
                    </a:lnTo>
                    <a:lnTo>
                      <a:pt x="93" y="823"/>
                    </a:lnTo>
                    <a:lnTo>
                      <a:pt x="106" y="828"/>
                    </a:lnTo>
                    <a:lnTo>
                      <a:pt x="122" y="834"/>
                    </a:lnTo>
                    <a:lnTo>
                      <a:pt x="140" y="841"/>
                    </a:lnTo>
                    <a:lnTo>
                      <a:pt x="161" y="848"/>
                    </a:lnTo>
                    <a:lnTo>
                      <a:pt x="183" y="854"/>
                    </a:lnTo>
                    <a:lnTo>
                      <a:pt x="205" y="859"/>
                    </a:lnTo>
                    <a:lnTo>
                      <a:pt x="228" y="863"/>
                    </a:lnTo>
                    <a:lnTo>
                      <a:pt x="249" y="864"/>
                    </a:lnTo>
                    <a:lnTo>
                      <a:pt x="283" y="861"/>
                    </a:lnTo>
                    <a:lnTo>
                      <a:pt x="314" y="853"/>
                    </a:lnTo>
                    <a:lnTo>
                      <a:pt x="339" y="841"/>
                    </a:lnTo>
                    <a:lnTo>
                      <a:pt x="360" y="825"/>
                    </a:lnTo>
                    <a:lnTo>
                      <a:pt x="376" y="805"/>
                    </a:lnTo>
                    <a:lnTo>
                      <a:pt x="386" y="782"/>
                    </a:lnTo>
                    <a:lnTo>
                      <a:pt x="390" y="756"/>
                    </a:lnTo>
                    <a:lnTo>
                      <a:pt x="387" y="732"/>
                    </a:lnTo>
                    <a:lnTo>
                      <a:pt x="379" y="711"/>
                    </a:lnTo>
                    <a:lnTo>
                      <a:pt x="365" y="690"/>
                    </a:lnTo>
                    <a:lnTo>
                      <a:pt x="347" y="672"/>
                    </a:lnTo>
                    <a:lnTo>
                      <a:pt x="321" y="653"/>
                    </a:lnTo>
                    <a:lnTo>
                      <a:pt x="288" y="636"/>
                    </a:lnTo>
                    <a:lnTo>
                      <a:pt x="249" y="619"/>
                    </a:lnTo>
                    <a:lnTo>
                      <a:pt x="216" y="606"/>
                    </a:lnTo>
                    <a:lnTo>
                      <a:pt x="183" y="591"/>
                    </a:lnTo>
                    <a:lnTo>
                      <a:pt x="151" y="575"/>
                    </a:lnTo>
                    <a:lnTo>
                      <a:pt x="122" y="558"/>
                    </a:lnTo>
                    <a:lnTo>
                      <a:pt x="95" y="540"/>
                    </a:lnTo>
                    <a:lnTo>
                      <a:pt x="70" y="518"/>
                    </a:lnTo>
                    <a:lnTo>
                      <a:pt x="49" y="494"/>
                    </a:lnTo>
                    <a:lnTo>
                      <a:pt x="32" y="467"/>
                    </a:lnTo>
                    <a:lnTo>
                      <a:pt x="20" y="438"/>
                    </a:lnTo>
                    <a:lnTo>
                      <a:pt x="11" y="405"/>
                    </a:lnTo>
                    <a:lnTo>
                      <a:pt x="9" y="369"/>
                    </a:lnTo>
                    <a:lnTo>
                      <a:pt x="11" y="333"/>
                    </a:lnTo>
                    <a:lnTo>
                      <a:pt x="20" y="298"/>
                    </a:lnTo>
                    <a:lnTo>
                      <a:pt x="33" y="267"/>
                    </a:lnTo>
                    <a:lnTo>
                      <a:pt x="52" y="237"/>
                    </a:lnTo>
                    <a:lnTo>
                      <a:pt x="74" y="210"/>
                    </a:lnTo>
                    <a:lnTo>
                      <a:pt x="101" y="187"/>
                    </a:lnTo>
                    <a:lnTo>
                      <a:pt x="133" y="168"/>
                    </a:lnTo>
                    <a:lnTo>
                      <a:pt x="167" y="152"/>
                    </a:lnTo>
                    <a:lnTo>
                      <a:pt x="206" y="139"/>
                    </a:lnTo>
                    <a:lnTo>
                      <a:pt x="207" y="139"/>
                    </a:lnTo>
                    <a:lnTo>
                      <a:pt x="210" y="138"/>
                    </a:lnTo>
                    <a:lnTo>
                      <a:pt x="212" y="137"/>
                    </a:lnTo>
                    <a:lnTo>
                      <a:pt x="213" y="135"/>
                    </a:lnTo>
                    <a:lnTo>
                      <a:pt x="216" y="132"/>
                    </a:lnTo>
                    <a:lnTo>
                      <a:pt x="216" y="130"/>
                    </a:lnTo>
                    <a:lnTo>
                      <a:pt x="216" y="44"/>
                    </a:lnTo>
                    <a:lnTo>
                      <a:pt x="219" y="27"/>
                    </a:lnTo>
                    <a:lnTo>
                      <a:pt x="229" y="12"/>
                    </a:lnTo>
                    <a:lnTo>
                      <a:pt x="244" y="4"/>
                    </a:lnTo>
                    <a:lnTo>
                      <a:pt x="2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66"/>
              <p:cNvSpPr>
                <a:spLocks noEditPoints="1"/>
              </p:cNvSpPr>
              <p:nvPr/>
            </p:nvSpPr>
            <p:spPr bwMode="auto">
              <a:xfrm>
                <a:off x="9059863" y="3160713"/>
                <a:ext cx="679450" cy="677863"/>
              </a:xfrm>
              <a:custGeom>
                <a:avLst/>
                <a:gdLst>
                  <a:gd name="T0" fmla="*/ 913 w 2136"/>
                  <a:gd name="T1" fmla="*/ 263 h 2135"/>
                  <a:gd name="T2" fmla="*/ 698 w 2136"/>
                  <a:gd name="T3" fmla="*/ 337 h 2135"/>
                  <a:gd name="T4" fmla="*/ 515 w 2136"/>
                  <a:gd name="T5" fmla="*/ 463 h 2135"/>
                  <a:gd name="T6" fmla="*/ 373 w 2136"/>
                  <a:gd name="T7" fmla="*/ 633 h 2135"/>
                  <a:gd name="T8" fmla="*/ 281 w 2136"/>
                  <a:gd name="T9" fmla="*/ 837 h 2135"/>
                  <a:gd name="T10" fmla="*/ 248 w 2136"/>
                  <a:gd name="T11" fmla="*/ 1068 h 2135"/>
                  <a:gd name="T12" fmla="*/ 281 w 2136"/>
                  <a:gd name="T13" fmla="*/ 1299 h 2135"/>
                  <a:gd name="T14" fmla="*/ 373 w 2136"/>
                  <a:gd name="T15" fmla="*/ 1503 h 2135"/>
                  <a:gd name="T16" fmla="*/ 515 w 2136"/>
                  <a:gd name="T17" fmla="*/ 1673 h 2135"/>
                  <a:gd name="T18" fmla="*/ 698 w 2136"/>
                  <a:gd name="T19" fmla="*/ 1800 h 2135"/>
                  <a:gd name="T20" fmla="*/ 913 w 2136"/>
                  <a:gd name="T21" fmla="*/ 1872 h 2135"/>
                  <a:gd name="T22" fmla="*/ 1148 w 2136"/>
                  <a:gd name="T23" fmla="*/ 1883 h 2135"/>
                  <a:gd name="T24" fmla="*/ 1370 w 2136"/>
                  <a:gd name="T25" fmla="*/ 1831 h 2135"/>
                  <a:gd name="T26" fmla="*/ 1564 w 2136"/>
                  <a:gd name="T27" fmla="*/ 1721 h 2135"/>
                  <a:gd name="T28" fmla="*/ 1721 w 2136"/>
                  <a:gd name="T29" fmla="*/ 1564 h 2135"/>
                  <a:gd name="T30" fmla="*/ 1831 w 2136"/>
                  <a:gd name="T31" fmla="*/ 1369 h 2135"/>
                  <a:gd name="T32" fmla="*/ 1885 w 2136"/>
                  <a:gd name="T33" fmla="*/ 1147 h 2135"/>
                  <a:gd name="T34" fmla="*/ 1874 w 2136"/>
                  <a:gd name="T35" fmla="*/ 912 h 2135"/>
                  <a:gd name="T36" fmla="*/ 1800 w 2136"/>
                  <a:gd name="T37" fmla="*/ 698 h 2135"/>
                  <a:gd name="T38" fmla="*/ 1674 w 2136"/>
                  <a:gd name="T39" fmla="*/ 515 h 2135"/>
                  <a:gd name="T40" fmla="*/ 1504 w 2136"/>
                  <a:gd name="T41" fmla="*/ 373 h 2135"/>
                  <a:gd name="T42" fmla="*/ 1298 w 2136"/>
                  <a:gd name="T43" fmla="*/ 280 h 2135"/>
                  <a:gd name="T44" fmla="*/ 1068 w 2136"/>
                  <a:gd name="T45" fmla="*/ 249 h 2135"/>
                  <a:gd name="T46" fmla="*/ 1241 w 2136"/>
                  <a:gd name="T47" fmla="*/ 15 h 2135"/>
                  <a:gd name="T48" fmla="*/ 1483 w 2136"/>
                  <a:gd name="T49" fmla="*/ 85 h 2135"/>
                  <a:gd name="T50" fmla="*/ 1698 w 2136"/>
                  <a:gd name="T51" fmla="*/ 207 h 2135"/>
                  <a:gd name="T52" fmla="*/ 1878 w 2136"/>
                  <a:gd name="T53" fmla="*/ 373 h 2135"/>
                  <a:gd name="T54" fmla="*/ 2017 w 2136"/>
                  <a:gd name="T55" fmla="*/ 578 h 2135"/>
                  <a:gd name="T56" fmla="*/ 2105 w 2136"/>
                  <a:gd name="T57" fmla="*/ 811 h 2135"/>
                  <a:gd name="T58" fmla="*/ 2136 w 2136"/>
                  <a:gd name="T59" fmla="*/ 1068 h 2135"/>
                  <a:gd name="T60" fmla="*/ 2105 w 2136"/>
                  <a:gd name="T61" fmla="*/ 1324 h 2135"/>
                  <a:gd name="T62" fmla="*/ 2017 w 2136"/>
                  <a:gd name="T63" fmla="*/ 1558 h 2135"/>
                  <a:gd name="T64" fmla="*/ 1878 w 2136"/>
                  <a:gd name="T65" fmla="*/ 1762 h 2135"/>
                  <a:gd name="T66" fmla="*/ 1698 w 2136"/>
                  <a:gd name="T67" fmla="*/ 1929 h 2135"/>
                  <a:gd name="T68" fmla="*/ 1483 w 2136"/>
                  <a:gd name="T69" fmla="*/ 2051 h 2135"/>
                  <a:gd name="T70" fmla="*/ 1241 w 2136"/>
                  <a:gd name="T71" fmla="*/ 2121 h 2135"/>
                  <a:gd name="T72" fmla="*/ 980 w 2136"/>
                  <a:gd name="T73" fmla="*/ 2132 h 2135"/>
                  <a:gd name="T74" fmla="*/ 730 w 2136"/>
                  <a:gd name="T75" fmla="*/ 2080 h 2135"/>
                  <a:gd name="T76" fmla="*/ 506 w 2136"/>
                  <a:gd name="T77" fmla="*/ 1975 h 2135"/>
                  <a:gd name="T78" fmla="*/ 313 w 2136"/>
                  <a:gd name="T79" fmla="*/ 1822 h 2135"/>
                  <a:gd name="T80" fmla="*/ 161 w 2136"/>
                  <a:gd name="T81" fmla="*/ 1630 h 2135"/>
                  <a:gd name="T82" fmla="*/ 54 w 2136"/>
                  <a:gd name="T83" fmla="*/ 1405 h 2135"/>
                  <a:gd name="T84" fmla="*/ 4 w 2136"/>
                  <a:gd name="T85" fmla="*/ 1155 h 2135"/>
                  <a:gd name="T86" fmla="*/ 14 w 2136"/>
                  <a:gd name="T87" fmla="*/ 895 h 2135"/>
                  <a:gd name="T88" fmla="*/ 84 w 2136"/>
                  <a:gd name="T89" fmla="*/ 652 h 2135"/>
                  <a:gd name="T90" fmla="*/ 206 w 2136"/>
                  <a:gd name="T91" fmla="*/ 437 h 2135"/>
                  <a:gd name="T92" fmla="*/ 373 w 2136"/>
                  <a:gd name="T93" fmla="*/ 257 h 2135"/>
                  <a:gd name="T94" fmla="*/ 577 w 2136"/>
                  <a:gd name="T95" fmla="*/ 120 h 2135"/>
                  <a:gd name="T96" fmla="*/ 811 w 2136"/>
                  <a:gd name="T97" fmla="*/ 32 h 2135"/>
                  <a:gd name="T98" fmla="*/ 1068 w 2136"/>
                  <a:gd name="T99" fmla="*/ 0 h 2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36" h="2135">
                    <a:moveTo>
                      <a:pt x="1068" y="249"/>
                    </a:moveTo>
                    <a:lnTo>
                      <a:pt x="988" y="252"/>
                    </a:lnTo>
                    <a:lnTo>
                      <a:pt x="913" y="263"/>
                    </a:lnTo>
                    <a:lnTo>
                      <a:pt x="838" y="280"/>
                    </a:lnTo>
                    <a:lnTo>
                      <a:pt x="766" y="305"/>
                    </a:lnTo>
                    <a:lnTo>
                      <a:pt x="698" y="337"/>
                    </a:lnTo>
                    <a:lnTo>
                      <a:pt x="632" y="373"/>
                    </a:lnTo>
                    <a:lnTo>
                      <a:pt x="572" y="415"/>
                    </a:lnTo>
                    <a:lnTo>
                      <a:pt x="515" y="463"/>
                    </a:lnTo>
                    <a:lnTo>
                      <a:pt x="462" y="515"/>
                    </a:lnTo>
                    <a:lnTo>
                      <a:pt x="415" y="572"/>
                    </a:lnTo>
                    <a:lnTo>
                      <a:pt x="373" y="633"/>
                    </a:lnTo>
                    <a:lnTo>
                      <a:pt x="336" y="698"/>
                    </a:lnTo>
                    <a:lnTo>
                      <a:pt x="305" y="766"/>
                    </a:lnTo>
                    <a:lnTo>
                      <a:pt x="281" y="837"/>
                    </a:lnTo>
                    <a:lnTo>
                      <a:pt x="262" y="912"/>
                    </a:lnTo>
                    <a:lnTo>
                      <a:pt x="251" y="989"/>
                    </a:lnTo>
                    <a:lnTo>
                      <a:pt x="248" y="1068"/>
                    </a:lnTo>
                    <a:lnTo>
                      <a:pt x="251" y="1147"/>
                    </a:lnTo>
                    <a:lnTo>
                      <a:pt x="262" y="1224"/>
                    </a:lnTo>
                    <a:lnTo>
                      <a:pt x="281" y="1299"/>
                    </a:lnTo>
                    <a:lnTo>
                      <a:pt x="305" y="1369"/>
                    </a:lnTo>
                    <a:lnTo>
                      <a:pt x="336" y="1438"/>
                    </a:lnTo>
                    <a:lnTo>
                      <a:pt x="373" y="1503"/>
                    </a:lnTo>
                    <a:lnTo>
                      <a:pt x="415" y="1564"/>
                    </a:lnTo>
                    <a:lnTo>
                      <a:pt x="462" y="1620"/>
                    </a:lnTo>
                    <a:lnTo>
                      <a:pt x="515" y="1673"/>
                    </a:lnTo>
                    <a:lnTo>
                      <a:pt x="572" y="1721"/>
                    </a:lnTo>
                    <a:lnTo>
                      <a:pt x="632" y="1763"/>
                    </a:lnTo>
                    <a:lnTo>
                      <a:pt x="698" y="1800"/>
                    </a:lnTo>
                    <a:lnTo>
                      <a:pt x="766" y="1831"/>
                    </a:lnTo>
                    <a:lnTo>
                      <a:pt x="838" y="1855"/>
                    </a:lnTo>
                    <a:lnTo>
                      <a:pt x="913" y="1872"/>
                    </a:lnTo>
                    <a:lnTo>
                      <a:pt x="988" y="1883"/>
                    </a:lnTo>
                    <a:lnTo>
                      <a:pt x="1068" y="1888"/>
                    </a:lnTo>
                    <a:lnTo>
                      <a:pt x="1148" y="1883"/>
                    </a:lnTo>
                    <a:lnTo>
                      <a:pt x="1223" y="1872"/>
                    </a:lnTo>
                    <a:lnTo>
                      <a:pt x="1298" y="1855"/>
                    </a:lnTo>
                    <a:lnTo>
                      <a:pt x="1370" y="1831"/>
                    </a:lnTo>
                    <a:lnTo>
                      <a:pt x="1438" y="1800"/>
                    </a:lnTo>
                    <a:lnTo>
                      <a:pt x="1504" y="1763"/>
                    </a:lnTo>
                    <a:lnTo>
                      <a:pt x="1564" y="1721"/>
                    </a:lnTo>
                    <a:lnTo>
                      <a:pt x="1621" y="1673"/>
                    </a:lnTo>
                    <a:lnTo>
                      <a:pt x="1674" y="1620"/>
                    </a:lnTo>
                    <a:lnTo>
                      <a:pt x="1721" y="1564"/>
                    </a:lnTo>
                    <a:lnTo>
                      <a:pt x="1763" y="1503"/>
                    </a:lnTo>
                    <a:lnTo>
                      <a:pt x="1800" y="1438"/>
                    </a:lnTo>
                    <a:lnTo>
                      <a:pt x="1831" y="1369"/>
                    </a:lnTo>
                    <a:lnTo>
                      <a:pt x="1855" y="1299"/>
                    </a:lnTo>
                    <a:lnTo>
                      <a:pt x="1874" y="1224"/>
                    </a:lnTo>
                    <a:lnTo>
                      <a:pt x="1885" y="1147"/>
                    </a:lnTo>
                    <a:lnTo>
                      <a:pt x="1888" y="1068"/>
                    </a:lnTo>
                    <a:lnTo>
                      <a:pt x="1885" y="989"/>
                    </a:lnTo>
                    <a:lnTo>
                      <a:pt x="1874" y="912"/>
                    </a:lnTo>
                    <a:lnTo>
                      <a:pt x="1855" y="837"/>
                    </a:lnTo>
                    <a:lnTo>
                      <a:pt x="1831" y="766"/>
                    </a:lnTo>
                    <a:lnTo>
                      <a:pt x="1800" y="698"/>
                    </a:lnTo>
                    <a:lnTo>
                      <a:pt x="1763" y="633"/>
                    </a:lnTo>
                    <a:lnTo>
                      <a:pt x="1721" y="572"/>
                    </a:lnTo>
                    <a:lnTo>
                      <a:pt x="1674" y="515"/>
                    </a:lnTo>
                    <a:lnTo>
                      <a:pt x="1621" y="463"/>
                    </a:lnTo>
                    <a:lnTo>
                      <a:pt x="1564" y="415"/>
                    </a:lnTo>
                    <a:lnTo>
                      <a:pt x="1504" y="373"/>
                    </a:lnTo>
                    <a:lnTo>
                      <a:pt x="1438" y="337"/>
                    </a:lnTo>
                    <a:lnTo>
                      <a:pt x="1370" y="305"/>
                    </a:lnTo>
                    <a:lnTo>
                      <a:pt x="1298" y="280"/>
                    </a:lnTo>
                    <a:lnTo>
                      <a:pt x="1223" y="263"/>
                    </a:lnTo>
                    <a:lnTo>
                      <a:pt x="1148" y="252"/>
                    </a:lnTo>
                    <a:lnTo>
                      <a:pt x="1068" y="249"/>
                    </a:lnTo>
                    <a:close/>
                    <a:moveTo>
                      <a:pt x="1068" y="0"/>
                    </a:moveTo>
                    <a:lnTo>
                      <a:pt x="1156" y="4"/>
                    </a:lnTo>
                    <a:lnTo>
                      <a:pt x="1241" y="15"/>
                    </a:lnTo>
                    <a:lnTo>
                      <a:pt x="1325" y="32"/>
                    </a:lnTo>
                    <a:lnTo>
                      <a:pt x="1406" y="55"/>
                    </a:lnTo>
                    <a:lnTo>
                      <a:pt x="1483" y="85"/>
                    </a:lnTo>
                    <a:lnTo>
                      <a:pt x="1559" y="120"/>
                    </a:lnTo>
                    <a:lnTo>
                      <a:pt x="1630" y="161"/>
                    </a:lnTo>
                    <a:lnTo>
                      <a:pt x="1698" y="207"/>
                    </a:lnTo>
                    <a:lnTo>
                      <a:pt x="1763" y="257"/>
                    </a:lnTo>
                    <a:lnTo>
                      <a:pt x="1823" y="313"/>
                    </a:lnTo>
                    <a:lnTo>
                      <a:pt x="1878" y="373"/>
                    </a:lnTo>
                    <a:lnTo>
                      <a:pt x="1930" y="437"/>
                    </a:lnTo>
                    <a:lnTo>
                      <a:pt x="1975" y="506"/>
                    </a:lnTo>
                    <a:lnTo>
                      <a:pt x="2017" y="578"/>
                    </a:lnTo>
                    <a:lnTo>
                      <a:pt x="2052" y="652"/>
                    </a:lnTo>
                    <a:lnTo>
                      <a:pt x="2082" y="731"/>
                    </a:lnTo>
                    <a:lnTo>
                      <a:pt x="2105" y="811"/>
                    </a:lnTo>
                    <a:lnTo>
                      <a:pt x="2122" y="895"/>
                    </a:lnTo>
                    <a:lnTo>
                      <a:pt x="2132" y="980"/>
                    </a:lnTo>
                    <a:lnTo>
                      <a:pt x="2136" y="1068"/>
                    </a:lnTo>
                    <a:lnTo>
                      <a:pt x="2132" y="1155"/>
                    </a:lnTo>
                    <a:lnTo>
                      <a:pt x="2122" y="1241"/>
                    </a:lnTo>
                    <a:lnTo>
                      <a:pt x="2105" y="1324"/>
                    </a:lnTo>
                    <a:lnTo>
                      <a:pt x="2082" y="1405"/>
                    </a:lnTo>
                    <a:lnTo>
                      <a:pt x="2052" y="1483"/>
                    </a:lnTo>
                    <a:lnTo>
                      <a:pt x="2017" y="1558"/>
                    </a:lnTo>
                    <a:lnTo>
                      <a:pt x="1975" y="1630"/>
                    </a:lnTo>
                    <a:lnTo>
                      <a:pt x="1930" y="1699"/>
                    </a:lnTo>
                    <a:lnTo>
                      <a:pt x="1878" y="1762"/>
                    </a:lnTo>
                    <a:lnTo>
                      <a:pt x="1823" y="1822"/>
                    </a:lnTo>
                    <a:lnTo>
                      <a:pt x="1763" y="1879"/>
                    </a:lnTo>
                    <a:lnTo>
                      <a:pt x="1698" y="1929"/>
                    </a:lnTo>
                    <a:lnTo>
                      <a:pt x="1630" y="1975"/>
                    </a:lnTo>
                    <a:lnTo>
                      <a:pt x="1559" y="2016"/>
                    </a:lnTo>
                    <a:lnTo>
                      <a:pt x="1483" y="2051"/>
                    </a:lnTo>
                    <a:lnTo>
                      <a:pt x="1406" y="2080"/>
                    </a:lnTo>
                    <a:lnTo>
                      <a:pt x="1325" y="2104"/>
                    </a:lnTo>
                    <a:lnTo>
                      <a:pt x="1241" y="2121"/>
                    </a:lnTo>
                    <a:lnTo>
                      <a:pt x="1156" y="2132"/>
                    </a:lnTo>
                    <a:lnTo>
                      <a:pt x="1068" y="2135"/>
                    </a:lnTo>
                    <a:lnTo>
                      <a:pt x="980" y="2132"/>
                    </a:lnTo>
                    <a:lnTo>
                      <a:pt x="895" y="2121"/>
                    </a:lnTo>
                    <a:lnTo>
                      <a:pt x="811" y="2104"/>
                    </a:lnTo>
                    <a:lnTo>
                      <a:pt x="730" y="2080"/>
                    </a:lnTo>
                    <a:lnTo>
                      <a:pt x="653" y="2051"/>
                    </a:lnTo>
                    <a:lnTo>
                      <a:pt x="577" y="2016"/>
                    </a:lnTo>
                    <a:lnTo>
                      <a:pt x="506" y="1975"/>
                    </a:lnTo>
                    <a:lnTo>
                      <a:pt x="438" y="1929"/>
                    </a:lnTo>
                    <a:lnTo>
                      <a:pt x="373" y="1879"/>
                    </a:lnTo>
                    <a:lnTo>
                      <a:pt x="313" y="1822"/>
                    </a:lnTo>
                    <a:lnTo>
                      <a:pt x="258" y="1762"/>
                    </a:lnTo>
                    <a:lnTo>
                      <a:pt x="206" y="1699"/>
                    </a:lnTo>
                    <a:lnTo>
                      <a:pt x="161" y="1630"/>
                    </a:lnTo>
                    <a:lnTo>
                      <a:pt x="119" y="1558"/>
                    </a:lnTo>
                    <a:lnTo>
                      <a:pt x="84" y="1483"/>
                    </a:lnTo>
                    <a:lnTo>
                      <a:pt x="54" y="1405"/>
                    </a:lnTo>
                    <a:lnTo>
                      <a:pt x="31" y="1324"/>
                    </a:lnTo>
                    <a:lnTo>
                      <a:pt x="14" y="1241"/>
                    </a:lnTo>
                    <a:lnTo>
                      <a:pt x="4" y="1155"/>
                    </a:lnTo>
                    <a:lnTo>
                      <a:pt x="0" y="1068"/>
                    </a:lnTo>
                    <a:lnTo>
                      <a:pt x="4" y="980"/>
                    </a:lnTo>
                    <a:lnTo>
                      <a:pt x="14" y="895"/>
                    </a:lnTo>
                    <a:lnTo>
                      <a:pt x="31" y="811"/>
                    </a:lnTo>
                    <a:lnTo>
                      <a:pt x="54" y="731"/>
                    </a:lnTo>
                    <a:lnTo>
                      <a:pt x="84" y="652"/>
                    </a:lnTo>
                    <a:lnTo>
                      <a:pt x="119" y="578"/>
                    </a:lnTo>
                    <a:lnTo>
                      <a:pt x="161" y="506"/>
                    </a:lnTo>
                    <a:lnTo>
                      <a:pt x="206" y="437"/>
                    </a:lnTo>
                    <a:lnTo>
                      <a:pt x="258" y="373"/>
                    </a:lnTo>
                    <a:lnTo>
                      <a:pt x="313" y="313"/>
                    </a:lnTo>
                    <a:lnTo>
                      <a:pt x="373" y="257"/>
                    </a:lnTo>
                    <a:lnTo>
                      <a:pt x="438" y="207"/>
                    </a:lnTo>
                    <a:lnTo>
                      <a:pt x="506" y="161"/>
                    </a:lnTo>
                    <a:lnTo>
                      <a:pt x="577" y="120"/>
                    </a:lnTo>
                    <a:lnTo>
                      <a:pt x="653" y="85"/>
                    </a:lnTo>
                    <a:lnTo>
                      <a:pt x="730" y="55"/>
                    </a:lnTo>
                    <a:lnTo>
                      <a:pt x="811" y="32"/>
                    </a:lnTo>
                    <a:lnTo>
                      <a:pt x="895" y="15"/>
                    </a:lnTo>
                    <a:lnTo>
                      <a:pt x="980" y="4"/>
                    </a:lnTo>
                    <a:lnTo>
                      <a:pt x="10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67"/>
              <p:cNvSpPr>
                <a:spLocks/>
              </p:cNvSpPr>
              <p:nvPr/>
            </p:nvSpPr>
            <p:spPr bwMode="auto">
              <a:xfrm>
                <a:off x="8809038" y="3871913"/>
                <a:ext cx="928688" cy="407988"/>
              </a:xfrm>
              <a:custGeom>
                <a:avLst/>
                <a:gdLst>
                  <a:gd name="T0" fmla="*/ 926 w 2926"/>
                  <a:gd name="T1" fmla="*/ 16 h 1287"/>
                  <a:gd name="T2" fmla="*/ 1150 w 2926"/>
                  <a:gd name="T3" fmla="*/ 66 h 1287"/>
                  <a:gd name="T4" fmla="*/ 1391 w 2926"/>
                  <a:gd name="T5" fmla="*/ 133 h 1287"/>
                  <a:gd name="T6" fmla="*/ 1615 w 2926"/>
                  <a:gd name="T7" fmla="*/ 204 h 1287"/>
                  <a:gd name="T8" fmla="*/ 1788 w 2926"/>
                  <a:gd name="T9" fmla="*/ 259 h 1287"/>
                  <a:gd name="T10" fmla="*/ 1883 w 2926"/>
                  <a:gd name="T11" fmla="*/ 288 h 1287"/>
                  <a:gd name="T12" fmla="*/ 1942 w 2926"/>
                  <a:gd name="T13" fmla="*/ 346 h 1287"/>
                  <a:gd name="T14" fmla="*/ 1949 w 2926"/>
                  <a:gd name="T15" fmla="*/ 432 h 1287"/>
                  <a:gd name="T16" fmla="*/ 1892 w 2926"/>
                  <a:gd name="T17" fmla="*/ 518 h 1287"/>
                  <a:gd name="T18" fmla="*/ 1756 w 2926"/>
                  <a:gd name="T19" fmla="*/ 570 h 1287"/>
                  <a:gd name="T20" fmla="*/ 1577 w 2926"/>
                  <a:gd name="T21" fmla="*/ 580 h 1287"/>
                  <a:gd name="T22" fmla="*/ 1392 w 2926"/>
                  <a:gd name="T23" fmla="*/ 562 h 1287"/>
                  <a:gd name="T24" fmla="*/ 1227 w 2926"/>
                  <a:gd name="T25" fmla="*/ 534 h 1287"/>
                  <a:gd name="T26" fmla="*/ 1108 w 2926"/>
                  <a:gd name="T27" fmla="*/ 513 h 1287"/>
                  <a:gd name="T28" fmla="*/ 1063 w 2926"/>
                  <a:gd name="T29" fmla="*/ 520 h 1287"/>
                  <a:gd name="T30" fmla="*/ 1125 w 2926"/>
                  <a:gd name="T31" fmla="*/ 595 h 1287"/>
                  <a:gd name="T32" fmla="*/ 1283 w 2926"/>
                  <a:gd name="T33" fmla="*/ 657 h 1287"/>
                  <a:gd name="T34" fmla="*/ 1494 w 2926"/>
                  <a:gd name="T35" fmla="*/ 699 h 1287"/>
                  <a:gd name="T36" fmla="*/ 1714 w 2926"/>
                  <a:gd name="T37" fmla="*/ 715 h 1287"/>
                  <a:gd name="T38" fmla="*/ 1977 w 2926"/>
                  <a:gd name="T39" fmla="*/ 684 h 1287"/>
                  <a:gd name="T40" fmla="*/ 2425 w 2926"/>
                  <a:gd name="T41" fmla="*/ 549 h 1287"/>
                  <a:gd name="T42" fmla="*/ 2745 w 2926"/>
                  <a:gd name="T43" fmla="*/ 400 h 1287"/>
                  <a:gd name="T44" fmla="*/ 2860 w 2926"/>
                  <a:gd name="T45" fmla="*/ 410 h 1287"/>
                  <a:gd name="T46" fmla="*/ 2922 w 2926"/>
                  <a:gd name="T47" fmla="*/ 501 h 1287"/>
                  <a:gd name="T48" fmla="*/ 2894 w 2926"/>
                  <a:gd name="T49" fmla="*/ 638 h 1287"/>
                  <a:gd name="T50" fmla="*/ 2788 w 2926"/>
                  <a:gd name="T51" fmla="*/ 751 h 1287"/>
                  <a:gd name="T52" fmla="*/ 2641 w 2926"/>
                  <a:gd name="T53" fmla="*/ 853 h 1287"/>
                  <a:gd name="T54" fmla="*/ 2443 w 2926"/>
                  <a:gd name="T55" fmla="*/ 977 h 1287"/>
                  <a:gd name="T56" fmla="*/ 2222 w 2926"/>
                  <a:gd name="T57" fmla="*/ 1100 h 1287"/>
                  <a:gd name="T58" fmla="*/ 2012 w 2926"/>
                  <a:gd name="T59" fmla="*/ 1205 h 1287"/>
                  <a:gd name="T60" fmla="*/ 1841 w 2926"/>
                  <a:gd name="T61" fmla="*/ 1274 h 1287"/>
                  <a:gd name="T62" fmla="*/ 1723 w 2926"/>
                  <a:gd name="T63" fmla="*/ 1287 h 1287"/>
                  <a:gd name="T64" fmla="*/ 1526 w 2926"/>
                  <a:gd name="T65" fmla="*/ 1270 h 1287"/>
                  <a:gd name="T66" fmla="*/ 1267 w 2926"/>
                  <a:gd name="T67" fmla="*/ 1236 h 1287"/>
                  <a:gd name="T68" fmla="*/ 982 w 2926"/>
                  <a:gd name="T69" fmla="*/ 1192 h 1287"/>
                  <a:gd name="T70" fmla="*/ 708 w 2926"/>
                  <a:gd name="T71" fmla="*/ 1145 h 1287"/>
                  <a:gd name="T72" fmla="*/ 481 w 2926"/>
                  <a:gd name="T73" fmla="*/ 1104 h 1287"/>
                  <a:gd name="T74" fmla="*/ 338 w 2926"/>
                  <a:gd name="T75" fmla="*/ 1077 h 1287"/>
                  <a:gd name="T76" fmla="*/ 219 w 2926"/>
                  <a:gd name="T77" fmla="*/ 1081 h 1287"/>
                  <a:gd name="T78" fmla="*/ 96 w 2926"/>
                  <a:gd name="T79" fmla="*/ 1151 h 1287"/>
                  <a:gd name="T80" fmla="*/ 31 w 2926"/>
                  <a:gd name="T81" fmla="*/ 1192 h 1287"/>
                  <a:gd name="T82" fmla="*/ 6 w 2926"/>
                  <a:gd name="T83" fmla="*/ 1170 h 1287"/>
                  <a:gd name="T84" fmla="*/ 0 w 2926"/>
                  <a:gd name="T85" fmla="*/ 1147 h 1287"/>
                  <a:gd name="T86" fmla="*/ 20 w 2926"/>
                  <a:gd name="T87" fmla="*/ 849 h 1287"/>
                  <a:gd name="T88" fmla="*/ 42 w 2926"/>
                  <a:gd name="T89" fmla="*/ 504 h 1287"/>
                  <a:gd name="T90" fmla="*/ 61 w 2926"/>
                  <a:gd name="T91" fmla="*/ 196 h 1287"/>
                  <a:gd name="T92" fmla="*/ 82 w 2926"/>
                  <a:gd name="T93" fmla="*/ 94 h 1287"/>
                  <a:gd name="T94" fmla="*/ 140 w 2926"/>
                  <a:gd name="T95" fmla="*/ 77 h 1287"/>
                  <a:gd name="T96" fmla="*/ 294 w 2926"/>
                  <a:gd name="T97" fmla="*/ 53 h 1287"/>
                  <a:gd name="T98" fmla="*/ 512 w 2926"/>
                  <a:gd name="T99" fmla="*/ 22 h 1287"/>
                  <a:gd name="T100" fmla="*/ 714 w 2926"/>
                  <a:gd name="T101" fmla="*/ 2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26" h="1287">
                    <a:moveTo>
                      <a:pt x="790" y="0"/>
                    </a:moveTo>
                    <a:lnTo>
                      <a:pt x="831" y="2"/>
                    </a:lnTo>
                    <a:lnTo>
                      <a:pt x="877" y="9"/>
                    </a:lnTo>
                    <a:lnTo>
                      <a:pt x="926" y="16"/>
                    </a:lnTo>
                    <a:lnTo>
                      <a:pt x="978" y="26"/>
                    </a:lnTo>
                    <a:lnTo>
                      <a:pt x="1033" y="38"/>
                    </a:lnTo>
                    <a:lnTo>
                      <a:pt x="1091" y="51"/>
                    </a:lnTo>
                    <a:lnTo>
                      <a:pt x="1150" y="66"/>
                    </a:lnTo>
                    <a:lnTo>
                      <a:pt x="1210" y="82"/>
                    </a:lnTo>
                    <a:lnTo>
                      <a:pt x="1271" y="99"/>
                    </a:lnTo>
                    <a:lnTo>
                      <a:pt x="1331" y="116"/>
                    </a:lnTo>
                    <a:lnTo>
                      <a:pt x="1391" y="133"/>
                    </a:lnTo>
                    <a:lnTo>
                      <a:pt x="1450" y="152"/>
                    </a:lnTo>
                    <a:lnTo>
                      <a:pt x="1507" y="170"/>
                    </a:lnTo>
                    <a:lnTo>
                      <a:pt x="1562" y="187"/>
                    </a:lnTo>
                    <a:lnTo>
                      <a:pt x="1615" y="204"/>
                    </a:lnTo>
                    <a:lnTo>
                      <a:pt x="1664" y="220"/>
                    </a:lnTo>
                    <a:lnTo>
                      <a:pt x="1709" y="235"/>
                    </a:lnTo>
                    <a:lnTo>
                      <a:pt x="1751" y="247"/>
                    </a:lnTo>
                    <a:lnTo>
                      <a:pt x="1788" y="259"/>
                    </a:lnTo>
                    <a:lnTo>
                      <a:pt x="1818" y="268"/>
                    </a:lnTo>
                    <a:lnTo>
                      <a:pt x="1844" y="275"/>
                    </a:lnTo>
                    <a:lnTo>
                      <a:pt x="1863" y="280"/>
                    </a:lnTo>
                    <a:lnTo>
                      <a:pt x="1883" y="288"/>
                    </a:lnTo>
                    <a:lnTo>
                      <a:pt x="1901" y="299"/>
                    </a:lnTo>
                    <a:lnTo>
                      <a:pt x="1917" y="312"/>
                    </a:lnTo>
                    <a:lnTo>
                      <a:pt x="1931" y="328"/>
                    </a:lnTo>
                    <a:lnTo>
                      <a:pt x="1942" y="346"/>
                    </a:lnTo>
                    <a:lnTo>
                      <a:pt x="1948" y="366"/>
                    </a:lnTo>
                    <a:lnTo>
                      <a:pt x="1953" y="388"/>
                    </a:lnTo>
                    <a:lnTo>
                      <a:pt x="1953" y="410"/>
                    </a:lnTo>
                    <a:lnTo>
                      <a:pt x="1949" y="432"/>
                    </a:lnTo>
                    <a:lnTo>
                      <a:pt x="1941" y="455"/>
                    </a:lnTo>
                    <a:lnTo>
                      <a:pt x="1930" y="477"/>
                    </a:lnTo>
                    <a:lnTo>
                      <a:pt x="1912" y="498"/>
                    </a:lnTo>
                    <a:lnTo>
                      <a:pt x="1892" y="518"/>
                    </a:lnTo>
                    <a:lnTo>
                      <a:pt x="1865" y="535"/>
                    </a:lnTo>
                    <a:lnTo>
                      <a:pt x="1833" y="549"/>
                    </a:lnTo>
                    <a:lnTo>
                      <a:pt x="1796" y="562"/>
                    </a:lnTo>
                    <a:lnTo>
                      <a:pt x="1756" y="570"/>
                    </a:lnTo>
                    <a:lnTo>
                      <a:pt x="1713" y="576"/>
                    </a:lnTo>
                    <a:lnTo>
                      <a:pt x="1669" y="580"/>
                    </a:lnTo>
                    <a:lnTo>
                      <a:pt x="1624" y="581"/>
                    </a:lnTo>
                    <a:lnTo>
                      <a:pt x="1577" y="580"/>
                    </a:lnTo>
                    <a:lnTo>
                      <a:pt x="1530" y="578"/>
                    </a:lnTo>
                    <a:lnTo>
                      <a:pt x="1483" y="574"/>
                    </a:lnTo>
                    <a:lnTo>
                      <a:pt x="1437" y="568"/>
                    </a:lnTo>
                    <a:lnTo>
                      <a:pt x="1392" y="562"/>
                    </a:lnTo>
                    <a:lnTo>
                      <a:pt x="1347" y="554"/>
                    </a:lnTo>
                    <a:lnTo>
                      <a:pt x="1305" y="547"/>
                    </a:lnTo>
                    <a:lnTo>
                      <a:pt x="1265" y="540"/>
                    </a:lnTo>
                    <a:lnTo>
                      <a:pt x="1227" y="534"/>
                    </a:lnTo>
                    <a:lnTo>
                      <a:pt x="1191" y="526"/>
                    </a:lnTo>
                    <a:lnTo>
                      <a:pt x="1160" y="521"/>
                    </a:lnTo>
                    <a:lnTo>
                      <a:pt x="1131" y="516"/>
                    </a:lnTo>
                    <a:lnTo>
                      <a:pt x="1108" y="513"/>
                    </a:lnTo>
                    <a:lnTo>
                      <a:pt x="1089" y="512"/>
                    </a:lnTo>
                    <a:lnTo>
                      <a:pt x="1075" y="512"/>
                    </a:lnTo>
                    <a:lnTo>
                      <a:pt x="1065" y="515"/>
                    </a:lnTo>
                    <a:lnTo>
                      <a:pt x="1063" y="520"/>
                    </a:lnTo>
                    <a:lnTo>
                      <a:pt x="1066" y="540"/>
                    </a:lnTo>
                    <a:lnTo>
                      <a:pt x="1079" y="558"/>
                    </a:lnTo>
                    <a:lnTo>
                      <a:pt x="1098" y="576"/>
                    </a:lnTo>
                    <a:lnTo>
                      <a:pt x="1125" y="595"/>
                    </a:lnTo>
                    <a:lnTo>
                      <a:pt x="1157" y="612"/>
                    </a:lnTo>
                    <a:lnTo>
                      <a:pt x="1195" y="628"/>
                    </a:lnTo>
                    <a:lnTo>
                      <a:pt x="1237" y="642"/>
                    </a:lnTo>
                    <a:lnTo>
                      <a:pt x="1283" y="657"/>
                    </a:lnTo>
                    <a:lnTo>
                      <a:pt x="1332" y="669"/>
                    </a:lnTo>
                    <a:lnTo>
                      <a:pt x="1385" y="680"/>
                    </a:lnTo>
                    <a:lnTo>
                      <a:pt x="1439" y="690"/>
                    </a:lnTo>
                    <a:lnTo>
                      <a:pt x="1494" y="699"/>
                    </a:lnTo>
                    <a:lnTo>
                      <a:pt x="1550" y="706"/>
                    </a:lnTo>
                    <a:lnTo>
                      <a:pt x="1605" y="711"/>
                    </a:lnTo>
                    <a:lnTo>
                      <a:pt x="1660" y="713"/>
                    </a:lnTo>
                    <a:lnTo>
                      <a:pt x="1714" y="715"/>
                    </a:lnTo>
                    <a:lnTo>
                      <a:pt x="1767" y="713"/>
                    </a:lnTo>
                    <a:lnTo>
                      <a:pt x="1816" y="711"/>
                    </a:lnTo>
                    <a:lnTo>
                      <a:pt x="1861" y="705"/>
                    </a:lnTo>
                    <a:lnTo>
                      <a:pt x="1977" y="684"/>
                    </a:lnTo>
                    <a:lnTo>
                      <a:pt x="2094" y="657"/>
                    </a:lnTo>
                    <a:lnTo>
                      <a:pt x="2207" y="625"/>
                    </a:lnTo>
                    <a:lnTo>
                      <a:pt x="2318" y="589"/>
                    </a:lnTo>
                    <a:lnTo>
                      <a:pt x="2425" y="549"/>
                    </a:lnTo>
                    <a:lnTo>
                      <a:pt x="2527" y="507"/>
                    </a:lnTo>
                    <a:lnTo>
                      <a:pt x="2622" y="461"/>
                    </a:lnTo>
                    <a:lnTo>
                      <a:pt x="2712" y="415"/>
                    </a:lnTo>
                    <a:lnTo>
                      <a:pt x="2745" y="400"/>
                    </a:lnTo>
                    <a:lnTo>
                      <a:pt x="2777" y="394"/>
                    </a:lnTo>
                    <a:lnTo>
                      <a:pt x="2806" y="393"/>
                    </a:lnTo>
                    <a:lnTo>
                      <a:pt x="2834" y="399"/>
                    </a:lnTo>
                    <a:lnTo>
                      <a:pt x="2860" y="410"/>
                    </a:lnTo>
                    <a:lnTo>
                      <a:pt x="2882" y="426"/>
                    </a:lnTo>
                    <a:lnTo>
                      <a:pt x="2900" y="447"/>
                    </a:lnTo>
                    <a:lnTo>
                      <a:pt x="2914" y="472"/>
                    </a:lnTo>
                    <a:lnTo>
                      <a:pt x="2922" y="501"/>
                    </a:lnTo>
                    <a:lnTo>
                      <a:pt x="2926" y="531"/>
                    </a:lnTo>
                    <a:lnTo>
                      <a:pt x="2922" y="565"/>
                    </a:lnTo>
                    <a:lnTo>
                      <a:pt x="2911" y="601"/>
                    </a:lnTo>
                    <a:lnTo>
                      <a:pt x="2894" y="638"/>
                    </a:lnTo>
                    <a:lnTo>
                      <a:pt x="2867" y="675"/>
                    </a:lnTo>
                    <a:lnTo>
                      <a:pt x="2833" y="713"/>
                    </a:lnTo>
                    <a:lnTo>
                      <a:pt x="2813" y="731"/>
                    </a:lnTo>
                    <a:lnTo>
                      <a:pt x="2788" y="751"/>
                    </a:lnTo>
                    <a:lnTo>
                      <a:pt x="2758" y="773"/>
                    </a:lnTo>
                    <a:lnTo>
                      <a:pt x="2723" y="798"/>
                    </a:lnTo>
                    <a:lnTo>
                      <a:pt x="2684" y="825"/>
                    </a:lnTo>
                    <a:lnTo>
                      <a:pt x="2641" y="853"/>
                    </a:lnTo>
                    <a:lnTo>
                      <a:pt x="2596" y="884"/>
                    </a:lnTo>
                    <a:lnTo>
                      <a:pt x="2547" y="913"/>
                    </a:lnTo>
                    <a:lnTo>
                      <a:pt x="2495" y="945"/>
                    </a:lnTo>
                    <a:lnTo>
                      <a:pt x="2443" y="977"/>
                    </a:lnTo>
                    <a:lnTo>
                      <a:pt x="2389" y="1008"/>
                    </a:lnTo>
                    <a:lnTo>
                      <a:pt x="2334" y="1039"/>
                    </a:lnTo>
                    <a:lnTo>
                      <a:pt x="2277" y="1070"/>
                    </a:lnTo>
                    <a:lnTo>
                      <a:pt x="2222" y="1100"/>
                    </a:lnTo>
                    <a:lnTo>
                      <a:pt x="2167" y="1129"/>
                    </a:lnTo>
                    <a:lnTo>
                      <a:pt x="2114" y="1156"/>
                    </a:lnTo>
                    <a:lnTo>
                      <a:pt x="2062" y="1182"/>
                    </a:lnTo>
                    <a:lnTo>
                      <a:pt x="2012" y="1205"/>
                    </a:lnTo>
                    <a:lnTo>
                      <a:pt x="1964" y="1227"/>
                    </a:lnTo>
                    <a:lnTo>
                      <a:pt x="1920" y="1246"/>
                    </a:lnTo>
                    <a:lnTo>
                      <a:pt x="1878" y="1262"/>
                    </a:lnTo>
                    <a:lnTo>
                      <a:pt x="1841" y="1274"/>
                    </a:lnTo>
                    <a:lnTo>
                      <a:pt x="1808" y="1282"/>
                    </a:lnTo>
                    <a:lnTo>
                      <a:pt x="1786" y="1286"/>
                    </a:lnTo>
                    <a:lnTo>
                      <a:pt x="1758" y="1287"/>
                    </a:lnTo>
                    <a:lnTo>
                      <a:pt x="1723" y="1287"/>
                    </a:lnTo>
                    <a:lnTo>
                      <a:pt x="1681" y="1285"/>
                    </a:lnTo>
                    <a:lnTo>
                      <a:pt x="1635" y="1281"/>
                    </a:lnTo>
                    <a:lnTo>
                      <a:pt x="1582" y="1276"/>
                    </a:lnTo>
                    <a:lnTo>
                      <a:pt x="1526" y="1270"/>
                    </a:lnTo>
                    <a:lnTo>
                      <a:pt x="1466" y="1263"/>
                    </a:lnTo>
                    <a:lnTo>
                      <a:pt x="1402" y="1256"/>
                    </a:lnTo>
                    <a:lnTo>
                      <a:pt x="1336" y="1246"/>
                    </a:lnTo>
                    <a:lnTo>
                      <a:pt x="1267" y="1236"/>
                    </a:lnTo>
                    <a:lnTo>
                      <a:pt x="1196" y="1226"/>
                    </a:lnTo>
                    <a:lnTo>
                      <a:pt x="1125" y="1215"/>
                    </a:lnTo>
                    <a:lnTo>
                      <a:pt x="1054" y="1204"/>
                    </a:lnTo>
                    <a:lnTo>
                      <a:pt x="982" y="1192"/>
                    </a:lnTo>
                    <a:lnTo>
                      <a:pt x="911" y="1181"/>
                    </a:lnTo>
                    <a:lnTo>
                      <a:pt x="841" y="1169"/>
                    </a:lnTo>
                    <a:lnTo>
                      <a:pt x="774" y="1156"/>
                    </a:lnTo>
                    <a:lnTo>
                      <a:pt x="708" y="1145"/>
                    </a:lnTo>
                    <a:lnTo>
                      <a:pt x="645" y="1134"/>
                    </a:lnTo>
                    <a:lnTo>
                      <a:pt x="587" y="1123"/>
                    </a:lnTo>
                    <a:lnTo>
                      <a:pt x="531" y="1114"/>
                    </a:lnTo>
                    <a:lnTo>
                      <a:pt x="481" y="1104"/>
                    </a:lnTo>
                    <a:lnTo>
                      <a:pt x="436" y="1095"/>
                    </a:lnTo>
                    <a:lnTo>
                      <a:pt x="397" y="1088"/>
                    </a:lnTo>
                    <a:lnTo>
                      <a:pt x="364" y="1082"/>
                    </a:lnTo>
                    <a:lnTo>
                      <a:pt x="338" y="1077"/>
                    </a:lnTo>
                    <a:lnTo>
                      <a:pt x="320" y="1072"/>
                    </a:lnTo>
                    <a:lnTo>
                      <a:pt x="287" y="1068"/>
                    </a:lnTo>
                    <a:lnTo>
                      <a:pt x="252" y="1072"/>
                    </a:lnTo>
                    <a:lnTo>
                      <a:pt x="219" y="1081"/>
                    </a:lnTo>
                    <a:lnTo>
                      <a:pt x="187" y="1094"/>
                    </a:lnTo>
                    <a:lnTo>
                      <a:pt x="156" y="1111"/>
                    </a:lnTo>
                    <a:lnTo>
                      <a:pt x="125" y="1131"/>
                    </a:lnTo>
                    <a:lnTo>
                      <a:pt x="96" y="1151"/>
                    </a:lnTo>
                    <a:lnTo>
                      <a:pt x="70" y="1174"/>
                    </a:lnTo>
                    <a:lnTo>
                      <a:pt x="54" y="1185"/>
                    </a:lnTo>
                    <a:lnTo>
                      <a:pt x="41" y="1191"/>
                    </a:lnTo>
                    <a:lnTo>
                      <a:pt x="31" y="1192"/>
                    </a:lnTo>
                    <a:lnTo>
                      <a:pt x="22" y="1189"/>
                    </a:lnTo>
                    <a:lnTo>
                      <a:pt x="15" y="1185"/>
                    </a:lnTo>
                    <a:lnTo>
                      <a:pt x="10" y="1178"/>
                    </a:lnTo>
                    <a:lnTo>
                      <a:pt x="6" y="1170"/>
                    </a:lnTo>
                    <a:lnTo>
                      <a:pt x="3" y="1163"/>
                    </a:lnTo>
                    <a:lnTo>
                      <a:pt x="1" y="1155"/>
                    </a:lnTo>
                    <a:lnTo>
                      <a:pt x="1" y="1149"/>
                    </a:lnTo>
                    <a:lnTo>
                      <a:pt x="0" y="1147"/>
                    </a:lnTo>
                    <a:lnTo>
                      <a:pt x="5" y="1082"/>
                    </a:lnTo>
                    <a:lnTo>
                      <a:pt x="10" y="1010"/>
                    </a:lnTo>
                    <a:lnTo>
                      <a:pt x="15" y="932"/>
                    </a:lnTo>
                    <a:lnTo>
                      <a:pt x="20" y="849"/>
                    </a:lnTo>
                    <a:lnTo>
                      <a:pt x="26" y="765"/>
                    </a:lnTo>
                    <a:lnTo>
                      <a:pt x="31" y="678"/>
                    </a:lnTo>
                    <a:lnTo>
                      <a:pt x="37" y="590"/>
                    </a:lnTo>
                    <a:lnTo>
                      <a:pt x="42" y="504"/>
                    </a:lnTo>
                    <a:lnTo>
                      <a:pt x="48" y="420"/>
                    </a:lnTo>
                    <a:lnTo>
                      <a:pt x="53" y="340"/>
                    </a:lnTo>
                    <a:lnTo>
                      <a:pt x="58" y="264"/>
                    </a:lnTo>
                    <a:lnTo>
                      <a:pt x="61" y="196"/>
                    </a:lnTo>
                    <a:lnTo>
                      <a:pt x="66" y="135"/>
                    </a:lnTo>
                    <a:lnTo>
                      <a:pt x="69" y="118"/>
                    </a:lnTo>
                    <a:lnTo>
                      <a:pt x="74" y="104"/>
                    </a:lnTo>
                    <a:lnTo>
                      <a:pt x="82" y="94"/>
                    </a:lnTo>
                    <a:lnTo>
                      <a:pt x="93" y="88"/>
                    </a:lnTo>
                    <a:lnTo>
                      <a:pt x="107" y="83"/>
                    </a:lnTo>
                    <a:lnTo>
                      <a:pt x="121" y="80"/>
                    </a:lnTo>
                    <a:lnTo>
                      <a:pt x="140" y="77"/>
                    </a:lnTo>
                    <a:lnTo>
                      <a:pt x="159" y="73"/>
                    </a:lnTo>
                    <a:lnTo>
                      <a:pt x="200" y="67"/>
                    </a:lnTo>
                    <a:lnTo>
                      <a:pt x="245" y="60"/>
                    </a:lnTo>
                    <a:lnTo>
                      <a:pt x="294" y="53"/>
                    </a:lnTo>
                    <a:lnTo>
                      <a:pt x="347" y="44"/>
                    </a:lnTo>
                    <a:lnTo>
                      <a:pt x="400" y="37"/>
                    </a:lnTo>
                    <a:lnTo>
                      <a:pt x="457" y="29"/>
                    </a:lnTo>
                    <a:lnTo>
                      <a:pt x="512" y="22"/>
                    </a:lnTo>
                    <a:lnTo>
                      <a:pt x="567" y="16"/>
                    </a:lnTo>
                    <a:lnTo>
                      <a:pt x="620" y="10"/>
                    </a:lnTo>
                    <a:lnTo>
                      <a:pt x="669" y="5"/>
                    </a:lnTo>
                    <a:lnTo>
                      <a:pt x="714" y="2"/>
                    </a:lnTo>
                    <a:lnTo>
                      <a:pt x="756" y="0"/>
                    </a:lnTo>
                    <a:lnTo>
                      <a:pt x="7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68"/>
              <p:cNvSpPr>
                <a:spLocks noEditPoints="1"/>
              </p:cNvSpPr>
              <p:nvPr/>
            </p:nvSpPr>
            <p:spPr bwMode="auto">
              <a:xfrm>
                <a:off x="8456613" y="3881438"/>
                <a:ext cx="295275" cy="379413"/>
              </a:xfrm>
              <a:custGeom>
                <a:avLst/>
                <a:gdLst>
                  <a:gd name="T0" fmla="*/ 481 w 928"/>
                  <a:gd name="T1" fmla="*/ 716 h 1196"/>
                  <a:gd name="T2" fmla="*/ 446 w 928"/>
                  <a:gd name="T3" fmla="*/ 720 h 1196"/>
                  <a:gd name="T4" fmla="*/ 414 w 928"/>
                  <a:gd name="T5" fmla="*/ 729 h 1196"/>
                  <a:gd name="T6" fmla="*/ 384 w 928"/>
                  <a:gd name="T7" fmla="*/ 745 h 1196"/>
                  <a:gd name="T8" fmla="*/ 359 w 928"/>
                  <a:gd name="T9" fmla="*/ 766 h 1196"/>
                  <a:gd name="T10" fmla="*/ 338 w 928"/>
                  <a:gd name="T11" fmla="*/ 792 h 1196"/>
                  <a:gd name="T12" fmla="*/ 322 w 928"/>
                  <a:gd name="T13" fmla="*/ 820 h 1196"/>
                  <a:gd name="T14" fmla="*/ 312 w 928"/>
                  <a:gd name="T15" fmla="*/ 853 h 1196"/>
                  <a:gd name="T16" fmla="*/ 309 w 928"/>
                  <a:gd name="T17" fmla="*/ 887 h 1196"/>
                  <a:gd name="T18" fmla="*/ 312 w 928"/>
                  <a:gd name="T19" fmla="*/ 921 h 1196"/>
                  <a:gd name="T20" fmla="*/ 322 w 928"/>
                  <a:gd name="T21" fmla="*/ 955 h 1196"/>
                  <a:gd name="T22" fmla="*/ 338 w 928"/>
                  <a:gd name="T23" fmla="*/ 984 h 1196"/>
                  <a:gd name="T24" fmla="*/ 359 w 928"/>
                  <a:gd name="T25" fmla="*/ 1010 h 1196"/>
                  <a:gd name="T26" fmla="*/ 384 w 928"/>
                  <a:gd name="T27" fmla="*/ 1030 h 1196"/>
                  <a:gd name="T28" fmla="*/ 414 w 928"/>
                  <a:gd name="T29" fmla="*/ 1046 h 1196"/>
                  <a:gd name="T30" fmla="*/ 446 w 928"/>
                  <a:gd name="T31" fmla="*/ 1056 h 1196"/>
                  <a:gd name="T32" fmla="*/ 481 w 928"/>
                  <a:gd name="T33" fmla="*/ 1060 h 1196"/>
                  <a:gd name="T34" fmla="*/ 515 w 928"/>
                  <a:gd name="T35" fmla="*/ 1056 h 1196"/>
                  <a:gd name="T36" fmla="*/ 547 w 928"/>
                  <a:gd name="T37" fmla="*/ 1046 h 1196"/>
                  <a:gd name="T38" fmla="*/ 577 w 928"/>
                  <a:gd name="T39" fmla="*/ 1030 h 1196"/>
                  <a:gd name="T40" fmla="*/ 602 w 928"/>
                  <a:gd name="T41" fmla="*/ 1010 h 1196"/>
                  <a:gd name="T42" fmla="*/ 623 w 928"/>
                  <a:gd name="T43" fmla="*/ 984 h 1196"/>
                  <a:gd name="T44" fmla="*/ 639 w 928"/>
                  <a:gd name="T45" fmla="*/ 955 h 1196"/>
                  <a:gd name="T46" fmla="*/ 649 w 928"/>
                  <a:gd name="T47" fmla="*/ 921 h 1196"/>
                  <a:gd name="T48" fmla="*/ 653 w 928"/>
                  <a:gd name="T49" fmla="*/ 887 h 1196"/>
                  <a:gd name="T50" fmla="*/ 649 w 928"/>
                  <a:gd name="T51" fmla="*/ 853 h 1196"/>
                  <a:gd name="T52" fmla="*/ 639 w 928"/>
                  <a:gd name="T53" fmla="*/ 820 h 1196"/>
                  <a:gd name="T54" fmla="*/ 623 w 928"/>
                  <a:gd name="T55" fmla="*/ 792 h 1196"/>
                  <a:gd name="T56" fmla="*/ 602 w 928"/>
                  <a:gd name="T57" fmla="*/ 766 h 1196"/>
                  <a:gd name="T58" fmla="*/ 577 w 928"/>
                  <a:gd name="T59" fmla="*/ 745 h 1196"/>
                  <a:gd name="T60" fmla="*/ 547 w 928"/>
                  <a:gd name="T61" fmla="*/ 729 h 1196"/>
                  <a:gd name="T62" fmla="*/ 515 w 928"/>
                  <a:gd name="T63" fmla="*/ 720 h 1196"/>
                  <a:gd name="T64" fmla="*/ 481 w 928"/>
                  <a:gd name="T65" fmla="*/ 716 h 1196"/>
                  <a:gd name="T66" fmla="*/ 225 w 928"/>
                  <a:gd name="T67" fmla="*/ 0 h 1196"/>
                  <a:gd name="T68" fmla="*/ 847 w 928"/>
                  <a:gd name="T69" fmla="*/ 31 h 1196"/>
                  <a:gd name="T70" fmla="*/ 870 w 928"/>
                  <a:gd name="T71" fmla="*/ 36 h 1196"/>
                  <a:gd name="T72" fmla="*/ 890 w 928"/>
                  <a:gd name="T73" fmla="*/ 45 h 1196"/>
                  <a:gd name="T74" fmla="*/ 907 w 928"/>
                  <a:gd name="T75" fmla="*/ 60 h 1196"/>
                  <a:gd name="T76" fmla="*/ 919 w 928"/>
                  <a:gd name="T77" fmla="*/ 78 h 1196"/>
                  <a:gd name="T78" fmla="*/ 927 w 928"/>
                  <a:gd name="T79" fmla="*/ 99 h 1196"/>
                  <a:gd name="T80" fmla="*/ 928 w 928"/>
                  <a:gd name="T81" fmla="*/ 122 h 1196"/>
                  <a:gd name="T82" fmla="*/ 852 w 928"/>
                  <a:gd name="T83" fmla="*/ 1111 h 1196"/>
                  <a:gd name="T84" fmla="*/ 847 w 928"/>
                  <a:gd name="T85" fmla="*/ 1134 h 1196"/>
                  <a:gd name="T86" fmla="*/ 836 w 928"/>
                  <a:gd name="T87" fmla="*/ 1155 h 1196"/>
                  <a:gd name="T88" fmla="*/ 821 w 928"/>
                  <a:gd name="T89" fmla="*/ 1172 h 1196"/>
                  <a:gd name="T90" fmla="*/ 803 w 928"/>
                  <a:gd name="T91" fmla="*/ 1185 h 1196"/>
                  <a:gd name="T92" fmla="*/ 781 w 928"/>
                  <a:gd name="T93" fmla="*/ 1193 h 1196"/>
                  <a:gd name="T94" fmla="*/ 758 w 928"/>
                  <a:gd name="T95" fmla="*/ 1196 h 1196"/>
                  <a:gd name="T96" fmla="*/ 69 w 928"/>
                  <a:gd name="T97" fmla="*/ 1196 h 1196"/>
                  <a:gd name="T98" fmla="*/ 47 w 928"/>
                  <a:gd name="T99" fmla="*/ 1192 h 1196"/>
                  <a:gd name="T100" fmla="*/ 27 w 928"/>
                  <a:gd name="T101" fmla="*/ 1182 h 1196"/>
                  <a:gd name="T102" fmla="*/ 13 w 928"/>
                  <a:gd name="T103" fmla="*/ 1169 h 1196"/>
                  <a:gd name="T104" fmla="*/ 4 w 928"/>
                  <a:gd name="T105" fmla="*/ 1150 h 1196"/>
                  <a:gd name="T106" fmla="*/ 0 w 928"/>
                  <a:gd name="T107" fmla="*/ 1130 h 1196"/>
                  <a:gd name="T108" fmla="*/ 2 w 928"/>
                  <a:gd name="T109" fmla="*/ 1107 h 1196"/>
                  <a:gd name="T110" fmla="*/ 116 w 928"/>
                  <a:gd name="T111" fmla="*/ 81 h 1196"/>
                  <a:gd name="T112" fmla="*/ 125 w 928"/>
                  <a:gd name="T113" fmla="*/ 59 h 1196"/>
                  <a:gd name="T114" fmla="*/ 138 w 928"/>
                  <a:gd name="T115" fmla="*/ 39 h 1196"/>
                  <a:gd name="T116" fmla="*/ 157 w 928"/>
                  <a:gd name="T117" fmla="*/ 22 h 1196"/>
                  <a:gd name="T118" fmla="*/ 178 w 928"/>
                  <a:gd name="T119" fmla="*/ 10 h 1196"/>
                  <a:gd name="T120" fmla="*/ 201 w 928"/>
                  <a:gd name="T121" fmla="*/ 3 h 1196"/>
                  <a:gd name="T122" fmla="*/ 225 w 928"/>
                  <a:gd name="T123" fmla="*/ 0 h 1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28" h="1196">
                    <a:moveTo>
                      <a:pt x="481" y="716"/>
                    </a:moveTo>
                    <a:lnTo>
                      <a:pt x="446" y="720"/>
                    </a:lnTo>
                    <a:lnTo>
                      <a:pt x="414" y="729"/>
                    </a:lnTo>
                    <a:lnTo>
                      <a:pt x="384" y="745"/>
                    </a:lnTo>
                    <a:lnTo>
                      <a:pt x="359" y="766"/>
                    </a:lnTo>
                    <a:lnTo>
                      <a:pt x="338" y="792"/>
                    </a:lnTo>
                    <a:lnTo>
                      <a:pt x="322" y="820"/>
                    </a:lnTo>
                    <a:lnTo>
                      <a:pt x="312" y="853"/>
                    </a:lnTo>
                    <a:lnTo>
                      <a:pt x="309" y="887"/>
                    </a:lnTo>
                    <a:lnTo>
                      <a:pt x="312" y="921"/>
                    </a:lnTo>
                    <a:lnTo>
                      <a:pt x="322" y="955"/>
                    </a:lnTo>
                    <a:lnTo>
                      <a:pt x="338" y="984"/>
                    </a:lnTo>
                    <a:lnTo>
                      <a:pt x="359" y="1010"/>
                    </a:lnTo>
                    <a:lnTo>
                      <a:pt x="384" y="1030"/>
                    </a:lnTo>
                    <a:lnTo>
                      <a:pt x="414" y="1046"/>
                    </a:lnTo>
                    <a:lnTo>
                      <a:pt x="446" y="1056"/>
                    </a:lnTo>
                    <a:lnTo>
                      <a:pt x="481" y="1060"/>
                    </a:lnTo>
                    <a:lnTo>
                      <a:pt x="515" y="1056"/>
                    </a:lnTo>
                    <a:lnTo>
                      <a:pt x="547" y="1046"/>
                    </a:lnTo>
                    <a:lnTo>
                      <a:pt x="577" y="1030"/>
                    </a:lnTo>
                    <a:lnTo>
                      <a:pt x="602" y="1010"/>
                    </a:lnTo>
                    <a:lnTo>
                      <a:pt x="623" y="984"/>
                    </a:lnTo>
                    <a:lnTo>
                      <a:pt x="639" y="955"/>
                    </a:lnTo>
                    <a:lnTo>
                      <a:pt x="649" y="921"/>
                    </a:lnTo>
                    <a:lnTo>
                      <a:pt x="653" y="887"/>
                    </a:lnTo>
                    <a:lnTo>
                      <a:pt x="649" y="853"/>
                    </a:lnTo>
                    <a:lnTo>
                      <a:pt x="639" y="820"/>
                    </a:lnTo>
                    <a:lnTo>
                      <a:pt x="623" y="792"/>
                    </a:lnTo>
                    <a:lnTo>
                      <a:pt x="602" y="766"/>
                    </a:lnTo>
                    <a:lnTo>
                      <a:pt x="577" y="745"/>
                    </a:lnTo>
                    <a:lnTo>
                      <a:pt x="547" y="729"/>
                    </a:lnTo>
                    <a:lnTo>
                      <a:pt x="515" y="720"/>
                    </a:lnTo>
                    <a:lnTo>
                      <a:pt x="481" y="716"/>
                    </a:lnTo>
                    <a:close/>
                    <a:moveTo>
                      <a:pt x="225" y="0"/>
                    </a:moveTo>
                    <a:lnTo>
                      <a:pt x="847" y="31"/>
                    </a:lnTo>
                    <a:lnTo>
                      <a:pt x="870" y="36"/>
                    </a:lnTo>
                    <a:lnTo>
                      <a:pt x="890" y="45"/>
                    </a:lnTo>
                    <a:lnTo>
                      <a:pt x="907" y="60"/>
                    </a:lnTo>
                    <a:lnTo>
                      <a:pt x="919" y="78"/>
                    </a:lnTo>
                    <a:lnTo>
                      <a:pt x="927" y="99"/>
                    </a:lnTo>
                    <a:lnTo>
                      <a:pt x="928" y="122"/>
                    </a:lnTo>
                    <a:lnTo>
                      <a:pt x="852" y="1111"/>
                    </a:lnTo>
                    <a:lnTo>
                      <a:pt x="847" y="1134"/>
                    </a:lnTo>
                    <a:lnTo>
                      <a:pt x="836" y="1155"/>
                    </a:lnTo>
                    <a:lnTo>
                      <a:pt x="821" y="1172"/>
                    </a:lnTo>
                    <a:lnTo>
                      <a:pt x="803" y="1185"/>
                    </a:lnTo>
                    <a:lnTo>
                      <a:pt x="781" y="1193"/>
                    </a:lnTo>
                    <a:lnTo>
                      <a:pt x="758" y="1196"/>
                    </a:lnTo>
                    <a:lnTo>
                      <a:pt x="69" y="1196"/>
                    </a:lnTo>
                    <a:lnTo>
                      <a:pt x="47" y="1192"/>
                    </a:lnTo>
                    <a:lnTo>
                      <a:pt x="27" y="1182"/>
                    </a:lnTo>
                    <a:lnTo>
                      <a:pt x="13" y="1169"/>
                    </a:lnTo>
                    <a:lnTo>
                      <a:pt x="4" y="1150"/>
                    </a:lnTo>
                    <a:lnTo>
                      <a:pt x="0" y="1130"/>
                    </a:lnTo>
                    <a:lnTo>
                      <a:pt x="2" y="1107"/>
                    </a:lnTo>
                    <a:lnTo>
                      <a:pt x="116" y="81"/>
                    </a:lnTo>
                    <a:lnTo>
                      <a:pt x="125" y="59"/>
                    </a:lnTo>
                    <a:lnTo>
                      <a:pt x="138" y="39"/>
                    </a:lnTo>
                    <a:lnTo>
                      <a:pt x="157" y="22"/>
                    </a:lnTo>
                    <a:lnTo>
                      <a:pt x="178" y="10"/>
                    </a:lnTo>
                    <a:lnTo>
                      <a:pt x="201" y="3"/>
                    </a:lnTo>
                    <a:lnTo>
                      <a:pt x="2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23" name="TextBox 122"/>
          <p:cNvSpPr txBox="1"/>
          <p:nvPr/>
        </p:nvSpPr>
        <p:spPr>
          <a:xfrm>
            <a:off x="4665175" y="170122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665175" y="1367523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8303889" y="474331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8303889" y="440961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893340" y="474331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893340" y="440961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3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Colorful Slides for PowerPoint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3771899" y="1522412"/>
            <a:ext cx="4645026" cy="4648201"/>
            <a:chOff x="3768725" y="1522412"/>
            <a:chExt cx="4645026" cy="4648201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18038" y="3554413"/>
              <a:ext cx="3175" cy="6350"/>
            </a:xfrm>
            <a:custGeom>
              <a:avLst/>
              <a:gdLst>
                <a:gd name="T0" fmla="*/ 0 w 5"/>
                <a:gd name="T1" fmla="*/ 0 h 7"/>
                <a:gd name="T2" fmla="*/ 5 w 5"/>
                <a:gd name="T3" fmla="*/ 7 h 7"/>
                <a:gd name="T4" fmla="*/ 0 w 5"/>
                <a:gd name="T5" fmla="*/ 0 h 7"/>
                <a:gd name="T6" fmla="*/ 0 w 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0" y="0"/>
                  </a:moveTo>
                  <a:lnTo>
                    <a:pt x="5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F0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4721225" y="3843338"/>
              <a:ext cx="1370013" cy="1373188"/>
            </a:xfrm>
            <a:custGeom>
              <a:avLst/>
              <a:gdLst>
                <a:gd name="T0" fmla="*/ 489 w 1726"/>
                <a:gd name="T1" fmla="*/ 0 h 1728"/>
                <a:gd name="T2" fmla="*/ 489 w 1726"/>
                <a:gd name="T3" fmla="*/ 3 h 1728"/>
                <a:gd name="T4" fmla="*/ 494 w 1726"/>
                <a:gd name="T5" fmla="*/ 122 h 1728"/>
                <a:gd name="T6" fmla="*/ 510 w 1726"/>
                <a:gd name="T7" fmla="*/ 238 h 1728"/>
                <a:gd name="T8" fmla="*/ 538 w 1726"/>
                <a:gd name="T9" fmla="*/ 351 h 1728"/>
                <a:gd name="T10" fmla="*/ 576 w 1726"/>
                <a:gd name="T11" fmla="*/ 458 h 1728"/>
                <a:gd name="T12" fmla="*/ 622 w 1726"/>
                <a:gd name="T13" fmla="*/ 563 h 1728"/>
                <a:gd name="T14" fmla="*/ 677 w 1726"/>
                <a:gd name="T15" fmla="*/ 660 h 1728"/>
                <a:gd name="T16" fmla="*/ 741 w 1726"/>
                <a:gd name="T17" fmla="*/ 753 h 1728"/>
                <a:gd name="T18" fmla="*/ 812 w 1726"/>
                <a:gd name="T19" fmla="*/ 838 h 1728"/>
                <a:gd name="T20" fmla="*/ 892 w 1726"/>
                <a:gd name="T21" fmla="*/ 916 h 1728"/>
                <a:gd name="T22" fmla="*/ 977 w 1726"/>
                <a:gd name="T23" fmla="*/ 989 h 1728"/>
                <a:gd name="T24" fmla="*/ 1069 w 1726"/>
                <a:gd name="T25" fmla="*/ 1053 h 1728"/>
                <a:gd name="T26" fmla="*/ 1167 w 1726"/>
                <a:gd name="T27" fmla="*/ 1108 h 1728"/>
                <a:gd name="T28" fmla="*/ 1270 w 1726"/>
                <a:gd name="T29" fmla="*/ 1154 h 1728"/>
                <a:gd name="T30" fmla="*/ 1378 w 1726"/>
                <a:gd name="T31" fmla="*/ 1192 h 1728"/>
                <a:gd name="T32" fmla="*/ 1490 w 1726"/>
                <a:gd name="T33" fmla="*/ 1218 h 1728"/>
                <a:gd name="T34" fmla="*/ 1606 w 1726"/>
                <a:gd name="T35" fmla="*/ 1236 h 1728"/>
                <a:gd name="T36" fmla="*/ 1726 w 1726"/>
                <a:gd name="T37" fmla="*/ 1241 h 1728"/>
                <a:gd name="T38" fmla="*/ 1726 w 1726"/>
                <a:gd name="T39" fmla="*/ 1241 h 1728"/>
                <a:gd name="T40" fmla="*/ 1726 w 1726"/>
                <a:gd name="T41" fmla="*/ 1728 h 1728"/>
                <a:gd name="T42" fmla="*/ 1705 w 1726"/>
                <a:gd name="T43" fmla="*/ 1728 h 1728"/>
                <a:gd name="T44" fmla="*/ 1565 w 1726"/>
                <a:gd name="T45" fmla="*/ 1721 h 1728"/>
                <a:gd name="T46" fmla="*/ 1428 w 1726"/>
                <a:gd name="T47" fmla="*/ 1703 h 1728"/>
                <a:gd name="T48" fmla="*/ 1295 w 1726"/>
                <a:gd name="T49" fmla="*/ 1675 h 1728"/>
                <a:gd name="T50" fmla="*/ 1167 w 1726"/>
                <a:gd name="T51" fmla="*/ 1636 h 1728"/>
                <a:gd name="T52" fmla="*/ 1041 w 1726"/>
                <a:gd name="T53" fmla="*/ 1588 h 1728"/>
                <a:gd name="T54" fmla="*/ 922 w 1726"/>
                <a:gd name="T55" fmla="*/ 1531 h 1728"/>
                <a:gd name="T56" fmla="*/ 808 w 1726"/>
                <a:gd name="T57" fmla="*/ 1464 h 1728"/>
                <a:gd name="T58" fmla="*/ 698 w 1726"/>
                <a:gd name="T59" fmla="*/ 1391 h 1728"/>
                <a:gd name="T60" fmla="*/ 597 w 1726"/>
                <a:gd name="T61" fmla="*/ 1307 h 1728"/>
                <a:gd name="T62" fmla="*/ 501 w 1726"/>
                <a:gd name="T63" fmla="*/ 1218 h 1728"/>
                <a:gd name="T64" fmla="*/ 412 w 1726"/>
                <a:gd name="T65" fmla="*/ 1121 h 1728"/>
                <a:gd name="T66" fmla="*/ 331 w 1726"/>
                <a:gd name="T67" fmla="*/ 1018 h 1728"/>
                <a:gd name="T68" fmla="*/ 258 w 1726"/>
                <a:gd name="T69" fmla="*/ 909 h 1728"/>
                <a:gd name="T70" fmla="*/ 192 w 1726"/>
                <a:gd name="T71" fmla="*/ 794 h 1728"/>
                <a:gd name="T72" fmla="*/ 135 w 1726"/>
                <a:gd name="T73" fmla="*/ 673 h 1728"/>
                <a:gd name="T74" fmla="*/ 89 w 1726"/>
                <a:gd name="T75" fmla="*/ 549 h 1728"/>
                <a:gd name="T76" fmla="*/ 52 w 1726"/>
                <a:gd name="T77" fmla="*/ 419 h 1728"/>
                <a:gd name="T78" fmla="*/ 23 w 1726"/>
                <a:gd name="T79" fmla="*/ 286 h 1728"/>
                <a:gd name="T80" fmla="*/ 8 w 1726"/>
                <a:gd name="T81" fmla="*/ 149 h 1728"/>
                <a:gd name="T82" fmla="*/ 0 w 1726"/>
                <a:gd name="T83" fmla="*/ 8 h 1728"/>
                <a:gd name="T84" fmla="*/ 2 w 1726"/>
                <a:gd name="T85" fmla="*/ 8 h 1728"/>
                <a:gd name="T86" fmla="*/ 2 w 1726"/>
                <a:gd name="T87" fmla="*/ 3 h 1728"/>
                <a:gd name="T88" fmla="*/ 489 w 1726"/>
                <a:gd name="T89" fmla="*/ 0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26" h="1728">
                  <a:moveTo>
                    <a:pt x="489" y="0"/>
                  </a:moveTo>
                  <a:lnTo>
                    <a:pt x="489" y="3"/>
                  </a:lnTo>
                  <a:lnTo>
                    <a:pt x="494" y="122"/>
                  </a:lnTo>
                  <a:lnTo>
                    <a:pt x="510" y="238"/>
                  </a:lnTo>
                  <a:lnTo>
                    <a:pt x="538" y="351"/>
                  </a:lnTo>
                  <a:lnTo>
                    <a:pt x="576" y="458"/>
                  </a:lnTo>
                  <a:lnTo>
                    <a:pt x="622" y="563"/>
                  </a:lnTo>
                  <a:lnTo>
                    <a:pt x="677" y="660"/>
                  </a:lnTo>
                  <a:lnTo>
                    <a:pt x="741" y="753"/>
                  </a:lnTo>
                  <a:lnTo>
                    <a:pt x="812" y="838"/>
                  </a:lnTo>
                  <a:lnTo>
                    <a:pt x="892" y="916"/>
                  </a:lnTo>
                  <a:lnTo>
                    <a:pt x="977" y="989"/>
                  </a:lnTo>
                  <a:lnTo>
                    <a:pt x="1069" y="1053"/>
                  </a:lnTo>
                  <a:lnTo>
                    <a:pt x="1167" y="1108"/>
                  </a:lnTo>
                  <a:lnTo>
                    <a:pt x="1270" y="1154"/>
                  </a:lnTo>
                  <a:lnTo>
                    <a:pt x="1378" y="1192"/>
                  </a:lnTo>
                  <a:lnTo>
                    <a:pt x="1490" y="1218"/>
                  </a:lnTo>
                  <a:lnTo>
                    <a:pt x="1606" y="1236"/>
                  </a:lnTo>
                  <a:lnTo>
                    <a:pt x="1726" y="1241"/>
                  </a:lnTo>
                  <a:lnTo>
                    <a:pt x="1726" y="1241"/>
                  </a:lnTo>
                  <a:lnTo>
                    <a:pt x="1726" y="1728"/>
                  </a:lnTo>
                  <a:lnTo>
                    <a:pt x="1705" y="1728"/>
                  </a:lnTo>
                  <a:lnTo>
                    <a:pt x="1565" y="1721"/>
                  </a:lnTo>
                  <a:lnTo>
                    <a:pt x="1428" y="1703"/>
                  </a:lnTo>
                  <a:lnTo>
                    <a:pt x="1295" y="1675"/>
                  </a:lnTo>
                  <a:lnTo>
                    <a:pt x="1167" y="1636"/>
                  </a:lnTo>
                  <a:lnTo>
                    <a:pt x="1041" y="1588"/>
                  </a:lnTo>
                  <a:lnTo>
                    <a:pt x="922" y="1531"/>
                  </a:lnTo>
                  <a:lnTo>
                    <a:pt x="808" y="1464"/>
                  </a:lnTo>
                  <a:lnTo>
                    <a:pt x="698" y="1391"/>
                  </a:lnTo>
                  <a:lnTo>
                    <a:pt x="597" y="1307"/>
                  </a:lnTo>
                  <a:lnTo>
                    <a:pt x="501" y="1218"/>
                  </a:lnTo>
                  <a:lnTo>
                    <a:pt x="412" y="1121"/>
                  </a:lnTo>
                  <a:lnTo>
                    <a:pt x="331" y="1018"/>
                  </a:lnTo>
                  <a:lnTo>
                    <a:pt x="258" y="909"/>
                  </a:lnTo>
                  <a:lnTo>
                    <a:pt x="192" y="794"/>
                  </a:lnTo>
                  <a:lnTo>
                    <a:pt x="135" y="673"/>
                  </a:lnTo>
                  <a:lnTo>
                    <a:pt x="89" y="549"/>
                  </a:lnTo>
                  <a:lnTo>
                    <a:pt x="52" y="419"/>
                  </a:lnTo>
                  <a:lnTo>
                    <a:pt x="23" y="286"/>
                  </a:lnTo>
                  <a:lnTo>
                    <a:pt x="8" y="149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3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6091238" y="3843338"/>
              <a:ext cx="1368425" cy="1373188"/>
            </a:xfrm>
            <a:custGeom>
              <a:avLst/>
              <a:gdLst>
                <a:gd name="T0" fmla="*/ 1236 w 1725"/>
                <a:gd name="T1" fmla="*/ 0 h 1728"/>
                <a:gd name="T2" fmla="*/ 1725 w 1725"/>
                <a:gd name="T3" fmla="*/ 3 h 1728"/>
                <a:gd name="T4" fmla="*/ 1725 w 1725"/>
                <a:gd name="T5" fmla="*/ 3 h 1728"/>
                <a:gd name="T6" fmla="*/ 1725 w 1725"/>
                <a:gd name="T7" fmla="*/ 5 h 1728"/>
                <a:gd name="T8" fmla="*/ 1719 w 1725"/>
                <a:gd name="T9" fmla="*/ 138 h 1728"/>
                <a:gd name="T10" fmla="*/ 1703 w 1725"/>
                <a:gd name="T11" fmla="*/ 270 h 1728"/>
                <a:gd name="T12" fmla="*/ 1679 w 1725"/>
                <a:gd name="T13" fmla="*/ 399 h 1728"/>
                <a:gd name="T14" fmla="*/ 1645 w 1725"/>
                <a:gd name="T15" fmla="*/ 524 h 1728"/>
                <a:gd name="T16" fmla="*/ 1602 w 1725"/>
                <a:gd name="T17" fmla="*/ 644 h 1728"/>
                <a:gd name="T18" fmla="*/ 1549 w 1725"/>
                <a:gd name="T19" fmla="*/ 762 h 1728"/>
                <a:gd name="T20" fmla="*/ 1490 w 1725"/>
                <a:gd name="T21" fmla="*/ 874 h 1728"/>
                <a:gd name="T22" fmla="*/ 1421 w 1725"/>
                <a:gd name="T23" fmla="*/ 980 h 1728"/>
                <a:gd name="T24" fmla="*/ 1346 w 1725"/>
                <a:gd name="T25" fmla="*/ 1082 h 1728"/>
                <a:gd name="T26" fmla="*/ 1265 w 1725"/>
                <a:gd name="T27" fmla="*/ 1177 h 1728"/>
                <a:gd name="T28" fmla="*/ 1176 w 1725"/>
                <a:gd name="T29" fmla="*/ 1266 h 1728"/>
                <a:gd name="T30" fmla="*/ 1080 w 1725"/>
                <a:gd name="T31" fmla="*/ 1348 h 1728"/>
                <a:gd name="T32" fmla="*/ 979 w 1725"/>
                <a:gd name="T33" fmla="*/ 1424 h 1728"/>
                <a:gd name="T34" fmla="*/ 872 w 1725"/>
                <a:gd name="T35" fmla="*/ 1492 h 1728"/>
                <a:gd name="T36" fmla="*/ 760 w 1725"/>
                <a:gd name="T37" fmla="*/ 1552 h 1728"/>
                <a:gd name="T38" fmla="*/ 645 w 1725"/>
                <a:gd name="T39" fmla="*/ 1604 h 1728"/>
                <a:gd name="T40" fmla="*/ 524 w 1725"/>
                <a:gd name="T41" fmla="*/ 1648 h 1728"/>
                <a:gd name="T42" fmla="*/ 398 w 1725"/>
                <a:gd name="T43" fmla="*/ 1682 h 1728"/>
                <a:gd name="T44" fmla="*/ 270 w 1725"/>
                <a:gd name="T45" fmla="*/ 1707 h 1728"/>
                <a:gd name="T46" fmla="*/ 139 w 1725"/>
                <a:gd name="T47" fmla="*/ 1723 h 1728"/>
                <a:gd name="T48" fmla="*/ 4 w 1725"/>
                <a:gd name="T49" fmla="*/ 1728 h 1728"/>
                <a:gd name="T50" fmla="*/ 4 w 1725"/>
                <a:gd name="T51" fmla="*/ 1728 h 1728"/>
                <a:gd name="T52" fmla="*/ 0 w 1725"/>
                <a:gd name="T53" fmla="*/ 1728 h 1728"/>
                <a:gd name="T54" fmla="*/ 0 w 1725"/>
                <a:gd name="T55" fmla="*/ 1241 h 1728"/>
                <a:gd name="T56" fmla="*/ 119 w 1725"/>
                <a:gd name="T57" fmla="*/ 1236 h 1728"/>
                <a:gd name="T58" fmla="*/ 237 w 1725"/>
                <a:gd name="T59" fmla="*/ 1218 h 1728"/>
                <a:gd name="T60" fmla="*/ 348 w 1725"/>
                <a:gd name="T61" fmla="*/ 1192 h 1728"/>
                <a:gd name="T62" fmla="*/ 455 w 1725"/>
                <a:gd name="T63" fmla="*/ 1154 h 1728"/>
                <a:gd name="T64" fmla="*/ 560 w 1725"/>
                <a:gd name="T65" fmla="*/ 1108 h 1728"/>
                <a:gd name="T66" fmla="*/ 657 w 1725"/>
                <a:gd name="T67" fmla="*/ 1051 h 1728"/>
                <a:gd name="T68" fmla="*/ 748 w 1725"/>
                <a:gd name="T69" fmla="*/ 989 h 1728"/>
                <a:gd name="T70" fmla="*/ 835 w 1725"/>
                <a:gd name="T71" fmla="*/ 916 h 1728"/>
                <a:gd name="T72" fmla="*/ 913 w 1725"/>
                <a:gd name="T73" fmla="*/ 838 h 1728"/>
                <a:gd name="T74" fmla="*/ 986 w 1725"/>
                <a:gd name="T75" fmla="*/ 751 h 1728"/>
                <a:gd name="T76" fmla="*/ 1048 w 1725"/>
                <a:gd name="T77" fmla="*/ 660 h 1728"/>
                <a:gd name="T78" fmla="*/ 1105 w 1725"/>
                <a:gd name="T79" fmla="*/ 561 h 1728"/>
                <a:gd name="T80" fmla="*/ 1151 w 1725"/>
                <a:gd name="T81" fmla="*/ 458 h 1728"/>
                <a:gd name="T82" fmla="*/ 1188 w 1725"/>
                <a:gd name="T83" fmla="*/ 351 h 1728"/>
                <a:gd name="T84" fmla="*/ 1215 w 1725"/>
                <a:gd name="T85" fmla="*/ 238 h 1728"/>
                <a:gd name="T86" fmla="*/ 1231 w 1725"/>
                <a:gd name="T87" fmla="*/ 122 h 1728"/>
                <a:gd name="T88" fmla="*/ 1236 w 1725"/>
                <a:gd name="T89" fmla="*/ 3 h 1728"/>
                <a:gd name="T90" fmla="*/ 1236 w 1725"/>
                <a:gd name="T91" fmla="*/ 0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25" h="1728">
                  <a:moveTo>
                    <a:pt x="1236" y="0"/>
                  </a:moveTo>
                  <a:lnTo>
                    <a:pt x="1725" y="3"/>
                  </a:lnTo>
                  <a:lnTo>
                    <a:pt x="1725" y="3"/>
                  </a:lnTo>
                  <a:lnTo>
                    <a:pt x="1725" y="5"/>
                  </a:lnTo>
                  <a:lnTo>
                    <a:pt x="1719" y="138"/>
                  </a:lnTo>
                  <a:lnTo>
                    <a:pt x="1703" y="270"/>
                  </a:lnTo>
                  <a:lnTo>
                    <a:pt x="1679" y="399"/>
                  </a:lnTo>
                  <a:lnTo>
                    <a:pt x="1645" y="524"/>
                  </a:lnTo>
                  <a:lnTo>
                    <a:pt x="1602" y="644"/>
                  </a:lnTo>
                  <a:lnTo>
                    <a:pt x="1549" y="762"/>
                  </a:lnTo>
                  <a:lnTo>
                    <a:pt x="1490" y="874"/>
                  </a:lnTo>
                  <a:lnTo>
                    <a:pt x="1421" y="980"/>
                  </a:lnTo>
                  <a:lnTo>
                    <a:pt x="1346" y="1082"/>
                  </a:lnTo>
                  <a:lnTo>
                    <a:pt x="1265" y="1177"/>
                  </a:lnTo>
                  <a:lnTo>
                    <a:pt x="1176" y="1266"/>
                  </a:lnTo>
                  <a:lnTo>
                    <a:pt x="1080" y="1348"/>
                  </a:lnTo>
                  <a:lnTo>
                    <a:pt x="979" y="1424"/>
                  </a:lnTo>
                  <a:lnTo>
                    <a:pt x="872" y="1492"/>
                  </a:lnTo>
                  <a:lnTo>
                    <a:pt x="760" y="1552"/>
                  </a:lnTo>
                  <a:lnTo>
                    <a:pt x="645" y="1604"/>
                  </a:lnTo>
                  <a:lnTo>
                    <a:pt x="524" y="1648"/>
                  </a:lnTo>
                  <a:lnTo>
                    <a:pt x="398" y="1682"/>
                  </a:lnTo>
                  <a:lnTo>
                    <a:pt x="270" y="1707"/>
                  </a:lnTo>
                  <a:lnTo>
                    <a:pt x="139" y="1723"/>
                  </a:lnTo>
                  <a:lnTo>
                    <a:pt x="4" y="1728"/>
                  </a:lnTo>
                  <a:lnTo>
                    <a:pt x="4" y="1728"/>
                  </a:lnTo>
                  <a:lnTo>
                    <a:pt x="0" y="1728"/>
                  </a:lnTo>
                  <a:lnTo>
                    <a:pt x="0" y="1241"/>
                  </a:lnTo>
                  <a:lnTo>
                    <a:pt x="119" y="1236"/>
                  </a:lnTo>
                  <a:lnTo>
                    <a:pt x="237" y="1218"/>
                  </a:lnTo>
                  <a:lnTo>
                    <a:pt x="348" y="1192"/>
                  </a:lnTo>
                  <a:lnTo>
                    <a:pt x="455" y="1154"/>
                  </a:lnTo>
                  <a:lnTo>
                    <a:pt x="560" y="1108"/>
                  </a:lnTo>
                  <a:lnTo>
                    <a:pt x="657" y="1051"/>
                  </a:lnTo>
                  <a:lnTo>
                    <a:pt x="748" y="989"/>
                  </a:lnTo>
                  <a:lnTo>
                    <a:pt x="835" y="916"/>
                  </a:lnTo>
                  <a:lnTo>
                    <a:pt x="913" y="838"/>
                  </a:lnTo>
                  <a:lnTo>
                    <a:pt x="986" y="751"/>
                  </a:lnTo>
                  <a:lnTo>
                    <a:pt x="1048" y="660"/>
                  </a:lnTo>
                  <a:lnTo>
                    <a:pt x="1105" y="561"/>
                  </a:lnTo>
                  <a:lnTo>
                    <a:pt x="1151" y="458"/>
                  </a:lnTo>
                  <a:lnTo>
                    <a:pt x="1188" y="351"/>
                  </a:lnTo>
                  <a:lnTo>
                    <a:pt x="1215" y="238"/>
                  </a:lnTo>
                  <a:lnTo>
                    <a:pt x="1231" y="122"/>
                  </a:lnTo>
                  <a:lnTo>
                    <a:pt x="1236" y="3"/>
                  </a:lnTo>
                  <a:lnTo>
                    <a:pt x="1236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4721225" y="2478088"/>
              <a:ext cx="1370013" cy="1368425"/>
            </a:xfrm>
            <a:custGeom>
              <a:avLst/>
              <a:gdLst>
                <a:gd name="T0" fmla="*/ 1726 w 1726"/>
                <a:gd name="T1" fmla="*/ 0 h 1725"/>
                <a:gd name="T2" fmla="*/ 1726 w 1726"/>
                <a:gd name="T3" fmla="*/ 487 h 1725"/>
                <a:gd name="T4" fmla="*/ 1726 w 1726"/>
                <a:gd name="T5" fmla="*/ 487 h 1725"/>
                <a:gd name="T6" fmla="*/ 1607 w 1726"/>
                <a:gd name="T7" fmla="*/ 492 h 1725"/>
                <a:gd name="T8" fmla="*/ 1490 w 1726"/>
                <a:gd name="T9" fmla="*/ 510 h 1725"/>
                <a:gd name="T10" fmla="*/ 1378 w 1726"/>
                <a:gd name="T11" fmla="*/ 537 h 1725"/>
                <a:gd name="T12" fmla="*/ 1272 w 1726"/>
                <a:gd name="T13" fmla="*/ 574 h 1725"/>
                <a:gd name="T14" fmla="*/ 1169 w 1726"/>
                <a:gd name="T15" fmla="*/ 620 h 1725"/>
                <a:gd name="T16" fmla="*/ 1069 w 1726"/>
                <a:gd name="T17" fmla="*/ 675 h 1725"/>
                <a:gd name="T18" fmla="*/ 979 w 1726"/>
                <a:gd name="T19" fmla="*/ 739 h 1725"/>
                <a:gd name="T20" fmla="*/ 892 w 1726"/>
                <a:gd name="T21" fmla="*/ 810 h 1725"/>
                <a:gd name="T22" fmla="*/ 814 w 1726"/>
                <a:gd name="T23" fmla="*/ 888 h 1725"/>
                <a:gd name="T24" fmla="*/ 743 w 1726"/>
                <a:gd name="T25" fmla="*/ 975 h 1725"/>
                <a:gd name="T26" fmla="*/ 679 w 1726"/>
                <a:gd name="T27" fmla="*/ 1066 h 1725"/>
                <a:gd name="T28" fmla="*/ 622 w 1726"/>
                <a:gd name="T29" fmla="*/ 1164 h 1725"/>
                <a:gd name="T30" fmla="*/ 576 w 1726"/>
                <a:gd name="T31" fmla="*/ 1267 h 1725"/>
                <a:gd name="T32" fmla="*/ 538 w 1726"/>
                <a:gd name="T33" fmla="*/ 1375 h 1725"/>
                <a:gd name="T34" fmla="*/ 512 w 1726"/>
                <a:gd name="T35" fmla="*/ 1487 h 1725"/>
                <a:gd name="T36" fmla="*/ 494 w 1726"/>
                <a:gd name="T37" fmla="*/ 1603 h 1725"/>
                <a:gd name="T38" fmla="*/ 489 w 1726"/>
                <a:gd name="T39" fmla="*/ 1722 h 1725"/>
                <a:gd name="T40" fmla="*/ 2 w 1726"/>
                <a:gd name="T41" fmla="*/ 1725 h 1725"/>
                <a:gd name="T42" fmla="*/ 0 w 1726"/>
                <a:gd name="T43" fmla="*/ 1704 h 1725"/>
                <a:gd name="T44" fmla="*/ 0 w 1726"/>
                <a:gd name="T45" fmla="*/ 1704 h 1725"/>
                <a:gd name="T46" fmla="*/ 9 w 1726"/>
                <a:gd name="T47" fmla="*/ 1563 h 1725"/>
                <a:gd name="T48" fmla="*/ 27 w 1726"/>
                <a:gd name="T49" fmla="*/ 1427 h 1725"/>
                <a:gd name="T50" fmla="*/ 55 w 1726"/>
                <a:gd name="T51" fmla="*/ 1293 h 1725"/>
                <a:gd name="T52" fmla="*/ 95 w 1726"/>
                <a:gd name="T53" fmla="*/ 1164 h 1725"/>
                <a:gd name="T54" fmla="*/ 142 w 1726"/>
                <a:gd name="T55" fmla="*/ 1039 h 1725"/>
                <a:gd name="T56" fmla="*/ 199 w 1726"/>
                <a:gd name="T57" fmla="*/ 920 h 1725"/>
                <a:gd name="T58" fmla="*/ 267 w 1726"/>
                <a:gd name="T59" fmla="*/ 805 h 1725"/>
                <a:gd name="T60" fmla="*/ 341 w 1726"/>
                <a:gd name="T61" fmla="*/ 696 h 1725"/>
                <a:gd name="T62" fmla="*/ 423 w 1726"/>
                <a:gd name="T63" fmla="*/ 593 h 1725"/>
                <a:gd name="T64" fmla="*/ 514 w 1726"/>
                <a:gd name="T65" fmla="*/ 497 h 1725"/>
                <a:gd name="T66" fmla="*/ 609 w 1726"/>
                <a:gd name="T67" fmla="*/ 409 h 1725"/>
                <a:gd name="T68" fmla="*/ 714 w 1726"/>
                <a:gd name="T69" fmla="*/ 327 h 1725"/>
                <a:gd name="T70" fmla="*/ 823 w 1726"/>
                <a:gd name="T71" fmla="*/ 254 h 1725"/>
                <a:gd name="T72" fmla="*/ 938 w 1726"/>
                <a:gd name="T73" fmla="*/ 190 h 1725"/>
                <a:gd name="T74" fmla="*/ 1059 w 1726"/>
                <a:gd name="T75" fmla="*/ 133 h 1725"/>
                <a:gd name="T76" fmla="*/ 1185 w 1726"/>
                <a:gd name="T77" fmla="*/ 87 h 1725"/>
                <a:gd name="T78" fmla="*/ 1314 w 1726"/>
                <a:gd name="T79" fmla="*/ 50 h 1725"/>
                <a:gd name="T80" fmla="*/ 1448 w 1726"/>
                <a:gd name="T81" fmla="*/ 21 h 1725"/>
                <a:gd name="T82" fmla="*/ 1586 w 1726"/>
                <a:gd name="T83" fmla="*/ 5 h 1725"/>
                <a:gd name="T84" fmla="*/ 1726 w 1726"/>
                <a:gd name="T85" fmla="*/ 0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26" h="1725">
                  <a:moveTo>
                    <a:pt x="1726" y="0"/>
                  </a:moveTo>
                  <a:lnTo>
                    <a:pt x="1726" y="487"/>
                  </a:lnTo>
                  <a:lnTo>
                    <a:pt x="1726" y="487"/>
                  </a:lnTo>
                  <a:lnTo>
                    <a:pt x="1607" y="492"/>
                  </a:lnTo>
                  <a:lnTo>
                    <a:pt x="1490" y="510"/>
                  </a:lnTo>
                  <a:lnTo>
                    <a:pt x="1378" y="537"/>
                  </a:lnTo>
                  <a:lnTo>
                    <a:pt x="1272" y="574"/>
                  </a:lnTo>
                  <a:lnTo>
                    <a:pt x="1169" y="620"/>
                  </a:lnTo>
                  <a:lnTo>
                    <a:pt x="1069" y="675"/>
                  </a:lnTo>
                  <a:lnTo>
                    <a:pt x="979" y="739"/>
                  </a:lnTo>
                  <a:lnTo>
                    <a:pt x="892" y="810"/>
                  </a:lnTo>
                  <a:lnTo>
                    <a:pt x="814" y="888"/>
                  </a:lnTo>
                  <a:lnTo>
                    <a:pt x="743" y="975"/>
                  </a:lnTo>
                  <a:lnTo>
                    <a:pt x="679" y="1066"/>
                  </a:lnTo>
                  <a:lnTo>
                    <a:pt x="622" y="1164"/>
                  </a:lnTo>
                  <a:lnTo>
                    <a:pt x="576" y="1267"/>
                  </a:lnTo>
                  <a:lnTo>
                    <a:pt x="538" y="1375"/>
                  </a:lnTo>
                  <a:lnTo>
                    <a:pt x="512" y="1487"/>
                  </a:lnTo>
                  <a:lnTo>
                    <a:pt x="494" y="1603"/>
                  </a:lnTo>
                  <a:lnTo>
                    <a:pt x="489" y="1722"/>
                  </a:lnTo>
                  <a:lnTo>
                    <a:pt x="2" y="1725"/>
                  </a:lnTo>
                  <a:lnTo>
                    <a:pt x="0" y="1704"/>
                  </a:lnTo>
                  <a:lnTo>
                    <a:pt x="0" y="1704"/>
                  </a:lnTo>
                  <a:lnTo>
                    <a:pt x="9" y="1563"/>
                  </a:lnTo>
                  <a:lnTo>
                    <a:pt x="27" y="1427"/>
                  </a:lnTo>
                  <a:lnTo>
                    <a:pt x="55" y="1293"/>
                  </a:lnTo>
                  <a:lnTo>
                    <a:pt x="95" y="1164"/>
                  </a:lnTo>
                  <a:lnTo>
                    <a:pt x="142" y="1039"/>
                  </a:lnTo>
                  <a:lnTo>
                    <a:pt x="199" y="920"/>
                  </a:lnTo>
                  <a:lnTo>
                    <a:pt x="267" y="805"/>
                  </a:lnTo>
                  <a:lnTo>
                    <a:pt x="341" y="696"/>
                  </a:lnTo>
                  <a:lnTo>
                    <a:pt x="423" y="593"/>
                  </a:lnTo>
                  <a:lnTo>
                    <a:pt x="514" y="497"/>
                  </a:lnTo>
                  <a:lnTo>
                    <a:pt x="609" y="409"/>
                  </a:lnTo>
                  <a:lnTo>
                    <a:pt x="714" y="327"/>
                  </a:lnTo>
                  <a:lnTo>
                    <a:pt x="823" y="254"/>
                  </a:lnTo>
                  <a:lnTo>
                    <a:pt x="938" y="190"/>
                  </a:lnTo>
                  <a:lnTo>
                    <a:pt x="1059" y="133"/>
                  </a:lnTo>
                  <a:lnTo>
                    <a:pt x="1185" y="87"/>
                  </a:lnTo>
                  <a:lnTo>
                    <a:pt x="1314" y="50"/>
                  </a:lnTo>
                  <a:lnTo>
                    <a:pt x="1448" y="21"/>
                  </a:lnTo>
                  <a:lnTo>
                    <a:pt x="1586" y="5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3768725" y="3376613"/>
              <a:ext cx="2320925" cy="2794000"/>
            </a:xfrm>
            <a:custGeom>
              <a:avLst/>
              <a:gdLst>
                <a:gd name="T0" fmla="*/ 661 w 2925"/>
                <a:gd name="T1" fmla="*/ 2 h 3520"/>
                <a:gd name="T2" fmla="*/ 719 w 2925"/>
                <a:gd name="T3" fmla="*/ 11 h 3520"/>
                <a:gd name="T4" fmla="*/ 776 w 2925"/>
                <a:gd name="T5" fmla="*/ 27 h 3520"/>
                <a:gd name="T6" fmla="*/ 831 w 2925"/>
                <a:gd name="T7" fmla="*/ 45 h 3520"/>
                <a:gd name="T8" fmla="*/ 883 w 2925"/>
                <a:gd name="T9" fmla="*/ 70 h 3520"/>
                <a:gd name="T10" fmla="*/ 930 w 2925"/>
                <a:gd name="T11" fmla="*/ 98 h 3520"/>
                <a:gd name="T12" fmla="*/ 977 w 2925"/>
                <a:gd name="T13" fmla="*/ 132 h 3520"/>
                <a:gd name="T14" fmla="*/ 1019 w 2925"/>
                <a:gd name="T15" fmla="*/ 169 h 3520"/>
                <a:gd name="T16" fmla="*/ 1057 w 2925"/>
                <a:gd name="T17" fmla="*/ 210 h 3520"/>
                <a:gd name="T18" fmla="*/ 1087 w 2925"/>
                <a:gd name="T19" fmla="*/ 247 h 3520"/>
                <a:gd name="T20" fmla="*/ 1117 w 2925"/>
                <a:gd name="T21" fmla="*/ 294 h 3520"/>
                <a:gd name="T22" fmla="*/ 1144 w 2925"/>
                <a:gd name="T23" fmla="*/ 345 h 3520"/>
                <a:gd name="T24" fmla="*/ 1167 w 2925"/>
                <a:gd name="T25" fmla="*/ 398 h 3520"/>
                <a:gd name="T26" fmla="*/ 1183 w 2925"/>
                <a:gd name="T27" fmla="*/ 454 h 3520"/>
                <a:gd name="T28" fmla="*/ 1202 w 2925"/>
                <a:gd name="T29" fmla="*/ 592 h 3520"/>
                <a:gd name="T30" fmla="*/ 1223 w 2925"/>
                <a:gd name="T31" fmla="*/ 875 h 3520"/>
                <a:gd name="T32" fmla="*/ 1392 w 2925"/>
                <a:gd name="T33" fmla="*/ 1383 h 3520"/>
                <a:gd name="T34" fmla="*/ 1701 w 2925"/>
                <a:gd name="T35" fmla="*/ 1807 h 3520"/>
                <a:gd name="T36" fmla="*/ 2122 w 2925"/>
                <a:gd name="T37" fmla="*/ 2120 h 3520"/>
                <a:gd name="T38" fmla="*/ 2628 w 2925"/>
                <a:gd name="T39" fmla="*/ 2292 h 3520"/>
                <a:gd name="T40" fmla="*/ 2807 w 2925"/>
                <a:gd name="T41" fmla="*/ 2331 h 3520"/>
                <a:gd name="T42" fmla="*/ 2559 w 2925"/>
                <a:gd name="T43" fmla="*/ 2450 h 3520"/>
                <a:gd name="T44" fmla="*/ 2380 w 2925"/>
                <a:gd name="T45" fmla="*/ 2689 h 3520"/>
                <a:gd name="T46" fmla="*/ 2339 w 2925"/>
                <a:gd name="T47" fmla="*/ 2999 h 3520"/>
                <a:gd name="T48" fmla="*/ 2458 w 2925"/>
                <a:gd name="T49" fmla="*/ 3282 h 3520"/>
                <a:gd name="T50" fmla="*/ 2696 w 2925"/>
                <a:gd name="T51" fmla="*/ 3468 h 3520"/>
                <a:gd name="T52" fmla="*/ 2925 w 2925"/>
                <a:gd name="T53" fmla="*/ 3520 h 3520"/>
                <a:gd name="T54" fmla="*/ 2230 w 2925"/>
                <a:gd name="T55" fmla="*/ 3436 h 3520"/>
                <a:gd name="T56" fmla="*/ 1596 w 2925"/>
                <a:gd name="T57" fmla="*/ 3200 h 3520"/>
                <a:gd name="T58" fmla="*/ 1042 w 2925"/>
                <a:gd name="T59" fmla="*/ 2832 h 3520"/>
                <a:gd name="T60" fmla="*/ 586 w 2925"/>
                <a:gd name="T61" fmla="*/ 2349 h 3520"/>
                <a:gd name="T62" fmla="*/ 249 w 2925"/>
                <a:gd name="T63" fmla="*/ 1774 h 3520"/>
                <a:gd name="T64" fmla="*/ 48 w 2925"/>
                <a:gd name="T65" fmla="*/ 1122 h 3520"/>
                <a:gd name="T66" fmla="*/ 0 w 2925"/>
                <a:gd name="T67" fmla="*/ 597 h 3520"/>
                <a:gd name="T68" fmla="*/ 0 w 2925"/>
                <a:gd name="T69" fmla="*/ 585 h 3520"/>
                <a:gd name="T70" fmla="*/ 5 w 2925"/>
                <a:gd name="T71" fmla="*/ 525 h 3520"/>
                <a:gd name="T72" fmla="*/ 16 w 2925"/>
                <a:gd name="T73" fmla="*/ 466 h 3520"/>
                <a:gd name="T74" fmla="*/ 32 w 2925"/>
                <a:gd name="T75" fmla="*/ 409 h 3520"/>
                <a:gd name="T76" fmla="*/ 53 w 2925"/>
                <a:gd name="T77" fmla="*/ 356 h 3520"/>
                <a:gd name="T78" fmla="*/ 78 w 2925"/>
                <a:gd name="T79" fmla="*/ 304 h 3520"/>
                <a:gd name="T80" fmla="*/ 110 w 2925"/>
                <a:gd name="T81" fmla="*/ 255 h 3520"/>
                <a:gd name="T82" fmla="*/ 146 w 2925"/>
                <a:gd name="T83" fmla="*/ 210 h 3520"/>
                <a:gd name="T84" fmla="*/ 185 w 2925"/>
                <a:gd name="T85" fmla="*/ 167 h 3520"/>
                <a:gd name="T86" fmla="*/ 229 w 2925"/>
                <a:gd name="T87" fmla="*/ 130 h 3520"/>
                <a:gd name="T88" fmla="*/ 277 w 2925"/>
                <a:gd name="T89" fmla="*/ 96 h 3520"/>
                <a:gd name="T90" fmla="*/ 327 w 2925"/>
                <a:gd name="T91" fmla="*/ 66 h 3520"/>
                <a:gd name="T92" fmla="*/ 380 w 2925"/>
                <a:gd name="T93" fmla="*/ 43 h 3520"/>
                <a:gd name="T94" fmla="*/ 439 w 2925"/>
                <a:gd name="T95" fmla="*/ 24 h 3520"/>
                <a:gd name="T96" fmla="*/ 494 w 2925"/>
                <a:gd name="T97" fmla="*/ 9 h 3520"/>
                <a:gd name="T98" fmla="*/ 563 w 2925"/>
                <a:gd name="T99" fmla="*/ 2 h 3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25" h="3520">
                  <a:moveTo>
                    <a:pt x="600" y="0"/>
                  </a:moveTo>
                  <a:lnTo>
                    <a:pt x="632" y="0"/>
                  </a:lnTo>
                  <a:lnTo>
                    <a:pt x="641" y="2"/>
                  </a:lnTo>
                  <a:lnTo>
                    <a:pt x="661" y="2"/>
                  </a:lnTo>
                  <a:lnTo>
                    <a:pt x="673" y="4"/>
                  </a:lnTo>
                  <a:lnTo>
                    <a:pt x="691" y="8"/>
                  </a:lnTo>
                  <a:lnTo>
                    <a:pt x="703" y="9"/>
                  </a:lnTo>
                  <a:lnTo>
                    <a:pt x="719" y="11"/>
                  </a:lnTo>
                  <a:lnTo>
                    <a:pt x="733" y="15"/>
                  </a:lnTo>
                  <a:lnTo>
                    <a:pt x="749" y="18"/>
                  </a:lnTo>
                  <a:lnTo>
                    <a:pt x="762" y="22"/>
                  </a:lnTo>
                  <a:lnTo>
                    <a:pt x="776" y="27"/>
                  </a:lnTo>
                  <a:lnTo>
                    <a:pt x="790" y="31"/>
                  </a:lnTo>
                  <a:lnTo>
                    <a:pt x="804" y="36"/>
                  </a:lnTo>
                  <a:lnTo>
                    <a:pt x="817" y="41"/>
                  </a:lnTo>
                  <a:lnTo>
                    <a:pt x="831" y="45"/>
                  </a:lnTo>
                  <a:lnTo>
                    <a:pt x="843" y="52"/>
                  </a:lnTo>
                  <a:lnTo>
                    <a:pt x="858" y="57"/>
                  </a:lnTo>
                  <a:lnTo>
                    <a:pt x="870" y="64"/>
                  </a:lnTo>
                  <a:lnTo>
                    <a:pt x="883" y="70"/>
                  </a:lnTo>
                  <a:lnTo>
                    <a:pt x="895" y="77"/>
                  </a:lnTo>
                  <a:lnTo>
                    <a:pt x="907" y="84"/>
                  </a:lnTo>
                  <a:lnTo>
                    <a:pt x="920" y="93"/>
                  </a:lnTo>
                  <a:lnTo>
                    <a:pt x="930" y="98"/>
                  </a:lnTo>
                  <a:lnTo>
                    <a:pt x="945" y="109"/>
                  </a:lnTo>
                  <a:lnTo>
                    <a:pt x="954" y="116"/>
                  </a:lnTo>
                  <a:lnTo>
                    <a:pt x="968" y="125"/>
                  </a:lnTo>
                  <a:lnTo>
                    <a:pt x="977" y="132"/>
                  </a:lnTo>
                  <a:lnTo>
                    <a:pt x="989" y="143"/>
                  </a:lnTo>
                  <a:lnTo>
                    <a:pt x="998" y="150"/>
                  </a:lnTo>
                  <a:lnTo>
                    <a:pt x="1010" y="162"/>
                  </a:lnTo>
                  <a:lnTo>
                    <a:pt x="1019" y="169"/>
                  </a:lnTo>
                  <a:lnTo>
                    <a:pt x="1032" y="182"/>
                  </a:lnTo>
                  <a:lnTo>
                    <a:pt x="1039" y="189"/>
                  </a:lnTo>
                  <a:lnTo>
                    <a:pt x="1051" y="203"/>
                  </a:lnTo>
                  <a:lnTo>
                    <a:pt x="1057" y="210"/>
                  </a:lnTo>
                  <a:lnTo>
                    <a:pt x="1069" y="224"/>
                  </a:lnTo>
                  <a:lnTo>
                    <a:pt x="1069" y="224"/>
                  </a:lnTo>
                  <a:lnTo>
                    <a:pt x="1074" y="231"/>
                  </a:lnTo>
                  <a:lnTo>
                    <a:pt x="1087" y="247"/>
                  </a:lnTo>
                  <a:lnTo>
                    <a:pt x="1092" y="255"/>
                  </a:lnTo>
                  <a:lnTo>
                    <a:pt x="1103" y="271"/>
                  </a:lnTo>
                  <a:lnTo>
                    <a:pt x="1108" y="278"/>
                  </a:lnTo>
                  <a:lnTo>
                    <a:pt x="1117" y="294"/>
                  </a:lnTo>
                  <a:lnTo>
                    <a:pt x="1122" y="303"/>
                  </a:lnTo>
                  <a:lnTo>
                    <a:pt x="1131" y="319"/>
                  </a:lnTo>
                  <a:lnTo>
                    <a:pt x="1135" y="327"/>
                  </a:lnTo>
                  <a:lnTo>
                    <a:pt x="1144" y="345"/>
                  </a:lnTo>
                  <a:lnTo>
                    <a:pt x="1147" y="352"/>
                  </a:lnTo>
                  <a:lnTo>
                    <a:pt x="1156" y="370"/>
                  </a:lnTo>
                  <a:lnTo>
                    <a:pt x="1160" y="379"/>
                  </a:lnTo>
                  <a:lnTo>
                    <a:pt x="1167" y="398"/>
                  </a:lnTo>
                  <a:lnTo>
                    <a:pt x="1168" y="404"/>
                  </a:lnTo>
                  <a:lnTo>
                    <a:pt x="1176" y="425"/>
                  </a:lnTo>
                  <a:lnTo>
                    <a:pt x="1177" y="432"/>
                  </a:lnTo>
                  <a:lnTo>
                    <a:pt x="1183" y="454"/>
                  </a:lnTo>
                  <a:lnTo>
                    <a:pt x="1184" y="459"/>
                  </a:lnTo>
                  <a:lnTo>
                    <a:pt x="1188" y="475"/>
                  </a:lnTo>
                  <a:lnTo>
                    <a:pt x="1200" y="592"/>
                  </a:lnTo>
                  <a:lnTo>
                    <a:pt x="1202" y="592"/>
                  </a:lnTo>
                  <a:lnTo>
                    <a:pt x="1202" y="597"/>
                  </a:lnTo>
                  <a:lnTo>
                    <a:pt x="1200" y="597"/>
                  </a:lnTo>
                  <a:lnTo>
                    <a:pt x="1208" y="738"/>
                  </a:lnTo>
                  <a:lnTo>
                    <a:pt x="1223" y="875"/>
                  </a:lnTo>
                  <a:lnTo>
                    <a:pt x="1252" y="1008"/>
                  </a:lnTo>
                  <a:lnTo>
                    <a:pt x="1289" y="1138"/>
                  </a:lnTo>
                  <a:lnTo>
                    <a:pt x="1335" y="1262"/>
                  </a:lnTo>
                  <a:lnTo>
                    <a:pt x="1392" y="1383"/>
                  </a:lnTo>
                  <a:lnTo>
                    <a:pt x="1458" y="1498"/>
                  </a:lnTo>
                  <a:lnTo>
                    <a:pt x="1531" y="1607"/>
                  </a:lnTo>
                  <a:lnTo>
                    <a:pt x="1612" y="1710"/>
                  </a:lnTo>
                  <a:lnTo>
                    <a:pt x="1701" y="1807"/>
                  </a:lnTo>
                  <a:lnTo>
                    <a:pt x="1797" y="1896"/>
                  </a:lnTo>
                  <a:lnTo>
                    <a:pt x="1898" y="1980"/>
                  </a:lnTo>
                  <a:lnTo>
                    <a:pt x="2008" y="2053"/>
                  </a:lnTo>
                  <a:lnTo>
                    <a:pt x="2122" y="2120"/>
                  </a:lnTo>
                  <a:lnTo>
                    <a:pt x="2241" y="2177"/>
                  </a:lnTo>
                  <a:lnTo>
                    <a:pt x="2367" y="2225"/>
                  </a:lnTo>
                  <a:lnTo>
                    <a:pt x="2495" y="2264"/>
                  </a:lnTo>
                  <a:lnTo>
                    <a:pt x="2628" y="2292"/>
                  </a:lnTo>
                  <a:lnTo>
                    <a:pt x="2765" y="2310"/>
                  </a:lnTo>
                  <a:lnTo>
                    <a:pt x="2905" y="2317"/>
                  </a:lnTo>
                  <a:lnTo>
                    <a:pt x="2855" y="2323"/>
                  </a:lnTo>
                  <a:lnTo>
                    <a:pt x="2807" y="2331"/>
                  </a:lnTo>
                  <a:lnTo>
                    <a:pt x="2740" y="2349"/>
                  </a:lnTo>
                  <a:lnTo>
                    <a:pt x="2674" y="2376"/>
                  </a:lnTo>
                  <a:lnTo>
                    <a:pt x="2614" y="2410"/>
                  </a:lnTo>
                  <a:lnTo>
                    <a:pt x="2559" y="2450"/>
                  </a:lnTo>
                  <a:lnTo>
                    <a:pt x="2504" y="2500"/>
                  </a:lnTo>
                  <a:lnTo>
                    <a:pt x="2454" y="2557"/>
                  </a:lnTo>
                  <a:lnTo>
                    <a:pt x="2413" y="2621"/>
                  </a:lnTo>
                  <a:lnTo>
                    <a:pt x="2380" y="2689"/>
                  </a:lnTo>
                  <a:lnTo>
                    <a:pt x="2355" y="2761"/>
                  </a:lnTo>
                  <a:lnTo>
                    <a:pt x="2339" y="2838"/>
                  </a:lnTo>
                  <a:lnTo>
                    <a:pt x="2333" y="2918"/>
                  </a:lnTo>
                  <a:lnTo>
                    <a:pt x="2339" y="2999"/>
                  </a:lnTo>
                  <a:lnTo>
                    <a:pt x="2355" y="3076"/>
                  </a:lnTo>
                  <a:lnTo>
                    <a:pt x="2381" y="3150"/>
                  </a:lnTo>
                  <a:lnTo>
                    <a:pt x="2415" y="3218"/>
                  </a:lnTo>
                  <a:lnTo>
                    <a:pt x="2458" y="3282"/>
                  </a:lnTo>
                  <a:lnTo>
                    <a:pt x="2507" y="3341"/>
                  </a:lnTo>
                  <a:lnTo>
                    <a:pt x="2564" y="3390"/>
                  </a:lnTo>
                  <a:lnTo>
                    <a:pt x="2626" y="3435"/>
                  </a:lnTo>
                  <a:lnTo>
                    <a:pt x="2696" y="3468"/>
                  </a:lnTo>
                  <a:lnTo>
                    <a:pt x="2768" y="3495"/>
                  </a:lnTo>
                  <a:lnTo>
                    <a:pt x="2845" y="3513"/>
                  </a:lnTo>
                  <a:lnTo>
                    <a:pt x="2925" y="3520"/>
                  </a:lnTo>
                  <a:lnTo>
                    <a:pt x="2925" y="3520"/>
                  </a:lnTo>
                  <a:lnTo>
                    <a:pt x="2747" y="3515"/>
                  </a:lnTo>
                  <a:lnTo>
                    <a:pt x="2571" y="3499"/>
                  </a:lnTo>
                  <a:lnTo>
                    <a:pt x="2399" y="3472"/>
                  </a:lnTo>
                  <a:lnTo>
                    <a:pt x="2230" y="3436"/>
                  </a:lnTo>
                  <a:lnTo>
                    <a:pt x="2065" y="3390"/>
                  </a:lnTo>
                  <a:lnTo>
                    <a:pt x="1905" y="3337"/>
                  </a:lnTo>
                  <a:lnTo>
                    <a:pt x="1749" y="3273"/>
                  </a:lnTo>
                  <a:lnTo>
                    <a:pt x="1596" y="3200"/>
                  </a:lnTo>
                  <a:lnTo>
                    <a:pt x="1449" y="3120"/>
                  </a:lnTo>
                  <a:lnTo>
                    <a:pt x="1309" y="3031"/>
                  </a:lnTo>
                  <a:lnTo>
                    <a:pt x="1172" y="2935"/>
                  </a:lnTo>
                  <a:lnTo>
                    <a:pt x="1042" y="2832"/>
                  </a:lnTo>
                  <a:lnTo>
                    <a:pt x="918" y="2721"/>
                  </a:lnTo>
                  <a:lnTo>
                    <a:pt x="801" y="2603"/>
                  </a:lnTo>
                  <a:lnTo>
                    <a:pt x="689" y="2479"/>
                  </a:lnTo>
                  <a:lnTo>
                    <a:pt x="586" y="2349"/>
                  </a:lnTo>
                  <a:lnTo>
                    <a:pt x="490" y="2214"/>
                  </a:lnTo>
                  <a:lnTo>
                    <a:pt x="401" y="2072"/>
                  </a:lnTo>
                  <a:lnTo>
                    <a:pt x="320" y="1925"/>
                  </a:lnTo>
                  <a:lnTo>
                    <a:pt x="249" y="1774"/>
                  </a:lnTo>
                  <a:lnTo>
                    <a:pt x="185" y="1617"/>
                  </a:lnTo>
                  <a:lnTo>
                    <a:pt x="130" y="1456"/>
                  </a:lnTo>
                  <a:lnTo>
                    <a:pt x="83" y="1290"/>
                  </a:lnTo>
                  <a:lnTo>
                    <a:pt x="48" y="1122"/>
                  </a:lnTo>
                  <a:lnTo>
                    <a:pt x="21" y="949"/>
                  </a:lnTo>
                  <a:lnTo>
                    <a:pt x="5" y="775"/>
                  </a:lnTo>
                  <a:lnTo>
                    <a:pt x="0" y="597"/>
                  </a:lnTo>
                  <a:lnTo>
                    <a:pt x="0" y="597"/>
                  </a:lnTo>
                  <a:lnTo>
                    <a:pt x="0" y="596"/>
                  </a:lnTo>
                  <a:lnTo>
                    <a:pt x="0" y="594"/>
                  </a:lnTo>
                  <a:lnTo>
                    <a:pt x="0" y="592"/>
                  </a:lnTo>
                  <a:lnTo>
                    <a:pt x="0" y="585"/>
                  </a:lnTo>
                  <a:lnTo>
                    <a:pt x="2" y="562"/>
                  </a:lnTo>
                  <a:lnTo>
                    <a:pt x="2" y="555"/>
                  </a:lnTo>
                  <a:lnTo>
                    <a:pt x="4" y="532"/>
                  </a:lnTo>
                  <a:lnTo>
                    <a:pt x="5" y="525"/>
                  </a:lnTo>
                  <a:lnTo>
                    <a:pt x="9" y="502"/>
                  </a:lnTo>
                  <a:lnTo>
                    <a:pt x="9" y="494"/>
                  </a:lnTo>
                  <a:lnTo>
                    <a:pt x="14" y="473"/>
                  </a:lnTo>
                  <a:lnTo>
                    <a:pt x="16" y="466"/>
                  </a:lnTo>
                  <a:lnTo>
                    <a:pt x="21" y="445"/>
                  </a:lnTo>
                  <a:lnTo>
                    <a:pt x="23" y="438"/>
                  </a:lnTo>
                  <a:lnTo>
                    <a:pt x="30" y="416"/>
                  </a:lnTo>
                  <a:lnTo>
                    <a:pt x="32" y="409"/>
                  </a:lnTo>
                  <a:lnTo>
                    <a:pt x="39" y="388"/>
                  </a:lnTo>
                  <a:lnTo>
                    <a:pt x="41" y="382"/>
                  </a:lnTo>
                  <a:lnTo>
                    <a:pt x="50" y="361"/>
                  </a:lnTo>
                  <a:lnTo>
                    <a:pt x="53" y="356"/>
                  </a:lnTo>
                  <a:lnTo>
                    <a:pt x="62" y="335"/>
                  </a:lnTo>
                  <a:lnTo>
                    <a:pt x="66" y="329"/>
                  </a:lnTo>
                  <a:lnTo>
                    <a:pt x="76" y="310"/>
                  </a:lnTo>
                  <a:lnTo>
                    <a:pt x="78" y="304"/>
                  </a:lnTo>
                  <a:lnTo>
                    <a:pt x="91" y="285"/>
                  </a:lnTo>
                  <a:lnTo>
                    <a:pt x="94" y="279"/>
                  </a:lnTo>
                  <a:lnTo>
                    <a:pt x="107" y="260"/>
                  </a:lnTo>
                  <a:lnTo>
                    <a:pt x="110" y="255"/>
                  </a:lnTo>
                  <a:lnTo>
                    <a:pt x="123" y="237"/>
                  </a:lnTo>
                  <a:lnTo>
                    <a:pt x="128" y="231"/>
                  </a:lnTo>
                  <a:lnTo>
                    <a:pt x="140" y="215"/>
                  </a:lnTo>
                  <a:lnTo>
                    <a:pt x="146" y="210"/>
                  </a:lnTo>
                  <a:lnTo>
                    <a:pt x="160" y="194"/>
                  </a:lnTo>
                  <a:lnTo>
                    <a:pt x="165" y="189"/>
                  </a:lnTo>
                  <a:lnTo>
                    <a:pt x="179" y="173"/>
                  </a:lnTo>
                  <a:lnTo>
                    <a:pt x="185" y="167"/>
                  </a:lnTo>
                  <a:lnTo>
                    <a:pt x="201" y="153"/>
                  </a:lnTo>
                  <a:lnTo>
                    <a:pt x="206" y="148"/>
                  </a:lnTo>
                  <a:lnTo>
                    <a:pt x="222" y="136"/>
                  </a:lnTo>
                  <a:lnTo>
                    <a:pt x="229" y="130"/>
                  </a:lnTo>
                  <a:lnTo>
                    <a:pt x="245" y="118"/>
                  </a:lnTo>
                  <a:lnTo>
                    <a:pt x="252" y="112"/>
                  </a:lnTo>
                  <a:lnTo>
                    <a:pt x="268" y="102"/>
                  </a:lnTo>
                  <a:lnTo>
                    <a:pt x="277" y="96"/>
                  </a:lnTo>
                  <a:lnTo>
                    <a:pt x="291" y="86"/>
                  </a:lnTo>
                  <a:lnTo>
                    <a:pt x="300" y="80"/>
                  </a:lnTo>
                  <a:lnTo>
                    <a:pt x="316" y="72"/>
                  </a:lnTo>
                  <a:lnTo>
                    <a:pt x="327" y="66"/>
                  </a:lnTo>
                  <a:lnTo>
                    <a:pt x="343" y="59"/>
                  </a:lnTo>
                  <a:lnTo>
                    <a:pt x="352" y="54"/>
                  </a:lnTo>
                  <a:lnTo>
                    <a:pt x="369" y="47"/>
                  </a:lnTo>
                  <a:lnTo>
                    <a:pt x="380" y="43"/>
                  </a:lnTo>
                  <a:lnTo>
                    <a:pt x="396" y="36"/>
                  </a:lnTo>
                  <a:lnTo>
                    <a:pt x="408" y="32"/>
                  </a:lnTo>
                  <a:lnTo>
                    <a:pt x="424" y="27"/>
                  </a:lnTo>
                  <a:lnTo>
                    <a:pt x="439" y="24"/>
                  </a:lnTo>
                  <a:lnTo>
                    <a:pt x="453" y="18"/>
                  </a:lnTo>
                  <a:lnTo>
                    <a:pt x="465" y="15"/>
                  </a:lnTo>
                  <a:lnTo>
                    <a:pt x="481" y="13"/>
                  </a:lnTo>
                  <a:lnTo>
                    <a:pt x="494" y="9"/>
                  </a:lnTo>
                  <a:lnTo>
                    <a:pt x="510" y="8"/>
                  </a:lnTo>
                  <a:lnTo>
                    <a:pt x="526" y="6"/>
                  </a:lnTo>
                  <a:lnTo>
                    <a:pt x="540" y="4"/>
                  </a:lnTo>
                  <a:lnTo>
                    <a:pt x="563" y="2"/>
                  </a:lnTo>
                  <a:lnTo>
                    <a:pt x="570" y="0"/>
                  </a:lnTo>
                  <a:lnTo>
                    <a:pt x="60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700" y="3752850"/>
              <a:ext cx="11113" cy="93663"/>
            </a:xfrm>
            <a:custGeom>
              <a:avLst/>
              <a:gdLst>
                <a:gd name="T0" fmla="*/ 0 w 14"/>
                <a:gd name="T1" fmla="*/ 0 h 117"/>
                <a:gd name="T2" fmla="*/ 2 w 14"/>
                <a:gd name="T3" fmla="*/ 7 h 117"/>
                <a:gd name="T4" fmla="*/ 4 w 14"/>
                <a:gd name="T5" fmla="*/ 12 h 117"/>
                <a:gd name="T6" fmla="*/ 7 w 14"/>
                <a:gd name="T7" fmla="*/ 35 h 117"/>
                <a:gd name="T8" fmla="*/ 7 w 14"/>
                <a:gd name="T9" fmla="*/ 41 h 117"/>
                <a:gd name="T10" fmla="*/ 11 w 14"/>
                <a:gd name="T11" fmla="*/ 66 h 117"/>
                <a:gd name="T12" fmla="*/ 11 w 14"/>
                <a:gd name="T13" fmla="*/ 69 h 117"/>
                <a:gd name="T14" fmla="*/ 12 w 14"/>
                <a:gd name="T15" fmla="*/ 96 h 117"/>
                <a:gd name="T16" fmla="*/ 14 w 14"/>
                <a:gd name="T17" fmla="*/ 117 h 117"/>
                <a:gd name="T18" fmla="*/ 12 w 14"/>
                <a:gd name="T19" fmla="*/ 117 h 117"/>
                <a:gd name="T20" fmla="*/ 0 w 14"/>
                <a:gd name="T2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17">
                  <a:moveTo>
                    <a:pt x="0" y="0"/>
                  </a:moveTo>
                  <a:lnTo>
                    <a:pt x="2" y="7"/>
                  </a:lnTo>
                  <a:lnTo>
                    <a:pt x="4" y="12"/>
                  </a:lnTo>
                  <a:lnTo>
                    <a:pt x="7" y="35"/>
                  </a:lnTo>
                  <a:lnTo>
                    <a:pt x="7" y="41"/>
                  </a:lnTo>
                  <a:lnTo>
                    <a:pt x="11" y="66"/>
                  </a:lnTo>
                  <a:lnTo>
                    <a:pt x="11" y="69"/>
                  </a:lnTo>
                  <a:lnTo>
                    <a:pt x="12" y="96"/>
                  </a:lnTo>
                  <a:lnTo>
                    <a:pt x="14" y="117"/>
                  </a:lnTo>
                  <a:lnTo>
                    <a:pt x="12" y="1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F0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719638" y="3835400"/>
              <a:ext cx="3175" cy="11113"/>
            </a:xfrm>
            <a:custGeom>
              <a:avLst/>
              <a:gdLst>
                <a:gd name="T0" fmla="*/ 0 w 3"/>
                <a:gd name="T1" fmla="*/ 0 h 14"/>
                <a:gd name="T2" fmla="*/ 3 w 3"/>
                <a:gd name="T3" fmla="*/ 2 h 14"/>
                <a:gd name="T4" fmla="*/ 3 w 3"/>
                <a:gd name="T5" fmla="*/ 14 h 14"/>
                <a:gd name="T6" fmla="*/ 1 w 3"/>
                <a:gd name="T7" fmla="*/ 14 h 14"/>
                <a:gd name="T8" fmla="*/ 0 w 3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4">
                  <a:moveTo>
                    <a:pt x="0" y="0"/>
                  </a:moveTo>
                  <a:lnTo>
                    <a:pt x="3" y="2"/>
                  </a:lnTo>
                  <a:lnTo>
                    <a:pt x="3" y="14"/>
                  </a:lnTo>
                  <a:lnTo>
                    <a:pt x="1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66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718050" y="3814763"/>
              <a:ext cx="4763" cy="22225"/>
            </a:xfrm>
            <a:custGeom>
              <a:avLst/>
              <a:gdLst>
                <a:gd name="T0" fmla="*/ 0 w 5"/>
                <a:gd name="T1" fmla="*/ 0 h 29"/>
                <a:gd name="T2" fmla="*/ 3 w 5"/>
                <a:gd name="T3" fmla="*/ 4 h 29"/>
                <a:gd name="T4" fmla="*/ 3 w 5"/>
                <a:gd name="T5" fmla="*/ 20 h 29"/>
                <a:gd name="T6" fmla="*/ 5 w 5"/>
                <a:gd name="T7" fmla="*/ 29 h 29"/>
                <a:gd name="T8" fmla="*/ 2 w 5"/>
                <a:gd name="T9" fmla="*/ 27 h 29"/>
                <a:gd name="T10" fmla="*/ 0 w 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9">
                  <a:moveTo>
                    <a:pt x="0" y="0"/>
                  </a:moveTo>
                  <a:lnTo>
                    <a:pt x="3" y="4"/>
                  </a:lnTo>
                  <a:lnTo>
                    <a:pt x="3" y="20"/>
                  </a:lnTo>
                  <a:lnTo>
                    <a:pt x="5" y="29"/>
                  </a:lnTo>
                  <a:lnTo>
                    <a:pt x="2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66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716463" y="3792538"/>
              <a:ext cx="4763" cy="23813"/>
            </a:xfrm>
            <a:custGeom>
              <a:avLst/>
              <a:gdLst>
                <a:gd name="T0" fmla="*/ 0 w 7"/>
                <a:gd name="T1" fmla="*/ 0 h 30"/>
                <a:gd name="T2" fmla="*/ 4 w 7"/>
                <a:gd name="T3" fmla="*/ 3 h 30"/>
                <a:gd name="T4" fmla="*/ 6 w 7"/>
                <a:gd name="T5" fmla="*/ 16 h 30"/>
                <a:gd name="T6" fmla="*/ 6 w 7"/>
                <a:gd name="T7" fmla="*/ 19 h 30"/>
                <a:gd name="T8" fmla="*/ 7 w 7"/>
                <a:gd name="T9" fmla="*/ 30 h 30"/>
                <a:gd name="T10" fmla="*/ 4 w 7"/>
                <a:gd name="T11" fmla="*/ 26 h 30"/>
                <a:gd name="T12" fmla="*/ 0 w 7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0">
                  <a:moveTo>
                    <a:pt x="0" y="0"/>
                  </a:moveTo>
                  <a:lnTo>
                    <a:pt x="4" y="3"/>
                  </a:lnTo>
                  <a:lnTo>
                    <a:pt x="6" y="16"/>
                  </a:lnTo>
                  <a:lnTo>
                    <a:pt x="6" y="19"/>
                  </a:lnTo>
                  <a:lnTo>
                    <a:pt x="7" y="30"/>
                  </a:lnTo>
                  <a:lnTo>
                    <a:pt x="4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66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714875" y="3771900"/>
              <a:ext cx="3175" cy="23813"/>
            </a:xfrm>
            <a:custGeom>
              <a:avLst/>
              <a:gdLst>
                <a:gd name="T0" fmla="*/ 0 w 5"/>
                <a:gd name="T1" fmla="*/ 0 h 30"/>
                <a:gd name="T2" fmla="*/ 1 w 5"/>
                <a:gd name="T3" fmla="*/ 4 h 30"/>
                <a:gd name="T4" fmla="*/ 3 w 5"/>
                <a:gd name="T5" fmla="*/ 12 h 30"/>
                <a:gd name="T6" fmla="*/ 3 w 5"/>
                <a:gd name="T7" fmla="*/ 18 h 30"/>
                <a:gd name="T8" fmla="*/ 5 w 5"/>
                <a:gd name="T9" fmla="*/ 30 h 30"/>
                <a:gd name="T10" fmla="*/ 1 w 5"/>
                <a:gd name="T11" fmla="*/ 27 h 30"/>
                <a:gd name="T12" fmla="*/ 0 w 5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0">
                  <a:moveTo>
                    <a:pt x="0" y="0"/>
                  </a:moveTo>
                  <a:lnTo>
                    <a:pt x="1" y="4"/>
                  </a:lnTo>
                  <a:lnTo>
                    <a:pt x="3" y="12"/>
                  </a:lnTo>
                  <a:lnTo>
                    <a:pt x="3" y="18"/>
                  </a:lnTo>
                  <a:lnTo>
                    <a:pt x="5" y="30"/>
                  </a:lnTo>
                  <a:lnTo>
                    <a:pt x="1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65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711700" y="3752850"/>
              <a:ext cx="4763" cy="22225"/>
            </a:xfrm>
            <a:custGeom>
              <a:avLst/>
              <a:gdLst>
                <a:gd name="T0" fmla="*/ 0 w 5"/>
                <a:gd name="T1" fmla="*/ 0 h 27"/>
                <a:gd name="T2" fmla="*/ 2 w 5"/>
                <a:gd name="T3" fmla="*/ 7 h 27"/>
                <a:gd name="T4" fmla="*/ 4 w 5"/>
                <a:gd name="T5" fmla="*/ 12 h 27"/>
                <a:gd name="T6" fmla="*/ 5 w 5"/>
                <a:gd name="T7" fmla="*/ 27 h 27"/>
                <a:gd name="T8" fmla="*/ 4 w 5"/>
                <a:gd name="T9" fmla="*/ 23 h 27"/>
                <a:gd name="T10" fmla="*/ 0 w 5"/>
                <a:gd name="T11" fmla="*/ 0 h 27"/>
                <a:gd name="T12" fmla="*/ 0 w 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7">
                  <a:moveTo>
                    <a:pt x="0" y="0"/>
                  </a:moveTo>
                  <a:lnTo>
                    <a:pt x="2" y="7"/>
                  </a:lnTo>
                  <a:lnTo>
                    <a:pt x="4" y="12"/>
                  </a:lnTo>
                  <a:lnTo>
                    <a:pt x="5" y="27"/>
                  </a:lnTo>
                  <a:lnTo>
                    <a:pt x="4" y="2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65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5621338" y="3848100"/>
              <a:ext cx="2792413" cy="2322513"/>
            </a:xfrm>
            <a:custGeom>
              <a:avLst/>
              <a:gdLst>
                <a:gd name="T0" fmla="*/ 2321 w 3518"/>
                <a:gd name="T1" fmla="*/ 59 h 2926"/>
                <a:gd name="T2" fmla="*/ 2350 w 3518"/>
                <a:gd name="T3" fmla="*/ 185 h 2926"/>
                <a:gd name="T4" fmla="*/ 2408 w 3518"/>
                <a:gd name="T5" fmla="*/ 313 h 2926"/>
                <a:gd name="T6" fmla="*/ 2499 w 3518"/>
                <a:gd name="T7" fmla="*/ 425 h 2926"/>
                <a:gd name="T8" fmla="*/ 2620 w 3518"/>
                <a:gd name="T9" fmla="*/ 515 h 2926"/>
                <a:gd name="T10" fmla="*/ 2762 w 3518"/>
                <a:gd name="T11" fmla="*/ 574 h 2926"/>
                <a:gd name="T12" fmla="*/ 2918 w 3518"/>
                <a:gd name="T13" fmla="*/ 595 h 2926"/>
                <a:gd name="T14" fmla="*/ 3072 w 3518"/>
                <a:gd name="T15" fmla="*/ 576 h 2926"/>
                <a:gd name="T16" fmla="*/ 3211 w 3518"/>
                <a:gd name="T17" fmla="*/ 519 h 2926"/>
                <a:gd name="T18" fmla="*/ 3330 w 3518"/>
                <a:gd name="T19" fmla="*/ 432 h 2926"/>
                <a:gd name="T20" fmla="*/ 3424 w 3518"/>
                <a:gd name="T21" fmla="*/ 320 h 2926"/>
                <a:gd name="T22" fmla="*/ 3488 w 3518"/>
                <a:gd name="T23" fmla="*/ 185 h 2926"/>
                <a:gd name="T24" fmla="*/ 3518 w 3518"/>
                <a:gd name="T25" fmla="*/ 35 h 2926"/>
                <a:gd name="T26" fmla="*/ 3491 w 3518"/>
                <a:gd name="T27" fmla="*/ 398 h 2926"/>
                <a:gd name="T28" fmla="*/ 3422 w 3518"/>
                <a:gd name="T29" fmla="*/ 748 h 2926"/>
                <a:gd name="T30" fmla="*/ 3312 w 3518"/>
                <a:gd name="T31" fmla="*/ 1080 h 2926"/>
                <a:gd name="T32" fmla="*/ 3165 w 3518"/>
                <a:gd name="T33" fmla="*/ 1395 h 2926"/>
                <a:gd name="T34" fmla="*/ 2984 w 3518"/>
                <a:gd name="T35" fmla="*/ 1686 h 2926"/>
                <a:gd name="T36" fmla="*/ 2769 w 3518"/>
                <a:gd name="T37" fmla="*/ 1954 h 2926"/>
                <a:gd name="T38" fmla="*/ 2525 w 3518"/>
                <a:gd name="T39" fmla="*/ 2196 h 2926"/>
                <a:gd name="T40" fmla="*/ 2256 w 3518"/>
                <a:gd name="T41" fmla="*/ 2407 h 2926"/>
                <a:gd name="T42" fmla="*/ 1961 w 3518"/>
                <a:gd name="T43" fmla="*/ 2587 h 2926"/>
                <a:gd name="T44" fmla="*/ 1646 w 3518"/>
                <a:gd name="T45" fmla="*/ 2731 h 2926"/>
                <a:gd name="T46" fmla="*/ 1311 w 3518"/>
                <a:gd name="T47" fmla="*/ 2837 h 2926"/>
                <a:gd name="T48" fmla="*/ 961 w 3518"/>
                <a:gd name="T49" fmla="*/ 2903 h 2926"/>
                <a:gd name="T50" fmla="*/ 597 w 3518"/>
                <a:gd name="T51" fmla="*/ 2926 h 2926"/>
                <a:gd name="T52" fmla="*/ 595 w 3518"/>
                <a:gd name="T53" fmla="*/ 2926 h 2926"/>
                <a:gd name="T54" fmla="*/ 593 w 3518"/>
                <a:gd name="T55" fmla="*/ 2926 h 2926"/>
                <a:gd name="T56" fmla="*/ 512 w 3518"/>
                <a:gd name="T57" fmla="*/ 2919 h 2926"/>
                <a:gd name="T58" fmla="*/ 363 w 3518"/>
                <a:gd name="T59" fmla="*/ 2874 h 2926"/>
                <a:gd name="T60" fmla="*/ 231 w 3518"/>
                <a:gd name="T61" fmla="*/ 2796 h 2926"/>
                <a:gd name="T62" fmla="*/ 125 w 3518"/>
                <a:gd name="T63" fmla="*/ 2688 h 2926"/>
                <a:gd name="T64" fmla="*/ 48 w 3518"/>
                <a:gd name="T65" fmla="*/ 2556 h 2926"/>
                <a:gd name="T66" fmla="*/ 6 w 3518"/>
                <a:gd name="T67" fmla="*/ 2405 h 2926"/>
                <a:gd name="T68" fmla="*/ 6 w 3518"/>
                <a:gd name="T69" fmla="*/ 2244 h 2926"/>
                <a:gd name="T70" fmla="*/ 47 w 3518"/>
                <a:gd name="T71" fmla="*/ 2095 h 2926"/>
                <a:gd name="T72" fmla="*/ 121 w 3518"/>
                <a:gd name="T73" fmla="*/ 1963 h 2926"/>
                <a:gd name="T74" fmla="*/ 226 w 3518"/>
                <a:gd name="T75" fmla="*/ 1856 h 2926"/>
                <a:gd name="T76" fmla="*/ 341 w 3518"/>
                <a:gd name="T77" fmla="*/ 1782 h 2926"/>
                <a:gd name="T78" fmla="*/ 474 w 3518"/>
                <a:gd name="T79" fmla="*/ 1737 h 2926"/>
                <a:gd name="T80" fmla="*/ 572 w 3518"/>
                <a:gd name="T81" fmla="*/ 1723 h 2926"/>
                <a:gd name="T82" fmla="*/ 597 w 3518"/>
                <a:gd name="T83" fmla="*/ 1723 h 2926"/>
                <a:gd name="T84" fmla="*/ 732 w 3518"/>
                <a:gd name="T85" fmla="*/ 1718 h 2926"/>
                <a:gd name="T86" fmla="*/ 991 w 3518"/>
                <a:gd name="T87" fmla="*/ 1677 h 2926"/>
                <a:gd name="T88" fmla="*/ 1238 w 3518"/>
                <a:gd name="T89" fmla="*/ 1599 h 2926"/>
                <a:gd name="T90" fmla="*/ 1465 w 3518"/>
                <a:gd name="T91" fmla="*/ 1487 h 2926"/>
                <a:gd name="T92" fmla="*/ 1673 w 3518"/>
                <a:gd name="T93" fmla="*/ 1343 h 2926"/>
                <a:gd name="T94" fmla="*/ 1858 w 3518"/>
                <a:gd name="T95" fmla="*/ 1172 h 2926"/>
                <a:gd name="T96" fmla="*/ 2014 w 3518"/>
                <a:gd name="T97" fmla="*/ 975 h 2926"/>
                <a:gd name="T98" fmla="*/ 2142 w 3518"/>
                <a:gd name="T99" fmla="*/ 757 h 2926"/>
                <a:gd name="T100" fmla="*/ 2238 w 3518"/>
                <a:gd name="T101" fmla="*/ 519 h 2926"/>
                <a:gd name="T102" fmla="*/ 2296 w 3518"/>
                <a:gd name="T103" fmla="*/ 265 h 2926"/>
                <a:gd name="T104" fmla="*/ 2318 w 3518"/>
                <a:gd name="T105" fmla="*/ 0 h 2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18" h="2926">
                  <a:moveTo>
                    <a:pt x="2318" y="0"/>
                  </a:moveTo>
                  <a:lnTo>
                    <a:pt x="2321" y="59"/>
                  </a:lnTo>
                  <a:lnTo>
                    <a:pt x="2330" y="117"/>
                  </a:lnTo>
                  <a:lnTo>
                    <a:pt x="2350" y="185"/>
                  </a:lnTo>
                  <a:lnTo>
                    <a:pt x="2375" y="250"/>
                  </a:lnTo>
                  <a:lnTo>
                    <a:pt x="2408" y="313"/>
                  </a:lnTo>
                  <a:lnTo>
                    <a:pt x="2449" y="368"/>
                  </a:lnTo>
                  <a:lnTo>
                    <a:pt x="2499" y="425"/>
                  </a:lnTo>
                  <a:lnTo>
                    <a:pt x="2557" y="474"/>
                  </a:lnTo>
                  <a:lnTo>
                    <a:pt x="2620" y="515"/>
                  </a:lnTo>
                  <a:lnTo>
                    <a:pt x="2689" y="549"/>
                  </a:lnTo>
                  <a:lnTo>
                    <a:pt x="2762" y="574"/>
                  </a:lnTo>
                  <a:lnTo>
                    <a:pt x="2838" y="590"/>
                  </a:lnTo>
                  <a:lnTo>
                    <a:pt x="2918" y="595"/>
                  </a:lnTo>
                  <a:lnTo>
                    <a:pt x="2996" y="590"/>
                  </a:lnTo>
                  <a:lnTo>
                    <a:pt x="3072" y="576"/>
                  </a:lnTo>
                  <a:lnTo>
                    <a:pt x="3143" y="551"/>
                  </a:lnTo>
                  <a:lnTo>
                    <a:pt x="3211" y="519"/>
                  </a:lnTo>
                  <a:lnTo>
                    <a:pt x="3273" y="480"/>
                  </a:lnTo>
                  <a:lnTo>
                    <a:pt x="3330" y="432"/>
                  </a:lnTo>
                  <a:lnTo>
                    <a:pt x="3380" y="378"/>
                  </a:lnTo>
                  <a:lnTo>
                    <a:pt x="3424" y="320"/>
                  </a:lnTo>
                  <a:lnTo>
                    <a:pt x="3460" y="254"/>
                  </a:lnTo>
                  <a:lnTo>
                    <a:pt x="3488" y="185"/>
                  </a:lnTo>
                  <a:lnTo>
                    <a:pt x="3507" y="112"/>
                  </a:lnTo>
                  <a:lnTo>
                    <a:pt x="3518" y="35"/>
                  </a:lnTo>
                  <a:lnTo>
                    <a:pt x="3509" y="218"/>
                  </a:lnTo>
                  <a:lnTo>
                    <a:pt x="3491" y="398"/>
                  </a:lnTo>
                  <a:lnTo>
                    <a:pt x="3461" y="576"/>
                  </a:lnTo>
                  <a:lnTo>
                    <a:pt x="3422" y="748"/>
                  </a:lnTo>
                  <a:lnTo>
                    <a:pt x="3371" y="917"/>
                  </a:lnTo>
                  <a:lnTo>
                    <a:pt x="3312" y="1080"/>
                  </a:lnTo>
                  <a:lnTo>
                    <a:pt x="3243" y="1240"/>
                  </a:lnTo>
                  <a:lnTo>
                    <a:pt x="3165" y="1395"/>
                  </a:lnTo>
                  <a:lnTo>
                    <a:pt x="3078" y="1544"/>
                  </a:lnTo>
                  <a:lnTo>
                    <a:pt x="2984" y="1686"/>
                  </a:lnTo>
                  <a:lnTo>
                    <a:pt x="2879" y="1824"/>
                  </a:lnTo>
                  <a:lnTo>
                    <a:pt x="2769" y="1954"/>
                  </a:lnTo>
                  <a:lnTo>
                    <a:pt x="2650" y="2079"/>
                  </a:lnTo>
                  <a:lnTo>
                    <a:pt x="2525" y="2196"/>
                  </a:lnTo>
                  <a:lnTo>
                    <a:pt x="2394" y="2306"/>
                  </a:lnTo>
                  <a:lnTo>
                    <a:pt x="2256" y="2407"/>
                  </a:lnTo>
                  <a:lnTo>
                    <a:pt x="2112" y="2501"/>
                  </a:lnTo>
                  <a:lnTo>
                    <a:pt x="1961" y="2587"/>
                  </a:lnTo>
                  <a:lnTo>
                    <a:pt x="1806" y="2663"/>
                  </a:lnTo>
                  <a:lnTo>
                    <a:pt x="1646" y="2731"/>
                  </a:lnTo>
                  <a:lnTo>
                    <a:pt x="1481" y="2787"/>
                  </a:lnTo>
                  <a:lnTo>
                    <a:pt x="1311" y="2837"/>
                  </a:lnTo>
                  <a:lnTo>
                    <a:pt x="1139" y="2874"/>
                  </a:lnTo>
                  <a:lnTo>
                    <a:pt x="961" y="2903"/>
                  </a:lnTo>
                  <a:lnTo>
                    <a:pt x="782" y="2919"/>
                  </a:lnTo>
                  <a:lnTo>
                    <a:pt x="597" y="2926"/>
                  </a:lnTo>
                  <a:lnTo>
                    <a:pt x="597" y="2926"/>
                  </a:lnTo>
                  <a:lnTo>
                    <a:pt x="595" y="2926"/>
                  </a:lnTo>
                  <a:lnTo>
                    <a:pt x="593" y="2926"/>
                  </a:lnTo>
                  <a:lnTo>
                    <a:pt x="593" y="2926"/>
                  </a:lnTo>
                  <a:lnTo>
                    <a:pt x="592" y="2926"/>
                  </a:lnTo>
                  <a:lnTo>
                    <a:pt x="512" y="2919"/>
                  </a:lnTo>
                  <a:lnTo>
                    <a:pt x="435" y="2901"/>
                  </a:lnTo>
                  <a:lnTo>
                    <a:pt x="363" y="2874"/>
                  </a:lnTo>
                  <a:lnTo>
                    <a:pt x="293" y="2841"/>
                  </a:lnTo>
                  <a:lnTo>
                    <a:pt x="231" y="2796"/>
                  </a:lnTo>
                  <a:lnTo>
                    <a:pt x="174" y="2747"/>
                  </a:lnTo>
                  <a:lnTo>
                    <a:pt x="125" y="2688"/>
                  </a:lnTo>
                  <a:lnTo>
                    <a:pt x="82" y="2624"/>
                  </a:lnTo>
                  <a:lnTo>
                    <a:pt x="48" y="2556"/>
                  </a:lnTo>
                  <a:lnTo>
                    <a:pt x="22" y="2482"/>
                  </a:lnTo>
                  <a:lnTo>
                    <a:pt x="6" y="2405"/>
                  </a:lnTo>
                  <a:lnTo>
                    <a:pt x="0" y="2324"/>
                  </a:lnTo>
                  <a:lnTo>
                    <a:pt x="6" y="2244"/>
                  </a:lnTo>
                  <a:lnTo>
                    <a:pt x="22" y="2167"/>
                  </a:lnTo>
                  <a:lnTo>
                    <a:pt x="47" y="2095"/>
                  </a:lnTo>
                  <a:lnTo>
                    <a:pt x="80" y="2027"/>
                  </a:lnTo>
                  <a:lnTo>
                    <a:pt x="121" y="1963"/>
                  </a:lnTo>
                  <a:lnTo>
                    <a:pt x="171" y="1906"/>
                  </a:lnTo>
                  <a:lnTo>
                    <a:pt x="226" y="1856"/>
                  </a:lnTo>
                  <a:lnTo>
                    <a:pt x="281" y="1816"/>
                  </a:lnTo>
                  <a:lnTo>
                    <a:pt x="341" y="1782"/>
                  </a:lnTo>
                  <a:lnTo>
                    <a:pt x="407" y="1755"/>
                  </a:lnTo>
                  <a:lnTo>
                    <a:pt x="474" y="1737"/>
                  </a:lnTo>
                  <a:lnTo>
                    <a:pt x="522" y="1729"/>
                  </a:lnTo>
                  <a:lnTo>
                    <a:pt x="572" y="1723"/>
                  </a:lnTo>
                  <a:lnTo>
                    <a:pt x="593" y="1723"/>
                  </a:lnTo>
                  <a:lnTo>
                    <a:pt x="597" y="1723"/>
                  </a:lnTo>
                  <a:lnTo>
                    <a:pt x="597" y="1723"/>
                  </a:lnTo>
                  <a:lnTo>
                    <a:pt x="732" y="1718"/>
                  </a:lnTo>
                  <a:lnTo>
                    <a:pt x="863" y="1702"/>
                  </a:lnTo>
                  <a:lnTo>
                    <a:pt x="991" y="1677"/>
                  </a:lnTo>
                  <a:lnTo>
                    <a:pt x="1117" y="1643"/>
                  </a:lnTo>
                  <a:lnTo>
                    <a:pt x="1238" y="1599"/>
                  </a:lnTo>
                  <a:lnTo>
                    <a:pt x="1353" y="1547"/>
                  </a:lnTo>
                  <a:lnTo>
                    <a:pt x="1465" y="1487"/>
                  </a:lnTo>
                  <a:lnTo>
                    <a:pt x="1572" y="1419"/>
                  </a:lnTo>
                  <a:lnTo>
                    <a:pt x="1673" y="1343"/>
                  </a:lnTo>
                  <a:lnTo>
                    <a:pt x="1769" y="1261"/>
                  </a:lnTo>
                  <a:lnTo>
                    <a:pt x="1858" y="1172"/>
                  </a:lnTo>
                  <a:lnTo>
                    <a:pt x="1939" y="1077"/>
                  </a:lnTo>
                  <a:lnTo>
                    <a:pt x="2014" y="975"/>
                  </a:lnTo>
                  <a:lnTo>
                    <a:pt x="2083" y="869"/>
                  </a:lnTo>
                  <a:lnTo>
                    <a:pt x="2142" y="757"/>
                  </a:lnTo>
                  <a:lnTo>
                    <a:pt x="2195" y="639"/>
                  </a:lnTo>
                  <a:lnTo>
                    <a:pt x="2238" y="519"/>
                  </a:lnTo>
                  <a:lnTo>
                    <a:pt x="2272" y="394"/>
                  </a:lnTo>
                  <a:lnTo>
                    <a:pt x="2296" y="265"/>
                  </a:lnTo>
                  <a:lnTo>
                    <a:pt x="2312" y="133"/>
                  </a:lnTo>
                  <a:lnTo>
                    <a:pt x="2318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708525" y="3740150"/>
              <a:ext cx="3175" cy="12700"/>
            </a:xfrm>
            <a:custGeom>
              <a:avLst/>
              <a:gdLst>
                <a:gd name="T0" fmla="*/ 0 w 4"/>
                <a:gd name="T1" fmla="*/ 0 h 16"/>
                <a:gd name="T2" fmla="*/ 4 w 4"/>
                <a:gd name="T3" fmla="*/ 14 h 16"/>
                <a:gd name="T4" fmla="*/ 4 w 4"/>
                <a:gd name="T5" fmla="*/ 16 h 16"/>
                <a:gd name="T6" fmla="*/ 0 w 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6">
                  <a:moveTo>
                    <a:pt x="0" y="0"/>
                  </a:moveTo>
                  <a:lnTo>
                    <a:pt x="4" y="14"/>
                  </a:lnTo>
                  <a:lnTo>
                    <a:pt x="4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F0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711700" y="3751263"/>
              <a:ext cx="0" cy="1588"/>
            </a:xfrm>
            <a:custGeom>
              <a:avLst/>
              <a:gdLst>
                <a:gd name="T0" fmla="*/ 0 h 4"/>
                <a:gd name="T1" fmla="*/ 0 h 4"/>
                <a:gd name="T2" fmla="*/ 2 h 4"/>
                <a:gd name="T3" fmla="*/ 4 h 4"/>
                <a:gd name="T4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65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4708525" y="3740150"/>
              <a:ext cx="3175" cy="11113"/>
            </a:xfrm>
            <a:custGeom>
              <a:avLst/>
              <a:gdLst>
                <a:gd name="T0" fmla="*/ 0 w 4"/>
                <a:gd name="T1" fmla="*/ 0 h 12"/>
                <a:gd name="T2" fmla="*/ 4 w 4"/>
                <a:gd name="T3" fmla="*/ 12 h 12"/>
                <a:gd name="T4" fmla="*/ 4 w 4"/>
                <a:gd name="T5" fmla="*/ 12 h 12"/>
                <a:gd name="T6" fmla="*/ 0 w 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0" y="0"/>
                  </a:moveTo>
                  <a:lnTo>
                    <a:pt x="4" y="12"/>
                  </a:lnTo>
                  <a:lnTo>
                    <a:pt x="4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65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auto">
            <a:xfrm>
              <a:off x="4711700" y="3752850"/>
              <a:ext cx="1588" cy="6350"/>
            </a:xfrm>
            <a:custGeom>
              <a:avLst/>
              <a:gdLst>
                <a:gd name="T0" fmla="*/ 0 w 2"/>
                <a:gd name="T1" fmla="*/ 0 h 9"/>
                <a:gd name="T2" fmla="*/ 2 w 2"/>
                <a:gd name="T3" fmla="*/ 9 h 9"/>
                <a:gd name="T4" fmla="*/ 0 w 2"/>
                <a:gd name="T5" fmla="*/ 2 h 9"/>
                <a:gd name="T6" fmla="*/ 0 w 2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lnTo>
                    <a:pt x="2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F0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4711700" y="3752850"/>
              <a:ext cx="1588" cy="6350"/>
            </a:xfrm>
            <a:custGeom>
              <a:avLst/>
              <a:gdLst>
                <a:gd name="T0" fmla="*/ 0 w 2"/>
                <a:gd name="T1" fmla="*/ 0 h 9"/>
                <a:gd name="T2" fmla="*/ 2 w 2"/>
                <a:gd name="T3" fmla="*/ 9 h 9"/>
                <a:gd name="T4" fmla="*/ 0 w 2"/>
                <a:gd name="T5" fmla="*/ 2 h 9"/>
                <a:gd name="T6" fmla="*/ 0 w 2"/>
                <a:gd name="T7" fmla="*/ 0 h 9"/>
                <a:gd name="T8" fmla="*/ 0 w 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lnTo>
                    <a:pt x="2" y="9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65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23"/>
            <p:cNvSpPr>
              <a:spLocks/>
            </p:cNvSpPr>
            <p:nvPr/>
          </p:nvSpPr>
          <p:spPr bwMode="auto">
            <a:xfrm>
              <a:off x="6091238" y="2478088"/>
              <a:ext cx="1368425" cy="1368425"/>
            </a:xfrm>
            <a:custGeom>
              <a:avLst/>
              <a:gdLst>
                <a:gd name="T0" fmla="*/ 0 w 1725"/>
                <a:gd name="T1" fmla="*/ 0 h 1725"/>
                <a:gd name="T2" fmla="*/ 4 w 1725"/>
                <a:gd name="T3" fmla="*/ 0 h 1725"/>
                <a:gd name="T4" fmla="*/ 4 w 1725"/>
                <a:gd name="T5" fmla="*/ 0 h 1725"/>
                <a:gd name="T6" fmla="*/ 15 w 1725"/>
                <a:gd name="T7" fmla="*/ 0 h 1725"/>
                <a:gd name="T8" fmla="*/ 155 w 1725"/>
                <a:gd name="T9" fmla="*/ 7 h 1725"/>
                <a:gd name="T10" fmla="*/ 292 w 1725"/>
                <a:gd name="T11" fmla="*/ 25 h 1725"/>
                <a:gd name="T12" fmla="*/ 427 w 1725"/>
                <a:gd name="T13" fmla="*/ 53 h 1725"/>
                <a:gd name="T14" fmla="*/ 556 w 1725"/>
                <a:gd name="T15" fmla="*/ 91 h 1725"/>
                <a:gd name="T16" fmla="*/ 681 w 1725"/>
                <a:gd name="T17" fmla="*/ 139 h 1725"/>
                <a:gd name="T18" fmla="*/ 801 w 1725"/>
                <a:gd name="T19" fmla="*/ 197 h 1725"/>
                <a:gd name="T20" fmla="*/ 917 w 1725"/>
                <a:gd name="T21" fmla="*/ 263 h 1725"/>
                <a:gd name="T22" fmla="*/ 1025 w 1725"/>
                <a:gd name="T23" fmla="*/ 338 h 1725"/>
                <a:gd name="T24" fmla="*/ 1128 w 1725"/>
                <a:gd name="T25" fmla="*/ 419 h 1725"/>
                <a:gd name="T26" fmla="*/ 1224 w 1725"/>
                <a:gd name="T27" fmla="*/ 510 h 1725"/>
                <a:gd name="T28" fmla="*/ 1313 w 1725"/>
                <a:gd name="T29" fmla="*/ 608 h 1725"/>
                <a:gd name="T30" fmla="*/ 1394 w 1725"/>
                <a:gd name="T31" fmla="*/ 711 h 1725"/>
                <a:gd name="T32" fmla="*/ 1469 w 1725"/>
                <a:gd name="T33" fmla="*/ 821 h 1725"/>
                <a:gd name="T34" fmla="*/ 1535 w 1725"/>
                <a:gd name="T35" fmla="*/ 936 h 1725"/>
                <a:gd name="T36" fmla="*/ 1590 w 1725"/>
                <a:gd name="T37" fmla="*/ 1057 h 1725"/>
                <a:gd name="T38" fmla="*/ 1638 w 1725"/>
                <a:gd name="T39" fmla="*/ 1183 h 1725"/>
                <a:gd name="T40" fmla="*/ 1675 w 1725"/>
                <a:gd name="T41" fmla="*/ 1313 h 1725"/>
                <a:gd name="T42" fmla="*/ 1702 w 1725"/>
                <a:gd name="T43" fmla="*/ 1446 h 1725"/>
                <a:gd name="T44" fmla="*/ 1719 w 1725"/>
                <a:gd name="T45" fmla="*/ 1585 h 1725"/>
                <a:gd name="T46" fmla="*/ 1725 w 1725"/>
                <a:gd name="T47" fmla="*/ 1725 h 1725"/>
                <a:gd name="T48" fmla="*/ 1236 w 1725"/>
                <a:gd name="T49" fmla="*/ 1722 h 1725"/>
                <a:gd name="T50" fmla="*/ 1231 w 1725"/>
                <a:gd name="T51" fmla="*/ 1603 h 1725"/>
                <a:gd name="T52" fmla="*/ 1213 w 1725"/>
                <a:gd name="T53" fmla="*/ 1487 h 1725"/>
                <a:gd name="T54" fmla="*/ 1187 w 1725"/>
                <a:gd name="T55" fmla="*/ 1375 h 1725"/>
                <a:gd name="T56" fmla="*/ 1149 w 1725"/>
                <a:gd name="T57" fmla="*/ 1267 h 1725"/>
                <a:gd name="T58" fmla="*/ 1103 w 1725"/>
                <a:gd name="T59" fmla="*/ 1164 h 1725"/>
                <a:gd name="T60" fmla="*/ 1048 w 1725"/>
                <a:gd name="T61" fmla="*/ 1066 h 1725"/>
                <a:gd name="T62" fmla="*/ 984 w 1725"/>
                <a:gd name="T63" fmla="*/ 975 h 1725"/>
                <a:gd name="T64" fmla="*/ 911 w 1725"/>
                <a:gd name="T65" fmla="*/ 890 h 1725"/>
                <a:gd name="T66" fmla="*/ 833 w 1725"/>
                <a:gd name="T67" fmla="*/ 810 h 1725"/>
                <a:gd name="T68" fmla="*/ 748 w 1725"/>
                <a:gd name="T69" fmla="*/ 739 h 1725"/>
                <a:gd name="T70" fmla="*/ 656 w 1725"/>
                <a:gd name="T71" fmla="*/ 675 h 1725"/>
                <a:gd name="T72" fmla="*/ 558 w 1725"/>
                <a:gd name="T73" fmla="*/ 620 h 1725"/>
                <a:gd name="T74" fmla="*/ 455 w 1725"/>
                <a:gd name="T75" fmla="*/ 574 h 1725"/>
                <a:gd name="T76" fmla="*/ 347 w 1725"/>
                <a:gd name="T77" fmla="*/ 537 h 1725"/>
                <a:gd name="T78" fmla="*/ 235 w 1725"/>
                <a:gd name="T79" fmla="*/ 510 h 1725"/>
                <a:gd name="T80" fmla="*/ 119 w 1725"/>
                <a:gd name="T81" fmla="*/ 494 h 1725"/>
                <a:gd name="T82" fmla="*/ 0 w 1725"/>
                <a:gd name="T83" fmla="*/ 487 h 1725"/>
                <a:gd name="T84" fmla="*/ 0 w 1725"/>
                <a:gd name="T85" fmla="*/ 0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25" h="1725">
                  <a:moveTo>
                    <a:pt x="0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15" y="0"/>
                  </a:lnTo>
                  <a:lnTo>
                    <a:pt x="155" y="7"/>
                  </a:lnTo>
                  <a:lnTo>
                    <a:pt x="292" y="25"/>
                  </a:lnTo>
                  <a:lnTo>
                    <a:pt x="427" y="53"/>
                  </a:lnTo>
                  <a:lnTo>
                    <a:pt x="556" y="91"/>
                  </a:lnTo>
                  <a:lnTo>
                    <a:pt x="681" y="139"/>
                  </a:lnTo>
                  <a:lnTo>
                    <a:pt x="801" y="197"/>
                  </a:lnTo>
                  <a:lnTo>
                    <a:pt x="917" y="263"/>
                  </a:lnTo>
                  <a:lnTo>
                    <a:pt x="1025" y="338"/>
                  </a:lnTo>
                  <a:lnTo>
                    <a:pt x="1128" y="419"/>
                  </a:lnTo>
                  <a:lnTo>
                    <a:pt x="1224" y="510"/>
                  </a:lnTo>
                  <a:lnTo>
                    <a:pt x="1313" y="608"/>
                  </a:lnTo>
                  <a:lnTo>
                    <a:pt x="1394" y="711"/>
                  </a:lnTo>
                  <a:lnTo>
                    <a:pt x="1469" y="821"/>
                  </a:lnTo>
                  <a:lnTo>
                    <a:pt x="1535" y="936"/>
                  </a:lnTo>
                  <a:lnTo>
                    <a:pt x="1590" y="1057"/>
                  </a:lnTo>
                  <a:lnTo>
                    <a:pt x="1638" y="1183"/>
                  </a:lnTo>
                  <a:lnTo>
                    <a:pt x="1675" y="1313"/>
                  </a:lnTo>
                  <a:lnTo>
                    <a:pt x="1702" y="1446"/>
                  </a:lnTo>
                  <a:lnTo>
                    <a:pt x="1719" y="1585"/>
                  </a:lnTo>
                  <a:lnTo>
                    <a:pt x="1725" y="1725"/>
                  </a:lnTo>
                  <a:lnTo>
                    <a:pt x="1236" y="1722"/>
                  </a:lnTo>
                  <a:lnTo>
                    <a:pt x="1231" y="1603"/>
                  </a:lnTo>
                  <a:lnTo>
                    <a:pt x="1213" y="1487"/>
                  </a:lnTo>
                  <a:lnTo>
                    <a:pt x="1187" y="1375"/>
                  </a:lnTo>
                  <a:lnTo>
                    <a:pt x="1149" y="1267"/>
                  </a:lnTo>
                  <a:lnTo>
                    <a:pt x="1103" y="1164"/>
                  </a:lnTo>
                  <a:lnTo>
                    <a:pt x="1048" y="1066"/>
                  </a:lnTo>
                  <a:lnTo>
                    <a:pt x="984" y="975"/>
                  </a:lnTo>
                  <a:lnTo>
                    <a:pt x="911" y="890"/>
                  </a:lnTo>
                  <a:lnTo>
                    <a:pt x="833" y="810"/>
                  </a:lnTo>
                  <a:lnTo>
                    <a:pt x="748" y="739"/>
                  </a:lnTo>
                  <a:lnTo>
                    <a:pt x="656" y="675"/>
                  </a:lnTo>
                  <a:lnTo>
                    <a:pt x="558" y="620"/>
                  </a:lnTo>
                  <a:lnTo>
                    <a:pt x="455" y="574"/>
                  </a:lnTo>
                  <a:lnTo>
                    <a:pt x="347" y="537"/>
                  </a:lnTo>
                  <a:lnTo>
                    <a:pt x="235" y="510"/>
                  </a:lnTo>
                  <a:lnTo>
                    <a:pt x="119" y="494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24"/>
            <p:cNvSpPr>
              <a:spLocks/>
            </p:cNvSpPr>
            <p:nvPr/>
          </p:nvSpPr>
          <p:spPr bwMode="auto">
            <a:xfrm>
              <a:off x="6091238" y="1522412"/>
              <a:ext cx="2322513" cy="2798763"/>
            </a:xfrm>
            <a:custGeom>
              <a:avLst/>
              <a:gdLst>
                <a:gd name="T0" fmla="*/ 4 w 2927"/>
                <a:gd name="T1" fmla="*/ 2 h 3525"/>
                <a:gd name="T2" fmla="*/ 219 w 2927"/>
                <a:gd name="T3" fmla="*/ 9 h 3525"/>
                <a:gd name="T4" fmla="*/ 576 w 2927"/>
                <a:gd name="T5" fmla="*/ 59 h 3525"/>
                <a:gd name="T6" fmla="*/ 917 w 2927"/>
                <a:gd name="T7" fmla="*/ 148 h 3525"/>
                <a:gd name="T8" fmla="*/ 1240 w 2927"/>
                <a:gd name="T9" fmla="*/ 277 h 3525"/>
                <a:gd name="T10" fmla="*/ 1544 w 2927"/>
                <a:gd name="T11" fmla="*/ 443 h 3525"/>
                <a:gd name="T12" fmla="*/ 1824 w 2927"/>
                <a:gd name="T13" fmla="*/ 640 h 3525"/>
                <a:gd name="T14" fmla="*/ 2080 w 2927"/>
                <a:gd name="T15" fmla="*/ 871 h 3525"/>
                <a:gd name="T16" fmla="*/ 2307 w 2927"/>
                <a:gd name="T17" fmla="*/ 1128 h 3525"/>
                <a:gd name="T18" fmla="*/ 2502 w 2927"/>
                <a:gd name="T19" fmla="*/ 1411 h 3525"/>
                <a:gd name="T20" fmla="*/ 2664 w 2927"/>
                <a:gd name="T21" fmla="*/ 1716 h 3525"/>
                <a:gd name="T22" fmla="*/ 2788 w 2927"/>
                <a:gd name="T23" fmla="*/ 2042 h 3525"/>
                <a:gd name="T24" fmla="*/ 2875 w 2927"/>
                <a:gd name="T25" fmla="*/ 2386 h 3525"/>
                <a:gd name="T26" fmla="*/ 2920 w 2927"/>
                <a:gd name="T27" fmla="*/ 2743 h 3525"/>
                <a:gd name="T28" fmla="*/ 2925 w 2927"/>
                <a:gd name="T29" fmla="*/ 2928 h 3525"/>
                <a:gd name="T30" fmla="*/ 2925 w 2927"/>
                <a:gd name="T31" fmla="*/ 2965 h 3525"/>
                <a:gd name="T32" fmla="*/ 2895 w 2927"/>
                <a:gd name="T33" fmla="*/ 3115 h 3525"/>
                <a:gd name="T34" fmla="*/ 2831 w 2927"/>
                <a:gd name="T35" fmla="*/ 3250 h 3525"/>
                <a:gd name="T36" fmla="*/ 2737 w 2927"/>
                <a:gd name="T37" fmla="*/ 3362 h 3525"/>
                <a:gd name="T38" fmla="*/ 2618 w 2927"/>
                <a:gd name="T39" fmla="*/ 3449 h 3525"/>
                <a:gd name="T40" fmla="*/ 2479 w 2927"/>
                <a:gd name="T41" fmla="*/ 3506 h 3525"/>
                <a:gd name="T42" fmla="*/ 2325 w 2927"/>
                <a:gd name="T43" fmla="*/ 3525 h 3525"/>
                <a:gd name="T44" fmla="*/ 2169 w 2927"/>
                <a:gd name="T45" fmla="*/ 3504 h 3525"/>
                <a:gd name="T46" fmla="*/ 2027 w 2927"/>
                <a:gd name="T47" fmla="*/ 3445 h 3525"/>
                <a:gd name="T48" fmla="*/ 1906 w 2927"/>
                <a:gd name="T49" fmla="*/ 3355 h 3525"/>
                <a:gd name="T50" fmla="*/ 1815 w 2927"/>
                <a:gd name="T51" fmla="*/ 3243 h 3525"/>
                <a:gd name="T52" fmla="*/ 1757 w 2927"/>
                <a:gd name="T53" fmla="*/ 3115 h 3525"/>
                <a:gd name="T54" fmla="*/ 1728 w 2927"/>
                <a:gd name="T55" fmla="*/ 2989 h 3525"/>
                <a:gd name="T56" fmla="*/ 1725 w 2927"/>
                <a:gd name="T57" fmla="*/ 2928 h 3525"/>
                <a:gd name="T58" fmla="*/ 1719 w 2927"/>
                <a:gd name="T59" fmla="*/ 2788 h 3525"/>
                <a:gd name="T60" fmla="*/ 1675 w 2927"/>
                <a:gd name="T61" fmla="*/ 2516 h 3525"/>
                <a:gd name="T62" fmla="*/ 1590 w 2927"/>
                <a:gd name="T63" fmla="*/ 2260 h 3525"/>
                <a:gd name="T64" fmla="*/ 1469 w 2927"/>
                <a:gd name="T65" fmla="*/ 2024 h 3525"/>
                <a:gd name="T66" fmla="*/ 1313 w 2927"/>
                <a:gd name="T67" fmla="*/ 1811 h 3525"/>
                <a:gd name="T68" fmla="*/ 1128 w 2927"/>
                <a:gd name="T69" fmla="*/ 1622 h 3525"/>
                <a:gd name="T70" fmla="*/ 917 w 2927"/>
                <a:gd name="T71" fmla="*/ 1466 h 3525"/>
                <a:gd name="T72" fmla="*/ 681 w 2927"/>
                <a:gd name="T73" fmla="*/ 1342 h 3525"/>
                <a:gd name="T74" fmla="*/ 427 w 2927"/>
                <a:gd name="T75" fmla="*/ 1256 h 3525"/>
                <a:gd name="T76" fmla="*/ 155 w 2927"/>
                <a:gd name="T77" fmla="*/ 1210 h 3525"/>
                <a:gd name="T78" fmla="*/ 4 w 2927"/>
                <a:gd name="T79" fmla="*/ 1203 h 3525"/>
                <a:gd name="T80" fmla="*/ 0 w 2927"/>
                <a:gd name="T81" fmla="*/ 1203 h 3525"/>
                <a:gd name="T82" fmla="*/ 70 w 2927"/>
                <a:gd name="T83" fmla="*/ 1036 h 3525"/>
                <a:gd name="T84" fmla="*/ 0 w 2927"/>
                <a:gd name="T85" fmla="*/ 2 h 3525"/>
                <a:gd name="T86" fmla="*/ 0 w 2927"/>
                <a:gd name="T87" fmla="*/ 0 h 3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27" h="3525">
                  <a:moveTo>
                    <a:pt x="0" y="0"/>
                  </a:moveTo>
                  <a:lnTo>
                    <a:pt x="4" y="2"/>
                  </a:lnTo>
                  <a:lnTo>
                    <a:pt x="36" y="2"/>
                  </a:lnTo>
                  <a:lnTo>
                    <a:pt x="219" y="9"/>
                  </a:lnTo>
                  <a:lnTo>
                    <a:pt x="398" y="29"/>
                  </a:lnTo>
                  <a:lnTo>
                    <a:pt x="576" y="59"/>
                  </a:lnTo>
                  <a:lnTo>
                    <a:pt x="748" y="98"/>
                  </a:lnTo>
                  <a:lnTo>
                    <a:pt x="917" y="148"/>
                  </a:lnTo>
                  <a:lnTo>
                    <a:pt x="1082" y="208"/>
                  </a:lnTo>
                  <a:lnTo>
                    <a:pt x="1240" y="277"/>
                  </a:lnTo>
                  <a:lnTo>
                    <a:pt x="1396" y="356"/>
                  </a:lnTo>
                  <a:lnTo>
                    <a:pt x="1544" y="443"/>
                  </a:lnTo>
                  <a:lnTo>
                    <a:pt x="1687" y="537"/>
                  </a:lnTo>
                  <a:lnTo>
                    <a:pt x="1824" y="640"/>
                  </a:lnTo>
                  <a:lnTo>
                    <a:pt x="1956" y="752"/>
                  </a:lnTo>
                  <a:lnTo>
                    <a:pt x="2080" y="871"/>
                  </a:lnTo>
                  <a:lnTo>
                    <a:pt x="2197" y="995"/>
                  </a:lnTo>
                  <a:lnTo>
                    <a:pt x="2307" y="1128"/>
                  </a:lnTo>
                  <a:lnTo>
                    <a:pt x="2408" y="1265"/>
                  </a:lnTo>
                  <a:lnTo>
                    <a:pt x="2502" y="1411"/>
                  </a:lnTo>
                  <a:lnTo>
                    <a:pt x="2588" y="1560"/>
                  </a:lnTo>
                  <a:lnTo>
                    <a:pt x="2664" y="1716"/>
                  </a:lnTo>
                  <a:lnTo>
                    <a:pt x="2732" y="1876"/>
                  </a:lnTo>
                  <a:lnTo>
                    <a:pt x="2788" y="2042"/>
                  </a:lnTo>
                  <a:lnTo>
                    <a:pt x="2836" y="2212"/>
                  </a:lnTo>
                  <a:lnTo>
                    <a:pt x="2875" y="2386"/>
                  </a:lnTo>
                  <a:lnTo>
                    <a:pt x="2902" y="2562"/>
                  </a:lnTo>
                  <a:lnTo>
                    <a:pt x="2920" y="2743"/>
                  </a:lnTo>
                  <a:lnTo>
                    <a:pt x="2925" y="2926"/>
                  </a:lnTo>
                  <a:lnTo>
                    <a:pt x="2925" y="2928"/>
                  </a:lnTo>
                  <a:lnTo>
                    <a:pt x="2927" y="2928"/>
                  </a:lnTo>
                  <a:lnTo>
                    <a:pt x="2925" y="2965"/>
                  </a:lnTo>
                  <a:lnTo>
                    <a:pt x="2914" y="3042"/>
                  </a:lnTo>
                  <a:lnTo>
                    <a:pt x="2895" y="3115"/>
                  </a:lnTo>
                  <a:lnTo>
                    <a:pt x="2867" y="3184"/>
                  </a:lnTo>
                  <a:lnTo>
                    <a:pt x="2831" y="3250"/>
                  </a:lnTo>
                  <a:lnTo>
                    <a:pt x="2787" y="3308"/>
                  </a:lnTo>
                  <a:lnTo>
                    <a:pt x="2737" y="3362"/>
                  </a:lnTo>
                  <a:lnTo>
                    <a:pt x="2680" y="3410"/>
                  </a:lnTo>
                  <a:lnTo>
                    <a:pt x="2618" y="3449"/>
                  </a:lnTo>
                  <a:lnTo>
                    <a:pt x="2550" y="3481"/>
                  </a:lnTo>
                  <a:lnTo>
                    <a:pt x="2479" y="3506"/>
                  </a:lnTo>
                  <a:lnTo>
                    <a:pt x="2403" y="3520"/>
                  </a:lnTo>
                  <a:lnTo>
                    <a:pt x="2325" y="3525"/>
                  </a:lnTo>
                  <a:lnTo>
                    <a:pt x="2245" y="3520"/>
                  </a:lnTo>
                  <a:lnTo>
                    <a:pt x="2169" y="3504"/>
                  </a:lnTo>
                  <a:lnTo>
                    <a:pt x="2096" y="3479"/>
                  </a:lnTo>
                  <a:lnTo>
                    <a:pt x="2027" y="3445"/>
                  </a:lnTo>
                  <a:lnTo>
                    <a:pt x="1964" y="3404"/>
                  </a:lnTo>
                  <a:lnTo>
                    <a:pt x="1906" y="3355"/>
                  </a:lnTo>
                  <a:lnTo>
                    <a:pt x="1856" y="3298"/>
                  </a:lnTo>
                  <a:lnTo>
                    <a:pt x="1815" y="3243"/>
                  </a:lnTo>
                  <a:lnTo>
                    <a:pt x="1782" y="3180"/>
                  </a:lnTo>
                  <a:lnTo>
                    <a:pt x="1757" y="3115"/>
                  </a:lnTo>
                  <a:lnTo>
                    <a:pt x="1737" y="3047"/>
                  </a:lnTo>
                  <a:lnTo>
                    <a:pt x="1728" y="2989"/>
                  </a:lnTo>
                  <a:lnTo>
                    <a:pt x="1725" y="2930"/>
                  </a:lnTo>
                  <a:lnTo>
                    <a:pt x="1725" y="2928"/>
                  </a:lnTo>
                  <a:lnTo>
                    <a:pt x="1725" y="2928"/>
                  </a:lnTo>
                  <a:lnTo>
                    <a:pt x="1719" y="2788"/>
                  </a:lnTo>
                  <a:lnTo>
                    <a:pt x="1702" y="2649"/>
                  </a:lnTo>
                  <a:lnTo>
                    <a:pt x="1675" y="2516"/>
                  </a:lnTo>
                  <a:lnTo>
                    <a:pt x="1638" y="2386"/>
                  </a:lnTo>
                  <a:lnTo>
                    <a:pt x="1590" y="2260"/>
                  </a:lnTo>
                  <a:lnTo>
                    <a:pt x="1535" y="2139"/>
                  </a:lnTo>
                  <a:lnTo>
                    <a:pt x="1469" y="2024"/>
                  </a:lnTo>
                  <a:lnTo>
                    <a:pt x="1394" y="1914"/>
                  </a:lnTo>
                  <a:lnTo>
                    <a:pt x="1313" y="1811"/>
                  </a:lnTo>
                  <a:lnTo>
                    <a:pt x="1224" y="1713"/>
                  </a:lnTo>
                  <a:lnTo>
                    <a:pt x="1128" y="1622"/>
                  </a:lnTo>
                  <a:lnTo>
                    <a:pt x="1025" y="1541"/>
                  </a:lnTo>
                  <a:lnTo>
                    <a:pt x="917" y="1466"/>
                  </a:lnTo>
                  <a:lnTo>
                    <a:pt x="801" y="1400"/>
                  </a:lnTo>
                  <a:lnTo>
                    <a:pt x="681" y="1342"/>
                  </a:lnTo>
                  <a:lnTo>
                    <a:pt x="556" y="1294"/>
                  </a:lnTo>
                  <a:lnTo>
                    <a:pt x="427" y="1256"/>
                  </a:lnTo>
                  <a:lnTo>
                    <a:pt x="292" y="1228"/>
                  </a:lnTo>
                  <a:lnTo>
                    <a:pt x="155" y="1210"/>
                  </a:lnTo>
                  <a:lnTo>
                    <a:pt x="15" y="1203"/>
                  </a:lnTo>
                  <a:lnTo>
                    <a:pt x="4" y="1203"/>
                  </a:lnTo>
                  <a:lnTo>
                    <a:pt x="4" y="1203"/>
                  </a:lnTo>
                  <a:lnTo>
                    <a:pt x="0" y="1203"/>
                  </a:lnTo>
                  <a:lnTo>
                    <a:pt x="0" y="1203"/>
                  </a:lnTo>
                  <a:lnTo>
                    <a:pt x="70" y="1036"/>
                  </a:lnTo>
                  <a:lnTo>
                    <a:pt x="244" y="62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25"/>
            <p:cNvSpPr>
              <a:spLocks/>
            </p:cNvSpPr>
            <p:nvPr/>
          </p:nvSpPr>
          <p:spPr bwMode="auto">
            <a:xfrm>
              <a:off x="3768725" y="1522412"/>
              <a:ext cx="2798763" cy="2322513"/>
            </a:xfrm>
            <a:custGeom>
              <a:avLst/>
              <a:gdLst>
                <a:gd name="T0" fmla="*/ 2930 w 3527"/>
                <a:gd name="T1" fmla="*/ 7 h 2926"/>
                <a:gd name="T2" fmla="*/ 3113 w 3527"/>
                <a:gd name="T3" fmla="*/ 30 h 2926"/>
                <a:gd name="T4" fmla="*/ 3363 w 3527"/>
                <a:gd name="T5" fmla="*/ 189 h 2926"/>
                <a:gd name="T6" fmla="*/ 3507 w 3527"/>
                <a:gd name="T7" fmla="*/ 448 h 2926"/>
                <a:gd name="T8" fmla="*/ 3505 w 3527"/>
                <a:gd name="T9" fmla="*/ 759 h 2926"/>
                <a:gd name="T10" fmla="*/ 3356 w 3527"/>
                <a:gd name="T11" fmla="*/ 1022 h 2926"/>
                <a:gd name="T12" fmla="*/ 3124 w 3527"/>
                <a:gd name="T13" fmla="*/ 1169 h 2926"/>
                <a:gd name="T14" fmla="*/ 2926 w 3527"/>
                <a:gd name="T15" fmla="*/ 1203 h 2926"/>
                <a:gd name="T16" fmla="*/ 2514 w 3527"/>
                <a:gd name="T17" fmla="*/ 1253 h 2926"/>
                <a:gd name="T18" fmla="*/ 2023 w 3527"/>
                <a:gd name="T19" fmla="*/ 1457 h 2926"/>
                <a:gd name="T20" fmla="*/ 1623 w 3527"/>
                <a:gd name="T21" fmla="*/ 1796 h 2926"/>
                <a:gd name="T22" fmla="*/ 1342 w 3527"/>
                <a:gd name="T23" fmla="*/ 2242 h 2926"/>
                <a:gd name="T24" fmla="*/ 1209 w 3527"/>
                <a:gd name="T25" fmla="*/ 2766 h 2926"/>
                <a:gd name="T26" fmla="*/ 1199 w 3527"/>
                <a:gd name="T27" fmla="*/ 2877 h 2926"/>
                <a:gd name="T28" fmla="*/ 1190 w 3527"/>
                <a:gd name="T29" fmla="*/ 2818 h 2926"/>
                <a:gd name="T30" fmla="*/ 1177 w 3527"/>
                <a:gd name="T31" fmla="*/ 2768 h 2926"/>
                <a:gd name="T32" fmla="*/ 1160 w 3527"/>
                <a:gd name="T33" fmla="*/ 2715 h 2926"/>
                <a:gd name="T34" fmla="*/ 1135 w 3527"/>
                <a:gd name="T35" fmla="*/ 2663 h 2926"/>
                <a:gd name="T36" fmla="*/ 1108 w 3527"/>
                <a:gd name="T37" fmla="*/ 2614 h 2926"/>
                <a:gd name="T38" fmla="*/ 1074 w 3527"/>
                <a:gd name="T39" fmla="*/ 2567 h 2926"/>
                <a:gd name="T40" fmla="*/ 1051 w 3527"/>
                <a:gd name="T41" fmla="*/ 2539 h 2926"/>
                <a:gd name="T42" fmla="*/ 1010 w 3527"/>
                <a:gd name="T43" fmla="*/ 2498 h 2926"/>
                <a:gd name="T44" fmla="*/ 968 w 3527"/>
                <a:gd name="T45" fmla="*/ 2461 h 2926"/>
                <a:gd name="T46" fmla="*/ 920 w 3527"/>
                <a:gd name="T47" fmla="*/ 2429 h 2926"/>
                <a:gd name="T48" fmla="*/ 870 w 3527"/>
                <a:gd name="T49" fmla="*/ 2400 h 2926"/>
                <a:gd name="T50" fmla="*/ 817 w 3527"/>
                <a:gd name="T51" fmla="*/ 2377 h 2926"/>
                <a:gd name="T52" fmla="*/ 762 w 3527"/>
                <a:gd name="T53" fmla="*/ 2358 h 2926"/>
                <a:gd name="T54" fmla="*/ 703 w 3527"/>
                <a:gd name="T55" fmla="*/ 2345 h 2926"/>
                <a:gd name="T56" fmla="*/ 641 w 3527"/>
                <a:gd name="T57" fmla="*/ 2338 h 2926"/>
                <a:gd name="T58" fmla="*/ 563 w 3527"/>
                <a:gd name="T59" fmla="*/ 2338 h 2926"/>
                <a:gd name="T60" fmla="*/ 494 w 3527"/>
                <a:gd name="T61" fmla="*/ 2345 h 2926"/>
                <a:gd name="T62" fmla="*/ 439 w 3527"/>
                <a:gd name="T63" fmla="*/ 2360 h 2926"/>
                <a:gd name="T64" fmla="*/ 380 w 3527"/>
                <a:gd name="T65" fmla="*/ 2379 h 2926"/>
                <a:gd name="T66" fmla="*/ 327 w 3527"/>
                <a:gd name="T67" fmla="*/ 2402 h 2926"/>
                <a:gd name="T68" fmla="*/ 277 w 3527"/>
                <a:gd name="T69" fmla="*/ 2432 h 2926"/>
                <a:gd name="T70" fmla="*/ 229 w 3527"/>
                <a:gd name="T71" fmla="*/ 2466 h 2926"/>
                <a:gd name="T72" fmla="*/ 185 w 3527"/>
                <a:gd name="T73" fmla="*/ 2503 h 2926"/>
                <a:gd name="T74" fmla="*/ 146 w 3527"/>
                <a:gd name="T75" fmla="*/ 2546 h 2926"/>
                <a:gd name="T76" fmla="*/ 110 w 3527"/>
                <a:gd name="T77" fmla="*/ 2591 h 2926"/>
                <a:gd name="T78" fmla="*/ 78 w 3527"/>
                <a:gd name="T79" fmla="*/ 2640 h 2926"/>
                <a:gd name="T80" fmla="*/ 53 w 3527"/>
                <a:gd name="T81" fmla="*/ 2692 h 2926"/>
                <a:gd name="T82" fmla="*/ 32 w 3527"/>
                <a:gd name="T83" fmla="*/ 2745 h 2926"/>
                <a:gd name="T84" fmla="*/ 16 w 3527"/>
                <a:gd name="T85" fmla="*/ 2802 h 2926"/>
                <a:gd name="T86" fmla="*/ 5 w 3527"/>
                <a:gd name="T87" fmla="*/ 2861 h 2926"/>
                <a:gd name="T88" fmla="*/ 0 w 3527"/>
                <a:gd name="T89" fmla="*/ 2921 h 2926"/>
                <a:gd name="T90" fmla="*/ 21 w 3527"/>
                <a:gd name="T91" fmla="*/ 2573 h 2926"/>
                <a:gd name="T92" fmla="*/ 183 w 3527"/>
                <a:gd name="T93" fmla="*/ 1907 h 2926"/>
                <a:gd name="T94" fmla="*/ 488 w 3527"/>
                <a:gd name="T95" fmla="*/ 1310 h 2926"/>
                <a:gd name="T96" fmla="*/ 916 w 3527"/>
                <a:gd name="T97" fmla="*/ 800 h 2926"/>
                <a:gd name="T98" fmla="*/ 1449 w 3527"/>
                <a:gd name="T99" fmla="*/ 402 h 2926"/>
                <a:gd name="T100" fmla="*/ 2065 w 3527"/>
                <a:gd name="T101" fmla="*/ 130 h 2926"/>
                <a:gd name="T102" fmla="*/ 2747 w 3527"/>
                <a:gd name="T103" fmla="*/ 7 h 2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527" h="2926">
                  <a:moveTo>
                    <a:pt x="2925" y="0"/>
                  </a:moveTo>
                  <a:lnTo>
                    <a:pt x="2926" y="2"/>
                  </a:lnTo>
                  <a:lnTo>
                    <a:pt x="2926" y="2"/>
                  </a:lnTo>
                  <a:lnTo>
                    <a:pt x="2930" y="7"/>
                  </a:lnTo>
                  <a:lnTo>
                    <a:pt x="2930" y="2"/>
                  </a:lnTo>
                  <a:lnTo>
                    <a:pt x="2962" y="2"/>
                  </a:lnTo>
                  <a:lnTo>
                    <a:pt x="3038" y="11"/>
                  </a:lnTo>
                  <a:lnTo>
                    <a:pt x="3113" y="30"/>
                  </a:lnTo>
                  <a:lnTo>
                    <a:pt x="3182" y="59"/>
                  </a:lnTo>
                  <a:lnTo>
                    <a:pt x="3248" y="94"/>
                  </a:lnTo>
                  <a:lnTo>
                    <a:pt x="3308" y="139"/>
                  </a:lnTo>
                  <a:lnTo>
                    <a:pt x="3363" y="189"/>
                  </a:lnTo>
                  <a:lnTo>
                    <a:pt x="3409" y="245"/>
                  </a:lnTo>
                  <a:lnTo>
                    <a:pt x="3450" y="308"/>
                  </a:lnTo>
                  <a:lnTo>
                    <a:pt x="3482" y="375"/>
                  </a:lnTo>
                  <a:lnTo>
                    <a:pt x="3507" y="448"/>
                  </a:lnTo>
                  <a:lnTo>
                    <a:pt x="3521" y="523"/>
                  </a:lnTo>
                  <a:lnTo>
                    <a:pt x="3527" y="603"/>
                  </a:lnTo>
                  <a:lnTo>
                    <a:pt x="3521" y="682"/>
                  </a:lnTo>
                  <a:lnTo>
                    <a:pt x="3505" y="759"/>
                  </a:lnTo>
                  <a:lnTo>
                    <a:pt x="3480" y="832"/>
                  </a:lnTo>
                  <a:lnTo>
                    <a:pt x="3447" y="901"/>
                  </a:lnTo>
                  <a:lnTo>
                    <a:pt x="3406" y="963"/>
                  </a:lnTo>
                  <a:lnTo>
                    <a:pt x="3356" y="1022"/>
                  </a:lnTo>
                  <a:lnTo>
                    <a:pt x="3299" y="1072"/>
                  </a:lnTo>
                  <a:lnTo>
                    <a:pt x="3246" y="1111"/>
                  </a:lnTo>
                  <a:lnTo>
                    <a:pt x="3186" y="1144"/>
                  </a:lnTo>
                  <a:lnTo>
                    <a:pt x="3124" y="1169"/>
                  </a:lnTo>
                  <a:lnTo>
                    <a:pt x="3058" y="1189"/>
                  </a:lnTo>
                  <a:lnTo>
                    <a:pt x="2930" y="1201"/>
                  </a:lnTo>
                  <a:lnTo>
                    <a:pt x="2930" y="1198"/>
                  </a:lnTo>
                  <a:lnTo>
                    <a:pt x="2926" y="1203"/>
                  </a:lnTo>
                  <a:lnTo>
                    <a:pt x="2926" y="1203"/>
                  </a:lnTo>
                  <a:lnTo>
                    <a:pt x="2786" y="1208"/>
                  </a:lnTo>
                  <a:lnTo>
                    <a:pt x="2648" y="1224"/>
                  </a:lnTo>
                  <a:lnTo>
                    <a:pt x="2514" y="1253"/>
                  </a:lnTo>
                  <a:lnTo>
                    <a:pt x="2385" y="1290"/>
                  </a:lnTo>
                  <a:lnTo>
                    <a:pt x="2259" y="1336"/>
                  </a:lnTo>
                  <a:lnTo>
                    <a:pt x="2138" y="1393"/>
                  </a:lnTo>
                  <a:lnTo>
                    <a:pt x="2023" y="1457"/>
                  </a:lnTo>
                  <a:lnTo>
                    <a:pt x="1914" y="1530"/>
                  </a:lnTo>
                  <a:lnTo>
                    <a:pt x="1809" y="1612"/>
                  </a:lnTo>
                  <a:lnTo>
                    <a:pt x="1714" y="1700"/>
                  </a:lnTo>
                  <a:lnTo>
                    <a:pt x="1623" y="1796"/>
                  </a:lnTo>
                  <a:lnTo>
                    <a:pt x="1541" y="1899"/>
                  </a:lnTo>
                  <a:lnTo>
                    <a:pt x="1467" y="2008"/>
                  </a:lnTo>
                  <a:lnTo>
                    <a:pt x="1399" y="2123"/>
                  </a:lnTo>
                  <a:lnTo>
                    <a:pt x="1342" y="2242"/>
                  </a:lnTo>
                  <a:lnTo>
                    <a:pt x="1295" y="2367"/>
                  </a:lnTo>
                  <a:lnTo>
                    <a:pt x="1255" y="2496"/>
                  </a:lnTo>
                  <a:lnTo>
                    <a:pt x="1227" y="2630"/>
                  </a:lnTo>
                  <a:lnTo>
                    <a:pt x="1209" y="2766"/>
                  </a:lnTo>
                  <a:lnTo>
                    <a:pt x="1200" y="2907"/>
                  </a:lnTo>
                  <a:lnTo>
                    <a:pt x="1200" y="2907"/>
                  </a:lnTo>
                  <a:lnTo>
                    <a:pt x="1199" y="2880"/>
                  </a:lnTo>
                  <a:lnTo>
                    <a:pt x="1199" y="2877"/>
                  </a:lnTo>
                  <a:lnTo>
                    <a:pt x="1195" y="2852"/>
                  </a:lnTo>
                  <a:lnTo>
                    <a:pt x="1195" y="2846"/>
                  </a:lnTo>
                  <a:lnTo>
                    <a:pt x="1192" y="2823"/>
                  </a:lnTo>
                  <a:lnTo>
                    <a:pt x="1190" y="2818"/>
                  </a:lnTo>
                  <a:lnTo>
                    <a:pt x="1188" y="2809"/>
                  </a:lnTo>
                  <a:lnTo>
                    <a:pt x="1184" y="2795"/>
                  </a:lnTo>
                  <a:lnTo>
                    <a:pt x="1183" y="2790"/>
                  </a:lnTo>
                  <a:lnTo>
                    <a:pt x="1177" y="2768"/>
                  </a:lnTo>
                  <a:lnTo>
                    <a:pt x="1176" y="2761"/>
                  </a:lnTo>
                  <a:lnTo>
                    <a:pt x="1168" y="2740"/>
                  </a:lnTo>
                  <a:lnTo>
                    <a:pt x="1167" y="2734"/>
                  </a:lnTo>
                  <a:lnTo>
                    <a:pt x="1160" y="2715"/>
                  </a:lnTo>
                  <a:lnTo>
                    <a:pt x="1156" y="2706"/>
                  </a:lnTo>
                  <a:lnTo>
                    <a:pt x="1147" y="2688"/>
                  </a:lnTo>
                  <a:lnTo>
                    <a:pt x="1144" y="2681"/>
                  </a:lnTo>
                  <a:lnTo>
                    <a:pt x="1135" y="2663"/>
                  </a:lnTo>
                  <a:lnTo>
                    <a:pt x="1131" y="2655"/>
                  </a:lnTo>
                  <a:lnTo>
                    <a:pt x="1122" y="2639"/>
                  </a:lnTo>
                  <a:lnTo>
                    <a:pt x="1117" y="2630"/>
                  </a:lnTo>
                  <a:lnTo>
                    <a:pt x="1108" y="2614"/>
                  </a:lnTo>
                  <a:lnTo>
                    <a:pt x="1103" y="2607"/>
                  </a:lnTo>
                  <a:lnTo>
                    <a:pt x="1092" y="2591"/>
                  </a:lnTo>
                  <a:lnTo>
                    <a:pt x="1087" y="2583"/>
                  </a:lnTo>
                  <a:lnTo>
                    <a:pt x="1074" y="2567"/>
                  </a:lnTo>
                  <a:lnTo>
                    <a:pt x="1069" y="2560"/>
                  </a:lnTo>
                  <a:lnTo>
                    <a:pt x="1069" y="2560"/>
                  </a:lnTo>
                  <a:lnTo>
                    <a:pt x="1057" y="2546"/>
                  </a:lnTo>
                  <a:lnTo>
                    <a:pt x="1051" y="2539"/>
                  </a:lnTo>
                  <a:lnTo>
                    <a:pt x="1039" y="2525"/>
                  </a:lnTo>
                  <a:lnTo>
                    <a:pt x="1032" y="2518"/>
                  </a:lnTo>
                  <a:lnTo>
                    <a:pt x="1019" y="2505"/>
                  </a:lnTo>
                  <a:lnTo>
                    <a:pt x="1010" y="2498"/>
                  </a:lnTo>
                  <a:lnTo>
                    <a:pt x="998" y="2486"/>
                  </a:lnTo>
                  <a:lnTo>
                    <a:pt x="989" y="2479"/>
                  </a:lnTo>
                  <a:lnTo>
                    <a:pt x="977" y="2468"/>
                  </a:lnTo>
                  <a:lnTo>
                    <a:pt x="968" y="2461"/>
                  </a:lnTo>
                  <a:lnTo>
                    <a:pt x="954" y="2452"/>
                  </a:lnTo>
                  <a:lnTo>
                    <a:pt x="945" y="2445"/>
                  </a:lnTo>
                  <a:lnTo>
                    <a:pt x="930" y="2434"/>
                  </a:lnTo>
                  <a:lnTo>
                    <a:pt x="920" y="2429"/>
                  </a:lnTo>
                  <a:lnTo>
                    <a:pt x="907" y="2420"/>
                  </a:lnTo>
                  <a:lnTo>
                    <a:pt x="895" y="2413"/>
                  </a:lnTo>
                  <a:lnTo>
                    <a:pt x="883" y="2406"/>
                  </a:lnTo>
                  <a:lnTo>
                    <a:pt x="870" y="2400"/>
                  </a:lnTo>
                  <a:lnTo>
                    <a:pt x="858" y="2393"/>
                  </a:lnTo>
                  <a:lnTo>
                    <a:pt x="843" y="2388"/>
                  </a:lnTo>
                  <a:lnTo>
                    <a:pt x="831" y="2381"/>
                  </a:lnTo>
                  <a:lnTo>
                    <a:pt x="817" y="2377"/>
                  </a:lnTo>
                  <a:lnTo>
                    <a:pt x="804" y="2372"/>
                  </a:lnTo>
                  <a:lnTo>
                    <a:pt x="790" y="2367"/>
                  </a:lnTo>
                  <a:lnTo>
                    <a:pt x="776" y="2363"/>
                  </a:lnTo>
                  <a:lnTo>
                    <a:pt x="762" y="2358"/>
                  </a:lnTo>
                  <a:lnTo>
                    <a:pt x="749" y="2354"/>
                  </a:lnTo>
                  <a:lnTo>
                    <a:pt x="733" y="2351"/>
                  </a:lnTo>
                  <a:lnTo>
                    <a:pt x="719" y="2347"/>
                  </a:lnTo>
                  <a:lnTo>
                    <a:pt x="703" y="2345"/>
                  </a:lnTo>
                  <a:lnTo>
                    <a:pt x="691" y="2344"/>
                  </a:lnTo>
                  <a:lnTo>
                    <a:pt x="673" y="2340"/>
                  </a:lnTo>
                  <a:lnTo>
                    <a:pt x="661" y="2338"/>
                  </a:lnTo>
                  <a:lnTo>
                    <a:pt x="641" y="2338"/>
                  </a:lnTo>
                  <a:lnTo>
                    <a:pt x="632" y="2336"/>
                  </a:lnTo>
                  <a:lnTo>
                    <a:pt x="600" y="2336"/>
                  </a:lnTo>
                  <a:lnTo>
                    <a:pt x="570" y="2336"/>
                  </a:lnTo>
                  <a:lnTo>
                    <a:pt x="563" y="2338"/>
                  </a:lnTo>
                  <a:lnTo>
                    <a:pt x="540" y="2340"/>
                  </a:lnTo>
                  <a:lnTo>
                    <a:pt x="526" y="2342"/>
                  </a:lnTo>
                  <a:lnTo>
                    <a:pt x="510" y="2344"/>
                  </a:lnTo>
                  <a:lnTo>
                    <a:pt x="494" y="2345"/>
                  </a:lnTo>
                  <a:lnTo>
                    <a:pt x="481" y="2349"/>
                  </a:lnTo>
                  <a:lnTo>
                    <a:pt x="465" y="2351"/>
                  </a:lnTo>
                  <a:lnTo>
                    <a:pt x="453" y="2354"/>
                  </a:lnTo>
                  <a:lnTo>
                    <a:pt x="439" y="2360"/>
                  </a:lnTo>
                  <a:lnTo>
                    <a:pt x="424" y="2363"/>
                  </a:lnTo>
                  <a:lnTo>
                    <a:pt x="408" y="2368"/>
                  </a:lnTo>
                  <a:lnTo>
                    <a:pt x="396" y="2372"/>
                  </a:lnTo>
                  <a:lnTo>
                    <a:pt x="380" y="2379"/>
                  </a:lnTo>
                  <a:lnTo>
                    <a:pt x="369" y="2383"/>
                  </a:lnTo>
                  <a:lnTo>
                    <a:pt x="352" y="2390"/>
                  </a:lnTo>
                  <a:lnTo>
                    <a:pt x="343" y="2395"/>
                  </a:lnTo>
                  <a:lnTo>
                    <a:pt x="327" y="2402"/>
                  </a:lnTo>
                  <a:lnTo>
                    <a:pt x="316" y="2408"/>
                  </a:lnTo>
                  <a:lnTo>
                    <a:pt x="300" y="2416"/>
                  </a:lnTo>
                  <a:lnTo>
                    <a:pt x="291" y="2422"/>
                  </a:lnTo>
                  <a:lnTo>
                    <a:pt x="277" y="2432"/>
                  </a:lnTo>
                  <a:lnTo>
                    <a:pt x="268" y="2438"/>
                  </a:lnTo>
                  <a:lnTo>
                    <a:pt x="252" y="2448"/>
                  </a:lnTo>
                  <a:lnTo>
                    <a:pt x="245" y="2454"/>
                  </a:lnTo>
                  <a:lnTo>
                    <a:pt x="229" y="2466"/>
                  </a:lnTo>
                  <a:lnTo>
                    <a:pt x="222" y="2472"/>
                  </a:lnTo>
                  <a:lnTo>
                    <a:pt x="206" y="2484"/>
                  </a:lnTo>
                  <a:lnTo>
                    <a:pt x="201" y="2489"/>
                  </a:lnTo>
                  <a:lnTo>
                    <a:pt x="185" y="2503"/>
                  </a:lnTo>
                  <a:lnTo>
                    <a:pt x="179" y="2509"/>
                  </a:lnTo>
                  <a:lnTo>
                    <a:pt x="165" y="2525"/>
                  </a:lnTo>
                  <a:lnTo>
                    <a:pt x="160" y="2530"/>
                  </a:lnTo>
                  <a:lnTo>
                    <a:pt x="146" y="2546"/>
                  </a:lnTo>
                  <a:lnTo>
                    <a:pt x="140" y="2551"/>
                  </a:lnTo>
                  <a:lnTo>
                    <a:pt x="128" y="2567"/>
                  </a:lnTo>
                  <a:lnTo>
                    <a:pt x="123" y="2573"/>
                  </a:lnTo>
                  <a:lnTo>
                    <a:pt x="110" y="2591"/>
                  </a:lnTo>
                  <a:lnTo>
                    <a:pt x="107" y="2596"/>
                  </a:lnTo>
                  <a:lnTo>
                    <a:pt x="94" y="2615"/>
                  </a:lnTo>
                  <a:lnTo>
                    <a:pt x="91" y="2621"/>
                  </a:lnTo>
                  <a:lnTo>
                    <a:pt x="78" y="2640"/>
                  </a:lnTo>
                  <a:lnTo>
                    <a:pt x="76" y="2646"/>
                  </a:lnTo>
                  <a:lnTo>
                    <a:pt x="66" y="2665"/>
                  </a:lnTo>
                  <a:lnTo>
                    <a:pt x="62" y="2671"/>
                  </a:lnTo>
                  <a:lnTo>
                    <a:pt x="53" y="2692"/>
                  </a:lnTo>
                  <a:lnTo>
                    <a:pt x="50" y="2697"/>
                  </a:lnTo>
                  <a:lnTo>
                    <a:pt x="41" y="2718"/>
                  </a:lnTo>
                  <a:lnTo>
                    <a:pt x="39" y="2724"/>
                  </a:lnTo>
                  <a:lnTo>
                    <a:pt x="32" y="2745"/>
                  </a:lnTo>
                  <a:lnTo>
                    <a:pt x="30" y="2752"/>
                  </a:lnTo>
                  <a:lnTo>
                    <a:pt x="23" y="2774"/>
                  </a:lnTo>
                  <a:lnTo>
                    <a:pt x="21" y="2781"/>
                  </a:lnTo>
                  <a:lnTo>
                    <a:pt x="16" y="2802"/>
                  </a:lnTo>
                  <a:lnTo>
                    <a:pt x="14" y="2809"/>
                  </a:lnTo>
                  <a:lnTo>
                    <a:pt x="9" y="2830"/>
                  </a:lnTo>
                  <a:lnTo>
                    <a:pt x="9" y="2838"/>
                  </a:lnTo>
                  <a:lnTo>
                    <a:pt x="5" y="2861"/>
                  </a:lnTo>
                  <a:lnTo>
                    <a:pt x="4" y="2868"/>
                  </a:lnTo>
                  <a:lnTo>
                    <a:pt x="2" y="2891"/>
                  </a:lnTo>
                  <a:lnTo>
                    <a:pt x="2" y="2898"/>
                  </a:lnTo>
                  <a:lnTo>
                    <a:pt x="0" y="2921"/>
                  </a:lnTo>
                  <a:lnTo>
                    <a:pt x="0" y="2926"/>
                  </a:lnTo>
                  <a:lnTo>
                    <a:pt x="0" y="2926"/>
                  </a:lnTo>
                  <a:lnTo>
                    <a:pt x="5" y="2749"/>
                  </a:lnTo>
                  <a:lnTo>
                    <a:pt x="21" y="2573"/>
                  </a:lnTo>
                  <a:lnTo>
                    <a:pt x="48" y="2400"/>
                  </a:lnTo>
                  <a:lnTo>
                    <a:pt x="83" y="2232"/>
                  </a:lnTo>
                  <a:lnTo>
                    <a:pt x="128" y="2068"/>
                  </a:lnTo>
                  <a:lnTo>
                    <a:pt x="183" y="1907"/>
                  </a:lnTo>
                  <a:lnTo>
                    <a:pt x="247" y="1750"/>
                  </a:lnTo>
                  <a:lnTo>
                    <a:pt x="320" y="1597"/>
                  </a:lnTo>
                  <a:lnTo>
                    <a:pt x="400" y="1450"/>
                  </a:lnTo>
                  <a:lnTo>
                    <a:pt x="488" y="1310"/>
                  </a:lnTo>
                  <a:lnTo>
                    <a:pt x="584" y="1173"/>
                  </a:lnTo>
                  <a:lnTo>
                    <a:pt x="689" y="1043"/>
                  </a:lnTo>
                  <a:lnTo>
                    <a:pt x="799" y="919"/>
                  </a:lnTo>
                  <a:lnTo>
                    <a:pt x="916" y="800"/>
                  </a:lnTo>
                  <a:lnTo>
                    <a:pt x="1041" y="690"/>
                  </a:lnTo>
                  <a:lnTo>
                    <a:pt x="1170" y="587"/>
                  </a:lnTo>
                  <a:lnTo>
                    <a:pt x="1307" y="489"/>
                  </a:lnTo>
                  <a:lnTo>
                    <a:pt x="1449" y="402"/>
                  </a:lnTo>
                  <a:lnTo>
                    <a:pt x="1596" y="320"/>
                  </a:lnTo>
                  <a:lnTo>
                    <a:pt x="1747" y="249"/>
                  </a:lnTo>
                  <a:lnTo>
                    <a:pt x="1904" y="185"/>
                  </a:lnTo>
                  <a:lnTo>
                    <a:pt x="2065" y="130"/>
                  </a:lnTo>
                  <a:lnTo>
                    <a:pt x="2230" y="84"/>
                  </a:lnTo>
                  <a:lnTo>
                    <a:pt x="2399" y="48"/>
                  </a:lnTo>
                  <a:lnTo>
                    <a:pt x="2571" y="22"/>
                  </a:lnTo>
                  <a:lnTo>
                    <a:pt x="2747" y="7"/>
                  </a:lnTo>
                  <a:lnTo>
                    <a:pt x="292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4531808" y="2196024"/>
              <a:ext cx="605342" cy="664153"/>
              <a:chOff x="8228013" y="1760538"/>
              <a:chExt cx="669926" cy="735012"/>
            </a:xfrm>
            <a:solidFill>
              <a:schemeClr val="bg1"/>
            </a:solidFill>
          </p:grpSpPr>
          <p:sp>
            <p:nvSpPr>
              <p:cNvPr id="153" name="Freeform 39"/>
              <p:cNvSpPr>
                <a:spLocks noEditPoints="1"/>
              </p:cNvSpPr>
              <p:nvPr/>
            </p:nvSpPr>
            <p:spPr bwMode="auto">
              <a:xfrm>
                <a:off x="8337551" y="1873250"/>
                <a:ext cx="450850" cy="622300"/>
              </a:xfrm>
              <a:custGeom>
                <a:avLst/>
                <a:gdLst>
                  <a:gd name="T0" fmla="*/ 735 w 1987"/>
                  <a:gd name="T1" fmla="*/ 293 h 2740"/>
                  <a:gd name="T2" fmla="*/ 469 w 1987"/>
                  <a:gd name="T3" fmla="*/ 456 h 2740"/>
                  <a:gd name="T4" fmla="*/ 298 w 1987"/>
                  <a:gd name="T5" fmla="*/ 707 h 2740"/>
                  <a:gd name="T6" fmla="*/ 254 w 1987"/>
                  <a:gd name="T7" fmla="*/ 1012 h 2740"/>
                  <a:gd name="T8" fmla="*/ 307 w 1987"/>
                  <a:gd name="T9" fmla="*/ 1256 h 2740"/>
                  <a:gd name="T10" fmla="*/ 405 w 1987"/>
                  <a:gd name="T11" fmla="*/ 1440 h 2740"/>
                  <a:gd name="T12" fmla="*/ 519 w 1987"/>
                  <a:gd name="T13" fmla="*/ 1611 h 2740"/>
                  <a:gd name="T14" fmla="*/ 590 w 1987"/>
                  <a:gd name="T15" fmla="*/ 1804 h 2740"/>
                  <a:gd name="T16" fmla="*/ 633 w 1987"/>
                  <a:gd name="T17" fmla="*/ 1936 h 2740"/>
                  <a:gd name="T18" fmla="*/ 1318 w 1987"/>
                  <a:gd name="T19" fmla="*/ 1969 h 2740"/>
                  <a:gd name="T20" fmla="*/ 1391 w 1987"/>
                  <a:gd name="T21" fmla="*/ 1872 h 2740"/>
                  <a:gd name="T22" fmla="*/ 1429 w 1987"/>
                  <a:gd name="T23" fmla="*/ 1685 h 2740"/>
                  <a:gd name="T24" fmla="*/ 1537 w 1987"/>
                  <a:gd name="T25" fmla="*/ 1505 h 2740"/>
                  <a:gd name="T26" fmla="*/ 1643 w 1987"/>
                  <a:gd name="T27" fmla="*/ 1335 h 2740"/>
                  <a:gd name="T28" fmla="*/ 1720 w 1987"/>
                  <a:gd name="T29" fmla="*/ 1118 h 2740"/>
                  <a:gd name="T30" fmla="*/ 1724 w 1987"/>
                  <a:gd name="T31" fmla="*/ 826 h 2740"/>
                  <a:gd name="T32" fmla="*/ 1600 w 1987"/>
                  <a:gd name="T33" fmla="*/ 547 h 2740"/>
                  <a:gd name="T34" fmla="*/ 1368 w 1987"/>
                  <a:gd name="T35" fmla="*/ 345 h 2740"/>
                  <a:gd name="T36" fmla="*/ 1061 w 1987"/>
                  <a:gd name="T37" fmla="*/ 252 h 2740"/>
                  <a:gd name="T38" fmla="*/ 1231 w 1987"/>
                  <a:gd name="T39" fmla="*/ 28 h 2740"/>
                  <a:gd name="T40" fmla="*/ 1579 w 1987"/>
                  <a:gd name="T41" fmla="*/ 184 h 2740"/>
                  <a:gd name="T42" fmla="*/ 1838 w 1987"/>
                  <a:gd name="T43" fmla="*/ 451 h 2740"/>
                  <a:gd name="T44" fmla="*/ 1973 w 1987"/>
                  <a:gd name="T45" fmla="*/ 798 h 2740"/>
                  <a:gd name="T46" fmla="*/ 1971 w 1987"/>
                  <a:gd name="T47" fmla="*/ 1141 h 2740"/>
                  <a:gd name="T48" fmla="*/ 1894 w 1987"/>
                  <a:gd name="T49" fmla="*/ 1393 h 2740"/>
                  <a:gd name="T50" fmla="*/ 1788 w 1987"/>
                  <a:gd name="T51" fmla="*/ 1583 h 2740"/>
                  <a:gd name="T52" fmla="*/ 1679 w 1987"/>
                  <a:gd name="T53" fmla="*/ 1747 h 2740"/>
                  <a:gd name="T54" fmla="*/ 1642 w 1987"/>
                  <a:gd name="T55" fmla="*/ 1893 h 2740"/>
                  <a:gd name="T56" fmla="*/ 1539 w 1987"/>
                  <a:gd name="T57" fmla="*/ 2104 h 2740"/>
                  <a:gd name="T58" fmla="*/ 1456 w 1987"/>
                  <a:gd name="T59" fmla="*/ 2246 h 2740"/>
                  <a:gd name="T60" fmla="*/ 1449 w 1987"/>
                  <a:gd name="T61" fmla="*/ 2378 h 2740"/>
                  <a:gd name="T62" fmla="*/ 1446 w 1987"/>
                  <a:gd name="T63" fmla="*/ 2439 h 2740"/>
                  <a:gd name="T64" fmla="*/ 1416 w 1987"/>
                  <a:gd name="T65" fmla="*/ 2521 h 2740"/>
                  <a:gd name="T66" fmla="*/ 1312 w 1987"/>
                  <a:gd name="T67" fmla="*/ 2610 h 2740"/>
                  <a:gd name="T68" fmla="*/ 1160 w 1987"/>
                  <a:gd name="T69" fmla="*/ 2720 h 2740"/>
                  <a:gd name="T70" fmla="*/ 872 w 1987"/>
                  <a:gd name="T71" fmla="*/ 2738 h 2740"/>
                  <a:gd name="T72" fmla="*/ 746 w 1987"/>
                  <a:gd name="T73" fmla="*/ 2641 h 2740"/>
                  <a:gd name="T74" fmla="*/ 594 w 1987"/>
                  <a:gd name="T75" fmla="*/ 2551 h 2740"/>
                  <a:gd name="T76" fmla="*/ 544 w 1987"/>
                  <a:gd name="T77" fmla="*/ 2456 h 2740"/>
                  <a:gd name="T78" fmla="*/ 540 w 1987"/>
                  <a:gd name="T79" fmla="*/ 2414 h 2740"/>
                  <a:gd name="T80" fmla="*/ 534 w 1987"/>
                  <a:gd name="T81" fmla="*/ 2301 h 2740"/>
                  <a:gd name="T82" fmla="*/ 527 w 1987"/>
                  <a:gd name="T83" fmla="*/ 2174 h 2740"/>
                  <a:gd name="T84" fmla="*/ 369 w 1987"/>
                  <a:gd name="T85" fmla="*/ 1982 h 2740"/>
                  <a:gd name="T86" fmla="*/ 333 w 1987"/>
                  <a:gd name="T87" fmla="*/ 1800 h 2740"/>
                  <a:gd name="T88" fmla="*/ 242 w 1987"/>
                  <a:gd name="T89" fmla="*/ 1646 h 2740"/>
                  <a:gd name="T90" fmla="*/ 135 w 1987"/>
                  <a:gd name="T91" fmla="*/ 1476 h 2740"/>
                  <a:gd name="T92" fmla="*/ 40 w 1987"/>
                  <a:gd name="T93" fmla="*/ 1251 h 2740"/>
                  <a:gd name="T94" fmla="*/ 0 w 1987"/>
                  <a:gd name="T95" fmla="*/ 953 h 2740"/>
                  <a:gd name="T96" fmla="*/ 78 w 1987"/>
                  <a:gd name="T97" fmla="*/ 582 h 2740"/>
                  <a:gd name="T98" fmla="*/ 292 w 1987"/>
                  <a:gd name="T99" fmla="*/ 280 h 2740"/>
                  <a:gd name="T100" fmla="*/ 608 w 1987"/>
                  <a:gd name="T101" fmla="*/ 75 h 2740"/>
                  <a:gd name="T102" fmla="*/ 993 w 1987"/>
                  <a:gd name="T103" fmla="*/ 0 h 2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87" h="2740">
                    <a:moveTo>
                      <a:pt x="993" y="249"/>
                    </a:moveTo>
                    <a:lnTo>
                      <a:pt x="926" y="252"/>
                    </a:lnTo>
                    <a:lnTo>
                      <a:pt x="860" y="260"/>
                    </a:lnTo>
                    <a:lnTo>
                      <a:pt x="796" y="274"/>
                    </a:lnTo>
                    <a:lnTo>
                      <a:pt x="735" y="293"/>
                    </a:lnTo>
                    <a:lnTo>
                      <a:pt x="675" y="317"/>
                    </a:lnTo>
                    <a:lnTo>
                      <a:pt x="619" y="346"/>
                    </a:lnTo>
                    <a:lnTo>
                      <a:pt x="566" y="378"/>
                    </a:lnTo>
                    <a:lnTo>
                      <a:pt x="516" y="415"/>
                    </a:lnTo>
                    <a:lnTo>
                      <a:pt x="469" y="456"/>
                    </a:lnTo>
                    <a:lnTo>
                      <a:pt x="426" y="499"/>
                    </a:lnTo>
                    <a:lnTo>
                      <a:pt x="388" y="547"/>
                    </a:lnTo>
                    <a:lnTo>
                      <a:pt x="353" y="598"/>
                    </a:lnTo>
                    <a:lnTo>
                      <a:pt x="323" y="651"/>
                    </a:lnTo>
                    <a:lnTo>
                      <a:pt x="298" y="707"/>
                    </a:lnTo>
                    <a:lnTo>
                      <a:pt x="278" y="766"/>
                    </a:lnTo>
                    <a:lnTo>
                      <a:pt x="264" y="826"/>
                    </a:lnTo>
                    <a:lnTo>
                      <a:pt x="255" y="888"/>
                    </a:lnTo>
                    <a:lnTo>
                      <a:pt x="252" y="953"/>
                    </a:lnTo>
                    <a:lnTo>
                      <a:pt x="254" y="1012"/>
                    </a:lnTo>
                    <a:lnTo>
                      <a:pt x="259" y="1067"/>
                    </a:lnTo>
                    <a:lnTo>
                      <a:pt x="267" y="1118"/>
                    </a:lnTo>
                    <a:lnTo>
                      <a:pt x="278" y="1167"/>
                    </a:lnTo>
                    <a:lnTo>
                      <a:pt x="292" y="1213"/>
                    </a:lnTo>
                    <a:lnTo>
                      <a:pt x="307" y="1256"/>
                    </a:lnTo>
                    <a:lnTo>
                      <a:pt x="324" y="1297"/>
                    </a:lnTo>
                    <a:lnTo>
                      <a:pt x="344" y="1335"/>
                    </a:lnTo>
                    <a:lnTo>
                      <a:pt x="363" y="1372"/>
                    </a:lnTo>
                    <a:lnTo>
                      <a:pt x="385" y="1407"/>
                    </a:lnTo>
                    <a:lnTo>
                      <a:pt x="405" y="1440"/>
                    </a:lnTo>
                    <a:lnTo>
                      <a:pt x="428" y="1473"/>
                    </a:lnTo>
                    <a:lnTo>
                      <a:pt x="449" y="1504"/>
                    </a:lnTo>
                    <a:lnTo>
                      <a:pt x="473" y="1540"/>
                    </a:lnTo>
                    <a:lnTo>
                      <a:pt x="497" y="1576"/>
                    </a:lnTo>
                    <a:lnTo>
                      <a:pt x="519" y="1611"/>
                    </a:lnTo>
                    <a:lnTo>
                      <a:pt x="540" y="1647"/>
                    </a:lnTo>
                    <a:lnTo>
                      <a:pt x="557" y="1685"/>
                    </a:lnTo>
                    <a:lnTo>
                      <a:pt x="572" y="1722"/>
                    </a:lnTo>
                    <a:lnTo>
                      <a:pt x="583" y="1762"/>
                    </a:lnTo>
                    <a:lnTo>
                      <a:pt x="590" y="1804"/>
                    </a:lnTo>
                    <a:lnTo>
                      <a:pt x="592" y="1848"/>
                    </a:lnTo>
                    <a:lnTo>
                      <a:pt x="595" y="1872"/>
                    </a:lnTo>
                    <a:lnTo>
                      <a:pt x="605" y="1895"/>
                    </a:lnTo>
                    <a:lnTo>
                      <a:pt x="617" y="1917"/>
                    </a:lnTo>
                    <a:lnTo>
                      <a:pt x="633" y="1936"/>
                    </a:lnTo>
                    <a:lnTo>
                      <a:pt x="651" y="1953"/>
                    </a:lnTo>
                    <a:lnTo>
                      <a:pt x="669" y="1969"/>
                    </a:lnTo>
                    <a:lnTo>
                      <a:pt x="687" y="1982"/>
                    </a:lnTo>
                    <a:lnTo>
                      <a:pt x="1300" y="1982"/>
                    </a:lnTo>
                    <a:lnTo>
                      <a:pt x="1318" y="1969"/>
                    </a:lnTo>
                    <a:lnTo>
                      <a:pt x="1336" y="1953"/>
                    </a:lnTo>
                    <a:lnTo>
                      <a:pt x="1355" y="1936"/>
                    </a:lnTo>
                    <a:lnTo>
                      <a:pt x="1370" y="1917"/>
                    </a:lnTo>
                    <a:lnTo>
                      <a:pt x="1382" y="1895"/>
                    </a:lnTo>
                    <a:lnTo>
                      <a:pt x="1391" y="1872"/>
                    </a:lnTo>
                    <a:lnTo>
                      <a:pt x="1395" y="1848"/>
                    </a:lnTo>
                    <a:lnTo>
                      <a:pt x="1397" y="1804"/>
                    </a:lnTo>
                    <a:lnTo>
                      <a:pt x="1404" y="1762"/>
                    </a:lnTo>
                    <a:lnTo>
                      <a:pt x="1415" y="1722"/>
                    </a:lnTo>
                    <a:lnTo>
                      <a:pt x="1429" y="1685"/>
                    </a:lnTo>
                    <a:lnTo>
                      <a:pt x="1447" y="1648"/>
                    </a:lnTo>
                    <a:lnTo>
                      <a:pt x="1467" y="1611"/>
                    </a:lnTo>
                    <a:lnTo>
                      <a:pt x="1489" y="1576"/>
                    </a:lnTo>
                    <a:lnTo>
                      <a:pt x="1513" y="1541"/>
                    </a:lnTo>
                    <a:lnTo>
                      <a:pt x="1537" y="1505"/>
                    </a:lnTo>
                    <a:lnTo>
                      <a:pt x="1559" y="1474"/>
                    </a:lnTo>
                    <a:lnTo>
                      <a:pt x="1580" y="1441"/>
                    </a:lnTo>
                    <a:lnTo>
                      <a:pt x="1602" y="1408"/>
                    </a:lnTo>
                    <a:lnTo>
                      <a:pt x="1623" y="1372"/>
                    </a:lnTo>
                    <a:lnTo>
                      <a:pt x="1643" y="1335"/>
                    </a:lnTo>
                    <a:lnTo>
                      <a:pt x="1662" y="1297"/>
                    </a:lnTo>
                    <a:lnTo>
                      <a:pt x="1680" y="1256"/>
                    </a:lnTo>
                    <a:lnTo>
                      <a:pt x="1695" y="1213"/>
                    </a:lnTo>
                    <a:lnTo>
                      <a:pt x="1709" y="1167"/>
                    </a:lnTo>
                    <a:lnTo>
                      <a:pt x="1720" y="1118"/>
                    </a:lnTo>
                    <a:lnTo>
                      <a:pt x="1728" y="1067"/>
                    </a:lnTo>
                    <a:lnTo>
                      <a:pt x="1733" y="1012"/>
                    </a:lnTo>
                    <a:lnTo>
                      <a:pt x="1735" y="953"/>
                    </a:lnTo>
                    <a:lnTo>
                      <a:pt x="1732" y="888"/>
                    </a:lnTo>
                    <a:lnTo>
                      <a:pt x="1724" y="826"/>
                    </a:lnTo>
                    <a:lnTo>
                      <a:pt x="1709" y="765"/>
                    </a:lnTo>
                    <a:lnTo>
                      <a:pt x="1689" y="707"/>
                    </a:lnTo>
                    <a:lnTo>
                      <a:pt x="1664" y="651"/>
                    </a:lnTo>
                    <a:lnTo>
                      <a:pt x="1634" y="597"/>
                    </a:lnTo>
                    <a:lnTo>
                      <a:pt x="1600" y="547"/>
                    </a:lnTo>
                    <a:lnTo>
                      <a:pt x="1561" y="499"/>
                    </a:lnTo>
                    <a:lnTo>
                      <a:pt x="1518" y="456"/>
                    </a:lnTo>
                    <a:lnTo>
                      <a:pt x="1472" y="415"/>
                    </a:lnTo>
                    <a:lnTo>
                      <a:pt x="1421" y="377"/>
                    </a:lnTo>
                    <a:lnTo>
                      <a:pt x="1368" y="345"/>
                    </a:lnTo>
                    <a:lnTo>
                      <a:pt x="1311" y="317"/>
                    </a:lnTo>
                    <a:lnTo>
                      <a:pt x="1252" y="293"/>
                    </a:lnTo>
                    <a:lnTo>
                      <a:pt x="1190" y="274"/>
                    </a:lnTo>
                    <a:lnTo>
                      <a:pt x="1127" y="260"/>
                    </a:lnTo>
                    <a:lnTo>
                      <a:pt x="1061" y="252"/>
                    </a:lnTo>
                    <a:lnTo>
                      <a:pt x="993" y="249"/>
                    </a:lnTo>
                    <a:close/>
                    <a:moveTo>
                      <a:pt x="993" y="0"/>
                    </a:moveTo>
                    <a:lnTo>
                      <a:pt x="1074" y="3"/>
                    </a:lnTo>
                    <a:lnTo>
                      <a:pt x="1154" y="13"/>
                    </a:lnTo>
                    <a:lnTo>
                      <a:pt x="1231" y="28"/>
                    </a:lnTo>
                    <a:lnTo>
                      <a:pt x="1307" y="48"/>
                    </a:lnTo>
                    <a:lnTo>
                      <a:pt x="1379" y="75"/>
                    </a:lnTo>
                    <a:lnTo>
                      <a:pt x="1449" y="106"/>
                    </a:lnTo>
                    <a:lnTo>
                      <a:pt x="1516" y="143"/>
                    </a:lnTo>
                    <a:lnTo>
                      <a:pt x="1579" y="184"/>
                    </a:lnTo>
                    <a:lnTo>
                      <a:pt x="1639" y="230"/>
                    </a:lnTo>
                    <a:lnTo>
                      <a:pt x="1695" y="280"/>
                    </a:lnTo>
                    <a:lnTo>
                      <a:pt x="1746" y="332"/>
                    </a:lnTo>
                    <a:lnTo>
                      <a:pt x="1795" y="390"/>
                    </a:lnTo>
                    <a:lnTo>
                      <a:pt x="1838" y="451"/>
                    </a:lnTo>
                    <a:lnTo>
                      <a:pt x="1876" y="515"/>
                    </a:lnTo>
                    <a:lnTo>
                      <a:pt x="1909" y="582"/>
                    </a:lnTo>
                    <a:lnTo>
                      <a:pt x="1935" y="652"/>
                    </a:lnTo>
                    <a:lnTo>
                      <a:pt x="1958" y="723"/>
                    </a:lnTo>
                    <a:lnTo>
                      <a:pt x="1973" y="798"/>
                    </a:lnTo>
                    <a:lnTo>
                      <a:pt x="1983" y="874"/>
                    </a:lnTo>
                    <a:lnTo>
                      <a:pt x="1987" y="953"/>
                    </a:lnTo>
                    <a:lnTo>
                      <a:pt x="1985" y="1019"/>
                    </a:lnTo>
                    <a:lnTo>
                      <a:pt x="1979" y="1082"/>
                    </a:lnTo>
                    <a:lnTo>
                      <a:pt x="1971" y="1141"/>
                    </a:lnTo>
                    <a:lnTo>
                      <a:pt x="1960" y="1198"/>
                    </a:lnTo>
                    <a:lnTo>
                      <a:pt x="1947" y="1251"/>
                    </a:lnTo>
                    <a:lnTo>
                      <a:pt x="1931" y="1301"/>
                    </a:lnTo>
                    <a:lnTo>
                      <a:pt x="1913" y="1349"/>
                    </a:lnTo>
                    <a:lnTo>
                      <a:pt x="1894" y="1393"/>
                    </a:lnTo>
                    <a:lnTo>
                      <a:pt x="1874" y="1435"/>
                    </a:lnTo>
                    <a:lnTo>
                      <a:pt x="1853" y="1475"/>
                    </a:lnTo>
                    <a:lnTo>
                      <a:pt x="1831" y="1514"/>
                    </a:lnTo>
                    <a:lnTo>
                      <a:pt x="1809" y="1549"/>
                    </a:lnTo>
                    <a:lnTo>
                      <a:pt x="1788" y="1583"/>
                    </a:lnTo>
                    <a:lnTo>
                      <a:pt x="1766" y="1614"/>
                    </a:lnTo>
                    <a:lnTo>
                      <a:pt x="1744" y="1645"/>
                    </a:lnTo>
                    <a:lnTo>
                      <a:pt x="1720" y="1683"/>
                    </a:lnTo>
                    <a:lnTo>
                      <a:pt x="1697" y="1716"/>
                    </a:lnTo>
                    <a:lnTo>
                      <a:pt x="1679" y="1747"/>
                    </a:lnTo>
                    <a:lnTo>
                      <a:pt x="1664" y="1774"/>
                    </a:lnTo>
                    <a:lnTo>
                      <a:pt x="1654" y="1800"/>
                    </a:lnTo>
                    <a:lnTo>
                      <a:pt x="1647" y="1824"/>
                    </a:lnTo>
                    <a:lnTo>
                      <a:pt x="1645" y="1848"/>
                    </a:lnTo>
                    <a:lnTo>
                      <a:pt x="1642" y="1893"/>
                    </a:lnTo>
                    <a:lnTo>
                      <a:pt x="1633" y="1938"/>
                    </a:lnTo>
                    <a:lnTo>
                      <a:pt x="1618" y="1982"/>
                    </a:lnTo>
                    <a:lnTo>
                      <a:pt x="1597" y="2025"/>
                    </a:lnTo>
                    <a:lnTo>
                      <a:pt x="1571" y="2065"/>
                    </a:lnTo>
                    <a:lnTo>
                      <a:pt x="1539" y="2104"/>
                    </a:lnTo>
                    <a:lnTo>
                      <a:pt x="1502" y="2141"/>
                    </a:lnTo>
                    <a:lnTo>
                      <a:pt x="1460" y="2174"/>
                    </a:lnTo>
                    <a:lnTo>
                      <a:pt x="1459" y="2195"/>
                    </a:lnTo>
                    <a:lnTo>
                      <a:pt x="1458" y="2219"/>
                    </a:lnTo>
                    <a:lnTo>
                      <a:pt x="1456" y="2246"/>
                    </a:lnTo>
                    <a:lnTo>
                      <a:pt x="1455" y="2273"/>
                    </a:lnTo>
                    <a:lnTo>
                      <a:pt x="1453" y="2301"/>
                    </a:lnTo>
                    <a:lnTo>
                      <a:pt x="1452" y="2328"/>
                    </a:lnTo>
                    <a:lnTo>
                      <a:pt x="1450" y="2355"/>
                    </a:lnTo>
                    <a:lnTo>
                      <a:pt x="1449" y="2378"/>
                    </a:lnTo>
                    <a:lnTo>
                      <a:pt x="1448" y="2397"/>
                    </a:lnTo>
                    <a:lnTo>
                      <a:pt x="1447" y="2414"/>
                    </a:lnTo>
                    <a:lnTo>
                      <a:pt x="1447" y="2424"/>
                    </a:lnTo>
                    <a:lnTo>
                      <a:pt x="1446" y="2427"/>
                    </a:lnTo>
                    <a:lnTo>
                      <a:pt x="1446" y="2439"/>
                    </a:lnTo>
                    <a:lnTo>
                      <a:pt x="1444" y="2453"/>
                    </a:lnTo>
                    <a:lnTo>
                      <a:pt x="1440" y="2469"/>
                    </a:lnTo>
                    <a:lnTo>
                      <a:pt x="1435" y="2485"/>
                    </a:lnTo>
                    <a:lnTo>
                      <a:pt x="1426" y="2503"/>
                    </a:lnTo>
                    <a:lnTo>
                      <a:pt x="1416" y="2521"/>
                    </a:lnTo>
                    <a:lnTo>
                      <a:pt x="1403" y="2539"/>
                    </a:lnTo>
                    <a:lnTo>
                      <a:pt x="1386" y="2558"/>
                    </a:lnTo>
                    <a:lnTo>
                      <a:pt x="1366" y="2576"/>
                    </a:lnTo>
                    <a:lnTo>
                      <a:pt x="1341" y="2594"/>
                    </a:lnTo>
                    <a:lnTo>
                      <a:pt x="1312" y="2610"/>
                    </a:lnTo>
                    <a:lnTo>
                      <a:pt x="1280" y="2626"/>
                    </a:lnTo>
                    <a:lnTo>
                      <a:pt x="1241" y="2641"/>
                    </a:lnTo>
                    <a:lnTo>
                      <a:pt x="1218" y="2669"/>
                    </a:lnTo>
                    <a:lnTo>
                      <a:pt x="1190" y="2696"/>
                    </a:lnTo>
                    <a:lnTo>
                      <a:pt x="1160" y="2720"/>
                    </a:lnTo>
                    <a:lnTo>
                      <a:pt x="1138" y="2731"/>
                    </a:lnTo>
                    <a:lnTo>
                      <a:pt x="1114" y="2738"/>
                    </a:lnTo>
                    <a:lnTo>
                      <a:pt x="1090" y="2740"/>
                    </a:lnTo>
                    <a:lnTo>
                      <a:pt x="897" y="2740"/>
                    </a:lnTo>
                    <a:lnTo>
                      <a:pt x="872" y="2738"/>
                    </a:lnTo>
                    <a:lnTo>
                      <a:pt x="849" y="2731"/>
                    </a:lnTo>
                    <a:lnTo>
                      <a:pt x="827" y="2720"/>
                    </a:lnTo>
                    <a:lnTo>
                      <a:pt x="796" y="2696"/>
                    </a:lnTo>
                    <a:lnTo>
                      <a:pt x="769" y="2669"/>
                    </a:lnTo>
                    <a:lnTo>
                      <a:pt x="746" y="2641"/>
                    </a:lnTo>
                    <a:lnTo>
                      <a:pt x="705" y="2624"/>
                    </a:lnTo>
                    <a:lnTo>
                      <a:pt x="670" y="2608"/>
                    </a:lnTo>
                    <a:lnTo>
                      <a:pt x="639" y="2590"/>
                    </a:lnTo>
                    <a:lnTo>
                      <a:pt x="615" y="2570"/>
                    </a:lnTo>
                    <a:lnTo>
                      <a:pt x="594" y="2551"/>
                    </a:lnTo>
                    <a:lnTo>
                      <a:pt x="578" y="2531"/>
                    </a:lnTo>
                    <a:lnTo>
                      <a:pt x="566" y="2511"/>
                    </a:lnTo>
                    <a:lnTo>
                      <a:pt x="555" y="2492"/>
                    </a:lnTo>
                    <a:lnTo>
                      <a:pt x="549" y="2474"/>
                    </a:lnTo>
                    <a:lnTo>
                      <a:pt x="544" y="2456"/>
                    </a:lnTo>
                    <a:lnTo>
                      <a:pt x="542" y="2441"/>
                    </a:lnTo>
                    <a:lnTo>
                      <a:pt x="541" y="2427"/>
                    </a:lnTo>
                    <a:lnTo>
                      <a:pt x="541" y="2427"/>
                    </a:lnTo>
                    <a:lnTo>
                      <a:pt x="541" y="2424"/>
                    </a:lnTo>
                    <a:lnTo>
                      <a:pt x="540" y="2414"/>
                    </a:lnTo>
                    <a:lnTo>
                      <a:pt x="539" y="2397"/>
                    </a:lnTo>
                    <a:lnTo>
                      <a:pt x="538" y="2378"/>
                    </a:lnTo>
                    <a:lnTo>
                      <a:pt x="537" y="2355"/>
                    </a:lnTo>
                    <a:lnTo>
                      <a:pt x="535" y="2328"/>
                    </a:lnTo>
                    <a:lnTo>
                      <a:pt x="534" y="2301"/>
                    </a:lnTo>
                    <a:lnTo>
                      <a:pt x="532" y="2273"/>
                    </a:lnTo>
                    <a:lnTo>
                      <a:pt x="531" y="2246"/>
                    </a:lnTo>
                    <a:lnTo>
                      <a:pt x="529" y="2219"/>
                    </a:lnTo>
                    <a:lnTo>
                      <a:pt x="528" y="2195"/>
                    </a:lnTo>
                    <a:lnTo>
                      <a:pt x="527" y="2174"/>
                    </a:lnTo>
                    <a:lnTo>
                      <a:pt x="484" y="2141"/>
                    </a:lnTo>
                    <a:lnTo>
                      <a:pt x="448" y="2104"/>
                    </a:lnTo>
                    <a:lnTo>
                      <a:pt x="416" y="2065"/>
                    </a:lnTo>
                    <a:lnTo>
                      <a:pt x="390" y="2025"/>
                    </a:lnTo>
                    <a:lnTo>
                      <a:pt x="369" y="1982"/>
                    </a:lnTo>
                    <a:lnTo>
                      <a:pt x="354" y="1938"/>
                    </a:lnTo>
                    <a:lnTo>
                      <a:pt x="345" y="1893"/>
                    </a:lnTo>
                    <a:lnTo>
                      <a:pt x="342" y="1848"/>
                    </a:lnTo>
                    <a:lnTo>
                      <a:pt x="340" y="1824"/>
                    </a:lnTo>
                    <a:lnTo>
                      <a:pt x="333" y="1800"/>
                    </a:lnTo>
                    <a:lnTo>
                      <a:pt x="322" y="1774"/>
                    </a:lnTo>
                    <a:lnTo>
                      <a:pt x="308" y="1747"/>
                    </a:lnTo>
                    <a:lnTo>
                      <a:pt x="290" y="1716"/>
                    </a:lnTo>
                    <a:lnTo>
                      <a:pt x="268" y="1683"/>
                    </a:lnTo>
                    <a:lnTo>
                      <a:pt x="242" y="1646"/>
                    </a:lnTo>
                    <a:lnTo>
                      <a:pt x="222" y="1615"/>
                    </a:lnTo>
                    <a:lnTo>
                      <a:pt x="200" y="1583"/>
                    </a:lnTo>
                    <a:lnTo>
                      <a:pt x="178" y="1549"/>
                    </a:lnTo>
                    <a:lnTo>
                      <a:pt x="156" y="1514"/>
                    </a:lnTo>
                    <a:lnTo>
                      <a:pt x="135" y="1476"/>
                    </a:lnTo>
                    <a:lnTo>
                      <a:pt x="113" y="1435"/>
                    </a:lnTo>
                    <a:lnTo>
                      <a:pt x="93" y="1393"/>
                    </a:lnTo>
                    <a:lnTo>
                      <a:pt x="74" y="1349"/>
                    </a:lnTo>
                    <a:lnTo>
                      <a:pt x="56" y="1301"/>
                    </a:lnTo>
                    <a:lnTo>
                      <a:pt x="40" y="1251"/>
                    </a:lnTo>
                    <a:lnTo>
                      <a:pt x="27" y="1198"/>
                    </a:lnTo>
                    <a:lnTo>
                      <a:pt x="16" y="1141"/>
                    </a:lnTo>
                    <a:lnTo>
                      <a:pt x="7" y="1082"/>
                    </a:lnTo>
                    <a:lnTo>
                      <a:pt x="2" y="1019"/>
                    </a:lnTo>
                    <a:lnTo>
                      <a:pt x="0" y="953"/>
                    </a:lnTo>
                    <a:lnTo>
                      <a:pt x="3" y="874"/>
                    </a:lnTo>
                    <a:lnTo>
                      <a:pt x="14" y="798"/>
                    </a:lnTo>
                    <a:lnTo>
                      <a:pt x="29" y="723"/>
                    </a:lnTo>
                    <a:lnTo>
                      <a:pt x="52" y="652"/>
                    </a:lnTo>
                    <a:lnTo>
                      <a:pt x="78" y="582"/>
                    </a:lnTo>
                    <a:lnTo>
                      <a:pt x="111" y="515"/>
                    </a:lnTo>
                    <a:lnTo>
                      <a:pt x="149" y="451"/>
                    </a:lnTo>
                    <a:lnTo>
                      <a:pt x="192" y="390"/>
                    </a:lnTo>
                    <a:lnTo>
                      <a:pt x="240" y="332"/>
                    </a:lnTo>
                    <a:lnTo>
                      <a:pt x="292" y="280"/>
                    </a:lnTo>
                    <a:lnTo>
                      <a:pt x="348" y="230"/>
                    </a:lnTo>
                    <a:lnTo>
                      <a:pt x="408" y="184"/>
                    </a:lnTo>
                    <a:lnTo>
                      <a:pt x="471" y="143"/>
                    </a:lnTo>
                    <a:lnTo>
                      <a:pt x="538" y="106"/>
                    </a:lnTo>
                    <a:lnTo>
                      <a:pt x="608" y="75"/>
                    </a:lnTo>
                    <a:lnTo>
                      <a:pt x="680" y="48"/>
                    </a:lnTo>
                    <a:lnTo>
                      <a:pt x="755" y="28"/>
                    </a:lnTo>
                    <a:lnTo>
                      <a:pt x="832" y="13"/>
                    </a:lnTo>
                    <a:lnTo>
                      <a:pt x="912" y="3"/>
                    </a:lnTo>
                    <a:lnTo>
                      <a:pt x="9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40"/>
              <p:cNvSpPr>
                <a:spLocks/>
              </p:cNvSpPr>
              <p:nvPr/>
            </p:nvSpPr>
            <p:spPr bwMode="auto">
              <a:xfrm>
                <a:off x="8548688" y="1760538"/>
                <a:ext cx="28575" cy="69850"/>
              </a:xfrm>
              <a:custGeom>
                <a:avLst/>
                <a:gdLst>
                  <a:gd name="T0" fmla="*/ 62 w 125"/>
                  <a:gd name="T1" fmla="*/ 0 h 310"/>
                  <a:gd name="T2" fmla="*/ 62 w 125"/>
                  <a:gd name="T3" fmla="*/ 0 h 310"/>
                  <a:gd name="T4" fmla="*/ 79 w 125"/>
                  <a:gd name="T5" fmla="*/ 2 h 310"/>
                  <a:gd name="T6" fmla="*/ 94 w 125"/>
                  <a:gd name="T7" fmla="*/ 8 h 310"/>
                  <a:gd name="T8" fmla="*/ 107 w 125"/>
                  <a:gd name="T9" fmla="*/ 18 h 310"/>
                  <a:gd name="T10" fmla="*/ 117 w 125"/>
                  <a:gd name="T11" fmla="*/ 30 h 310"/>
                  <a:gd name="T12" fmla="*/ 123 w 125"/>
                  <a:gd name="T13" fmla="*/ 45 h 310"/>
                  <a:gd name="T14" fmla="*/ 125 w 125"/>
                  <a:gd name="T15" fmla="*/ 62 h 310"/>
                  <a:gd name="T16" fmla="*/ 125 w 125"/>
                  <a:gd name="T17" fmla="*/ 248 h 310"/>
                  <a:gd name="T18" fmla="*/ 123 w 125"/>
                  <a:gd name="T19" fmla="*/ 265 h 310"/>
                  <a:gd name="T20" fmla="*/ 117 w 125"/>
                  <a:gd name="T21" fmla="*/ 280 h 310"/>
                  <a:gd name="T22" fmla="*/ 107 w 125"/>
                  <a:gd name="T23" fmla="*/ 293 h 310"/>
                  <a:gd name="T24" fmla="*/ 94 w 125"/>
                  <a:gd name="T25" fmla="*/ 302 h 310"/>
                  <a:gd name="T26" fmla="*/ 79 w 125"/>
                  <a:gd name="T27" fmla="*/ 308 h 310"/>
                  <a:gd name="T28" fmla="*/ 62 w 125"/>
                  <a:gd name="T29" fmla="*/ 310 h 310"/>
                  <a:gd name="T30" fmla="*/ 46 w 125"/>
                  <a:gd name="T31" fmla="*/ 308 h 310"/>
                  <a:gd name="T32" fmla="*/ 31 w 125"/>
                  <a:gd name="T33" fmla="*/ 302 h 310"/>
                  <a:gd name="T34" fmla="*/ 18 w 125"/>
                  <a:gd name="T35" fmla="*/ 293 h 310"/>
                  <a:gd name="T36" fmla="*/ 8 w 125"/>
                  <a:gd name="T37" fmla="*/ 280 h 310"/>
                  <a:gd name="T38" fmla="*/ 2 w 125"/>
                  <a:gd name="T39" fmla="*/ 265 h 310"/>
                  <a:gd name="T40" fmla="*/ 0 w 125"/>
                  <a:gd name="T41" fmla="*/ 248 h 310"/>
                  <a:gd name="T42" fmla="*/ 0 w 125"/>
                  <a:gd name="T43" fmla="*/ 62 h 310"/>
                  <a:gd name="T44" fmla="*/ 2 w 125"/>
                  <a:gd name="T45" fmla="*/ 45 h 310"/>
                  <a:gd name="T46" fmla="*/ 8 w 125"/>
                  <a:gd name="T47" fmla="*/ 30 h 310"/>
                  <a:gd name="T48" fmla="*/ 18 w 125"/>
                  <a:gd name="T49" fmla="*/ 18 h 310"/>
                  <a:gd name="T50" fmla="*/ 31 w 125"/>
                  <a:gd name="T51" fmla="*/ 8 h 310"/>
                  <a:gd name="T52" fmla="*/ 46 w 125"/>
                  <a:gd name="T53" fmla="*/ 2 h 310"/>
                  <a:gd name="T54" fmla="*/ 62 w 125"/>
                  <a:gd name="T55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5" h="310">
                    <a:moveTo>
                      <a:pt x="62" y="0"/>
                    </a:moveTo>
                    <a:lnTo>
                      <a:pt x="62" y="0"/>
                    </a:lnTo>
                    <a:lnTo>
                      <a:pt x="79" y="2"/>
                    </a:lnTo>
                    <a:lnTo>
                      <a:pt x="94" y="8"/>
                    </a:lnTo>
                    <a:lnTo>
                      <a:pt x="107" y="18"/>
                    </a:lnTo>
                    <a:lnTo>
                      <a:pt x="117" y="30"/>
                    </a:lnTo>
                    <a:lnTo>
                      <a:pt x="123" y="45"/>
                    </a:lnTo>
                    <a:lnTo>
                      <a:pt x="125" y="62"/>
                    </a:lnTo>
                    <a:lnTo>
                      <a:pt x="125" y="248"/>
                    </a:lnTo>
                    <a:lnTo>
                      <a:pt x="123" y="265"/>
                    </a:lnTo>
                    <a:lnTo>
                      <a:pt x="117" y="280"/>
                    </a:lnTo>
                    <a:lnTo>
                      <a:pt x="107" y="293"/>
                    </a:lnTo>
                    <a:lnTo>
                      <a:pt x="94" y="302"/>
                    </a:lnTo>
                    <a:lnTo>
                      <a:pt x="79" y="308"/>
                    </a:lnTo>
                    <a:lnTo>
                      <a:pt x="62" y="310"/>
                    </a:lnTo>
                    <a:lnTo>
                      <a:pt x="46" y="308"/>
                    </a:lnTo>
                    <a:lnTo>
                      <a:pt x="31" y="302"/>
                    </a:lnTo>
                    <a:lnTo>
                      <a:pt x="18" y="293"/>
                    </a:lnTo>
                    <a:lnTo>
                      <a:pt x="8" y="280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0" y="62"/>
                    </a:lnTo>
                    <a:lnTo>
                      <a:pt x="2" y="45"/>
                    </a:lnTo>
                    <a:lnTo>
                      <a:pt x="8" y="30"/>
                    </a:lnTo>
                    <a:lnTo>
                      <a:pt x="18" y="18"/>
                    </a:lnTo>
                    <a:lnTo>
                      <a:pt x="31" y="8"/>
                    </a:lnTo>
                    <a:lnTo>
                      <a:pt x="46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41"/>
              <p:cNvSpPr>
                <a:spLocks/>
              </p:cNvSpPr>
              <p:nvPr/>
            </p:nvSpPr>
            <p:spPr bwMode="auto">
              <a:xfrm>
                <a:off x="8388351" y="1803400"/>
                <a:ext cx="49213" cy="65088"/>
              </a:xfrm>
              <a:custGeom>
                <a:avLst/>
                <a:gdLst>
                  <a:gd name="T0" fmla="*/ 62 w 219"/>
                  <a:gd name="T1" fmla="*/ 0 h 287"/>
                  <a:gd name="T2" fmla="*/ 79 w 219"/>
                  <a:gd name="T3" fmla="*/ 2 h 287"/>
                  <a:gd name="T4" fmla="*/ 93 w 219"/>
                  <a:gd name="T5" fmla="*/ 8 h 287"/>
                  <a:gd name="T6" fmla="*/ 107 w 219"/>
                  <a:gd name="T7" fmla="*/ 18 h 287"/>
                  <a:gd name="T8" fmla="*/ 117 w 219"/>
                  <a:gd name="T9" fmla="*/ 32 h 287"/>
                  <a:gd name="T10" fmla="*/ 211 w 219"/>
                  <a:gd name="T11" fmla="*/ 193 h 287"/>
                  <a:gd name="T12" fmla="*/ 217 w 219"/>
                  <a:gd name="T13" fmla="*/ 209 h 287"/>
                  <a:gd name="T14" fmla="*/ 219 w 219"/>
                  <a:gd name="T15" fmla="*/ 225 h 287"/>
                  <a:gd name="T16" fmla="*/ 217 w 219"/>
                  <a:gd name="T17" fmla="*/ 240 h 287"/>
                  <a:gd name="T18" fmla="*/ 211 w 219"/>
                  <a:gd name="T19" fmla="*/ 256 h 287"/>
                  <a:gd name="T20" fmla="*/ 202 w 219"/>
                  <a:gd name="T21" fmla="*/ 269 h 287"/>
                  <a:gd name="T22" fmla="*/ 189 w 219"/>
                  <a:gd name="T23" fmla="*/ 279 h 287"/>
                  <a:gd name="T24" fmla="*/ 173 w 219"/>
                  <a:gd name="T25" fmla="*/ 285 h 287"/>
                  <a:gd name="T26" fmla="*/ 157 w 219"/>
                  <a:gd name="T27" fmla="*/ 287 h 287"/>
                  <a:gd name="T28" fmla="*/ 140 w 219"/>
                  <a:gd name="T29" fmla="*/ 285 h 287"/>
                  <a:gd name="T30" fmla="*/ 126 w 219"/>
                  <a:gd name="T31" fmla="*/ 279 h 287"/>
                  <a:gd name="T32" fmla="*/ 113 w 219"/>
                  <a:gd name="T33" fmla="*/ 269 h 287"/>
                  <a:gd name="T34" fmla="*/ 102 w 219"/>
                  <a:gd name="T35" fmla="*/ 256 h 287"/>
                  <a:gd name="T36" fmla="*/ 8 w 219"/>
                  <a:gd name="T37" fmla="*/ 94 h 287"/>
                  <a:gd name="T38" fmla="*/ 2 w 219"/>
                  <a:gd name="T39" fmla="*/ 78 h 287"/>
                  <a:gd name="T40" fmla="*/ 0 w 219"/>
                  <a:gd name="T41" fmla="*/ 62 h 287"/>
                  <a:gd name="T42" fmla="*/ 2 w 219"/>
                  <a:gd name="T43" fmla="*/ 47 h 287"/>
                  <a:gd name="T44" fmla="*/ 8 w 219"/>
                  <a:gd name="T45" fmla="*/ 32 h 287"/>
                  <a:gd name="T46" fmla="*/ 18 w 219"/>
                  <a:gd name="T47" fmla="*/ 19 h 287"/>
                  <a:gd name="T48" fmla="*/ 31 w 219"/>
                  <a:gd name="T49" fmla="*/ 9 h 287"/>
                  <a:gd name="T50" fmla="*/ 47 w 219"/>
                  <a:gd name="T51" fmla="*/ 2 h 287"/>
                  <a:gd name="T52" fmla="*/ 62 w 219"/>
                  <a:gd name="T53" fmla="*/ 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9" h="287">
                    <a:moveTo>
                      <a:pt x="62" y="0"/>
                    </a:moveTo>
                    <a:lnTo>
                      <a:pt x="79" y="2"/>
                    </a:lnTo>
                    <a:lnTo>
                      <a:pt x="93" y="8"/>
                    </a:lnTo>
                    <a:lnTo>
                      <a:pt x="107" y="18"/>
                    </a:lnTo>
                    <a:lnTo>
                      <a:pt x="117" y="32"/>
                    </a:lnTo>
                    <a:lnTo>
                      <a:pt x="211" y="193"/>
                    </a:lnTo>
                    <a:lnTo>
                      <a:pt x="217" y="209"/>
                    </a:lnTo>
                    <a:lnTo>
                      <a:pt x="219" y="225"/>
                    </a:lnTo>
                    <a:lnTo>
                      <a:pt x="217" y="240"/>
                    </a:lnTo>
                    <a:lnTo>
                      <a:pt x="211" y="256"/>
                    </a:lnTo>
                    <a:lnTo>
                      <a:pt x="202" y="269"/>
                    </a:lnTo>
                    <a:lnTo>
                      <a:pt x="189" y="279"/>
                    </a:lnTo>
                    <a:lnTo>
                      <a:pt x="173" y="285"/>
                    </a:lnTo>
                    <a:lnTo>
                      <a:pt x="157" y="287"/>
                    </a:lnTo>
                    <a:lnTo>
                      <a:pt x="140" y="285"/>
                    </a:lnTo>
                    <a:lnTo>
                      <a:pt x="126" y="279"/>
                    </a:lnTo>
                    <a:lnTo>
                      <a:pt x="113" y="269"/>
                    </a:lnTo>
                    <a:lnTo>
                      <a:pt x="102" y="256"/>
                    </a:lnTo>
                    <a:lnTo>
                      <a:pt x="8" y="94"/>
                    </a:lnTo>
                    <a:lnTo>
                      <a:pt x="2" y="78"/>
                    </a:lnTo>
                    <a:lnTo>
                      <a:pt x="0" y="62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42"/>
              <p:cNvSpPr>
                <a:spLocks/>
              </p:cNvSpPr>
              <p:nvPr/>
            </p:nvSpPr>
            <p:spPr bwMode="auto">
              <a:xfrm>
                <a:off x="8270876" y="1919288"/>
                <a:ext cx="65088" cy="49213"/>
              </a:xfrm>
              <a:custGeom>
                <a:avLst/>
                <a:gdLst>
                  <a:gd name="T0" fmla="*/ 62 w 288"/>
                  <a:gd name="T1" fmla="*/ 0 h 218"/>
                  <a:gd name="T2" fmla="*/ 78 w 288"/>
                  <a:gd name="T3" fmla="*/ 2 h 218"/>
                  <a:gd name="T4" fmla="*/ 94 w 288"/>
                  <a:gd name="T5" fmla="*/ 8 h 218"/>
                  <a:gd name="T6" fmla="*/ 257 w 288"/>
                  <a:gd name="T7" fmla="*/ 101 h 218"/>
                  <a:gd name="T8" fmla="*/ 271 w 288"/>
                  <a:gd name="T9" fmla="*/ 112 h 218"/>
                  <a:gd name="T10" fmla="*/ 280 w 288"/>
                  <a:gd name="T11" fmla="*/ 124 h 218"/>
                  <a:gd name="T12" fmla="*/ 286 w 288"/>
                  <a:gd name="T13" fmla="*/ 140 h 218"/>
                  <a:gd name="T14" fmla="*/ 288 w 288"/>
                  <a:gd name="T15" fmla="*/ 155 h 218"/>
                  <a:gd name="T16" fmla="*/ 286 w 288"/>
                  <a:gd name="T17" fmla="*/ 171 h 218"/>
                  <a:gd name="T18" fmla="*/ 280 w 288"/>
                  <a:gd name="T19" fmla="*/ 186 h 218"/>
                  <a:gd name="T20" fmla="*/ 270 w 288"/>
                  <a:gd name="T21" fmla="*/ 200 h 218"/>
                  <a:gd name="T22" fmla="*/ 256 w 288"/>
                  <a:gd name="T23" fmla="*/ 210 h 218"/>
                  <a:gd name="T24" fmla="*/ 241 w 288"/>
                  <a:gd name="T25" fmla="*/ 216 h 218"/>
                  <a:gd name="T26" fmla="*/ 226 w 288"/>
                  <a:gd name="T27" fmla="*/ 218 h 218"/>
                  <a:gd name="T28" fmla="*/ 209 w 288"/>
                  <a:gd name="T29" fmla="*/ 216 h 218"/>
                  <a:gd name="T30" fmla="*/ 194 w 288"/>
                  <a:gd name="T31" fmla="*/ 209 h 218"/>
                  <a:gd name="T32" fmla="*/ 31 w 288"/>
                  <a:gd name="T33" fmla="*/ 116 h 218"/>
                  <a:gd name="T34" fmla="*/ 17 w 288"/>
                  <a:gd name="T35" fmla="*/ 106 h 218"/>
                  <a:gd name="T36" fmla="*/ 8 w 288"/>
                  <a:gd name="T37" fmla="*/ 93 h 218"/>
                  <a:gd name="T38" fmla="*/ 2 w 288"/>
                  <a:gd name="T39" fmla="*/ 79 h 218"/>
                  <a:gd name="T40" fmla="*/ 0 w 288"/>
                  <a:gd name="T41" fmla="*/ 62 h 218"/>
                  <a:gd name="T42" fmla="*/ 2 w 288"/>
                  <a:gd name="T43" fmla="*/ 46 h 218"/>
                  <a:gd name="T44" fmla="*/ 8 w 288"/>
                  <a:gd name="T45" fmla="*/ 31 h 218"/>
                  <a:gd name="T46" fmla="*/ 18 w 288"/>
                  <a:gd name="T47" fmla="*/ 17 h 218"/>
                  <a:gd name="T48" fmla="*/ 32 w 288"/>
                  <a:gd name="T49" fmla="*/ 8 h 218"/>
                  <a:gd name="T50" fmla="*/ 46 w 288"/>
                  <a:gd name="T51" fmla="*/ 2 h 218"/>
                  <a:gd name="T52" fmla="*/ 62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62" y="0"/>
                    </a:moveTo>
                    <a:lnTo>
                      <a:pt x="78" y="2"/>
                    </a:lnTo>
                    <a:lnTo>
                      <a:pt x="94" y="8"/>
                    </a:lnTo>
                    <a:lnTo>
                      <a:pt x="257" y="101"/>
                    </a:lnTo>
                    <a:lnTo>
                      <a:pt x="271" y="112"/>
                    </a:lnTo>
                    <a:lnTo>
                      <a:pt x="280" y="124"/>
                    </a:lnTo>
                    <a:lnTo>
                      <a:pt x="286" y="140"/>
                    </a:lnTo>
                    <a:lnTo>
                      <a:pt x="288" y="155"/>
                    </a:lnTo>
                    <a:lnTo>
                      <a:pt x="286" y="171"/>
                    </a:lnTo>
                    <a:lnTo>
                      <a:pt x="280" y="186"/>
                    </a:lnTo>
                    <a:lnTo>
                      <a:pt x="270" y="200"/>
                    </a:lnTo>
                    <a:lnTo>
                      <a:pt x="256" y="210"/>
                    </a:lnTo>
                    <a:lnTo>
                      <a:pt x="241" y="216"/>
                    </a:lnTo>
                    <a:lnTo>
                      <a:pt x="226" y="218"/>
                    </a:lnTo>
                    <a:lnTo>
                      <a:pt x="209" y="216"/>
                    </a:lnTo>
                    <a:lnTo>
                      <a:pt x="194" y="209"/>
                    </a:lnTo>
                    <a:lnTo>
                      <a:pt x="31" y="116"/>
                    </a:lnTo>
                    <a:lnTo>
                      <a:pt x="17" y="106"/>
                    </a:lnTo>
                    <a:lnTo>
                      <a:pt x="8" y="93"/>
                    </a:lnTo>
                    <a:lnTo>
                      <a:pt x="2" y="79"/>
                    </a:lnTo>
                    <a:lnTo>
                      <a:pt x="0" y="62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8" y="17"/>
                    </a:lnTo>
                    <a:lnTo>
                      <a:pt x="32" y="8"/>
                    </a:lnTo>
                    <a:lnTo>
                      <a:pt x="46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43"/>
              <p:cNvSpPr>
                <a:spLocks/>
              </p:cNvSpPr>
              <p:nvPr/>
            </p:nvSpPr>
            <p:spPr bwMode="auto">
              <a:xfrm>
                <a:off x="8228013" y="2078038"/>
                <a:ext cx="71438" cy="28575"/>
              </a:xfrm>
              <a:custGeom>
                <a:avLst/>
                <a:gdLst>
                  <a:gd name="T0" fmla="*/ 63 w 314"/>
                  <a:gd name="T1" fmla="*/ 0 h 125"/>
                  <a:gd name="T2" fmla="*/ 251 w 314"/>
                  <a:gd name="T3" fmla="*/ 0 h 125"/>
                  <a:gd name="T4" fmla="*/ 268 w 314"/>
                  <a:gd name="T5" fmla="*/ 3 h 125"/>
                  <a:gd name="T6" fmla="*/ 283 w 314"/>
                  <a:gd name="T7" fmla="*/ 9 h 125"/>
                  <a:gd name="T8" fmla="*/ 295 w 314"/>
                  <a:gd name="T9" fmla="*/ 18 h 125"/>
                  <a:gd name="T10" fmla="*/ 306 w 314"/>
                  <a:gd name="T11" fmla="*/ 31 h 125"/>
                  <a:gd name="T12" fmla="*/ 312 w 314"/>
                  <a:gd name="T13" fmla="*/ 45 h 125"/>
                  <a:gd name="T14" fmla="*/ 314 w 314"/>
                  <a:gd name="T15" fmla="*/ 63 h 125"/>
                  <a:gd name="T16" fmla="*/ 312 w 314"/>
                  <a:gd name="T17" fmla="*/ 79 h 125"/>
                  <a:gd name="T18" fmla="*/ 306 w 314"/>
                  <a:gd name="T19" fmla="*/ 93 h 125"/>
                  <a:gd name="T20" fmla="*/ 295 w 314"/>
                  <a:gd name="T21" fmla="*/ 107 h 125"/>
                  <a:gd name="T22" fmla="*/ 283 w 314"/>
                  <a:gd name="T23" fmla="*/ 116 h 125"/>
                  <a:gd name="T24" fmla="*/ 268 w 314"/>
                  <a:gd name="T25" fmla="*/ 123 h 125"/>
                  <a:gd name="T26" fmla="*/ 251 w 314"/>
                  <a:gd name="T27" fmla="*/ 125 h 125"/>
                  <a:gd name="T28" fmla="*/ 63 w 314"/>
                  <a:gd name="T29" fmla="*/ 125 h 125"/>
                  <a:gd name="T30" fmla="*/ 46 w 314"/>
                  <a:gd name="T31" fmla="*/ 123 h 125"/>
                  <a:gd name="T32" fmla="*/ 32 w 314"/>
                  <a:gd name="T33" fmla="*/ 116 h 125"/>
                  <a:gd name="T34" fmla="*/ 18 w 314"/>
                  <a:gd name="T35" fmla="*/ 107 h 125"/>
                  <a:gd name="T36" fmla="*/ 9 w 314"/>
                  <a:gd name="T37" fmla="*/ 93 h 125"/>
                  <a:gd name="T38" fmla="*/ 2 w 314"/>
                  <a:gd name="T39" fmla="*/ 79 h 125"/>
                  <a:gd name="T40" fmla="*/ 0 w 314"/>
                  <a:gd name="T41" fmla="*/ 63 h 125"/>
                  <a:gd name="T42" fmla="*/ 2 w 314"/>
                  <a:gd name="T43" fmla="*/ 45 h 125"/>
                  <a:gd name="T44" fmla="*/ 9 w 314"/>
                  <a:gd name="T45" fmla="*/ 31 h 125"/>
                  <a:gd name="T46" fmla="*/ 18 w 314"/>
                  <a:gd name="T47" fmla="*/ 18 h 125"/>
                  <a:gd name="T48" fmla="*/ 32 w 314"/>
                  <a:gd name="T49" fmla="*/ 9 h 125"/>
                  <a:gd name="T50" fmla="*/ 46 w 314"/>
                  <a:gd name="T51" fmla="*/ 3 h 125"/>
                  <a:gd name="T52" fmla="*/ 63 w 314"/>
                  <a:gd name="T5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4" h="125">
                    <a:moveTo>
                      <a:pt x="63" y="0"/>
                    </a:moveTo>
                    <a:lnTo>
                      <a:pt x="251" y="0"/>
                    </a:lnTo>
                    <a:lnTo>
                      <a:pt x="268" y="3"/>
                    </a:lnTo>
                    <a:lnTo>
                      <a:pt x="283" y="9"/>
                    </a:lnTo>
                    <a:lnTo>
                      <a:pt x="295" y="18"/>
                    </a:lnTo>
                    <a:lnTo>
                      <a:pt x="306" y="31"/>
                    </a:lnTo>
                    <a:lnTo>
                      <a:pt x="312" y="45"/>
                    </a:lnTo>
                    <a:lnTo>
                      <a:pt x="314" y="63"/>
                    </a:lnTo>
                    <a:lnTo>
                      <a:pt x="312" y="79"/>
                    </a:lnTo>
                    <a:lnTo>
                      <a:pt x="306" y="93"/>
                    </a:lnTo>
                    <a:lnTo>
                      <a:pt x="295" y="107"/>
                    </a:lnTo>
                    <a:lnTo>
                      <a:pt x="283" y="116"/>
                    </a:lnTo>
                    <a:lnTo>
                      <a:pt x="268" y="123"/>
                    </a:lnTo>
                    <a:lnTo>
                      <a:pt x="251" y="125"/>
                    </a:lnTo>
                    <a:lnTo>
                      <a:pt x="63" y="125"/>
                    </a:lnTo>
                    <a:lnTo>
                      <a:pt x="46" y="123"/>
                    </a:lnTo>
                    <a:lnTo>
                      <a:pt x="32" y="116"/>
                    </a:lnTo>
                    <a:lnTo>
                      <a:pt x="18" y="107"/>
                    </a:lnTo>
                    <a:lnTo>
                      <a:pt x="9" y="93"/>
                    </a:lnTo>
                    <a:lnTo>
                      <a:pt x="2" y="79"/>
                    </a:lnTo>
                    <a:lnTo>
                      <a:pt x="0" y="63"/>
                    </a:lnTo>
                    <a:lnTo>
                      <a:pt x="2" y="45"/>
                    </a:lnTo>
                    <a:lnTo>
                      <a:pt x="9" y="31"/>
                    </a:lnTo>
                    <a:lnTo>
                      <a:pt x="18" y="18"/>
                    </a:lnTo>
                    <a:lnTo>
                      <a:pt x="32" y="9"/>
                    </a:lnTo>
                    <a:lnTo>
                      <a:pt x="46" y="3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44"/>
              <p:cNvSpPr>
                <a:spLocks/>
              </p:cNvSpPr>
              <p:nvPr/>
            </p:nvSpPr>
            <p:spPr bwMode="auto">
              <a:xfrm>
                <a:off x="8270876" y="2216150"/>
                <a:ext cx="65088" cy="49213"/>
              </a:xfrm>
              <a:custGeom>
                <a:avLst/>
                <a:gdLst>
                  <a:gd name="T0" fmla="*/ 226 w 288"/>
                  <a:gd name="T1" fmla="*/ 0 h 218"/>
                  <a:gd name="T2" fmla="*/ 242 w 288"/>
                  <a:gd name="T3" fmla="*/ 3 h 218"/>
                  <a:gd name="T4" fmla="*/ 256 w 288"/>
                  <a:gd name="T5" fmla="*/ 8 h 218"/>
                  <a:gd name="T6" fmla="*/ 270 w 288"/>
                  <a:gd name="T7" fmla="*/ 18 h 218"/>
                  <a:gd name="T8" fmla="*/ 280 w 288"/>
                  <a:gd name="T9" fmla="*/ 31 h 218"/>
                  <a:gd name="T10" fmla="*/ 286 w 288"/>
                  <a:gd name="T11" fmla="*/ 46 h 218"/>
                  <a:gd name="T12" fmla="*/ 288 w 288"/>
                  <a:gd name="T13" fmla="*/ 63 h 218"/>
                  <a:gd name="T14" fmla="*/ 286 w 288"/>
                  <a:gd name="T15" fmla="*/ 78 h 218"/>
                  <a:gd name="T16" fmla="*/ 280 w 288"/>
                  <a:gd name="T17" fmla="*/ 93 h 218"/>
                  <a:gd name="T18" fmla="*/ 270 w 288"/>
                  <a:gd name="T19" fmla="*/ 106 h 218"/>
                  <a:gd name="T20" fmla="*/ 257 w 288"/>
                  <a:gd name="T21" fmla="*/ 117 h 218"/>
                  <a:gd name="T22" fmla="*/ 94 w 288"/>
                  <a:gd name="T23" fmla="*/ 209 h 218"/>
                  <a:gd name="T24" fmla="*/ 79 w 288"/>
                  <a:gd name="T25" fmla="*/ 215 h 218"/>
                  <a:gd name="T26" fmla="*/ 62 w 288"/>
                  <a:gd name="T27" fmla="*/ 218 h 218"/>
                  <a:gd name="T28" fmla="*/ 46 w 288"/>
                  <a:gd name="T29" fmla="*/ 215 h 218"/>
                  <a:gd name="T30" fmla="*/ 32 w 288"/>
                  <a:gd name="T31" fmla="*/ 210 h 218"/>
                  <a:gd name="T32" fmla="*/ 18 w 288"/>
                  <a:gd name="T33" fmla="*/ 200 h 218"/>
                  <a:gd name="T34" fmla="*/ 8 w 288"/>
                  <a:gd name="T35" fmla="*/ 187 h 218"/>
                  <a:gd name="T36" fmla="*/ 2 w 288"/>
                  <a:gd name="T37" fmla="*/ 172 h 218"/>
                  <a:gd name="T38" fmla="*/ 0 w 288"/>
                  <a:gd name="T39" fmla="*/ 155 h 218"/>
                  <a:gd name="T40" fmla="*/ 2 w 288"/>
                  <a:gd name="T41" fmla="*/ 140 h 218"/>
                  <a:gd name="T42" fmla="*/ 8 w 288"/>
                  <a:gd name="T43" fmla="*/ 125 h 218"/>
                  <a:gd name="T44" fmla="*/ 17 w 288"/>
                  <a:gd name="T45" fmla="*/ 113 h 218"/>
                  <a:gd name="T46" fmla="*/ 31 w 288"/>
                  <a:gd name="T47" fmla="*/ 102 h 218"/>
                  <a:gd name="T48" fmla="*/ 194 w 288"/>
                  <a:gd name="T49" fmla="*/ 9 h 218"/>
                  <a:gd name="T50" fmla="*/ 210 w 288"/>
                  <a:gd name="T51" fmla="*/ 2 h 218"/>
                  <a:gd name="T52" fmla="*/ 226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226" y="0"/>
                    </a:moveTo>
                    <a:lnTo>
                      <a:pt x="242" y="3"/>
                    </a:lnTo>
                    <a:lnTo>
                      <a:pt x="256" y="8"/>
                    </a:lnTo>
                    <a:lnTo>
                      <a:pt x="270" y="18"/>
                    </a:lnTo>
                    <a:lnTo>
                      <a:pt x="280" y="31"/>
                    </a:lnTo>
                    <a:lnTo>
                      <a:pt x="286" y="46"/>
                    </a:lnTo>
                    <a:lnTo>
                      <a:pt x="288" y="63"/>
                    </a:lnTo>
                    <a:lnTo>
                      <a:pt x="286" y="78"/>
                    </a:lnTo>
                    <a:lnTo>
                      <a:pt x="280" y="93"/>
                    </a:lnTo>
                    <a:lnTo>
                      <a:pt x="270" y="106"/>
                    </a:lnTo>
                    <a:lnTo>
                      <a:pt x="257" y="117"/>
                    </a:lnTo>
                    <a:lnTo>
                      <a:pt x="94" y="209"/>
                    </a:lnTo>
                    <a:lnTo>
                      <a:pt x="79" y="215"/>
                    </a:lnTo>
                    <a:lnTo>
                      <a:pt x="62" y="218"/>
                    </a:lnTo>
                    <a:lnTo>
                      <a:pt x="46" y="215"/>
                    </a:lnTo>
                    <a:lnTo>
                      <a:pt x="32" y="210"/>
                    </a:lnTo>
                    <a:lnTo>
                      <a:pt x="18" y="200"/>
                    </a:lnTo>
                    <a:lnTo>
                      <a:pt x="8" y="187"/>
                    </a:lnTo>
                    <a:lnTo>
                      <a:pt x="2" y="172"/>
                    </a:lnTo>
                    <a:lnTo>
                      <a:pt x="0" y="155"/>
                    </a:lnTo>
                    <a:lnTo>
                      <a:pt x="2" y="140"/>
                    </a:lnTo>
                    <a:lnTo>
                      <a:pt x="8" y="125"/>
                    </a:lnTo>
                    <a:lnTo>
                      <a:pt x="17" y="113"/>
                    </a:lnTo>
                    <a:lnTo>
                      <a:pt x="31" y="102"/>
                    </a:lnTo>
                    <a:lnTo>
                      <a:pt x="194" y="9"/>
                    </a:lnTo>
                    <a:lnTo>
                      <a:pt x="210" y="2"/>
                    </a:lnTo>
                    <a:lnTo>
                      <a:pt x="2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45"/>
              <p:cNvSpPr>
                <a:spLocks/>
              </p:cNvSpPr>
              <p:nvPr/>
            </p:nvSpPr>
            <p:spPr bwMode="auto">
              <a:xfrm>
                <a:off x="8788401" y="2216150"/>
                <a:ext cx="66675" cy="49213"/>
              </a:xfrm>
              <a:custGeom>
                <a:avLst/>
                <a:gdLst>
                  <a:gd name="T0" fmla="*/ 62 w 288"/>
                  <a:gd name="T1" fmla="*/ 0 h 218"/>
                  <a:gd name="T2" fmla="*/ 79 w 288"/>
                  <a:gd name="T3" fmla="*/ 2 h 218"/>
                  <a:gd name="T4" fmla="*/ 94 w 288"/>
                  <a:gd name="T5" fmla="*/ 9 h 218"/>
                  <a:gd name="T6" fmla="*/ 257 w 288"/>
                  <a:gd name="T7" fmla="*/ 102 h 218"/>
                  <a:gd name="T8" fmla="*/ 271 w 288"/>
                  <a:gd name="T9" fmla="*/ 113 h 218"/>
                  <a:gd name="T10" fmla="*/ 280 w 288"/>
                  <a:gd name="T11" fmla="*/ 125 h 218"/>
                  <a:gd name="T12" fmla="*/ 286 w 288"/>
                  <a:gd name="T13" fmla="*/ 140 h 218"/>
                  <a:gd name="T14" fmla="*/ 288 w 288"/>
                  <a:gd name="T15" fmla="*/ 155 h 218"/>
                  <a:gd name="T16" fmla="*/ 286 w 288"/>
                  <a:gd name="T17" fmla="*/ 172 h 218"/>
                  <a:gd name="T18" fmla="*/ 280 w 288"/>
                  <a:gd name="T19" fmla="*/ 187 h 218"/>
                  <a:gd name="T20" fmla="*/ 270 w 288"/>
                  <a:gd name="T21" fmla="*/ 200 h 218"/>
                  <a:gd name="T22" fmla="*/ 256 w 288"/>
                  <a:gd name="T23" fmla="*/ 210 h 218"/>
                  <a:gd name="T24" fmla="*/ 242 w 288"/>
                  <a:gd name="T25" fmla="*/ 215 h 218"/>
                  <a:gd name="T26" fmla="*/ 225 w 288"/>
                  <a:gd name="T27" fmla="*/ 218 h 218"/>
                  <a:gd name="T28" fmla="*/ 209 w 288"/>
                  <a:gd name="T29" fmla="*/ 215 h 218"/>
                  <a:gd name="T30" fmla="*/ 194 w 288"/>
                  <a:gd name="T31" fmla="*/ 209 h 218"/>
                  <a:gd name="T32" fmla="*/ 30 w 288"/>
                  <a:gd name="T33" fmla="*/ 117 h 218"/>
                  <a:gd name="T34" fmla="*/ 18 w 288"/>
                  <a:gd name="T35" fmla="*/ 106 h 218"/>
                  <a:gd name="T36" fmla="*/ 8 w 288"/>
                  <a:gd name="T37" fmla="*/ 93 h 218"/>
                  <a:gd name="T38" fmla="*/ 2 w 288"/>
                  <a:gd name="T39" fmla="*/ 78 h 218"/>
                  <a:gd name="T40" fmla="*/ 0 w 288"/>
                  <a:gd name="T41" fmla="*/ 63 h 218"/>
                  <a:gd name="T42" fmla="*/ 2 w 288"/>
                  <a:gd name="T43" fmla="*/ 46 h 218"/>
                  <a:gd name="T44" fmla="*/ 8 w 288"/>
                  <a:gd name="T45" fmla="*/ 31 h 218"/>
                  <a:gd name="T46" fmla="*/ 18 w 288"/>
                  <a:gd name="T47" fmla="*/ 18 h 218"/>
                  <a:gd name="T48" fmla="*/ 32 w 288"/>
                  <a:gd name="T49" fmla="*/ 8 h 218"/>
                  <a:gd name="T50" fmla="*/ 46 w 288"/>
                  <a:gd name="T51" fmla="*/ 3 h 218"/>
                  <a:gd name="T52" fmla="*/ 62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62" y="0"/>
                    </a:moveTo>
                    <a:lnTo>
                      <a:pt x="79" y="2"/>
                    </a:lnTo>
                    <a:lnTo>
                      <a:pt x="94" y="9"/>
                    </a:lnTo>
                    <a:lnTo>
                      <a:pt x="257" y="102"/>
                    </a:lnTo>
                    <a:lnTo>
                      <a:pt x="271" y="113"/>
                    </a:lnTo>
                    <a:lnTo>
                      <a:pt x="280" y="125"/>
                    </a:lnTo>
                    <a:lnTo>
                      <a:pt x="286" y="140"/>
                    </a:lnTo>
                    <a:lnTo>
                      <a:pt x="288" y="155"/>
                    </a:lnTo>
                    <a:lnTo>
                      <a:pt x="286" y="172"/>
                    </a:lnTo>
                    <a:lnTo>
                      <a:pt x="280" y="187"/>
                    </a:lnTo>
                    <a:lnTo>
                      <a:pt x="270" y="200"/>
                    </a:lnTo>
                    <a:lnTo>
                      <a:pt x="256" y="210"/>
                    </a:lnTo>
                    <a:lnTo>
                      <a:pt x="242" y="215"/>
                    </a:lnTo>
                    <a:lnTo>
                      <a:pt x="225" y="218"/>
                    </a:lnTo>
                    <a:lnTo>
                      <a:pt x="209" y="215"/>
                    </a:lnTo>
                    <a:lnTo>
                      <a:pt x="194" y="209"/>
                    </a:lnTo>
                    <a:lnTo>
                      <a:pt x="30" y="117"/>
                    </a:lnTo>
                    <a:lnTo>
                      <a:pt x="18" y="106"/>
                    </a:lnTo>
                    <a:lnTo>
                      <a:pt x="8" y="93"/>
                    </a:lnTo>
                    <a:lnTo>
                      <a:pt x="2" y="78"/>
                    </a:lnTo>
                    <a:lnTo>
                      <a:pt x="0" y="63"/>
                    </a:lnTo>
                    <a:lnTo>
                      <a:pt x="2" y="46"/>
                    </a:lnTo>
                    <a:lnTo>
                      <a:pt x="8" y="31"/>
                    </a:lnTo>
                    <a:lnTo>
                      <a:pt x="18" y="18"/>
                    </a:lnTo>
                    <a:lnTo>
                      <a:pt x="32" y="8"/>
                    </a:lnTo>
                    <a:lnTo>
                      <a:pt x="46" y="3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46"/>
              <p:cNvSpPr>
                <a:spLocks/>
              </p:cNvSpPr>
              <p:nvPr/>
            </p:nvSpPr>
            <p:spPr bwMode="auto">
              <a:xfrm>
                <a:off x="8826501" y="2078038"/>
                <a:ext cx="71438" cy="28575"/>
              </a:xfrm>
              <a:custGeom>
                <a:avLst/>
                <a:gdLst>
                  <a:gd name="T0" fmla="*/ 62 w 314"/>
                  <a:gd name="T1" fmla="*/ 0 h 125"/>
                  <a:gd name="T2" fmla="*/ 251 w 314"/>
                  <a:gd name="T3" fmla="*/ 0 h 125"/>
                  <a:gd name="T4" fmla="*/ 268 w 314"/>
                  <a:gd name="T5" fmla="*/ 3 h 125"/>
                  <a:gd name="T6" fmla="*/ 283 w 314"/>
                  <a:gd name="T7" fmla="*/ 9 h 125"/>
                  <a:gd name="T8" fmla="*/ 295 w 314"/>
                  <a:gd name="T9" fmla="*/ 18 h 125"/>
                  <a:gd name="T10" fmla="*/ 305 w 314"/>
                  <a:gd name="T11" fmla="*/ 31 h 125"/>
                  <a:gd name="T12" fmla="*/ 312 w 314"/>
                  <a:gd name="T13" fmla="*/ 45 h 125"/>
                  <a:gd name="T14" fmla="*/ 314 w 314"/>
                  <a:gd name="T15" fmla="*/ 63 h 125"/>
                  <a:gd name="T16" fmla="*/ 312 w 314"/>
                  <a:gd name="T17" fmla="*/ 79 h 125"/>
                  <a:gd name="T18" fmla="*/ 305 w 314"/>
                  <a:gd name="T19" fmla="*/ 93 h 125"/>
                  <a:gd name="T20" fmla="*/ 295 w 314"/>
                  <a:gd name="T21" fmla="*/ 107 h 125"/>
                  <a:gd name="T22" fmla="*/ 283 w 314"/>
                  <a:gd name="T23" fmla="*/ 116 h 125"/>
                  <a:gd name="T24" fmla="*/ 268 w 314"/>
                  <a:gd name="T25" fmla="*/ 123 h 125"/>
                  <a:gd name="T26" fmla="*/ 251 w 314"/>
                  <a:gd name="T27" fmla="*/ 125 h 125"/>
                  <a:gd name="T28" fmla="*/ 62 w 314"/>
                  <a:gd name="T29" fmla="*/ 125 h 125"/>
                  <a:gd name="T30" fmla="*/ 46 w 314"/>
                  <a:gd name="T31" fmla="*/ 123 h 125"/>
                  <a:gd name="T32" fmla="*/ 31 w 314"/>
                  <a:gd name="T33" fmla="*/ 116 h 125"/>
                  <a:gd name="T34" fmla="*/ 18 w 314"/>
                  <a:gd name="T35" fmla="*/ 107 h 125"/>
                  <a:gd name="T36" fmla="*/ 8 w 314"/>
                  <a:gd name="T37" fmla="*/ 93 h 125"/>
                  <a:gd name="T38" fmla="*/ 2 w 314"/>
                  <a:gd name="T39" fmla="*/ 79 h 125"/>
                  <a:gd name="T40" fmla="*/ 0 w 314"/>
                  <a:gd name="T41" fmla="*/ 63 h 125"/>
                  <a:gd name="T42" fmla="*/ 2 w 314"/>
                  <a:gd name="T43" fmla="*/ 45 h 125"/>
                  <a:gd name="T44" fmla="*/ 8 w 314"/>
                  <a:gd name="T45" fmla="*/ 31 h 125"/>
                  <a:gd name="T46" fmla="*/ 18 w 314"/>
                  <a:gd name="T47" fmla="*/ 18 h 125"/>
                  <a:gd name="T48" fmla="*/ 31 w 314"/>
                  <a:gd name="T49" fmla="*/ 9 h 125"/>
                  <a:gd name="T50" fmla="*/ 46 w 314"/>
                  <a:gd name="T51" fmla="*/ 3 h 125"/>
                  <a:gd name="T52" fmla="*/ 62 w 314"/>
                  <a:gd name="T5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4" h="125">
                    <a:moveTo>
                      <a:pt x="62" y="0"/>
                    </a:moveTo>
                    <a:lnTo>
                      <a:pt x="251" y="0"/>
                    </a:lnTo>
                    <a:lnTo>
                      <a:pt x="268" y="3"/>
                    </a:lnTo>
                    <a:lnTo>
                      <a:pt x="283" y="9"/>
                    </a:lnTo>
                    <a:lnTo>
                      <a:pt x="295" y="18"/>
                    </a:lnTo>
                    <a:lnTo>
                      <a:pt x="305" y="31"/>
                    </a:lnTo>
                    <a:lnTo>
                      <a:pt x="312" y="45"/>
                    </a:lnTo>
                    <a:lnTo>
                      <a:pt x="314" y="63"/>
                    </a:lnTo>
                    <a:lnTo>
                      <a:pt x="312" y="79"/>
                    </a:lnTo>
                    <a:lnTo>
                      <a:pt x="305" y="93"/>
                    </a:lnTo>
                    <a:lnTo>
                      <a:pt x="295" y="107"/>
                    </a:lnTo>
                    <a:lnTo>
                      <a:pt x="283" y="116"/>
                    </a:lnTo>
                    <a:lnTo>
                      <a:pt x="268" y="123"/>
                    </a:lnTo>
                    <a:lnTo>
                      <a:pt x="251" y="125"/>
                    </a:lnTo>
                    <a:lnTo>
                      <a:pt x="62" y="125"/>
                    </a:lnTo>
                    <a:lnTo>
                      <a:pt x="46" y="123"/>
                    </a:lnTo>
                    <a:lnTo>
                      <a:pt x="31" y="116"/>
                    </a:lnTo>
                    <a:lnTo>
                      <a:pt x="18" y="107"/>
                    </a:lnTo>
                    <a:lnTo>
                      <a:pt x="8" y="93"/>
                    </a:lnTo>
                    <a:lnTo>
                      <a:pt x="2" y="79"/>
                    </a:lnTo>
                    <a:lnTo>
                      <a:pt x="0" y="63"/>
                    </a:lnTo>
                    <a:lnTo>
                      <a:pt x="2" y="45"/>
                    </a:lnTo>
                    <a:lnTo>
                      <a:pt x="8" y="31"/>
                    </a:lnTo>
                    <a:lnTo>
                      <a:pt x="18" y="18"/>
                    </a:lnTo>
                    <a:lnTo>
                      <a:pt x="31" y="9"/>
                    </a:lnTo>
                    <a:lnTo>
                      <a:pt x="46" y="3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47"/>
              <p:cNvSpPr>
                <a:spLocks/>
              </p:cNvSpPr>
              <p:nvPr/>
            </p:nvSpPr>
            <p:spPr bwMode="auto">
              <a:xfrm>
                <a:off x="8788401" y="1919288"/>
                <a:ext cx="66675" cy="49213"/>
              </a:xfrm>
              <a:custGeom>
                <a:avLst/>
                <a:gdLst>
                  <a:gd name="T0" fmla="*/ 225 w 288"/>
                  <a:gd name="T1" fmla="*/ 0 h 218"/>
                  <a:gd name="T2" fmla="*/ 242 w 288"/>
                  <a:gd name="T3" fmla="*/ 2 h 218"/>
                  <a:gd name="T4" fmla="*/ 256 w 288"/>
                  <a:gd name="T5" fmla="*/ 8 h 218"/>
                  <a:gd name="T6" fmla="*/ 270 w 288"/>
                  <a:gd name="T7" fmla="*/ 17 h 218"/>
                  <a:gd name="T8" fmla="*/ 280 w 288"/>
                  <a:gd name="T9" fmla="*/ 31 h 218"/>
                  <a:gd name="T10" fmla="*/ 286 w 288"/>
                  <a:gd name="T11" fmla="*/ 46 h 218"/>
                  <a:gd name="T12" fmla="*/ 288 w 288"/>
                  <a:gd name="T13" fmla="*/ 62 h 218"/>
                  <a:gd name="T14" fmla="*/ 286 w 288"/>
                  <a:gd name="T15" fmla="*/ 79 h 218"/>
                  <a:gd name="T16" fmla="*/ 280 w 288"/>
                  <a:gd name="T17" fmla="*/ 93 h 218"/>
                  <a:gd name="T18" fmla="*/ 271 w 288"/>
                  <a:gd name="T19" fmla="*/ 106 h 218"/>
                  <a:gd name="T20" fmla="*/ 257 w 288"/>
                  <a:gd name="T21" fmla="*/ 116 h 218"/>
                  <a:gd name="T22" fmla="*/ 94 w 288"/>
                  <a:gd name="T23" fmla="*/ 209 h 218"/>
                  <a:gd name="T24" fmla="*/ 79 w 288"/>
                  <a:gd name="T25" fmla="*/ 216 h 218"/>
                  <a:gd name="T26" fmla="*/ 62 w 288"/>
                  <a:gd name="T27" fmla="*/ 218 h 218"/>
                  <a:gd name="T28" fmla="*/ 47 w 288"/>
                  <a:gd name="T29" fmla="*/ 216 h 218"/>
                  <a:gd name="T30" fmla="*/ 32 w 288"/>
                  <a:gd name="T31" fmla="*/ 210 h 218"/>
                  <a:gd name="T32" fmla="*/ 18 w 288"/>
                  <a:gd name="T33" fmla="*/ 200 h 218"/>
                  <a:gd name="T34" fmla="*/ 8 w 288"/>
                  <a:gd name="T35" fmla="*/ 186 h 218"/>
                  <a:gd name="T36" fmla="*/ 2 w 288"/>
                  <a:gd name="T37" fmla="*/ 171 h 218"/>
                  <a:gd name="T38" fmla="*/ 0 w 288"/>
                  <a:gd name="T39" fmla="*/ 155 h 218"/>
                  <a:gd name="T40" fmla="*/ 2 w 288"/>
                  <a:gd name="T41" fmla="*/ 140 h 218"/>
                  <a:gd name="T42" fmla="*/ 8 w 288"/>
                  <a:gd name="T43" fmla="*/ 124 h 218"/>
                  <a:gd name="T44" fmla="*/ 18 w 288"/>
                  <a:gd name="T45" fmla="*/ 112 h 218"/>
                  <a:gd name="T46" fmla="*/ 30 w 288"/>
                  <a:gd name="T47" fmla="*/ 101 h 218"/>
                  <a:gd name="T48" fmla="*/ 194 w 288"/>
                  <a:gd name="T49" fmla="*/ 8 h 218"/>
                  <a:gd name="T50" fmla="*/ 210 w 288"/>
                  <a:gd name="T51" fmla="*/ 2 h 218"/>
                  <a:gd name="T52" fmla="*/ 225 w 288"/>
                  <a:gd name="T53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218">
                    <a:moveTo>
                      <a:pt x="225" y="0"/>
                    </a:moveTo>
                    <a:lnTo>
                      <a:pt x="242" y="2"/>
                    </a:lnTo>
                    <a:lnTo>
                      <a:pt x="256" y="8"/>
                    </a:lnTo>
                    <a:lnTo>
                      <a:pt x="270" y="17"/>
                    </a:lnTo>
                    <a:lnTo>
                      <a:pt x="280" y="31"/>
                    </a:lnTo>
                    <a:lnTo>
                      <a:pt x="286" y="46"/>
                    </a:lnTo>
                    <a:lnTo>
                      <a:pt x="288" y="62"/>
                    </a:lnTo>
                    <a:lnTo>
                      <a:pt x="286" y="79"/>
                    </a:lnTo>
                    <a:lnTo>
                      <a:pt x="280" y="93"/>
                    </a:lnTo>
                    <a:lnTo>
                      <a:pt x="271" y="106"/>
                    </a:lnTo>
                    <a:lnTo>
                      <a:pt x="257" y="116"/>
                    </a:lnTo>
                    <a:lnTo>
                      <a:pt x="94" y="209"/>
                    </a:lnTo>
                    <a:lnTo>
                      <a:pt x="79" y="216"/>
                    </a:lnTo>
                    <a:lnTo>
                      <a:pt x="62" y="218"/>
                    </a:lnTo>
                    <a:lnTo>
                      <a:pt x="47" y="216"/>
                    </a:lnTo>
                    <a:lnTo>
                      <a:pt x="32" y="210"/>
                    </a:lnTo>
                    <a:lnTo>
                      <a:pt x="18" y="200"/>
                    </a:lnTo>
                    <a:lnTo>
                      <a:pt x="8" y="186"/>
                    </a:lnTo>
                    <a:lnTo>
                      <a:pt x="2" y="171"/>
                    </a:lnTo>
                    <a:lnTo>
                      <a:pt x="0" y="155"/>
                    </a:lnTo>
                    <a:lnTo>
                      <a:pt x="2" y="140"/>
                    </a:lnTo>
                    <a:lnTo>
                      <a:pt x="8" y="124"/>
                    </a:lnTo>
                    <a:lnTo>
                      <a:pt x="18" y="112"/>
                    </a:lnTo>
                    <a:lnTo>
                      <a:pt x="30" y="101"/>
                    </a:lnTo>
                    <a:lnTo>
                      <a:pt x="194" y="8"/>
                    </a:lnTo>
                    <a:lnTo>
                      <a:pt x="210" y="2"/>
                    </a:lnTo>
                    <a:lnTo>
                      <a:pt x="2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48"/>
              <p:cNvSpPr>
                <a:spLocks/>
              </p:cNvSpPr>
              <p:nvPr/>
            </p:nvSpPr>
            <p:spPr bwMode="auto">
              <a:xfrm>
                <a:off x="8686801" y="1803400"/>
                <a:ext cx="50800" cy="65088"/>
              </a:xfrm>
              <a:custGeom>
                <a:avLst/>
                <a:gdLst>
                  <a:gd name="T0" fmla="*/ 156 w 220"/>
                  <a:gd name="T1" fmla="*/ 0 h 286"/>
                  <a:gd name="T2" fmla="*/ 173 w 220"/>
                  <a:gd name="T3" fmla="*/ 2 h 286"/>
                  <a:gd name="T4" fmla="*/ 188 w 220"/>
                  <a:gd name="T5" fmla="*/ 9 h 286"/>
                  <a:gd name="T6" fmla="*/ 201 w 220"/>
                  <a:gd name="T7" fmla="*/ 19 h 286"/>
                  <a:gd name="T8" fmla="*/ 212 w 220"/>
                  <a:gd name="T9" fmla="*/ 32 h 286"/>
                  <a:gd name="T10" fmla="*/ 218 w 220"/>
                  <a:gd name="T11" fmla="*/ 47 h 286"/>
                  <a:gd name="T12" fmla="*/ 220 w 220"/>
                  <a:gd name="T13" fmla="*/ 62 h 286"/>
                  <a:gd name="T14" fmla="*/ 218 w 220"/>
                  <a:gd name="T15" fmla="*/ 78 h 286"/>
                  <a:gd name="T16" fmla="*/ 212 w 220"/>
                  <a:gd name="T17" fmla="*/ 94 h 286"/>
                  <a:gd name="T18" fmla="*/ 117 w 220"/>
                  <a:gd name="T19" fmla="*/ 256 h 286"/>
                  <a:gd name="T20" fmla="*/ 107 w 220"/>
                  <a:gd name="T21" fmla="*/ 269 h 286"/>
                  <a:gd name="T22" fmla="*/ 94 w 220"/>
                  <a:gd name="T23" fmla="*/ 279 h 286"/>
                  <a:gd name="T24" fmla="*/ 79 w 220"/>
                  <a:gd name="T25" fmla="*/ 284 h 286"/>
                  <a:gd name="T26" fmla="*/ 63 w 220"/>
                  <a:gd name="T27" fmla="*/ 286 h 286"/>
                  <a:gd name="T28" fmla="*/ 48 w 220"/>
                  <a:gd name="T29" fmla="*/ 284 h 286"/>
                  <a:gd name="T30" fmla="*/ 32 w 220"/>
                  <a:gd name="T31" fmla="*/ 278 h 286"/>
                  <a:gd name="T32" fmla="*/ 18 w 220"/>
                  <a:gd name="T33" fmla="*/ 268 h 286"/>
                  <a:gd name="T34" fmla="*/ 9 w 220"/>
                  <a:gd name="T35" fmla="*/ 256 h 286"/>
                  <a:gd name="T36" fmla="*/ 2 w 220"/>
                  <a:gd name="T37" fmla="*/ 240 h 286"/>
                  <a:gd name="T38" fmla="*/ 0 w 220"/>
                  <a:gd name="T39" fmla="*/ 225 h 286"/>
                  <a:gd name="T40" fmla="*/ 2 w 220"/>
                  <a:gd name="T41" fmla="*/ 209 h 286"/>
                  <a:gd name="T42" fmla="*/ 9 w 220"/>
                  <a:gd name="T43" fmla="*/ 193 h 286"/>
                  <a:gd name="T44" fmla="*/ 103 w 220"/>
                  <a:gd name="T45" fmla="*/ 32 h 286"/>
                  <a:gd name="T46" fmla="*/ 113 w 220"/>
                  <a:gd name="T47" fmla="*/ 18 h 286"/>
                  <a:gd name="T48" fmla="*/ 127 w 220"/>
                  <a:gd name="T49" fmla="*/ 8 h 286"/>
                  <a:gd name="T50" fmla="*/ 141 w 220"/>
                  <a:gd name="T51" fmla="*/ 2 h 286"/>
                  <a:gd name="T52" fmla="*/ 156 w 220"/>
                  <a:gd name="T53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0" h="286">
                    <a:moveTo>
                      <a:pt x="156" y="0"/>
                    </a:moveTo>
                    <a:lnTo>
                      <a:pt x="173" y="2"/>
                    </a:lnTo>
                    <a:lnTo>
                      <a:pt x="188" y="9"/>
                    </a:lnTo>
                    <a:lnTo>
                      <a:pt x="201" y="19"/>
                    </a:lnTo>
                    <a:lnTo>
                      <a:pt x="212" y="32"/>
                    </a:lnTo>
                    <a:lnTo>
                      <a:pt x="218" y="47"/>
                    </a:lnTo>
                    <a:lnTo>
                      <a:pt x="220" y="62"/>
                    </a:lnTo>
                    <a:lnTo>
                      <a:pt x="218" y="78"/>
                    </a:lnTo>
                    <a:lnTo>
                      <a:pt x="212" y="94"/>
                    </a:lnTo>
                    <a:lnTo>
                      <a:pt x="117" y="256"/>
                    </a:lnTo>
                    <a:lnTo>
                      <a:pt x="107" y="269"/>
                    </a:lnTo>
                    <a:lnTo>
                      <a:pt x="94" y="279"/>
                    </a:lnTo>
                    <a:lnTo>
                      <a:pt x="79" y="284"/>
                    </a:lnTo>
                    <a:lnTo>
                      <a:pt x="63" y="286"/>
                    </a:lnTo>
                    <a:lnTo>
                      <a:pt x="48" y="284"/>
                    </a:lnTo>
                    <a:lnTo>
                      <a:pt x="32" y="278"/>
                    </a:lnTo>
                    <a:lnTo>
                      <a:pt x="18" y="268"/>
                    </a:lnTo>
                    <a:lnTo>
                      <a:pt x="9" y="256"/>
                    </a:lnTo>
                    <a:lnTo>
                      <a:pt x="2" y="240"/>
                    </a:lnTo>
                    <a:lnTo>
                      <a:pt x="0" y="225"/>
                    </a:lnTo>
                    <a:lnTo>
                      <a:pt x="2" y="209"/>
                    </a:lnTo>
                    <a:lnTo>
                      <a:pt x="9" y="193"/>
                    </a:lnTo>
                    <a:lnTo>
                      <a:pt x="103" y="32"/>
                    </a:lnTo>
                    <a:lnTo>
                      <a:pt x="113" y="18"/>
                    </a:lnTo>
                    <a:lnTo>
                      <a:pt x="127" y="8"/>
                    </a:lnTo>
                    <a:lnTo>
                      <a:pt x="141" y="2"/>
                    </a:lnTo>
                    <a:lnTo>
                      <a:pt x="1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49"/>
              <p:cNvSpPr>
                <a:spLocks/>
              </p:cNvSpPr>
              <p:nvPr/>
            </p:nvSpPr>
            <p:spPr bwMode="auto">
              <a:xfrm>
                <a:off x="8528051" y="1973263"/>
                <a:ext cx="68263" cy="220663"/>
              </a:xfrm>
              <a:custGeom>
                <a:avLst/>
                <a:gdLst>
                  <a:gd name="T0" fmla="*/ 150 w 301"/>
                  <a:gd name="T1" fmla="*/ 0 h 971"/>
                  <a:gd name="T2" fmla="*/ 181 w 301"/>
                  <a:gd name="T3" fmla="*/ 2 h 971"/>
                  <a:gd name="T4" fmla="*/ 208 w 301"/>
                  <a:gd name="T5" fmla="*/ 8 h 971"/>
                  <a:gd name="T6" fmla="*/ 232 w 301"/>
                  <a:gd name="T7" fmla="*/ 17 h 971"/>
                  <a:gd name="T8" fmla="*/ 253 w 301"/>
                  <a:gd name="T9" fmla="*/ 30 h 971"/>
                  <a:gd name="T10" fmla="*/ 270 w 301"/>
                  <a:gd name="T11" fmla="*/ 46 h 971"/>
                  <a:gd name="T12" fmla="*/ 284 w 301"/>
                  <a:gd name="T13" fmla="*/ 66 h 971"/>
                  <a:gd name="T14" fmla="*/ 294 w 301"/>
                  <a:gd name="T15" fmla="*/ 89 h 971"/>
                  <a:gd name="T16" fmla="*/ 299 w 301"/>
                  <a:gd name="T17" fmla="*/ 116 h 971"/>
                  <a:gd name="T18" fmla="*/ 301 w 301"/>
                  <a:gd name="T19" fmla="*/ 147 h 971"/>
                  <a:gd name="T20" fmla="*/ 301 w 301"/>
                  <a:gd name="T21" fmla="*/ 367 h 971"/>
                  <a:gd name="T22" fmla="*/ 300 w 301"/>
                  <a:gd name="T23" fmla="*/ 396 h 971"/>
                  <a:gd name="T24" fmla="*/ 297 w 301"/>
                  <a:gd name="T25" fmla="*/ 426 h 971"/>
                  <a:gd name="T26" fmla="*/ 294 w 301"/>
                  <a:gd name="T27" fmla="*/ 457 h 971"/>
                  <a:gd name="T28" fmla="*/ 235 w 301"/>
                  <a:gd name="T29" fmla="*/ 900 h 971"/>
                  <a:gd name="T30" fmla="*/ 230 w 301"/>
                  <a:gd name="T31" fmla="*/ 922 h 971"/>
                  <a:gd name="T32" fmla="*/ 223 w 301"/>
                  <a:gd name="T33" fmla="*/ 939 h 971"/>
                  <a:gd name="T34" fmla="*/ 214 w 301"/>
                  <a:gd name="T35" fmla="*/ 951 h 971"/>
                  <a:gd name="T36" fmla="*/ 202 w 301"/>
                  <a:gd name="T37" fmla="*/ 961 h 971"/>
                  <a:gd name="T38" fmla="*/ 187 w 301"/>
                  <a:gd name="T39" fmla="*/ 967 h 971"/>
                  <a:gd name="T40" fmla="*/ 170 w 301"/>
                  <a:gd name="T41" fmla="*/ 970 h 971"/>
                  <a:gd name="T42" fmla="*/ 150 w 301"/>
                  <a:gd name="T43" fmla="*/ 971 h 971"/>
                  <a:gd name="T44" fmla="*/ 131 w 301"/>
                  <a:gd name="T45" fmla="*/ 970 h 971"/>
                  <a:gd name="T46" fmla="*/ 113 w 301"/>
                  <a:gd name="T47" fmla="*/ 967 h 971"/>
                  <a:gd name="T48" fmla="*/ 99 w 301"/>
                  <a:gd name="T49" fmla="*/ 961 h 971"/>
                  <a:gd name="T50" fmla="*/ 87 w 301"/>
                  <a:gd name="T51" fmla="*/ 951 h 971"/>
                  <a:gd name="T52" fmla="*/ 78 w 301"/>
                  <a:gd name="T53" fmla="*/ 939 h 971"/>
                  <a:gd name="T54" fmla="*/ 70 w 301"/>
                  <a:gd name="T55" fmla="*/ 922 h 971"/>
                  <a:gd name="T56" fmla="*/ 66 w 301"/>
                  <a:gd name="T57" fmla="*/ 900 h 971"/>
                  <a:gd name="T58" fmla="*/ 7 w 301"/>
                  <a:gd name="T59" fmla="*/ 457 h 971"/>
                  <a:gd name="T60" fmla="*/ 4 w 301"/>
                  <a:gd name="T61" fmla="*/ 426 h 971"/>
                  <a:gd name="T62" fmla="*/ 1 w 301"/>
                  <a:gd name="T63" fmla="*/ 396 h 971"/>
                  <a:gd name="T64" fmla="*/ 0 w 301"/>
                  <a:gd name="T65" fmla="*/ 367 h 971"/>
                  <a:gd name="T66" fmla="*/ 0 w 301"/>
                  <a:gd name="T67" fmla="*/ 147 h 971"/>
                  <a:gd name="T68" fmla="*/ 2 w 301"/>
                  <a:gd name="T69" fmla="*/ 116 h 971"/>
                  <a:gd name="T70" fmla="*/ 7 w 301"/>
                  <a:gd name="T71" fmla="*/ 89 h 971"/>
                  <a:gd name="T72" fmla="*/ 17 w 301"/>
                  <a:gd name="T73" fmla="*/ 66 h 971"/>
                  <a:gd name="T74" fmla="*/ 30 w 301"/>
                  <a:gd name="T75" fmla="*/ 46 h 971"/>
                  <a:gd name="T76" fmla="*/ 48 w 301"/>
                  <a:gd name="T77" fmla="*/ 30 h 971"/>
                  <a:gd name="T78" fmla="*/ 68 w 301"/>
                  <a:gd name="T79" fmla="*/ 17 h 971"/>
                  <a:gd name="T80" fmla="*/ 93 w 301"/>
                  <a:gd name="T81" fmla="*/ 8 h 971"/>
                  <a:gd name="T82" fmla="*/ 120 w 301"/>
                  <a:gd name="T83" fmla="*/ 2 h 971"/>
                  <a:gd name="T84" fmla="*/ 150 w 301"/>
                  <a:gd name="T85" fmla="*/ 0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1" h="971">
                    <a:moveTo>
                      <a:pt x="150" y="0"/>
                    </a:moveTo>
                    <a:lnTo>
                      <a:pt x="181" y="2"/>
                    </a:lnTo>
                    <a:lnTo>
                      <a:pt x="208" y="8"/>
                    </a:lnTo>
                    <a:lnTo>
                      <a:pt x="232" y="17"/>
                    </a:lnTo>
                    <a:lnTo>
                      <a:pt x="253" y="30"/>
                    </a:lnTo>
                    <a:lnTo>
                      <a:pt x="270" y="46"/>
                    </a:lnTo>
                    <a:lnTo>
                      <a:pt x="284" y="66"/>
                    </a:lnTo>
                    <a:lnTo>
                      <a:pt x="294" y="89"/>
                    </a:lnTo>
                    <a:lnTo>
                      <a:pt x="299" y="116"/>
                    </a:lnTo>
                    <a:lnTo>
                      <a:pt x="301" y="147"/>
                    </a:lnTo>
                    <a:lnTo>
                      <a:pt x="301" y="367"/>
                    </a:lnTo>
                    <a:lnTo>
                      <a:pt x="300" y="396"/>
                    </a:lnTo>
                    <a:lnTo>
                      <a:pt x="297" y="426"/>
                    </a:lnTo>
                    <a:lnTo>
                      <a:pt x="294" y="457"/>
                    </a:lnTo>
                    <a:lnTo>
                      <a:pt x="235" y="900"/>
                    </a:lnTo>
                    <a:lnTo>
                      <a:pt x="230" y="922"/>
                    </a:lnTo>
                    <a:lnTo>
                      <a:pt x="223" y="939"/>
                    </a:lnTo>
                    <a:lnTo>
                      <a:pt x="214" y="951"/>
                    </a:lnTo>
                    <a:lnTo>
                      <a:pt x="202" y="961"/>
                    </a:lnTo>
                    <a:lnTo>
                      <a:pt x="187" y="967"/>
                    </a:lnTo>
                    <a:lnTo>
                      <a:pt x="170" y="970"/>
                    </a:lnTo>
                    <a:lnTo>
                      <a:pt x="150" y="971"/>
                    </a:lnTo>
                    <a:lnTo>
                      <a:pt x="131" y="970"/>
                    </a:lnTo>
                    <a:lnTo>
                      <a:pt x="113" y="967"/>
                    </a:lnTo>
                    <a:lnTo>
                      <a:pt x="99" y="961"/>
                    </a:lnTo>
                    <a:lnTo>
                      <a:pt x="87" y="951"/>
                    </a:lnTo>
                    <a:lnTo>
                      <a:pt x="78" y="939"/>
                    </a:lnTo>
                    <a:lnTo>
                      <a:pt x="70" y="922"/>
                    </a:lnTo>
                    <a:lnTo>
                      <a:pt x="66" y="900"/>
                    </a:lnTo>
                    <a:lnTo>
                      <a:pt x="7" y="457"/>
                    </a:lnTo>
                    <a:lnTo>
                      <a:pt x="4" y="426"/>
                    </a:lnTo>
                    <a:lnTo>
                      <a:pt x="1" y="396"/>
                    </a:lnTo>
                    <a:lnTo>
                      <a:pt x="0" y="367"/>
                    </a:lnTo>
                    <a:lnTo>
                      <a:pt x="0" y="147"/>
                    </a:lnTo>
                    <a:lnTo>
                      <a:pt x="2" y="116"/>
                    </a:lnTo>
                    <a:lnTo>
                      <a:pt x="7" y="89"/>
                    </a:lnTo>
                    <a:lnTo>
                      <a:pt x="17" y="66"/>
                    </a:lnTo>
                    <a:lnTo>
                      <a:pt x="30" y="46"/>
                    </a:lnTo>
                    <a:lnTo>
                      <a:pt x="48" y="30"/>
                    </a:lnTo>
                    <a:lnTo>
                      <a:pt x="68" y="17"/>
                    </a:lnTo>
                    <a:lnTo>
                      <a:pt x="93" y="8"/>
                    </a:lnTo>
                    <a:lnTo>
                      <a:pt x="120" y="2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50"/>
              <p:cNvSpPr>
                <a:spLocks/>
              </p:cNvSpPr>
              <p:nvPr/>
            </p:nvSpPr>
            <p:spPr bwMode="auto">
              <a:xfrm>
                <a:off x="8526463" y="2222500"/>
                <a:ext cx="71438" cy="69850"/>
              </a:xfrm>
              <a:custGeom>
                <a:avLst/>
                <a:gdLst>
                  <a:gd name="T0" fmla="*/ 157 w 314"/>
                  <a:gd name="T1" fmla="*/ 0 h 312"/>
                  <a:gd name="T2" fmla="*/ 189 w 314"/>
                  <a:gd name="T3" fmla="*/ 4 h 312"/>
                  <a:gd name="T4" fmla="*/ 218 w 314"/>
                  <a:gd name="T5" fmla="*/ 13 h 312"/>
                  <a:gd name="T6" fmla="*/ 245 w 314"/>
                  <a:gd name="T7" fmla="*/ 27 h 312"/>
                  <a:gd name="T8" fmla="*/ 268 w 314"/>
                  <a:gd name="T9" fmla="*/ 46 h 312"/>
                  <a:gd name="T10" fmla="*/ 288 w 314"/>
                  <a:gd name="T11" fmla="*/ 69 h 312"/>
                  <a:gd name="T12" fmla="*/ 302 w 314"/>
                  <a:gd name="T13" fmla="*/ 96 h 312"/>
                  <a:gd name="T14" fmla="*/ 311 w 314"/>
                  <a:gd name="T15" fmla="*/ 125 h 312"/>
                  <a:gd name="T16" fmla="*/ 314 w 314"/>
                  <a:gd name="T17" fmla="*/ 156 h 312"/>
                  <a:gd name="T18" fmla="*/ 311 w 314"/>
                  <a:gd name="T19" fmla="*/ 187 h 312"/>
                  <a:gd name="T20" fmla="*/ 302 w 314"/>
                  <a:gd name="T21" fmla="*/ 217 h 312"/>
                  <a:gd name="T22" fmla="*/ 288 w 314"/>
                  <a:gd name="T23" fmla="*/ 243 h 312"/>
                  <a:gd name="T24" fmla="*/ 268 w 314"/>
                  <a:gd name="T25" fmla="*/ 266 h 312"/>
                  <a:gd name="T26" fmla="*/ 245 w 314"/>
                  <a:gd name="T27" fmla="*/ 285 h 312"/>
                  <a:gd name="T28" fmla="*/ 218 w 314"/>
                  <a:gd name="T29" fmla="*/ 299 h 312"/>
                  <a:gd name="T30" fmla="*/ 189 w 314"/>
                  <a:gd name="T31" fmla="*/ 308 h 312"/>
                  <a:gd name="T32" fmla="*/ 157 w 314"/>
                  <a:gd name="T33" fmla="*/ 312 h 312"/>
                  <a:gd name="T34" fmla="*/ 126 w 314"/>
                  <a:gd name="T35" fmla="*/ 308 h 312"/>
                  <a:gd name="T36" fmla="*/ 97 w 314"/>
                  <a:gd name="T37" fmla="*/ 299 h 312"/>
                  <a:gd name="T38" fmla="*/ 70 w 314"/>
                  <a:gd name="T39" fmla="*/ 285 h 312"/>
                  <a:gd name="T40" fmla="*/ 47 w 314"/>
                  <a:gd name="T41" fmla="*/ 266 h 312"/>
                  <a:gd name="T42" fmla="*/ 27 w 314"/>
                  <a:gd name="T43" fmla="*/ 243 h 312"/>
                  <a:gd name="T44" fmla="*/ 13 w 314"/>
                  <a:gd name="T45" fmla="*/ 217 h 312"/>
                  <a:gd name="T46" fmla="*/ 3 w 314"/>
                  <a:gd name="T47" fmla="*/ 187 h 312"/>
                  <a:gd name="T48" fmla="*/ 0 w 314"/>
                  <a:gd name="T49" fmla="*/ 156 h 312"/>
                  <a:gd name="T50" fmla="*/ 3 w 314"/>
                  <a:gd name="T51" fmla="*/ 125 h 312"/>
                  <a:gd name="T52" fmla="*/ 13 w 314"/>
                  <a:gd name="T53" fmla="*/ 96 h 312"/>
                  <a:gd name="T54" fmla="*/ 27 w 314"/>
                  <a:gd name="T55" fmla="*/ 69 h 312"/>
                  <a:gd name="T56" fmla="*/ 47 w 314"/>
                  <a:gd name="T57" fmla="*/ 46 h 312"/>
                  <a:gd name="T58" fmla="*/ 70 w 314"/>
                  <a:gd name="T59" fmla="*/ 27 h 312"/>
                  <a:gd name="T60" fmla="*/ 97 w 314"/>
                  <a:gd name="T61" fmla="*/ 13 h 312"/>
                  <a:gd name="T62" fmla="*/ 126 w 314"/>
                  <a:gd name="T63" fmla="*/ 4 h 312"/>
                  <a:gd name="T64" fmla="*/ 157 w 314"/>
                  <a:gd name="T65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14" h="312">
                    <a:moveTo>
                      <a:pt x="157" y="0"/>
                    </a:moveTo>
                    <a:lnTo>
                      <a:pt x="189" y="4"/>
                    </a:lnTo>
                    <a:lnTo>
                      <a:pt x="218" y="13"/>
                    </a:lnTo>
                    <a:lnTo>
                      <a:pt x="245" y="27"/>
                    </a:lnTo>
                    <a:lnTo>
                      <a:pt x="268" y="46"/>
                    </a:lnTo>
                    <a:lnTo>
                      <a:pt x="288" y="69"/>
                    </a:lnTo>
                    <a:lnTo>
                      <a:pt x="302" y="96"/>
                    </a:lnTo>
                    <a:lnTo>
                      <a:pt x="311" y="125"/>
                    </a:lnTo>
                    <a:lnTo>
                      <a:pt x="314" y="156"/>
                    </a:lnTo>
                    <a:lnTo>
                      <a:pt x="311" y="187"/>
                    </a:lnTo>
                    <a:lnTo>
                      <a:pt x="302" y="217"/>
                    </a:lnTo>
                    <a:lnTo>
                      <a:pt x="288" y="243"/>
                    </a:lnTo>
                    <a:lnTo>
                      <a:pt x="268" y="266"/>
                    </a:lnTo>
                    <a:lnTo>
                      <a:pt x="245" y="285"/>
                    </a:lnTo>
                    <a:lnTo>
                      <a:pt x="218" y="299"/>
                    </a:lnTo>
                    <a:lnTo>
                      <a:pt x="189" y="308"/>
                    </a:lnTo>
                    <a:lnTo>
                      <a:pt x="157" y="312"/>
                    </a:lnTo>
                    <a:lnTo>
                      <a:pt x="126" y="308"/>
                    </a:lnTo>
                    <a:lnTo>
                      <a:pt x="97" y="299"/>
                    </a:lnTo>
                    <a:lnTo>
                      <a:pt x="70" y="285"/>
                    </a:lnTo>
                    <a:lnTo>
                      <a:pt x="47" y="266"/>
                    </a:lnTo>
                    <a:lnTo>
                      <a:pt x="27" y="243"/>
                    </a:lnTo>
                    <a:lnTo>
                      <a:pt x="13" y="217"/>
                    </a:lnTo>
                    <a:lnTo>
                      <a:pt x="3" y="187"/>
                    </a:lnTo>
                    <a:lnTo>
                      <a:pt x="0" y="156"/>
                    </a:lnTo>
                    <a:lnTo>
                      <a:pt x="3" y="125"/>
                    </a:lnTo>
                    <a:lnTo>
                      <a:pt x="13" y="96"/>
                    </a:lnTo>
                    <a:lnTo>
                      <a:pt x="27" y="69"/>
                    </a:lnTo>
                    <a:lnTo>
                      <a:pt x="47" y="46"/>
                    </a:lnTo>
                    <a:lnTo>
                      <a:pt x="70" y="27"/>
                    </a:lnTo>
                    <a:lnTo>
                      <a:pt x="97" y="13"/>
                    </a:lnTo>
                    <a:lnTo>
                      <a:pt x="126" y="4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5" name="Group 164"/>
            <p:cNvGrpSpPr/>
            <p:nvPr/>
          </p:nvGrpSpPr>
          <p:grpSpPr>
            <a:xfrm>
              <a:off x="7079746" y="4941444"/>
              <a:ext cx="504402" cy="501417"/>
              <a:chOff x="8304213" y="3406775"/>
              <a:chExt cx="536575" cy="533400"/>
            </a:xfrm>
            <a:solidFill>
              <a:schemeClr val="bg1"/>
            </a:solidFill>
          </p:grpSpPr>
          <p:sp>
            <p:nvSpPr>
              <p:cNvPr id="166" name="Freeform 55"/>
              <p:cNvSpPr>
                <a:spLocks/>
              </p:cNvSpPr>
              <p:nvPr/>
            </p:nvSpPr>
            <p:spPr bwMode="auto">
              <a:xfrm>
                <a:off x="8396288" y="3500438"/>
                <a:ext cx="231775" cy="49213"/>
              </a:xfrm>
              <a:custGeom>
                <a:avLst/>
                <a:gdLst>
                  <a:gd name="T0" fmla="*/ 153 w 1460"/>
                  <a:gd name="T1" fmla="*/ 0 h 306"/>
                  <a:gd name="T2" fmla="*/ 1307 w 1460"/>
                  <a:gd name="T3" fmla="*/ 0 h 306"/>
                  <a:gd name="T4" fmla="*/ 1338 w 1460"/>
                  <a:gd name="T5" fmla="*/ 3 h 306"/>
                  <a:gd name="T6" fmla="*/ 1366 w 1460"/>
                  <a:gd name="T7" fmla="*/ 12 h 306"/>
                  <a:gd name="T8" fmla="*/ 1393 w 1460"/>
                  <a:gd name="T9" fmla="*/ 26 h 306"/>
                  <a:gd name="T10" fmla="*/ 1415 w 1460"/>
                  <a:gd name="T11" fmla="*/ 45 h 306"/>
                  <a:gd name="T12" fmla="*/ 1435 w 1460"/>
                  <a:gd name="T13" fmla="*/ 67 h 306"/>
                  <a:gd name="T14" fmla="*/ 1448 w 1460"/>
                  <a:gd name="T15" fmla="*/ 94 h 306"/>
                  <a:gd name="T16" fmla="*/ 1457 w 1460"/>
                  <a:gd name="T17" fmla="*/ 122 h 306"/>
                  <a:gd name="T18" fmla="*/ 1460 w 1460"/>
                  <a:gd name="T19" fmla="*/ 153 h 306"/>
                  <a:gd name="T20" fmla="*/ 1457 w 1460"/>
                  <a:gd name="T21" fmla="*/ 184 h 306"/>
                  <a:gd name="T22" fmla="*/ 1448 w 1460"/>
                  <a:gd name="T23" fmla="*/ 212 h 306"/>
                  <a:gd name="T24" fmla="*/ 1435 w 1460"/>
                  <a:gd name="T25" fmla="*/ 239 h 306"/>
                  <a:gd name="T26" fmla="*/ 1415 w 1460"/>
                  <a:gd name="T27" fmla="*/ 261 h 306"/>
                  <a:gd name="T28" fmla="*/ 1393 w 1460"/>
                  <a:gd name="T29" fmla="*/ 280 h 306"/>
                  <a:gd name="T30" fmla="*/ 1366 w 1460"/>
                  <a:gd name="T31" fmla="*/ 294 h 306"/>
                  <a:gd name="T32" fmla="*/ 1338 w 1460"/>
                  <a:gd name="T33" fmla="*/ 303 h 306"/>
                  <a:gd name="T34" fmla="*/ 1307 w 1460"/>
                  <a:gd name="T35" fmla="*/ 306 h 306"/>
                  <a:gd name="T36" fmla="*/ 153 w 1460"/>
                  <a:gd name="T37" fmla="*/ 306 h 306"/>
                  <a:gd name="T38" fmla="*/ 122 w 1460"/>
                  <a:gd name="T39" fmla="*/ 303 h 306"/>
                  <a:gd name="T40" fmla="*/ 93 w 1460"/>
                  <a:gd name="T41" fmla="*/ 294 h 306"/>
                  <a:gd name="T42" fmla="*/ 67 w 1460"/>
                  <a:gd name="T43" fmla="*/ 280 h 306"/>
                  <a:gd name="T44" fmla="*/ 44 w 1460"/>
                  <a:gd name="T45" fmla="*/ 261 h 306"/>
                  <a:gd name="T46" fmla="*/ 25 w 1460"/>
                  <a:gd name="T47" fmla="*/ 239 h 306"/>
                  <a:gd name="T48" fmla="*/ 11 w 1460"/>
                  <a:gd name="T49" fmla="*/ 212 h 306"/>
                  <a:gd name="T50" fmla="*/ 3 w 1460"/>
                  <a:gd name="T51" fmla="*/ 184 h 306"/>
                  <a:gd name="T52" fmla="*/ 0 w 1460"/>
                  <a:gd name="T53" fmla="*/ 153 h 306"/>
                  <a:gd name="T54" fmla="*/ 3 w 1460"/>
                  <a:gd name="T55" fmla="*/ 122 h 306"/>
                  <a:gd name="T56" fmla="*/ 11 w 1460"/>
                  <a:gd name="T57" fmla="*/ 94 h 306"/>
                  <a:gd name="T58" fmla="*/ 25 w 1460"/>
                  <a:gd name="T59" fmla="*/ 67 h 306"/>
                  <a:gd name="T60" fmla="*/ 44 w 1460"/>
                  <a:gd name="T61" fmla="*/ 45 h 306"/>
                  <a:gd name="T62" fmla="*/ 67 w 1460"/>
                  <a:gd name="T63" fmla="*/ 26 h 306"/>
                  <a:gd name="T64" fmla="*/ 93 w 1460"/>
                  <a:gd name="T65" fmla="*/ 12 h 306"/>
                  <a:gd name="T66" fmla="*/ 122 w 1460"/>
                  <a:gd name="T67" fmla="*/ 3 h 306"/>
                  <a:gd name="T68" fmla="*/ 153 w 1460"/>
                  <a:gd name="T6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60" h="306">
                    <a:moveTo>
                      <a:pt x="153" y="0"/>
                    </a:moveTo>
                    <a:lnTo>
                      <a:pt x="1307" y="0"/>
                    </a:lnTo>
                    <a:lnTo>
                      <a:pt x="1338" y="3"/>
                    </a:lnTo>
                    <a:lnTo>
                      <a:pt x="1366" y="12"/>
                    </a:lnTo>
                    <a:lnTo>
                      <a:pt x="1393" y="26"/>
                    </a:lnTo>
                    <a:lnTo>
                      <a:pt x="1415" y="45"/>
                    </a:lnTo>
                    <a:lnTo>
                      <a:pt x="1435" y="67"/>
                    </a:lnTo>
                    <a:lnTo>
                      <a:pt x="1448" y="94"/>
                    </a:lnTo>
                    <a:lnTo>
                      <a:pt x="1457" y="122"/>
                    </a:lnTo>
                    <a:lnTo>
                      <a:pt x="1460" y="153"/>
                    </a:lnTo>
                    <a:lnTo>
                      <a:pt x="1457" y="184"/>
                    </a:lnTo>
                    <a:lnTo>
                      <a:pt x="1448" y="212"/>
                    </a:lnTo>
                    <a:lnTo>
                      <a:pt x="1435" y="239"/>
                    </a:lnTo>
                    <a:lnTo>
                      <a:pt x="1415" y="261"/>
                    </a:lnTo>
                    <a:lnTo>
                      <a:pt x="1393" y="280"/>
                    </a:lnTo>
                    <a:lnTo>
                      <a:pt x="1366" y="294"/>
                    </a:lnTo>
                    <a:lnTo>
                      <a:pt x="1338" y="303"/>
                    </a:lnTo>
                    <a:lnTo>
                      <a:pt x="1307" y="306"/>
                    </a:lnTo>
                    <a:lnTo>
                      <a:pt x="153" y="306"/>
                    </a:lnTo>
                    <a:lnTo>
                      <a:pt x="122" y="303"/>
                    </a:lnTo>
                    <a:lnTo>
                      <a:pt x="93" y="294"/>
                    </a:lnTo>
                    <a:lnTo>
                      <a:pt x="67" y="280"/>
                    </a:lnTo>
                    <a:lnTo>
                      <a:pt x="44" y="261"/>
                    </a:lnTo>
                    <a:lnTo>
                      <a:pt x="25" y="239"/>
                    </a:lnTo>
                    <a:lnTo>
                      <a:pt x="11" y="212"/>
                    </a:lnTo>
                    <a:lnTo>
                      <a:pt x="3" y="184"/>
                    </a:lnTo>
                    <a:lnTo>
                      <a:pt x="0" y="153"/>
                    </a:lnTo>
                    <a:lnTo>
                      <a:pt x="3" y="122"/>
                    </a:lnTo>
                    <a:lnTo>
                      <a:pt x="11" y="94"/>
                    </a:lnTo>
                    <a:lnTo>
                      <a:pt x="25" y="67"/>
                    </a:lnTo>
                    <a:lnTo>
                      <a:pt x="44" y="45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2" y="3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56"/>
              <p:cNvSpPr>
                <a:spLocks/>
              </p:cNvSpPr>
              <p:nvPr/>
            </p:nvSpPr>
            <p:spPr bwMode="auto">
              <a:xfrm>
                <a:off x="8396288" y="3592513"/>
                <a:ext cx="231775" cy="47625"/>
              </a:xfrm>
              <a:custGeom>
                <a:avLst/>
                <a:gdLst>
                  <a:gd name="T0" fmla="*/ 153 w 1460"/>
                  <a:gd name="T1" fmla="*/ 0 h 306"/>
                  <a:gd name="T2" fmla="*/ 1307 w 1460"/>
                  <a:gd name="T3" fmla="*/ 0 h 306"/>
                  <a:gd name="T4" fmla="*/ 1338 w 1460"/>
                  <a:gd name="T5" fmla="*/ 3 h 306"/>
                  <a:gd name="T6" fmla="*/ 1366 w 1460"/>
                  <a:gd name="T7" fmla="*/ 12 h 306"/>
                  <a:gd name="T8" fmla="*/ 1393 w 1460"/>
                  <a:gd name="T9" fmla="*/ 26 h 306"/>
                  <a:gd name="T10" fmla="*/ 1415 w 1460"/>
                  <a:gd name="T11" fmla="*/ 45 h 306"/>
                  <a:gd name="T12" fmla="*/ 1435 w 1460"/>
                  <a:gd name="T13" fmla="*/ 67 h 306"/>
                  <a:gd name="T14" fmla="*/ 1448 w 1460"/>
                  <a:gd name="T15" fmla="*/ 94 h 306"/>
                  <a:gd name="T16" fmla="*/ 1457 w 1460"/>
                  <a:gd name="T17" fmla="*/ 122 h 306"/>
                  <a:gd name="T18" fmla="*/ 1460 w 1460"/>
                  <a:gd name="T19" fmla="*/ 153 h 306"/>
                  <a:gd name="T20" fmla="*/ 1457 w 1460"/>
                  <a:gd name="T21" fmla="*/ 184 h 306"/>
                  <a:gd name="T22" fmla="*/ 1448 w 1460"/>
                  <a:gd name="T23" fmla="*/ 213 h 306"/>
                  <a:gd name="T24" fmla="*/ 1435 w 1460"/>
                  <a:gd name="T25" fmla="*/ 239 h 306"/>
                  <a:gd name="T26" fmla="*/ 1415 w 1460"/>
                  <a:gd name="T27" fmla="*/ 262 h 306"/>
                  <a:gd name="T28" fmla="*/ 1393 w 1460"/>
                  <a:gd name="T29" fmla="*/ 280 h 306"/>
                  <a:gd name="T30" fmla="*/ 1366 w 1460"/>
                  <a:gd name="T31" fmla="*/ 295 h 306"/>
                  <a:gd name="T32" fmla="*/ 1338 w 1460"/>
                  <a:gd name="T33" fmla="*/ 303 h 306"/>
                  <a:gd name="T34" fmla="*/ 1307 w 1460"/>
                  <a:gd name="T35" fmla="*/ 306 h 306"/>
                  <a:gd name="T36" fmla="*/ 153 w 1460"/>
                  <a:gd name="T37" fmla="*/ 306 h 306"/>
                  <a:gd name="T38" fmla="*/ 122 w 1460"/>
                  <a:gd name="T39" fmla="*/ 303 h 306"/>
                  <a:gd name="T40" fmla="*/ 93 w 1460"/>
                  <a:gd name="T41" fmla="*/ 295 h 306"/>
                  <a:gd name="T42" fmla="*/ 67 w 1460"/>
                  <a:gd name="T43" fmla="*/ 280 h 306"/>
                  <a:gd name="T44" fmla="*/ 44 w 1460"/>
                  <a:gd name="T45" fmla="*/ 262 h 306"/>
                  <a:gd name="T46" fmla="*/ 25 w 1460"/>
                  <a:gd name="T47" fmla="*/ 239 h 306"/>
                  <a:gd name="T48" fmla="*/ 11 w 1460"/>
                  <a:gd name="T49" fmla="*/ 213 h 306"/>
                  <a:gd name="T50" fmla="*/ 3 w 1460"/>
                  <a:gd name="T51" fmla="*/ 184 h 306"/>
                  <a:gd name="T52" fmla="*/ 0 w 1460"/>
                  <a:gd name="T53" fmla="*/ 153 h 306"/>
                  <a:gd name="T54" fmla="*/ 3 w 1460"/>
                  <a:gd name="T55" fmla="*/ 122 h 306"/>
                  <a:gd name="T56" fmla="*/ 11 w 1460"/>
                  <a:gd name="T57" fmla="*/ 94 h 306"/>
                  <a:gd name="T58" fmla="*/ 25 w 1460"/>
                  <a:gd name="T59" fmla="*/ 67 h 306"/>
                  <a:gd name="T60" fmla="*/ 44 w 1460"/>
                  <a:gd name="T61" fmla="*/ 45 h 306"/>
                  <a:gd name="T62" fmla="*/ 67 w 1460"/>
                  <a:gd name="T63" fmla="*/ 26 h 306"/>
                  <a:gd name="T64" fmla="*/ 93 w 1460"/>
                  <a:gd name="T65" fmla="*/ 12 h 306"/>
                  <a:gd name="T66" fmla="*/ 122 w 1460"/>
                  <a:gd name="T67" fmla="*/ 3 h 306"/>
                  <a:gd name="T68" fmla="*/ 153 w 1460"/>
                  <a:gd name="T6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60" h="306">
                    <a:moveTo>
                      <a:pt x="153" y="0"/>
                    </a:moveTo>
                    <a:lnTo>
                      <a:pt x="1307" y="0"/>
                    </a:lnTo>
                    <a:lnTo>
                      <a:pt x="1338" y="3"/>
                    </a:lnTo>
                    <a:lnTo>
                      <a:pt x="1366" y="12"/>
                    </a:lnTo>
                    <a:lnTo>
                      <a:pt x="1393" y="26"/>
                    </a:lnTo>
                    <a:lnTo>
                      <a:pt x="1415" y="45"/>
                    </a:lnTo>
                    <a:lnTo>
                      <a:pt x="1435" y="67"/>
                    </a:lnTo>
                    <a:lnTo>
                      <a:pt x="1448" y="94"/>
                    </a:lnTo>
                    <a:lnTo>
                      <a:pt x="1457" y="122"/>
                    </a:lnTo>
                    <a:lnTo>
                      <a:pt x="1460" y="153"/>
                    </a:lnTo>
                    <a:lnTo>
                      <a:pt x="1457" y="184"/>
                    </a:lnTo>
                    <a:lnTo>
                      <a:pt x="1448" y="213"/>
                    </a:lnTo>
                    <a:lnTo>
                      <a:pt x="1435" y="239"/>
                    </a:lnTo>
                    <a:lnTo>
                      <a:pt x="1415" y="262"/>
                    </a:lnTo>
                    <a:lnTo>
                      <a:pt x="1393" y="280"/>
                    </a:lnTo>
                    <a:lnTo>
                      <a:pt x="1366" y="295"/>
                    </a:lnTo>
                    <a:lnTo>
                      <a:pt x="1338" y="303"/>
                    </a:lnTo>
                    <a:lnTo>
                      <a:pt x="1307" y="306"/>
                    </a:lnTo>
                    <a:lnTo>
                      <a:pt x="153" y="306"/>
                    </a:lnTo>
                    <a:lnTo>
                      <a:pt x="122" y="303"/>
                    </a:lnTo>
                    <a:lnTo>
                      <a:pt x="93" y="295"/>
                    </a:lnTo>
                    <a:lnTo>
                      <a:pt x="67" y="280"/>
                    </a:lnTo>
                    <a:lnTo>
                      <a:pt x="44" y="262"/>
                    </a:lnTo>
                    <a:lnTo>
                      <a:pt x="25" y="239"/>
                    </a:lnTo>
                    <a:lnTo>
                      <a:pt x="11" y="213"/>
                    </a:lnTo>
                    <a:lnTo>
                      <a:pt x="3" y="184"/>
                    </a:lnTo>
                    <a:lnTo>
                      <a:pt x="0" y="153"/>
                    </a:lnTo>
                    <a:lnTo>
                      <a:pt x="3" y="122"/>
                    </a:lnTo>
                    <a:lnTo>
                      <a:pt x="11" y="94"/>
                    </a:lnTo>
                    <a:lnTo>
                      <a:pt x="25" y="67"/>
                    </a:lnTo>
                    <a:lnTo>
                      <a:pt x="44" y="45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2" y="3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57"/>
              <p:cNvSpPr>
                <a:spLocks/>
              </p:cNvSpPr>
              <p:nvPr/>
            </p:nvSpPr>
            <p:spPr bwMode="auto">
              <a:xfrm>
                <a:off x="8396288" y="3683000"/>
                <a:ext cx="139700" cy="49213"/>
              </a:xfrm>
              <a:custGeom>
                <a:avLst/>
                <a:gdLst>
                  <a:gd name="T0" fmla="*/ 153 w 884"/>
                  <a:gd name="T1" fmla="*/ 0 h 306"/>
                  <a:gd name="T2" fmla="*/ 730 w 884"/>
                  <a:gd name="T3" fmla="*/ 0 h 306"/>
                  <a:gd name="T4" fmla="*/ 761 w 884"/>
                  <a:gd name="T5" fmla="*/ 3 h 306"/>
                  <a:gd name="T6" fmla="*/ 790 w 884"/>
                  <a:gd name="T7" fmla="*/ 12 h 306"/>
                  <a:gd name="T8" fmla="*/ 817 w 884"/>
                  <a:gd name="T9" fmla="*/ 26 h 306"/>
                  <a:gd name="T10" fmla="*/ 839 w 884"/>
                  <a:gd name="T11" fmla="*/ 44 h 306"/>
                  <a:gd name="T12" fmla="*/ 858 w 884"/>
                  <a:gd name="T13" fmla="*/ 68 h 306"/>
                  <a:gd name="T14" fmla="*/ 872 w 884"/>
                  <a:gd name="T15" fmla="*/ 93 h 306"/>
                  <a:gd name="T16" fmla="*/ 880 w 884"/>
                  <a:gd name="T17" fmla="*/ 122 h 306"/>
                  <a:gd name="T18" fmla="*/ 884 w 884"/>
                  <a:gd name="T19" fmla="*/ 153 h 306"/>
                  <a:gd name="T20" fmla="*/ 880 w 884"/>
                  <a:gd name="T21" fmla="*/ 184 h 306"/>
                  <a:gd name="T22" fmla="*/ 872 w 884"/>
                  <a:gd name="T23" fmla="*/ 213 h 306"/>
                  <a:gd name="T24" fmla="*/ 858 w 884"/>
                  <a:gd name="T25" fmla="*/ 238 h 306"/>
                  <a:gd name="T26" fmla="*/ 839 w 884"/>
                  <a:gd name="T27" fmla="*/ 261 h 306"/>
                  <a:gd name="T28" fmla="*/ 817 w 884"/>
                  <a:gd name="T29" fmla="*/ 279 h 306"/>
                  <a:gd name="T30" fmla="*/ 790 w 884"/>
                  <a:gd name="T31" fmla="*/ 294 h 306"/>
                  <a:gd name="T32" fmla="*/ 761 w 884"/>
                  <a:gd name="T33" fmla="*/ 302 h 306"/>
                  <a:gd name="T34" fmla="*/ 730 w 884"/>
                  <a:gd name="T35" fmla="*/ 306 h 306"/>
                  <a:gd name="T36" fmla="*/ 153 w 884"/>
                  <a:gd name="T37" fmla="*/ 306 h 306"/>
                  <a:gd name="T38" fmla="*/ 122 w 884"/>
                  <a:gd name="T39" fmla="*/ 302 h 306"/>
                  <a:gd name="T40" fmla="*/ 93 w 884"/>
                  <a:gd name="T41" fmla="*/ 294 h 306"/>
                  <a:gd name="T42" fmla="*/ 67 w 884"/>
                  <a:gd name="T43" fmla="*/ 279 h 306"/>
                  <a:gd name="T44" fmla="*/ 44 w 884"/>
                  <a:gd name="T45" fmla="*/ 261 h 306"/>
                  <a:gd name="T46" fmla="*/ 25 w 884"/>
                  <a:gd name="T47" fmla="*/ 238 h 306"/>
                  <a:gd name="T48" fmla="*/ 11 w 884"/>
                  <a:gd name="T49" fmla="*/ 213 h 306"/>
                  <a:gd name="T50" fmla="*/ 3 w 884"/>
                  <a:gd name="T51" fmla="*/ 184 h 306"/>
                  <a:gd name="T52" fmla="*/ 0 w 884"/>
                  <a:gd name="T53" fmla="*/ 153 h 306"/>
                  <a:gd name="T54" fmla="*/ 3 w 884"/>
                  <a:gd name="T55" fmla="*/ 122 h 306"/>
                  <a:gd name="T56" fmla="*/ 11 w 884"/>
                  <a:gd name="T57" fmla="*/ 93 h 306"/>
                  <a:gd name="T58" fmla="*/ 25 w 884"/>
                  <a:gd name="T59" fmla="*/ 68 h 306"/>
                  <a:gd name="T60" fmla="*/ 44 w 884"/>
                  <a:gd name="T61" fmla="*/ 44 h 306"/>
                  <a:gd name="T62" fmla="*/ 67 w 884"/>
                  <a:gd name="T63" fmla="*/ 26 h 306"/>
                  <a:gd name="T64" fmla="*/ 93 w 884"/>
                  <a:gd name="T65" fmla="*/ 12 h 306"/>
                  <a:gd name="T66" fmla="*/ 122 w 884"/>
                  <a:gd name="T67" fmla="*/ 3 h 306"/>
                  <a:gd name="T68" fmla="*/ 153 w 884"/>
                  <a:gd name="T6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84" h="306">
                    <a:moveTo>
                      <a:pt x="153" y="0"/>
                    </a:moveTo>
                    <a:lnTo>
                      <a:pt x="730" y="0"/>
                    </a:lnTo>
                    <a:lnTo>
                      <a:pt x="761" y="3"/>
                    </a:lnTo>
                    <a:lnTo>
                      <a:pt x="790" y="12"/>
                    </a:lnTo>
                    <a:lnTo>
                      <a:pt x="817" y="26"/>
                    </a:lnTo>
                    <a:lnTo>
                      <a:pt x="839" y="44"/>
                    </a:lnTo>
                    <a:lnTo>
                      <a:pt x="858" y="68"/>
                    </a:lnTo>
                    <a:lnTo>
                      <a:pt x="872" y="93"/>
                    </a:lnTo>
                    <a:lnTo>
                      <a:pt x="880" y="122"/>
                    </a:lnTo>
                    <a:lnTo>
                      <a:pt x="884" y="153"/>
                    </a:lnTo>
                    <a:lnTo>
                      <a:pt x="880" y="184"/>
                    </a:lnTo>
                    <a:lnTo>
                      <a:pt x="872" y="213"/>
                    </a:lnTo>
                    <a:lnTo>
                      <a:pt x="858" y="238"/>
                    </a:lnTo>
                    <a:lnTo>
                      <a:pt x="839" y="261"/>
                    </a:lnTo>
                    <a:lnTo>
                      <a:pt x="817" y="279"/>
                    </a:lnTo>
                    <a:lnTo>
                      <a:pt x="790" y="294"/>
                    </a:lnTo>
                    <a:lnTo>
                      <a:pt x="761" y="302"/>
                    </a:lnTo>
                    <a:lnTo>
                      <a:pt x="730" y="306"/>
                    </a:lnTo>
                    <a:lnTo>
                      <a:pt x="153" y="306"/>
                    </a:lnTo>
                    <a:lnTo>
                      <a:pt x="122" y="302"/>
                    </a:lnTo>
                    <a:lnTo>
                      <a:pt x="93" y="294"/>
                    </a:lnTo>
                    <a:lnTo>
                      <a:pt x="67" y="279"/>
                    </a:lnTo>
                    <a:lnTo>
                      <a:pt x="44" y="261"/>
                    </a:lnTo>
                    <a:lnTo>
                      <a:pt x="25" y="238"/>
                    </a:lnTo>
                    <a:lnTo>
                      <a:pt x="11" y="213"/>
                    </a:lnTo>
                    <a:lnTo>
                      <a:pt x="3" y="184"/>
                    </a:lnTo>
                    <a:lnTo>
                      <a:pt x="0" y="153"/>
                    </a:lnTo>
                    <a:lnTo>
                      <a:pt x="3" y="122"/>
                    </a:lnTo>
                    <a:lnTo>
                      <a:pt x="11" y="93"/>
                    </a:lnTo>
                    <a:lnTo>
                      <a:pt x="25" y="68"/>
                    </a:lnTo>
                    <a:lnTo>
                      <a:pt x="44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2" y="3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58"/>
              <p:cNvSpPr>
                <a:spLocks/>
              </p:cNvSpPr>
              <p:nvPr/>
            </p:nvSpPr>
            <p:spPr bwMode="auto">
              <a:xfrm>
                <a:off x="8304213" y="3406775"/>
                <a:ext cx="414338" cy="533400"/>
              </a:xfrm>
              <a:custGeom>
                <a:avLst/>
                <a:gdLst>
                  <a:gd name="T0" fmla="*/ 154 w 2616"/>
                  <a:gd name="T1" fmla="*/ 0 h 3365"/>
                  <a:gd name="T2" fmla="*/ 2461 w 2616"/>
                  <a:gd name="T3" fmla="*/ 0 h 3365"/>
                  <a:gd name="T4" fmla="*/ 2492 w 2616"/>
                  <a:gd name="T5" fmla="*/ 3 h 3365"/>
                  <a:gd name="T6" fmla="*/ 2521 w 2616"/>
                  <a:gd name="T7" fmla="*/ 12 h 3365"/>
                  <a:gd name="T8" fmla="*/ 2548 w 2616"/>
                  <a:gd name="T9" fmla="*/ 26 h 3365"/>
                  <a:gd name="T10" fmla="*/ 2570 w 2616"/>
                  <a:gd name="T11" fmla="*/ 44 h 3365"/>
                  <a:gd name="T12" fmla="*/ 2589 w 2616"/>
                  <a:gd name="T13" fmla="*/ 68 h 3365"/>
                  <a:gd name="T14" fmla="*/ 2603 w 2616"/>
                  <a:gd name="T15" fmla="*/ 93 h 3365"/>
                  <a:gd name="T16" fmla="*/ 2613 w 2616"/>
                  <a:gd name="T17" fmla="*/ 122 h 3365"/>
                  <a:gd name="T18" fmla="*/ 2616 w 2616"/>
                  <a:gd name="T19" fmla="*/ 152 h 3365"/>
                  <a:gd name="T20" fmla="*/ 2616 w 2616"/>
                  <a:gd name="T21" fmla="*/ 380 h 3365"/>
                  <a:gd name="T22" fmla="*/ 2308 w 2616"/>
                  <a:gd name="T23" fmla="*/ 911 h 3365"/>
                  <a:gd name="T24" fmla="*/ 2308 w 2616"/>
                  <a:gd name="T25" fmla="*/ 306 h 3365"/>
                  <a:gd name="T26" fmla="*/ 308 w 2616"/>
                  <a:gd name="T27" fmla="*/ 306 h 3365"/>
                  <a:gd name="T28" fmla="*/ 308 w 2616"/>
                  <a:gd name="T29" fmla="*/ 3058 h 3365"/>
                  <a:gd name="T30" fmla="*/ 2308 w 2616"/>
                  <a:gd name="T31" fmla="*/ 3058 h 3365"/>
                  <a:gd name="T32" fmla="*/ 2308 w 2616"/>
                  <a:gd name="T33" fmla="*/ 2678 h 3365"/>
                  <a:gd name="T34" fmla="*/ 2469 w 2616"/>
                  <a:gd name="T35" fmla="*/ 2572 h 3365"/>
                  <a:gd name="T36" fmla="*/ 2498 w 2616"/>
                  <a:gd name="T37" fmla="*/ 2550 h 3365"/>
                  <a:gd name="T38" fmla="*/ 2522 w 2616"/>
                  <a:gd name="T39" fmla="*/ 2524 h 3365"/>
                  <a:gd name="T40" fmla="*/ 2542 w 2616"/>
                  <a:gd name="T41" fmla="*/ 2495 h 3365"/>
                  <a:gd name="T42" fmla="*/ 2616 w 2616"/>
                  <a:gd name="T43" fmla="*/ 2369 h 3365"/>
                  <a:gd name="T44" fmla="*/ 2616 w 2616"/>
                  <a:gd name="T45" fmla="*/ 3212 h 3365"/>
                  <a:gd name="T46" fmla="*/ 2613 w 2616"/>
                  <a:gd name="T47" fmla="*/ 3242 h 3365"/>
                  <a:gd name="T48" fmla="*/ 2603 w 2616"/>
                  <a:gd name="T49" fmla="*/ 3271 h 3365"/>
                  <a:gd name="T50" fmla="*/ 2589 w 2616"/>
                  <a:gd name="T51" fmla="*/ 3297 h 3365"/>
                  <a:gd name="T52" fmla="*/ 2570 w 2616"/>
                  <a:gd name="T53" fmla="*/ 3320 h 3365"/>
                  <a:gd name="T54" fmla="*/ 2548 w 2616"/>
                  <a:gd name="T55" fmla="*/ 3339 h 3365"/>
                  <a:gd name="T56" fmla="*/ 2521 w 2616"/>
                  <a:gd name="T57" fmla="*/ 3352 h 3365"/>
                  <a:gd name="T58" fmla="*/ 2492 w 2616"/>
                  <a:gd name="T59" fmla="*/ 3362 h 3365"/>
                  <a:gd name="T60" fmla="*/ 2461 w 2616"/>
                  <a:gd name="T61" fmla="*/ 3365 h 3365"/>
                  <a:gd name="T62" fmla="*/ 154 w 2616"/>
                  <a:gd name="T63" fmla="*/ 3365 h 3365"/>
                  <a:gd name="T64" fmla="*/ 123 w 2616"/>
                  <a:gd name="T65" fmla="*/ 3362 h 3365"/>
                  <a:gd name="T66" fmla="*/ 95 w 2616"/>
                  <a:gd name="T67" fmla="*/ 3352 h 3365"/>
                  <a:gd name="T68" fmla="*/ 68 w 2616"/>
                  <a:gd name="T69" fmla="*/ 3339 h 3365"/>
                  <a:gd name="T70" fmla="*/ 46 w 2616"/>
                  <a:gd name="T71" fmla="*/ 3320 h 3365"/>
                  <a:gd name="T72" fmla="*/ 27 w 2616"/>
                  <a:gd name="T73" fmla="*/ 3297 h 3365"/>
                  <a:gd name="T74" fmla="*/ 13 w 2616"/>
                  <a:gd name="T75" fmla="*/ 3271 h 3365"/>
                  <a:gd name="T76" fmla="*/ 3 w 2616"/>
                  <a:gd name="T77" fmla="*/ 3242 h 3365"/>
                  <a:gd name="T78" fmla="*/ 0 w 2616"/>
                  <a:gd name="T79" fmla="*/ 3212 h 3365"/>
                  <a:gd name="T80" fmla="*/ 0 w 2616"/>
                  <a:gd name="T81" fmla="*/ 152 h 3365"/>
                  <a:gd name="T82" fmla="*/ 3 w 2616"/>
                  <a:gd name="T83" fmla="*/ 122 h 3365"/>
                  <a:gd name="T84" fmla="*/ 13 w 2616"/>
                  <a:gd name="T85" fmla="*/ 93 h 3365"/>
                  <a:gd name="T86" fmla="*/ 27 w 2616"/>
                  <a:gd name="T87" fmla="*/ 68 h 3365"/>
                  <a:gd name="T88" fmla="*/ 46 w 2616"/>
                  <a:gd name="T89" fmla="*/ 44 h 3365"/>
                  <a:gd name="T90" fmla="*/ 68 w 2616"/>
                  <a:gd name="T91" fmla="*/ 26 h 3365"/>
                  <a:gd name="T92" fmla="*/ 95 w 2616"/>
                  <a:gd name="T93" fmla="*/ 12 h 3365"/>
                  <a:gd name="T94" fmla="*/ 123 w 2616"/>
                  <a:gd name="T95" fmla="*/ 3 h 3365"/>
                  <a:gd name="T96" fmla="*/ 154 w 2616"/>
                  <a:gd name="T97" fmla="*/ 0 h 3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616" h="3365">
                    <a:moveTo>
                      <a:pt x="154" y="0"/>
                    </a:moveTo>
                    <a:lnTo>
                      <a:pt x="2461" y="0"/>
                    </a:lnTo>
                    <a:lnTo>
                      <a:pt x="2492" y="3"/>
                    </a:lnTo>
                    <a:lnTo>
                      <a:pt x="2521" y="12"/>
                    </a:lnTo>
                    <a:lnTo>
                      <a:pt x="2548" y="26"/>
                    </a:lnTo>
                    <a:lnTo>
                      <a:pt x="2570" y="44"/>
                    </a:lnTo>
                    <a:lnTo>
                      <a:pt x="2589" y="68"/>
                    </a:lnTo>
                    <a:lnTo>
                      <a:pt x="2603" y="93"/>
                    </a:lnTo>
                    <a:lnTo>
                      <a:pt x="2613" y="122"/>
                    </a:lnTo>
                    <a:lnTo>
                      <a:pt x="2616" y="152"/>
                    </a:lnTo>
                    <a:lnTo>
                      <a:pt x="2616" y="380"/>
                    </a:lnTo>
                    <a:lnTo>
                      <a:pt x="2308" y="911"/>
                    </a:lnTo>
                    <a:lnTo>
                      <a:pt x="2308" y="306"/>
                    </a:lnTo>
                    <a:lnTo>
                      <a:pt x="308" y="306"/>
                    </a:lnTo>
                    <a:lnTo>
                      <a:pt x="308" y="3058"/>
                    </a:lnTo>
                    <a:lnTo>
                      <a:pt x="2308" y="3058"/>
                    </a:lnTo>
                    <a:lnTo>
                      <a:pt x="2308" y="2678"/>
                    </a:lnTo>
                    <a:lnTo>
                      <a:pt x="2469" y="2572"/>
                    </a:lnTo>
                    <a:lnTo>
                      <a:pt x="2498" y="2550"/>
                    </a:lnTo>
                    <a:lnTo>
                      <a:pt x="2522" y="2524"/>
                    </a:lnTo>
                    <a:lnTo>
                      <a:pt x="2542" y="2495"/>
                    </a:lnTo>
                    <a:lnTo>
                      <a:pt x="2616" y="2369"/>
                    </a:lnTo>
                    <a:lnTo>
                      <a:pt x="2616" y="3212"/>
                    </a:lnTo>
                    <a:lnTo>
                      <a:pt x="2613" y="3242"/>
                    </a:lnTo>
                    <a:lnTo>
                      <a:pt x="2603" y="3271"/>
                    </a:lnTo>
                    <a:lnTo>
                      <a:pt x="2589" y="3297"/>
                    </a:lnTo>
                    <a:lnTo>
                      <a:pt x="2570" y="3320"/>
                    </a:lnTo>
                    <a:lnTo>
                      <a:pt x="2548" y="3339"/>
                    </a:lnTo>
                    <a:lnTo>
                      <a:pt x="2521" y="3352"/>
                    </a:lnTo>
                    <a:lnTo>
                      <a:pt x="2492" y="3362"/>
                    </a:lnTo>
                    <a:lnTo>
                      <a:pt x="2461" y="3365"/>
                    </a:lnTo>
                    <a:lnTo>
                      <a:pt x="154" y="3365"/>
                    </a:lnTo>
                    <a:lnTo>
                      <a:pt x="123" y="3362"/>
                    </a:lnTo>
                    <a:lnTo>
                      <a:pt x="95" y="3352"/>
                    </a:lnTo>
                    <a:lnTo>
                      <a:pt x="68" y="3339"/>
                    </a:lnTo>
                    <a:lnTo>
                      <a:pt x="46" y="3320"/>
                    </a:lnTo>
                    <a:lnTo>
                      <a:pt x="27" y="3297"/>
                    </a:lnTo>
                    <a:lnTo>
                      <a:pt x="13" y="3271"/>
                    </a:lnTo>
                    <a:lnTo>
                      <a:pt x="3" y="3242"/>
                    </a:lnTo>
                    <a:lnTo>
                      <a:pt x="0" y="3212"/>
                    </a:lnTo>
                    <a:lnTo>
                      <a:pt x="0" y="152"/>
                    </a:lnTo>
                    <a:lnTo>
                      <a:pt x="3" y="122"/>
                    </a:lnTo>
                    <a:lnTo>
                      <a:pt x="13" y="93"/>
                    </a:lnTo>
                    <a:lnTo>
                      <a:pt x="27" y="68"/>
                    </a:lnTo>
                    <a:lnTo>
                      <a:pt x="46" y="44"/>
                    </a:lnTo>
                    <a:lnTo>
                      <a:pt x="68" y="26"/>
                    </a:lnTo>
                    <a:lnTo>
                      <a:pt x="95" y="12"/>
                    </a:lnTo>
                    <a:lnTo>
                      <a:pt x="123" y="3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59"/>
              <p:cNvSpPr>
                <a:spLocks noEditPoints="1"/>
              </p:cNvSpPr>
              <p:nvPr/>
            </p:nvSpPr>
            <p:spPr bwMode="auto">
              <a:xfrm>
                <a:off x="8583613" y="3465513"/>
                <a:ext cx="257175" cy="382588"/>
              </a:xfrm>
              <a:custGeom>
                <a:avLst/>
                <a:gdLst>
                  <a:gd name="T0" fmla="*/ 133 w 1617"/>
                  <a:gd name="T1" fmla="*/ 2031 h 2411"/>
                  <a:gd name="T2" fmla="*/ 226 w 1617"/>
                  <a:gd name="T3" fmla="*/ 2075 h 2411"/>
                  <a:gd name="T4" fmla="*/ 312 w 1617"/>
                  <a:gd name="T5" fmla="*/ 2134 h 2411"/>
                  <a:gd name="T6" fmla="*/ 445 w 1617"/>
                  <a:gd name="T7" fmla="*/ 2014 h 2411"/>
                  <a:gd name="T8" fmla="*/ 395 w 1617"/>
                  <a:gd name="T9" fmla="*/ 1968 h 2411"/>
                  <a:gd name="T10" fmla="*/ 319 w 1617"/>
                  <a:gd name="T11" fmla="*/ 1916 h 2411"/>
                  <a:gd name="T12" fmla="*/ 249 w 1617"/>
                  <a:gd name="T13" fmla="*/ 1881 h 2411"/>
                  <a:gd name="T14" fmla="*/ 190 w 1617"/>
                  <a:gd name="T15" fmla="*/ 1861 h 2411"/>
                  <a:gd name="T16" fmla="*/ 143 w 1617"/>
                  <a:gd name="T17" fmla="*/ 1851 h 2411"/>
                  <a:gd name="T18" fmla="*/ 1136 w 1617"/>
                  <a:gd name="T19" fmla="*/ 0 h 2411"/>
                  <a:gd name="T20" fmla="*/ 1192 w 1617"/>
                  <a:gd name="T21" fmla="*/ 8 h 2411"/>
                  <a:gd name="T22" fmla="*/ 1260 w 1617"/>
                  <a:gd name="T23" fmla="*/ 26 h 2411"/>
                  <a:gd name="T24" fmla="*/ 1340 w 1617"/>
                  <a:gd name="T25" fmla="*/ 59 h 2411"/>
                  <a:gd name="T26" fmla="*/ 1429 w 1617"/>
                  <a:gd name="T27" fmla="*/ 110 h 2411"/>
                  <a:gd name="T28" fmla="*/ 1502 w 1617"/>
                  <a:gd name="T29" fmla="*/ 166 h 2411"/>
                  <a:gd name="T30" fmla="*/ 1553 w 1617"/>
                  <a:gd name="T31" fmla="*/ 219 h 2411"/>
                  <a:gd name="T32" fmla="*/ 1586 w 1617"/>
                  <a:gd name="T33" fmla="*/ 266 h 2411"/>
                  <a:gd name="T34" fmla="*/ 1605 w 1617"/>
                  <a:gd name="T35" fmla="*/ 303 h 2411"/>
                  <a:gd name="T36" fmla="*/ 1613 w 1617"/>
                  <a:gd name="T37" fmla="*/ 326 h 2411"/>
                  <a:gd name="T38" fmla="*/ 1617 w 1617"/>
                  <a:gd name="T39" fmla="*/ 351 h 2411"/>
                  <a:gd name="T40" fmla="*/ 1606 w 1617"/>
                  <a:gd name="T41" fmla="*/ 386 h 2411"/>
                  <a:gd name="T42" fmla="*/ 635 w 1617"/>
                  <a:gd name="T43" fmla="*/ 2056 h 2411"/>
                  <a:gd name="T44" fmla="*/ 118 w 1617"/>
                  <a:gd name="T45" fmla="*/ 2398 h 2411"/>
                  <a:gd name="T46" fmla="*/ 78 w 1617"/>
                  <a:gd name="T47" fmla="*/ 2411 h 2411"/>
                  <a:gd name="T48" fmla="*/ 37 w 1617"/>
                  <a:gd name="T49" fmla="*/ 2400 h 2411"/>
                  <a:gd name="T50" fmla="*/ 12 w 1617"/>
                  <a:gd name="T51" fmla="*/ 2378 h 2411"/>
                  <a:gd name="T52" fmla="*/ 0 w 1617"/>
                  <a:gd name="T53" fmla="*/ 2346 h 2411"/>
                  <a:gd name="T54" fmla="*/ 35 w 1617"/>
                  <a:gd name="T55" fmla="*/ 1732 h 2411"/>
                  <a:gd name="T56" fmla="*/ 45 w 1617"/>
                  <a:gd name="T57" fmla="*/ 1699 h 2411"/>
                  <a:gd name="T58" fmla="*/ 1018 w 1617"/>
                  <a:gd name="T59" fmla="*/ 28 h 2411"/>
                  <a:gd name="T60" fmla="*/ 1051 w 1617"/>
                  <a:gd name="T61" fmla="*/ 8 h 2411"/>
                  <a:gd name="T62" fmla="*/ 1064 w 1617"/>
                  <a:gd name="T63" fmla="*/ 5 h 2411"/>
                  <a:gd name="T64" fmla="*/ 1093 w 1617"/>
                  <a:gd name="T65" fmla="*/ 0 h 2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17" h="2411">
                    <a:moveTo>
                      <a:pt x="143" y="1851"/>
                    </a:moveTo>
                    <a:lnTo>
                      <a:pt x="133" y="2031"/>
                    </a:lnTo>
                    <a:lnTo>
                      <a:pt x="179" y="2051"/>
                    </a:lnTo>
                    <a:lnTo>
                      <a:pt x="226" y="2075"/>
                    </a:lnTo>
                    <a:lnTo>
                      <a:pt x="271" y="2103"/>
                    </a:lnTo>
                    <a:lnTo>
                      <a:pt x="312" y="2134"/>
                    </a:lnTo>
                    <a:lnTo>
                      <a:pt x="462" y="2034"/>
                    </a:lnTo>
                    <a:lnTo>
                      <a:pt x="445" y="2014"/>
                    </a:lnTo>
                    <a:lnTo>
                      <a:pt x="423" y="1992"/>
                    </a:lnTo>
                    <a:lnTo>
                      <a:pt x="395" y="1968"/>
                    </a:lnTo>
                    <a:lnTo>
                      <a:pt x="360" y="1942"/>
                    </a:lnTo>
                    <a:lnTo>
                      <a:pt x="319" y="1916"/>
                    </a:lnTo>
                    <a:lnTo>
                      <a:pt x="283" y="1897"/>
                    </a:lnTo>
                    <a:lnTo>
                      <a:pt x="249" y="1881"/>
                    </a:lnTo>
                    <a:lnTo>
                      <a:pt x="218" y="1869"/>
                    </a:lnTo>
                    <a:lnTo>
                      <a:pt x="190" y="1861"/>
                    </a:lnTo>
                    <a:lnTo>
                      <a:pt x="166" y="1855"/>
                    </a:lnTo>
                    <a:lnTo>
                      <a:pt x="143" y="1851"/>
                    </a:lnTo>
                    <a:close/>
                    <a:moveTo>
                      <a:pt x="1112" y="0"/>
                    </a:moveTo>
                    <a:lnTo>
                      <a:pt x="1136" y="0"/>
                    </a:lnTo>
                    <a:lnTo>
                      <a:pt x="1162" y="3"/>
                    </a:lnTo>
                    <a:lnTo>
                      <a:pt x="1192" y="8"/>
                    </a:lnTo>
                    <a:lnTo>
                      <a:pt x="1224" y="15"/>
                    </a:lnTo>
                    <a:lnTo>
                      <a:pt x="1260" y="26"/>
                    </a:lnTo>
                    <a:lnTo>
                      <a:pt x="1299" y="41"/>
                    </a:lnTo>
                    <a:lnTo>
                      <a:pt x="1340" y="59"/>
                    </a:lnTo>
                    <a:lnTo>
                      <a:pt x="1384" y="83"/>
                    </a:lnTo>
                    <a:lnTo>
                      <a:pt x="1429" y="110"/>
                    </a:lnTo>
                    <a:lnTo>
                      <a:pt x="1469" y="139"/>
                    </a:lnTo>
                    <a:lnTo>
                      <a:pt x="1502" y="166"/>
                    </a:lnTo>
                    <a:lnTo>
                      <a:pt x="1529" y="194"/>
                    </a:lnTo>
                    <a:lnTo>
                      <a:pt x="1553" y="219"/>
                    </a:lnTo>
                    <a:lnTo>
                      <a:pt x="1571" y="244"/>
                    </a:lnTo>
                    <a:lnTo>
                      <a:pt x="1586" y="266"/>
                    </a:lnTo>
                    <a:lnTo>
                      <a:pt x="1596" y="286"/>
                    </a:lnTo>
                    <a:lnTo>
                      <a:pt x="1605" y="303"/>
                    </a:lnTo>
                    <a:lnTo>
                      <a:pt x="1610" y="317"/>
                    </a:lnTo>
                    <a:lnTo>
                      <a:pt x="1613" y="326"/>
                    </a:lnTo>
                    <a:lnTo>
                      <a:pt x="1614" y="331"/>
                    </a:lnTo>
                    <a:lnTo>
                      <a:pt x="1617" y="351"/>
                    </a:lnTo>
                    <a:lnTo>
                      <a:pt x="1613" y="370"/>
                    </a:lnTo>
                    <a:lnTo>
                      <a:pt x="1606" y="386"/>
                    </a:lnTo>
                    <a:lnTo>
                      <a:pt x="644" y="2043"/>
                    </a:lnTo>
                    <a:lnTo>
                      <a:pt x="635" y="2056"/>
                    </a:lnTo>
                    <a:lnTo>
                      <a:pt x="621" y="2068"/>
                    </a:lnTo>
                    <a:lnTo>
                      <a:pt x="118" y="2398"/>
                    </a:lnTo>
                    <a:lnTo>
                      <a:pt x="99" y="2407"/>
                    </a:lnTo>
                    <a:lnTo>
                      <a:pt x="78" y="2411"/>
                    </a:lnTo>
                    <a:lnTo>
                      <a:pt x="57" y="2409"/>
                    </a:lnTo>
                    <a:lnTo>
                      <a:pt x="37" y="2400"/>
                    </a:lnTo>
                    <a:lnTo>
                      <a:pt x="23" y="2391"/>
                    </a:lnTo>
                    <a:lnTo>
                      <a:pt x="12" y="2378"/>
                    </a:lnTo>
                    <a:lnTo>
                      <a:pt x="5" y="2363"/>
                    </a:lnTo>
                    <a:lnTo>
                      <a:pt x="0" y="2346"/>
                    </a:lnTo>
                    <a:lnTo>
                      <a:pt x="0" y="2329"/>
                    </a:lnTo>
                    <a:lnTo>
                      <a:pt x="35" y="1732"/>
                    </a:lnTo>
                    <a:lnTo>
                      <a:pt x="38" y="1715"/>
                    </a:lnTo>
                    <a:lnTo>
                      <a:pt x="45" y="1699"/>
                    </a:lnTo>
                    <a:lnTo>
                      <a:pt x="1007" y="43"/>
                    </a:lnTo>
                    <a:lnTo>
                      <a:pt x="1018" y="28"/>
                    </a:lnTo>
                    <a:lnTo>
                      <a:pt x="1033" y="16"/>
                    </a:lnTo>
                    <a:lnTo>
                      <a:pt x="1051" y="8"/>
                    </a:lnTo>
                    <a:lnTo>
                      <a:pt x="1055" y="7"/>
                    </a:lnTo>
                    <a:lnTo>
                      <a:pt x="1064" y="5"/>
                    </a:lnTo>
                    <a:lnTo>
                      <a:pt x="1077" y="3"/>
                    </a:lnTo>
                    <a:lnTo>
                      <a:pt x="1093" y="0"/>
                    </a:lnTo>
                    <a:lnTo>
                      <a:pt x="1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60"/>
              <p:cNvSpPr>
                <a:spLocks/>
              </p:cNvSpPr>
              <p:nvPr/>
            </p:nvSpPr>
            <p:spPr bwMode="auto">
              <a:xfrm>
                <a:off x="8382001" y="3771900"/>
                <a:ext cx="185738" cy="96838"/>
              </a:xfrm>
              <a:custGeom>
                <a:avLst/>
                <a:gdLst>
                  <a:gd name="T0" fmla="*/ 566 w 1175"/>
                  <a:gd name="T1" fmla="*/ 5 h 601"/>
                  <a:gd name="T2" fmla="*/ 593 w 1175"/>
                  <a:gd name="T3" fmla="*/ 28 h 601"/>
                  <a:gd name="T4" fmla="*/ 601 w 1175"/>
                  <a:gd name="T5" fmla="*/ 113 h 601"/>
                  <a:gd name="T6" fmla="*/ 569 w 1175"/>
                  <a:gd name="T7" fmla="*/ 203 h 601"/>
                  <a:gd name="T8" fmla="*/ 579 w 1175"/>
                  <a:gd name="T9" fmla="*/ 246 h 601"/>
                  <a:gd name="T10" fmla="*/ 597 w 1175"/>
                  <a:gd name="T11" fmla="*/ 275 h 601"/>
                  <a:gd name="T12" fmla="*/ 648 w 1175"/>
                  <a:gd name="T13" fmla="*/ 283 h 601"/>
                  <a:gd name="T14" fmla="*/ 693 w 1175"/>
                  <a:gd name="T15" fmla="*/ 329 h 601"/>
                  <a:gd name="T16" fmla="*/ 705 w 1175"/>
                  <a:gd name="T17" fmla="*/ 363 h 601"/>
                  <a:gd name="T18" fmla="*/ 861 w 1175"/>
                  <a:gd name="T19" fmla="*/ 357 h 601"/>
                  <a:gd name="T20" fmla="*/ 1013 w 1175"/>
                  <a:gd name="T21" fmla="*/ 372 h 601"/>
                  <a:gd name="T22" fmla="*/ 1136 w 1175"/>
                  <a:gd name="T23" fmla="*/ 379 h 601"/>
                  <a:gd name="T24" fmla="*/ 1168 w 1175"/>
                  <a:gd name="T25" fmla="*/ 407 h 601"/>
                  <a:gd name="T26" fmla="*/ 1174 w 1175"/>
                  <a:gd name="T27" fmla="*/ 448 h 601"/>
                  <a:gd name="T28" fmla="*/ 1150 w 1175"/>
                  <a:gd name="T29" fmla="*/ 483 h 601"/>
                  <a:gd name="T30" fmla="*/ 1084 w 1175"/>
                  <a:gd name="T31" fmla="*/ 490 h 601"/>
                  <a:gd name="T32" fmla="*/ 973 w 1175"/>
                  <a:gd name="T33" fmla="*/ 474 h 601"/>
                  <a:gd name="T34" fmla="*/ 858 w 1175"/>
                  <a:gd name="T35" fmla="*/ 460 h 601"/>
                  <a:gd name="T36" fmla="*/ 750 w 1175"/>
                  <a:gd name="T37" fmla="*/ 469 h 601"/>
                  <a:gd name="T38" fmla="*/ 691 w 1175"/>
                  <a:gd name="T39" fmla="*/ 495 h 601"/>
                  <a:gd name="T40" fmla="*/ 647 w 1175"/>
                  <a:gd name="T41" fmla="*/ 500 h 601"/>
                  <a:gd name="T42" fmla="*/ 613 w 1175"/>
                  <a:gd name="T43" fmla="*/ 485 h 601"/>
                  <a:gd name="T44" fmla="*/ 586 w 1175"/>
                  <a:gd name="T45" fmla="*/ 462 h 601"/>
                  <a:gd name="T46" fmla="*/ 581 w 1175"/>
                  <a:gd name="T47" fmla="*/ 414 h 601"/>
                  <a:gd name="T48" fmla="*/ 546 w 1175"/>
                  <a:gd name="T49" fmla="*/ 465 h 601"/>
                  <a:gd name="T50" fmla="*/ 503 w 1175"/>
                  <a:gd name="T51" fmla="*/ 479 h 601"/>
                  <a:gd name="T52" fmla="*/ 463 w 1175"/>
                  <a:gd name="T53" fmla="*/ 464 h 601"/>
                  <a:gd name="T54" fmla="*/ 447 w 1175"/>
                  <a:gd name="T55" fmla="*/ 426 h 601"/>
                  <a:gd name="T56" fmla="*/ 458 w 1175"/>
                  <a:gd name="T57" fmla="*/ 396 h 601"/>
                  <a:gd name="T58" fmla="*/ 466 w 1175"/>
                  <a:gd name="T59" fmla="*/ 375 h 601"/>
                  <a:gd name="T60" fmla="*/ 429 w 1175"/>
                  <a:gd name="T61" fmla="*/ 411 h 601"/>
                  <a:gd name="T62" fmla="*/ 385 w 1175"/>
                  <a:gd name="T63" fmla="*/ 435 h 601"/>
                  <a:gd name="T64" fmla="*/ 341 w 1175"/>
                  <a:gd name="T65" fmla="*/ 424 h 601"/>
                  <a:gd name="T66" fmla="*/ 319 w 1175"/>
                  <a:gd name="T67" fmla="*/ 386 h 601"/>
                  <a:gd name="T68" fmla="*/ 371 w 1175"/>
                  <a:gd name="T69" fmla="*/ 293 h 601"/>
                  <a:gd name="T70" fmla="*/ 257 w 1175"/>
                  <a:gd name="T71" fmla="*/ 399 h 601"/>
                  <a:gd name="T72" fmla="*/ 98 w 1175"/>
                  <a:gd name="T73" fmla="*/ 591 h 601"/>
                  <a:gd name="T74" fmla="*/ 50 w 1175"/>
                  <a:gd name="T75" fmla="*/ 600 h 601"/>
                  <a:gd name="T76" fmla="*/ 10 w 1175"/>
                  <a:gd name="T77" fmla="*/ 578 h 601"/>
                  <a:gd name="T78" fmla="*/ 2 w 1175"/>
                  <a:gd name="T79" fmla="*/ 536 h 601"/>
                  <a:gd name="T80" fmla="*/ 141 w 1175"/>
                  <a:gd name="T81" fmla="*/ 357 h 601"/>
                  <a:gd name="T82" fmla="*/ 350 w 1175"/>
                  <a:gd name="T83" fmla="*/ 125 h 601"/>
                  <a:gd name="T84" fmla="*/ 406 w 1175"/>
                  <a:gd name="T85" fmla="*/ 72 h 601"/>
                  <a:gd name="T86" fmla="*/ 471 w 1175"/>
                  <a:gd name="T87" fmla="*/ 21 h 601"/>
                  <a:gd name="T88" fmla="*/ 543 w 1175"/>
                  <a:gd name="T89" fmla="*/ 0 h 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75" h="601">
                    <a:moveTo>
                      <a:pt x="543" y="0"/>
                    </a:moveTo>
                    <a:lnTo>
                      <a:pt x="555" y="2"/>
                    </a:lnTo>
                    <a:lnTo>
                      <a:pt x="566" y="5"/>
                    </a:lnTo>
                    <a:lnTo>
                      <a:pt x="577" y="10"/>
                    </a:lnTo>
                    <a:lnTo>
                      <a:pt x="586" y="19"/>
                    </a:lnTo>
                    <a:lnTo>
                      <a:pt x="593" y="28"/>
                    </a:lnTo>
                    <a:lnTo>
                      <a:pt x="601" y="55"/>
                    </a:lnTo>
                    <a:lnTo>
                      <a:pt x="603" y="83"/>
                    </a:lnTo>
                    <a:lnTo>
                      <a:pt x="601" y="113"/>
                    </a:lnTo>
                    <a:lnTo>
                      <a:pt x="594" y="142"/>
                    </a:lnTo>
                    <a:lnTo>
                      <a:pt x="583" y="173"/>
                    </a:lnTo>
                    <a:lnTo>
                      <a:pt x="569" y="203"/>
                    </a:lnTo>
                    <a:lnTo>
                      <a:pt x="552" y="233"/>
                    </a:lnTo>
                    <a:lnTo>
                      <a:pt x="566" y="239"/>
                    </a:lnTo>
                    <a:lnTo>
                      <a:pt x="579" y="246"/>
                    </a:lnTo>
                    <a:lnTo>
                      <a:pt x="589" y="259"/>
                    </a:lnTo>
                    <a:lnTo>
                      <a:pt x="593" y="267"/>
                    </a:lnTo>
                    <a:lnTo>
                      <a:pt x="597" y="275"/>
                    </a:lnTo>
                    <a:lnTo>
                      <a:pt x="614" y="274"/>
                    </a:lnTo>
                    <a:lnTo>
                      <a:pt x="631" y="277"/>
                    </a:lnTo>
                    <a:lnTo>
                      <a:pt x="648" y="283"/>
                    </a:lnTo>
                    <a:lnTo>
                      <a:pt x="664" y="294"/>
                    </a:lnTo>
                    <a:lnTo>
                      <a:pt x="679" y="308"/>
                    </a:lnTo>
                    <a:lnTo>
                      <a:pt x="693" y="329"/>
                    </a:lnTo>
                    <a:lnTo>
                      <a:pt x="700" y="343"/>
                    </a:lnTo>
                    <a:lnTo>
                      <a:pt x="703" y="355"/>
                    </a:lnTo>
                    <a:lnTo>
                      <a:pt x="705" y="363"/>
                    </a:lnTo>
                    <a:lnTo>
                      <a:pt x="759" y="357"/>
                    </a:lnTo>
                    <a:lnTo>
                      <a:pt x="811" y="356"/>
                    </a:lnTo>
                    <a:lnTo>
                      <a:pt x="861" y="357"/>
                    </a:lnTo>
                    <a:lnTo>
                      <a:pt x="912" y="361"/>
                    </a:lnTo>
                    <a:lnTo>
                      <a:pt x="962" y="367"/>
                    </a:lnTo>
                    <a:lnTo>
                      <a:pt x="1013" y="372"/>
                    </a:lnTo>
                    <a:lnTo>
                      <a:pt x="1065" y="375"/>
                    </a:lnTo>
                    <a:lnTo>
                      <a:pt x="1119" y="377"/>
                    </a:lnTo>
                    <a:lnTo>
                      <a:pt x="1136" y="379"/>
                    </a:lnTo>
                    <a:lnTo>
                      <a:pt x="1150" y="386"/>
                    </a:lnTo>
                    <a:lnTo>
                      <a:pt x="1161" y="395"/>
                    </a:lnTo>
                    <a:lnTo>
                      <a:pt x="1168" y="407"/>
                    </a:lnTo>
                    <a:lnTo>
                      <a:pt x="1174" y="420"/>
                    </a:lnTo>
                    <a:lnTo>
                      <a:pt x="1175" y="434"/>
                    </a:lnTo>
                    <a:lnTo>
                      <a:pt x="1174" y="448"/>
                    </a:lnTo>
                    <a:lnTo>
                      <a:pt x="1168" y="462"/>
                    </a:lnTo>
                    <a:lnTo>
                      <a:pt x="1161" y="473"/>
                    </a:lnTo>
                    <a:lnTo>
                      <a:pt x="1150" y="483"/>
                    </a:lnTo>
                    <a:lnTo>
                      <a:pt x="1136" y="489"/>
                    </a:lnTo>
                    <a:lnTo>
                      <a:pt x="1119" y="491"/>
                    </a:lnTo>
                    <a:lnTo>
                      <a:pt x="1084" y="490"/>
                    </a:lnTo>
                    <a:lnTo>
                      <a:pt x="1048" y="486"/>
                    </a:lnTo>
                    <a:lnTo>
                      <a:pt x="1010" y="481"/>
                    </a:lnTo>
                    <a:lnTo>
                      <a:pt x="973" y="474"/>
                    </a:lnTo>
                    <a:lnTo>
                      <a:pt x="934" y="468"/>
                    </a:lnTo>
                    <a:lnTo>
                      <a:pt x="896" y="463"/>
                    </a:lnTo>
                    <a:lnTo>
                      <a:pt x="858" y="460"/>
                    </a:lnTo>
                    <a:lnTo>
                      <a:pt x="820" y="459"/>
                    </a:lnTo>
                    <a:lnTo>
                      <a:pt x="784" y="462"/>
                    </a:lnTo>
                    <a:lnTo>
                      <a:pt x="750" y="469"/>
                    </a:lnTo>
                    <a:lnTo>
                      <a:pt x="717" y="482"/>
                    </a:lnTo>
                    <a:lnTo>
                      <a:pt x="705" y="488"/>
                    </a:lnTo>
                    <a:lnTo>
                      <a:pt x="691" y="495"/>
                    </a:lnTo>
                    <a:lnTo>
                      <a:pt x="676" y="500"/>
                    </a:lnTo>
                    <a:lnTo>
                      <a:pt x="662" y="502"/>
                    </a:lnTo>
                    <a:lnTo>
                      <a:pt x="647" y="500"/>
                    </a:lnTo>
                    <a:lnTo>
                      <a:pt x="636" y="496"/>
                    </a:lnTo>
                    <a:lnTo>
                      <a:pt x="625" y="490"/>
                    </a:lnTo>
                    <a:lnTo>
                      <a:pt x="613" y="485"/>
                    </a:lnTo>
                    <a:lnTo>
                      <a:pt x="602" y="479"/>
                    </a:lnTo>
                    <a:lnTo>
                      <a:pt x="594" y="471"/>
                    </a:lnTo>
                    <a:lnTo>
                      <a:pt x="586" y="462"/>
                    </a:lnTo>
                    <a:lnTo>
                      <a:pt x="582" y="449"/>
                    </a:lnTo>
                    <a:lnTo>
                      <a:pt x="581" y="430"/>
                    </a:lnTo>
                    <a:lnTo>
                      <a:pt x="581" y="414"/>
                    </a:lnTo>
                    <a:lnTo>
                      <a:pt x="569" y="434"/>
                    </a:lnTo>
                    <a:lnTo>
                      <a:pt x="557" y="453"/>
                    </a:lnTo>
                    <a:lnTo>
                      <a:pt x="546" y="465"/>
                    </a:lnTo>
                    <a:lnTo>
                      <a:pt x="533" y="473"/>
                    </a:lnTo>
                    <a:lnTo>
                      <a:pt x="518" y="478"/>
                    </a:lnTo>
                    <a:lnTo>
                      <a:pt x="503" y="479"/>
                    </a:lnTo>
                    <a:lnTo>
                      <a:pt x="489" y="477"/>
                    </a:lnTo>
                    <a:lnTo>
                      <a:pt x="475" y="471"/>
                    </a:lnTo>
                    <a:lnTo>
                      <a:pt x="463" y="464"/>
                    </a:lnTo>
                    <a:lnTo>
                      <a:pt x="453" y="453"/>
                    </a:lnTo>
                    <a:lnTo>
                      <a:pt x="448" y="441"/>
                    </a:lnTo>
                    <a:lnTo>
                      <a:pt x="447" y="426"/>
                    </a:lnTo>
                    <a:lnTo>
                      <a:pt x="451" y="409"/>
                    </a:lnTo>
                    <a:lnTo>
                      <a:pt x="455" y="403"/>
                    </a:lnTo>
                    <a:lnTo>
                      <a:pt x="458" y="396"/>
                    </a:lnTo>
                    <a:lnTo>
                      <a:pt x="458" y="396"/>
                    </a:lnTo>
                    <a:lnTo>
                      <a:pt x="457" y="396"/>
                    </a:lnTo>
                    <a:lnTo>
                      <a:pt x="466" y="375"/>
                    </a:lnTo>
                    <a:lnTo>
                      <a:pt x="452" y="385"/>
                    </a:lnTo>
                    <a:lnTo>
                      <a:pt x="440" y="396"/>
                    </a:lnTo>
                    <a:lnTo>
                      <a:pt x="429" y="411"/>
                    </a:lnTo>
                    <a:lnTo>
                      <a:pt x="416" y="424"/>
                    </a:lnTo>
                    <a:lnTo>
                      <a:pt x="401" y="432"/>
                    </a:lnTo>
                    <a:lnTo>
                      <a:pt x="385" y="435"/>
                    </a:lnTo>
                    <a:lnTo>
                      <a:pt x="369" y="435"/>
                    </a:lnTo>
                    <a:lnTo>
                      <a:pt x="355" y="431"/>
                    </a:lnTo>
                    <a:lnTo>
                      <a:pt x="341" y="424"/>
                    </a:lnTo>
                    <a:lnTo>
                      <a:pt x="330" y="413"/>
                    </a:lnTo>
                    <a:lnTo>
                      <a:pt x="323" y="400"/>
                    </a:lnTo>
                    <a:lnTo>
                      <a:pt x="319" y="386"/>
                    </a:lnTo>
                    <a:lnTo>
                      <a:pt x="322" y="370"/>
                    </a:lnTo>
                    <a:lnTo>
                      <a:pt x="329" y="353"/>
                    </a:lnTo>
                    <a:lnTo>
                      <a:pt x="371" y="293"/>
                    </a:lnTo>
                    <a:lnTo>
                      <a:pt x="411" y="230"/>
                    </a:lnTo>
                    <a:lnTo>
                      <a:pt x="332" y="314"/>
                    </a:lnTo>
                    <a:lnTo>
                      <a:pt x="257" y="399"/>
                    </a:lnTo>
                    <a:lnTo>
                      <a:pt x="182" y="488"/>
                    </a:lnTo>
                    <a:lnTo>
                      <a:pt x="111" y="578"/>
                    </a:lnTo>
                    <a:lnTo>
                      <a:pt x="98" y="591"/>
                    </a:lnTo>
                    <a:lnTo>
                      <a:pt x="82" y="598"/>
                    </a:lnTo>
                    <a:lnTo>
                      <a:pt x="66" y="601"/>
                    </a:lnTo>
                    <a:lnTo>
                      <a:pt x="50" y="600"/>
                    </a:lnTo>
                    <a:lnTo>
                      <a:pt x="34" y="596"/>
                    </a:lnTo>
                    <a:lnTo>
                      <a:pt x="22" y="589"/>
                    </a:lnTo>
                    <a:lnTo>
                      <a:pt x="10" y="578"/>
                    </a:lnTo>
                    <a:lnTo>
                      <a:pt x="2" y="565"/>
                    </a:lnTo>
                    <a:lnTo>
                      <a:pt x="0" y="551"/>
                    </a:lnTo>
                    <a:lnTo>
                      <a:pt x="2" y="536"/>
                    </a:lnTo>
                    <a:lnTo>
                      <a:pt x="12" y="520"/>
                    </a:lnTo>
                    <a:lnTo>
                      <a:pt x="76" y="439"/>
                    </a:lnTo>
                    <a:lnTo>
                      <a:pt x="141" y="357"/>
                    </a:lnTo>
                    <a:lnTo>
                      <a:pt x="208" y="278"/>
                    </a:lnTo>
                    <a:lnTo>
                      <a:pt x="278" y="200"/>
                    </a:lnTo>
                    <a:lnTo>
                      <a:pt x="350" y="125"/>
                    </a:lnTo>
                    <a:lnTo>
                      <a:pt x="367" y="109"/>
                    </a:lnTo>
                    <a:lnTo>
                      <a:pt x="386" y="91"/>
                    </a:lnTo>
                    <a:lnTo>
                      <a:pt x="406" y="72"/>
                    </a:lnTo>
                    <a:lnTo>
                      <a:pt x="426" y="53"/>
                    </a:lnTo>
                    <a:lnTo>
                      <a:pt x="447" y="36"/>
                    </a:lnTo>
                    <a:lnTo>
                      <a:pt x="471" y="21"/>
                    </a:lnTo>
                    <a:lnTo>
                      <a:pt x="494" y="9"/>
                    </a:lnTo>
                    <a:lnTo>
                      <a:pt x="518" y="2"/>
                    </a:lnTo>
                    <a:lnTo>
                      <a:pt x="5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2" name="Group 171"/>
            <p:cNvGrpSpPr/>
            <p:nvPr/>
          </p:nvGrpSpPr>
          <p:grpSpPr>
            <a:xfrm>
              <a:off x="7260881" y="2495825"/>
              <a:ext cx="617434" cy="538727"/>
              <a:chOff x="8456613" y="3160713"/>
              <a:chExt cx="1282700" cy="1119188"/>
            </a:xfrm>
            <a:solidFill>
              <a:schemeClr val="bg1"/>
            </a:solidFill>
          </p:grpSpPr>
          <p:sp>
            <p:nvSpPr>
              <p:cNvPr id="173" name="Freeform 65"/>
              <p:cNvSpPr>
                <a:spLocks/>
              </p:cNvSpPr>
              <p:nvPr/>
            </p:nvSpPr>
            <p:spPr bwMode="auto">
              <a:xfrm>
                <a:off x="9312276" y="3321051"/>
                <a:ext cx="174625" cy="358775"/>
              </a:xfrm>
              <a:custGeom>
                <a:avLst/>
                <a:gdLst>
                  <a:gd name="T0" fmla="*/ 319 w 554"/>
                  <a:gd name="T1" fmla="*/ 4 h 1132"/>
                  <a:gd name="T2" fmla="*/ 346 w 554"/>
                  <a:gd name="T3" fmla="*/ 44 h 1132"/>
                  <a:gd name="T4" fmla="*/ 348 w 554"/>
                  <a:gd name="T5" fmla="*/ 130 h 1132"/>
                  <a:gd name="T6" fmla="*/ 352 w 554"/>
                  <a:gd name="T7" fmla="*/ 133 h 1132"/>
                  <a:gd name="T8" fmla="*/ 366 w 554"/>
                  <a:gd name="T9" fmla="*/ 136 h 1132"/>
                  <a:gd name="T10" fmla="*/ 419 w 554"/>
                  <a:gd name="T11" fmla="*/ 147 h 1132"/>
                  <a:gd name="T12" fmla="*/ 481 w 554"/>
                  <a:gd name="T13" fmla="*/ 164 h 1132"/>
                  <a:gd name="T14" fmla="*/ 517 w 554"/>
                  <a:gd name="T15" fmla="*/ 188 h 1132"/>
                  <a:gd name="T16" fmla="*/ 496 w 554"/>
                  <a:gd name="T17" fmla="*/ 272 h 1132"/>
                  <a:gd name="T18" fmla="*/ 469 w 554"/>
                  <a:gd name="T19" fmla="*/ 297 h 1132"/>
                  <a:gd name="T20" fmla="*/ 436 w 554"/>
                  <a:gd name="T21" fmla="*/ 294 h 1132"/>
                  <a:gd name="T22" fmla="*/ 412 w 554"/>
                  <a:gd name="T23" fmla="*/ 283 h 1132"/>
                  <a:gd name="T24" fmla="*/ 350 w 554"/>
                  <a:gd name="T25" fmla="*/ 267 h 1132"/>
                  <a:gd name="T26" fmla="*/ 266 w 554"/>
                  <a:gd name="T27" fmla="*/ 263 h 1132"/>
                  <a:gd name="T28" fmla="*/ 206 w 554"/>
                  <a:gd name="T29" fmla="*/ 286 h 1132"/>
                  <a:gd name="T30" fmla="*/ 178 w 554"/>
                  <a:gd name="T31" fmla="*/ 324 h 1132"/>
                  <a:gd name="T32" fmla="*/ 174 w 554"/>
                  <a:gd name="T33" fmla="*/ 369 h 1132"/>
                  <a:gd name="T34" fmla="*/ 197 w 554"/>
                  <a:gd name="T35" fmla="*/ 414 h 1132"/>
                  <a:gd name="T36" fmla="*/ 260 w 554"/>
                  <a:gd name="T37" fmla="*/ 454 h 1132"/>
                  <a:gd name="T38" fmla="*/ 377 w 554"/>
                  <a:gd name="T39" fmla="*/ 505 h 1132"/>
                  <a:gd name="T40" fmla="*/ 488 w 554"/>
                  <a:gd name="T41" fmla="*/ 579 h 1132"/>
                  <a:gd name="T42" fmla="*/ 544 w 554"/>
                  <a:gd name="T43" fmla="*/ 672 h 1132"/>
                  <a:gd name="T44" fmla="*/ 551 w 554"/>
                  <a:gd name="T45" fmla="*/ 785 h 1132"/>
                  <a:gd name="T46" fmla="*/ 510 w 554"/>
                  <a:gd name="T47" fmla="*/ 887 h 1132"/>
                  <a:gd name="T48" fmla="*/ 424 w 554"/>
                  <a:gd name="T49" fmla="*/ 960 h 1132"/>
                  <a:gd name="T50" fmla="*/ 344 w 554"/>
                  <a:gd name="T51" fmla="*/ 989 h 1132"/>
                  <a:gd name="T52" fmla="*/ 339 w 554"/>
                  <a:gd name="T53" fmla="*/ 992 h 1132"/>
                  <a:gd name="T54" fmla="*/ 338 w 554"/>
                  <a:gd name="T55" fmla="*/ 1088 h 1132"/>
                  <a:gd name="T56" fmla="*/ 310 w 554"/>
                  <a:gd name="T57" fmla="*/ 1129 h 1132"/>
                  <a:gd name="T58" fmla="*/ 234 w 554"/>
                  <a:gd name="T59" fmla="*/ 1129 h 1132"/>
                  <a:gd name="T60" fmla="*/ 206 w 554"/>
                  <a:gd name="T61" fmla="*/ 1088 h 1132"/>
                  <a:gd name="T62" fmla="*/ 205 w 554"/>
                  <a:gd name="T63" fmla="*/ 997 h 1132"/>
                  <a:gd name="T64" fmla="*/ 199 w 554"/>
                  <a:gd name="T65" fmla="*/ 994 h 1132"/>
                  <a:gd name="T66" fmla="*/ 180 w 554"/>
                  <a:gd name="T67" fmla="*/ 991 h 1132"/>
                  <a:gd name="T68" fmla="*/ 117 w 554"/>
                  <a:gd name="T69" fmla="*/ 978 h 1132"/>
                  <a:gd name="T70" fmla="*/ 42 w 554"/>
                  <a:gd name="T71" fmla="*/ 954 h 1132"/>
                  <a:gd name="T72" fmla="*/ 3 w 554"/>
                  <a:gd name="T73" fmla="*/ 926 h 1132"/>
                  <a:gd name="T74" fmla="*/ 24 w 554"/>
                  <a:gd name="T75" fmla="*/ 842 h 1132"/>
                  <a:gd name="T76" fmla="*/ 51 w 554"/>
                  <a:gd name="T77" fmla="*/ 816 h 1132"/>
                  <a:gd name="T78" fmla="*/ 76 w 554"/>
                  <a:gd name="T79" fmla="*/ 816 h 1132"/>
                  <a:gd name="T80" fmla="*/ 93 w 554"/>
                  <a:gd name="T81" fmla="*/ 823 h 1132"/>
                  <a:gd name="T82" fmla="*/ 140 w 554"/>
                  <a:gd name="T83" fmla="*/ 841 h 1132"/>
                  <a:gd name="T84" fmla="*/ 205 w 554"/>
                  <a:gd name="T85" fmla="*/ 859 h 1132"/>
                  <a:gd name="T86" fmla="*/ 283 w 554"/>
                  <a:gd name="T87" fmla="*/ 861 h 1132"/>
                  <a:gd name="T88" fmla="*/ 360 w 554"/>
                  <a:gd name="T89" fmla="*/ 825 h 1132"/>
                  <a:gd name="T90" fmla="*/ 390 w 554"/>
                  <a:gd name="T91" fmla="*/ 756 h 1132"/>
                  <a:gd name="T92" fmla="*/ 365 w 554"/>
                  <a:gd name="T93" fmla="*/ 690 h 1132"/>
                  <a:gd name="T94" fmla="*/ 288 w 554"/>
                  <a:gd name="T95" fmla="*/ 636 h 1132"/>
                  <a:gd name="T96" fmla="*/ 183 w 554"/>
                  <a:gd name="T97" fmla="*/ 591 h 1132"/>
                  <a:gd name="T98" fmla="*/ 95 w 554"/>
                  <a:gd name="T99" fmla="*/ 540 h 1132"/>
                  <a:gd name="T100" fmla="*/ 32 w 554"/>
                  <a:gd name="T101" fmla="*/ 467 h 1132"/>
                  <a:gd name="T102" fmla="*/ 9 w 554"/>
                  <a:gd name="T103" fmla="*/ 369 h 1132"/>
                  <a:gd name="T104" fmla="*/ 33 w 554"/>
                  <a:gd name="T105" fmla="*/ 267 h 1132"/>
                  <a:gd name="T106" fmla="*/ 101 w 554"/>
                  <a:gd name="T107" fmla="*/ 187 h 1132"/>
                  <a:gd name="T108" fmla="*/ 206 w 554"/>
                  <a:gd name="T109" fmla="*/ 139 h 1132"/>
                  <a:gd name="T110" fmla="*/ 212 w 554"/>
                  <a:gd name="T111" fmla="*/ 137 h 1132"/>
                  <a:gd name="T112" fmla="*/ 216 w 554"/>
                  <a:gd name="T113" fmla="*/ 130 h 1132"/>
                  <a:gd name="T114" fmla="*/ 229 w 554"/>
                  <a:gd name="T115" fmla="*/ 12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4" h="1132">
                    <a:moveTo>
                      <a:pt x="261" y="0"/>
                    </a:moveTo>
                    <a:lnTo>
                      <a:pt x="300" y="0"/>
                    </a:lnTo>
                    <a:lnTo>
                      <a:pt x="319" y="4"/>
                    </a:lnTo>
                    <a:lnTo>
                      <a:pt x="333" y="12"/>
                    </a:lnTo>
                    <a:lnTo>
                      <a:pt x="343" y="27"/>
                    </a:lnTo>
                    <a:lnTo>
                      <a:pt x="346" y="44"/>
                    </a:lnTo>
                    <a:lnTo>
                      <a:pt x="347" y="125"/>
                    </a:lnTo>
                    <a:lnTo>
                      <a:pt x="347" y="128"/>
                    </a:lnTo>
                    <a:lnTo>
                      <a:pt x="348" y="130"/>
                    </a:lnTo>
                    <a:lnTo>
                      <a:pt x="349" y="131"/>
                    </a:lnTo>
                    <a:lnTo>
                      <a:pt x="350" y="132"/>
                    </a:lnTo>
                    <a:lnTo>
                      <a:pt x="352" y="133"/>
                    </a:lnTo>
                    <a:lnTo>
                      <a:pt x="353" y="133"/>
                    </a:lnTo>
                    <a:lnTo>
                      <a:pt x="357" y="133"/>
                    </a:lnTo>
                    <a:lnTo>
                      <a:pt x="366" y="136"/>
                    </a:lnTo>
                    <a:lnTo>
                      <a:pt x="381" y="138"/>
                    </a:lnTo>
                    <a:lnTo>
                      <a:pt x="398" y="142"/>
                    </a:lnTo>
                    <a:lnTo>
                      <a:pt x="419" y="147"/>
                    </a:lnTo>
                    <a:lnTo>
                      <a:pt x="440" y="152"/>
                    </a:lnTo>
                    <a:lnTo>
                      <a:pt x="462" y="158"/>
                    </a:lnTo>
                    <a:lnTo>
                      <a:pt x="481" y="164"/>
                    </a:lnTo>
                    <a:lnTo>
                      <a:pt x="500" y="171"/>
                    </a:lnTo>
                    <a:lnTo>
                      <a:pt x="510" y="177"/>
                    </a:lnTo>
                    <a:lnTo>
                      <a:pt x="517" y="188"/>
                    </a:lnTo>
                    <a:lnTo>
                      <a:pt x="521" y="201"/>
                    </a:lnTo>
                    <a:lnTo>
                      <a:pt x="518" y="215"/>
                    </a:lnTo>
                    <a:lnTo>
                      <a:pt x="496" y="272"/>
                    </a:lnTo>
                    <a:lnTo>
                      <a:pt x="490" y="283"/>
                    </a:lnTo>
                    <a:lnTo>
                      <a:pt x="480" y="291"/>
                    </a:lnTo>
                    <a:lnTo>
                      <a:pt x="469" y="297"/>
                    </a:lnTo>
                    <a:lnTo>
                      <a:pt x="457" y="298"/>
                    </a:lnTo>
                    <a:lnTo>
                      <a:pt x="446" y="297"/>
                    </a:lnTo>
                    <a:lnTo>
                      <a:pt x="436" y="294"/>
                    </a:lnTo>
                    <a:lnTo>
                      <a:pt x="434" y="292"/>
                    </a:lnTo>
                    <a:lnTo>
                      <a:pt x="425" y="289"/>
                    </a:lnTo>
                    <a:lnTo>
                      <a:pt x="412" y="283"/>
                    </a:lnTo>
                    <a:lnTo>
                      <a:pt x="395" y="278"/>
                    </a:lnTo>
                    <a:lnTo>
                      <a:pt x="374" y="272"/>
                    </a:lnTo>
                    <a:lnTo>
                      <a:pt x="350" y="267"/>
                    </a:lnTo>
                    <a:lnTo>
                      <a:pt x="324" y="263"/>
                    </a:lnTo>
                    <a:lnTo>
                      <a:pt x="294" y="262"/>
                    </a:lnTo>
                    <a:lnTo>
                      <a:pt x="266" y="263"/>
                    </a:lnTo>
                    <a:lnTo>
                      <a:pt x="243" y="268"/>
                    </a:lnTo>
                    <a:lnTo>
                      <a:pt x="223" y="276"/>
                    </a:lnTo>
                    <a:lnTo>
                      <a:pt x="206" y="286"/>
                    </a:lnTo>
                    <a:lnTo>
                      <a:pt x="194" y="297"/>
                    </a:lnTo>
                    <a:lnTo>
                      <a:pt x="184" y="311"/>
                    </a:lnTo>
                    <a:lnTo>
                      <a:pt x="178" y="324"/>
                    </a:lnTo>
                    <a:lnTo>
                      <a:pt x="173" y="339"/>
                    </a:lnTo>
                    <a:lnTo>
                      <a:pt x="172" y="354"/>
                    </a:lnTo>
                    <a:lnTo>
                      <a:pt x="174" y="369"/>
                    </a:lnTo>
                    <a:lnTo>
                      <a:pt x="178" y="385"/>
                    </a:lnTo>
                    <a:lnTo>
                      <a:pt x="185" y="400"/>
                    </a:lnTo>
                    <a:lnTo>
                      <a:pt x="197" y="414"/>
                    </a:lnTo>
                    <a:lnTo>
                      <a:pt x="213" y="427"/>
                    </a:lnTo>
                    <a:lnTo>
                      <a:pt x="234" y="440"/>
                    </a:lnTo>
                    <a:lnTo>
                      <a:pt x="260" y="454"/>
                    </a:lnTo>
                    <a:lnTo>
                      <a:pt x="290" y="469"/>
                    </a:lnTo>
                    <a:lnTo>
                      <a:pt x="328" y="483"/>
                    </a:lnTo>
                    <a:lnTo>
                      <a:pt x="377" y="505"/>
                    </a:lnTo>
                    <a:lnTo>
                      <a:pt x="420" y="529"/>
                    </a:lnTo>
                    <a:lnTo>
                      <a:pt x="457" y="553"/>
                    </a:lnTo>
                    <a:lnTo>
                      <a:pt x="488" y="579"/>
                    </a:lnTo>
                    <a:lnTo>
                      <a:pt x="512" y="608"/>
                    </a:lnTo>
                    <a:lnTo>
                      <a:pt x="530" y="639"/>
                    </a:lnTo>
                    <a:lnTo>
                      <a:pt x="544" y="672"/>
                    </a:lnTo>
                    <a:lnTo>
                      <a:pt x="551" y="707"/>
                    </a:lnTo>
                    <a:lnTo>
                      <a:pt x="554" y="746"/>
                    </a:lnTo>
                    <a:lnTo>
                      <a:pt x="551" y="785"/>
                    </a:lnTo>
                    <a:lnTo>
                      <a:pt x="543" y="822"/>
                    </a:lnTo>
                    <a:lnTo>
                      <a:pt x="529" y="855"/>
                    </a:lnTo>
                    <a:lnTo>
                      <a:pt x="510" y="887"/>
                    </a:lnTo>
                    <a:lnTo>
                      <a:pt x="485" y="915"/>
                    </a:lnTo>
                    <a:lnTo>
                      <a:pt x="457" y="940"/>
                    </a:lnTo>
                    <a:lnTo>
                      <a:pt x="424" y="960"/>
                    </a:lnTo>
                    <a:lnTo>
                      <a:pt x="386" y="976"/>
                    </a:lnTo>
                    <a:lnTo>
                      <a:pt x="346" y="989"/>
                    </a:lnTo>
                    <a:lnTo>
                      <a:pt x="344" y="989"/>
                    </a:lnTo>
                    <a:lnTo>
                      <a:pt x="343" y="990"/>
                    </a:lnTo>
                    <a:lnTo>
                      <a:pt x="341" y="991"/>
                    </a:lnTo>
                    <a:lnTo>
                      <a:pt x="339" y="992"/>
                    </a:lnTo>
                    <a:lnTo>
                      <a:pt x="338" y="995"/>
                    </a:lnTo>
                    <a:lnTo>
                      <a:pt x="338" y="998"/>
                    </a:lnTo>
                    <a:lnTo>
                      <a:pt x="338" y="1088"/>
                    </a:lnTo>
                    <a:lnTo>
                      <a:pt x="335" y="1105"/>
                    </a:lnTo>
                    <a:lnTo>
                      <a:pt x="325" y="1120"/>
                    </a:lnTo>
                    <a:lnTo>
                      <a:pt x="310" y="1129"/>
                    </a:lnTo>
                    <a:lnTo>
                      <a:pt x="293" y="1132"/>
                    </a:lnTo>
                    <a:lnTo>
                      <a:pt x="251" y="1132"/>
                    </a:lnTo>
                    <a:lnTo>
                      <a:pt x="234" y="1129"/>
                    </a:lnTo>
                    <a:lnTo>
                      <a:pt x="219" y="1120"/>
                    </a:lnTo>
                    <a:lnTo>
                      <a:pt x="210" y="1105"/>
                    </a:lnTo>
                    <a:lnTo>
                      <a:pt x="206" y="1088"/>
                    </a:lnTo>
                    <a:lnTo>
                      <a:pt x="206" y="1003"/>
                    </a:lnTo>
                    <a:lnTo>
                      <a:pt x="206" y="1000"/>
                    </a:lnTo>
                    <a:lnTo>
                      <a:pt x="205" y="997"/>
                    </a:lnTo>
                    <a:lnTo>
                      <a:pt x="202" y="996"/>
                    </a:lnTo>
                    <a:lnTo>
                      <a:pt x="201" y="995"/>
                    </a:lnTo>
                    <a:lnTo>
                      <a:pt x="199" y="994"/>
                    </a:lnTo>
                    <a:lnTo>
                      <a:pt x="197" y="994"/>
                    </a:lnTo>
                    <a:lnTo>
                      <a:pt x="193" y="994"/>
                    </a:lnTo>
                    <a:lnTo>
                      <a:pt x="180" y="991"/>
                    </a:lnTo>
                    <a:lnTo>
                      <a:pt x="163" y="987"/>
                    </a:lnTo>
                    <a:lnTo>
                      <a:pt x="141" y="983"/>
                    </a:lnTo>
                    <a:lnTo>
                      <a:pt x="117" y="978"/>
                    </a:lnTo>
                    <a:lnTo>
                      <a:pt x="92" y="970"/>
                    </a:lnTo>
                    <a:lnTo>
                      <a:pt x="66" y="963"/>
                    </a:lnTo>
                    <a:lnTo>
                      <a:pt x="42" y="954"/>
                    </a:lnTo>
                    <a:lnTo>
                      <a:pt x="21" y="945"/>
                    </a:lnTo>
                    <a:lnTo>
                      <a:pt x="11" y="937"/>
                    </a:lnTo>
                    <a:lnTo>
                      <a:pt x="3" y="926"/>
                    </a:lnTo>
                    <a:lnTo>
                      <a:pt x="0" y="914"/>
                    </a:lnTo>
                    <a:lnTo>
                      <a:pt x="3" y="899"/>
                    </a:lnTo>
                    <a:lnTo>
                      <a:pt x="24" y="842"/>
                    </a:lnTo>
                    <a:lnTo>
                      <a:pt x="30" y="831"/>
                    </a:lnTo>
                    <a:lnTo>
                      <a:pt x="40" y="822"/>
                    </a:lnTo>
                    <a:lnTo>
                      <a:pt x="51" y="816"/>
                    </a:lnTo>
                    <a:lnTo>
                      <a:pt x="64" y="814"/>
                    </a:lnTo>
                    <a:lnTo>
                      <a:pt x="70" y="815"/>
                    </a:lnTo>
                    <a:lnTo>
                      <a:pt x="76" y="816"/>
                    </a:lnTo>
                    <a:lnTo>
                      <a:pt x="82" y="819"/>
                    </a:lnTo>
                    <a:lnTo>
                      <a:pt x="86" y="820"/>
                    </a:lnTo>
                    <a:lnTo>
                      <a:pt x="93" y="823"/>
                    </a:lnTo>
                    <a:lnTo>
                      <a:pt x="106" y="828"/>
                    </a:lnTo>
                    <a:lnTo>
                      <a:pt x="122" y="834"/>
                    </a:lnTo>
                    <a:lnTo>
                      <a:pt x="140" y="841"/>
                    </a:lnTo>
                    <a:lnTo>
                      <a:pt x="161" y="848"/>
                    </a:lnTo>
                    <a:lnTo>
                      <a:pt x="183" y="854"/>
                    </a:lnTo>
                    <a:lnTo>
                      <a:pt x="205" y="859"/>
                    </a:lnTo>
                    <a:lnTo>
                      <a:pt x="228" y="863"/>
                    </a:lnTo>
                    <a:lnTo>
                      <a:pt x="249" y="864"/>
                    </a:lnTo>
                    <a:lnTo>
                      <a:pt x="283" y="861"/>
                    </a:lnTo>
                    <a:lnTo>
                      <a:pt x="314" y="853"/>
                    </a:lnTo>
                    <a:lnTo>
                      <a:pt x="339" y="841"/>
                    </a:lnTo>
                    <a:lnTo>
                      <a:pt x="360" y="825"/>
                    </a:lnTo>
                    <a:lnTo>
                      <a:pt x="376" y="805"/>
                    </a:lnTo>
                    <a:lnTo>
                      <a:pt x="386" y="782"/>
                    </a:lnTo>
                    <a:lnTo>
                      <a:pt x="390" y="756"/>
                    </a:lnTo>
                    <a:lnTo>
                      <a:pt x="387" y="732"/>
                    </a:lnTo>
                    <a:lnTo>
                      <a:pt x="379" y="711"/>
                    </a:lnTo>
                    <a:lnTo>
                      <a:pt x="365" y="690"/>
                    </a:lnTo>
                    <a:lnTo>
                      <a:pt x="347" y="672"/>
                    </a:lnTo>
                    <a:lnTo>
                      <a:pt x="321" y="653"/>
                    </a:lnTo>
                    <a:lnTo>
                      <a:pt x="288" y="636"/>
                    </a:lnTo>
                    <a:lnTo>
                      <a:pt x="249" y="619"/>
                    </a:lnTo>
                    <a:lnTo>
                      <a:pt x="216" y="606"/>
                    </a:lnTo>
                    <a:lnTo>
                      <a:pt x="183" y="591"/>
                    </a:lnTo>
                    <a:lnTo>
                      <a:pt x="151" y="575"/>
                    </a:lnTo>
                    <a:lnTo>
                      <a:pt x="122" y="558"/>
                    </a:lnTo>
                    <a:lnTo>
                      <a:pt x="95" y="540"/>
                    </a:lnTo>
                    <a:lnTo>
                      <a:pt x="70" y="518"/>
                    </a:lnTo>
                    <a:lnTo>
                      <a:pt x="49" y="494"/>
                    </a:lnTo>
                    <a:lnTo>
                      <a:pt x="32" y="467"/>
                    </a:lnTo>
                    <a:lnTo>
                      <a:pt x="20" y="438"/>
                    </a:lnTo>
                    <a:lnTo>
                      <a:pt x="11" y="405"/>
                    </a:lnTo>
                    <a:lnTo>
                      <a:pt x="9" y="369"/>
                    </a:lnTo>
                    <a:lnTo>
                      <a:pt x="11" y="333"/>
                    </a:lnTo>
                    <a:lnTo>
                      <a:pt x="20" y="298"/>
                    </a:lnTo>
                    <a:lnTo>
                      <a:pt x="33" y="267"/>
                    </a:lnTo>
                    <a:lnTo>
                      <a:pt x="52" y="237"/>
                    </a:lnTo>
                    <a:lnTo>
                      <a:pt x="74" y="210"/>
                    </a:lnTo>
                    <a:lnTo>
                      <a:pt x="101" y="187"/>
                    </a:lnTo>
                    <a:lnTo>
                      <a:pt x="133" y="168"/>
                    </a:lnTo>
                    <a:lnTo>
                      <a:pt x="167" y="152"/>
                    </a:lnTo>
                    <a:lnTo>
                      <a:pt x="206" y="139"/>
                    </a:lnTo>
                    <a:lnTo>
                      <a:pt x="207" y="139"/>
                    </a:lnTo>
                    <a:lnTo>
                      <a:pt x="210" y="138"/>
                    </a:lnTo>
                    <a:lnTo>
                      <a:pt x="212" y="137"/>
                    </a:lnTo>
                    <a:lnTo>
                      <a:pt x="213" y="135"/>
                    </a:lnTo>
                    <a:lnTo>
                      <a:pt x="216" y="132"/>
                    </a:lnTo>
                    <a:lnTo>
                      <a:pt x="216" y="130"/>
                    </a:lnTo>
                    <a:lnTo>
                      <a:pt x="216" y="44"/>
                    </a:lnTo>
                    <a:lnTo>
                      <a:pt x="219" y="27"/>
                    </a:lnTo>
                    <a:lnTo>
                      <a:pt x="229" y="12"/>
                    </a:lnTo>
                    <a:lnTo>
                      <a:pt x="244" y="4"/>
                    </a:lnTo>
                    <a:lnTo>
                      <a:pt x="2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66"/>
              <p:cNvSpPr>
                <a:spLocks noEditPoints="1"/>
              </p:cNvSpPr>
              <p:nvPr/>
            </p:nvSpPr>
            <p:spPr bwMode="auto">
              <a:xfrm>
                <a:off x="9059863" y="3160713"/>
                <a:ext cx="679450" cy="677863"/>
              </a:xfrm>
              <a:custGeom>
                <a:avLst/>
                <a:gdLst>
                  <a:gd name="T0" fmla="*/ 913 w 2136"/>
                  <a:gd name="T1" fmla="*/ 263 h 2135"/>
                  <a:gd name="T2" fmla="*/ 698 w 2136"/>
                  <a:gd name="T3" fmla="*/ 337 h 2135"/>
                  <a:gd name="T4" fmla="*/ 515 w 2136"/>
                  <a:gd name="T5" fmla="*/ 463 h 2135"/>
                  <a:gd name="T6" fmla="*/ 373 w 2136"/>
                  <a:gd name="T7" fmla="*/ 633 h 2135"/>
                  <a:gd name="T8" fmla="*/ 281 w 2136"/>
                  <a:gd name="T9" fmla="*/ 837 h 2135"/>
                  <a:gd name="T10" fmla="*/ 248 w 2136"/>
                  <a:gd name="T11" fmla="*/ 1068 h 2135"/>
                  <a:gd name="T12" fmla="*/ 281 w 2136"/>
                  <a:gd name="T13" fmla="*/ 1299 h 2135"/>
                  <a:gd name="T14" fmla="*/ 373 w 2136"/>
                  <a:gd name="T15" fmla="*/ 1503 h 2135"/>
                  <a:gd name="T16" fmla="*/ 515 w 2136"/>
                  <a:gd name="T17" fmla="*/ 1673 h 2135"/>
                  <a:gd name="T18" fmla="*/ 698 w 2136"/>
                  <a:gd name="T19" fmla="*/ 1800 h 2135"/>
                  <a:gd name="T20" fmla="*/ 913 w 2136"/>
                  <a:gd name="T21" fmla="*/ 1872 h 2135"/>
                  <a:gd name="T22" fmla="*/ 1148 w 2136"/>
                  <a:gd name="T23" fmla="*/ 1883 h 2135"/>
                  <a:gd name="T24" fmla="*/ 1370 w 2136"/>
                  <a:gd name="T25" fmla="*/ 1831 h 2135"/>
                  <a:gd name="T26" fmla="*/ 1564 w 2136"/>
                  <a:gd name="T27" fmla="*/ 1721 h 2135"/>
                  <a:gd name="T28" fmla="*/ 1721 w 2136"/>
                  <a:gd name="T29" fmla="*/ 1564 h 2135"/>
                  <a:gd name="T30" fmla="*/ 1831 w 2136"/>
                  <a:gd name="T31" fmla="*/ 1369 h 2135"/>
                  <a:gd name="T32" fmla="*/ 1885 w 2136"/>
                  <a:gd name="T33" fmla="*/ 1147 h 2135"/>
                  <a:gd name="T34" fmla="*/ 1874 w 2136"/>
                  <a:gd name="T35" fmla="*/ 912 h 2135"/>
                  <a:gd name="T36" fmla="*/ 1800 w 2136"/>
                  <a:gd name="T37" fmla="*/ 698 h 2135"/>
                  <a:gd name="T38" fmla="*/ 1674 w 2136"/>
                  <a:gd name="T39" fmla="*/ 515 h 2135"/>
                  <a:gd name="T40" fmla="*/ 1504 w 2136"/>
                  <a:gd name="T41" fmla="*/ 373 h 2135"/>
                  <a:gd name="T42" fmla="*/ 1298 w 2136"/>
                  <a:gd name="T43" fmla="*/ 280 h 2135"/>
                  <a:gd name="T44" fmla="*/ 1068 w 2136"/>
                  <a:gd name="T45" fmla="*/ 249 h 2135"/>
                  <a:gd name="T46" fmla="*/ 1241 w 2136"/>
                  <a:gd name="T47" fmla="*/ 15 h 2135"/>
                  <a:gd name="T48" fmla="*/ 1483 w 2136"/>
                  <a:gd name="T49" fmla="*/ 85 h 2135"/>
                  <a:gd name="T50" fmla="*/ 1698 w 2136"/>
                  <a:gd name="T51" fmla="*/ 207 h 2135"/>
                  <a:gd name="T52" fmla="*/ 1878 w 2136"/>
                  <a:gd name="T53" fmla="*/ 373 h 2135"/>
                  <a:gd name="T54" fmla="*/ 2017 w 2136"/>
                  <a:gd name="T55" fmla="*/ 578 h 2135"/>
                  <a:gd name="T56" fmla="*/ 2105 w 2136"/>
                  <a:gd name="T57" fmla="*/ 811 h 2135"/>
                  <a:gd name="T58" fmla="*/ 2136 w 2136"/>
                  <a:gd name="T59" fmla="*/ 1068 h 2135"/>
                  <a:gd name="T60" fmla="*/ 2105 w 2136"/>
                  <a:gd name="T61" fmla="*/ 1324 h 2135"/>
                  <a:gd name="T62" fmla="*/ 2017 w 2136"/>
                  <a:gd name="T63" fmla="*/ 1558 h 2135"/>
                  <a:gd name="T64" fmla="*/ 1878 w 2136"/>
                  <a:gd name="T65" fmla="*/ 1762 h 2135"/>
                  <a:gd name="T66" fmla="*/ 1698 w 2136"/>
                  <a:gd name="T67" fmla="*/ 1929 h 2135"/>
                  <a:gd name="T68" fmla="*/ 1483 w 2136"/>
                  <a:gd name="T69" fmla="*/ 2051 h 2135"/>
                  <a:gd name="T70" fmla="*/ 1241 w 2136"/>
                  <a:gd name="T71" fmla="*/ 2121 h 2135"/>
                  <a:gd name="T72" fmla="*/ 980 w 2136"/>
                  <a:gd name="T73" fmla="*/ 2132 h 2135"/>
                  <a:gd name="T74" fmla="*/ 730 w 2136"/>
                  <a:gd name="T75" fmla="*/ 2080 h 2135"/>
                  <a:gd name="T76" fmla="*/ 506 w 2136"/>
                  <a:gd name="T77" fmla="*/ 1975 h 2135"/>
                  <a:gd name="T78" fmla="*/ 313 w 2136"/>
                  <a:gd name="T79" fmla="*/ 1822 h 2135"/>
                  <a:gd name="T80" fmla="*/ 161 w 2136"/>
                  <a:gd name="T81" fmla="*/ 1630 h 2135"/>
                  <a:gd name="T82" fmla="*/ 54 w 2136"/>
                  <a:gd name="T83" fmla="*/ 1405 h 2135"/>
                  <a:gd name="T84" fmla="*/ 4 w 2136"/>
                  <a:gd name="T85" fmla="*/ 1155 h 2135"/>
                  <a:gd name="T86" fmla="*/ 14 w 2136"/>
                  <a:gd name="T87" fmla="*/ 895 h 2135"/>
                  <a:gd name="T88" fmla="*/ 84 w 2136"/>
                  <a:gd name="T89" fmla="*/ 652 h 2135"/>
                  <a:gd name="T90" fmla="*/ 206 w 2136"/>
                  <a:gd name="T91" fmla="*/ 437 h 2135"/>
                  <a:gd name="T92" fmla="*/ 373 w 2136"/>
                  <a:gd name="T93" fmla="*/ 257 h 2135"/>
                  <a:gd name="T94" fmla="*/ 577 w 2136"/>
                  <a:gd name="T95" fmla="*/ 120 h 2135"/>
                  <a:gd name="T96" fmla="*/ 811 w 2136"/>
                  <a:gd name="T97" fmla="*/ 32 h 2135"/>
                  <a:gd name="T98" fmla="*/ 1068 w 2136"/>
                  <a:gd name="T99" fmla="*/ 0 h 2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36" h="2135">
                    <a:moveTo>
                      <a:pt x="1068" y="249"/>
                    </a:moveTo>
                    <a:lnTo>
                      <a:pt x="988" y="252"/>
                    </a:lnTo>
                    <a:lnTo>
                      <a:pt x="913" y="263"/>
                    </a:lnTo>
                    <a:lnTo>
                      <a:pt x="838" y="280"/>
                    </a:lnTo>
                    <a:lnTo>
                      <a:pt x="766" y="305"/>
                    </a:lnTo>
                    <a:lnTo>
                      <a:pt x="698" y="337"/>
                    </a:lnTo>
                    <a:lnTo>
                      <a:pt x="632" y="373"/>
                    </a:lnTo>
                    <a:lnTo>
                      <a:pt x="572" y="415"/>
                    </a:lnTo>
                    <a:lnTo>
                      <a:pt x="515" y="463"/>
                    </a:lnTo>
                    <a:lnTo>
                      <a:pt x="462" y="515"/>
                    </a:lnTo>
                    <a:lnTo>
                      <a:pt x="415" y="572"/>
                    </a:lnTo>
                    <a:lnTo>
                      <a:pt x="373" y="633"/>
                    </a:lnTo>
                    <a:lnTo>
                      <a:pt x="336" y="698"/>
                    </a:lnTo>
                    <a:lnTo>
                      <a:pt x="305" y="766"/>
                    </a:lnTo>
                    <a:lnTo>
                      <a:pt x="281" y="837"/>
                    </a:lnTo>
                    <a:lnTo>
                      <a:pt x="262" y="912"/>
                    </a:lnTo>
                    <a:lnTo>
                      <a:pt x="251" y="989"/>
                    </a:lnTo>
                    <a:lnTo>
                      <a:pt x="248" y="1068"/>
                    </a:lnTo>
                    <a:lnTo>
                      <a:pt x="251" y="1147"/>
                    </a:lnTo>
                    <a:lnTo>
                      <a:pt x="262" y="1224"/>
                    </a:lnTo>
                    <a:lnTo>
                      <a:pt x="281" y="1299"/>
                    </a:lnTo>
                    <a:lnTo>
                      <a:pt x="305" y="1369"/>
                    </a:lnTo>
                    <a:lnTo>
                      <a:pt x="336" y="1438"/>
                    </a:lnTo>
                    <a:lnTo>
                      <a:pt x="373" y="1503"/>
                    </a:lnTo>
                    <a:lnTo>
                      <a:pt x="415" y="1564"/>
                    </a:lnTo>
                    <a:lnTo>
                      <a:pt x="462" y="1620"/>
                    </a:lnTo>
                    <a:lnTo>
                      <a:pt x="515" y="1673"/>
                    </a:lnTo>
                    <a:lnTo>
                      <a:pt x="572" y="1721"/>
                    </a:lnTo>
                    <a:lnTo>
                      <a:pt x="632" y="1763"/>
                    </a:lnTo>
                    <a:lnTo>
                      <a:pt x="698" y="1800"/>
                    </a:lnTo>
                    <a:lnTo>
                      <a:pt x="766" y="1831"/>
                    </a:lnTo>
                    <a:lnTo>
                      <a:pt x="838" y="1855"/>
                    </a:lnTo>
                    <a:lnTo>
                      <a:pt x="913" y="1872"/>
                    </a:lnTo>
                    <a:lnTo>
                      <a:pt x="988" y="1883"/>
                    </a:lnTo>
                    <a:lnTo>
                      <a:pt x="1068" y="1888"/>
                    </a:lnTo>
                    <a:lnTo>
                      <a:pt x="1148" y="1883"/>
                    </a:lnTo>
                    <a:lnTo>
                      <a:pt x="1223" y="1872"/>
                    </a:lnTo>
                    <a:lnTo>
                      <a:pt x="1298" y="1855"/>
                    </a:lnTo>
                    <a:lnTo>
                      <a:pt x="1370" y="1831"/>
                    </a:lnTo>
                    <a:lnTo>
                      <a:pt x="1438" y="1800"/>
                    </a:lnTo>
                    <a:lnTo>
                      <a:pt x="1504" y="1763"/>
                    </a:lnTo>
                    <a:lnTo>
                      <a:pt x="1564" y="1721"/>
                    </a:lnTo>
                    <a:lnTo>
                      <a:pt x="1621" y="1673"/>
                    </a:lnTo>
                    <a:lnTo>
                      <a:pt x="1674" y="1620"/>
                    </a:lnTo>
                    <a:lnTo>
                      <a:pt x="1721" y="1564"/>
                    </a:lnTo>
                    <a:lnTo>
                      <a:pt x="1763" y="1503"/>
                    </a:lnTo>
                    <a:lnTo>
                      <a:pt x="1800" y="1438"/>
                    </a:lnTo>
                    <a:lnTo>
                      <a:pt x="1831" y="1369"/>
                    </a:lnTo>
                    <a:lnTo>
                      <a:pt x="1855" y="1299"/>
                    </a:lnTo>
                    <a:lnTo>
                      <a:pt x="1874" y="1224"/>
                    </a:lnTo>
                    <a:lnTo>
                      <a:pt x="1885" y="1147"/>
                    </a:lnTo>
                    <a:lnTo>
                      <a:pt x="1888" y="1068"/>
                    </a:lnTo>
                    <a:lnTo>
                      <a:pt x="1885" y="989"/>
                    </a:lnTo>
                    <a:lnTo>
                      <a:pt x="1874" y="912"/>
                    </a:lnTo>
                    <a:lnTo>
                      <a:pt x="1855" y="837"/>
                    </a:lnTo>
                    <a:lnTo>
                      <a:pt x="1831" y="766"/>
                    </a:lnTo>
                    <a:lnTo>
                      <a:pt x="1800" y="698"/>
                    </a:lnTo>
                    <a:lnTo>
                      <a:pt x="1763" y="633"/>
                    </a:lnTo>
                    <a:lnTo>
                      <a:pt x="1721" y="572"/>
                    </a:lnTo>
                    <a:lnTo>
                      <a:pt x="1674" y="515"/>
                    </a:lnTo>
                    <a:lnTo>
                      <a:pt x="1621" y="463"/>
                    </a:lnTo>
                    <a:lnTo>
                      <a:pt x="1564" y="415"/>
                    </a:lnTo>
                    <a:lnTo>
                      <a:pt x="1504" y="373"/>
                    </a:lnTo>
                    <a:lnTo>
                      <a:pt x="1438" y="337"/>
                    </a:lnTo>
                    <a:lnTo>
                      <a:pt x="1370" y="305"/>
                    </a:lnTo>
                    <a:lnTo>
                      <a:pt x="1298" y="280"/>
                    </a:lnTo>
                    <a:lnTo>
                      <a:pt x="1223" y="263"/>
                    </a:lnTo>
                    <a:lnTo>
                      <a:pt x="1148" y="252"/>
                    </a:lnTo>
                    <a:lnTo>
                      <a:pt x="1068" y="249"/>
                    </a:lnTo>
                    <a:close/>
                    <a:moveTo>
                      <a:pt x="1068" y="0"/>
                    </a:moveTo>
                    <a:lnTo>
                      <a:pt x="1156" y="4"/>
                    </a:lnTo>
                    <a:lnTo>
                      <a:pt x="1241" y="15"/>
                    </a:lnTo>
                    <a:lnTo>
                      <a:pt x="1325" y="32"/>
                    </a:lnTo>
                    <a:lnTo>
                      <a:pt x="1406" y="55"/>
                    </a:lnTo>
                    <a:lnTo>
                      <a:pt x="1483" y="85"/>
                    </a:lnTo>
                    <a:lnTo>
                      <a:pt x="1559" y="120"/>
                    </a:lnTo>
                    <a:lnTo>
                      <a:pt x="1630" y="161"/>
                    </a:lnTo>
                    <a:lnTo>
                      <a:pt x="1698" y="207"/>
                    </a:lnTo>
                    <a:lnTo>
                      <a:pt x="1763" y="257"/>
                    </a:lnTo>
                    <a:lnTo>
                      <a:pt x="1823" y="313"/>
                    </a:lnTo>
                    <a:lnTo>
                      <a:pt x="1878" y="373"/>
                    </a:lnTo>
                    <a:lnTo>
                      <a:pt x="1930" y="437"/>
                    </a:lnTo>
                    <a:lnTo>
                      <a:pt x="1975" y="506"/>
                    </a:lnTo>
                    <a:lnTo>
                      <a:pt x="2017" y="578"/>
                    </a:lnTo>
                    <a:lnTo>
                      <a:pt x="2052" y="652"/>
                    </a:lnTo>
                    <a:lnTo>
                      <a:pt x="2082" y="731"/>
                    </a:lnTo>
                    <a:lnTo>
                      <a:pt x="2105" y="811"/>
                    </a:lnTo>
                    <a:lnTo>
                      <a:pt x="2122" y="895"/>
                    </a:lnTo>
                    <a:lnTo>
                      <a:pt x="2132" y="980"/>
                    </a:lnTo>
                    <a:lnTo>
                      <a:pt x="2136" y="1068"/>
                    </a:lnTo>
                    <a:lnTo>
                      <a:pt x="2132" y="1155"/>
                    </a:lnTo>
                    <a:lnTo>
                      <a:pt x="2122" y="1241"/>
                    </a:lnTo>
                    <a:lnTo>
                      <a:pt x="2105" y="1324"/>
                    </a:lnTo>
                    <a:lnTo>
                      <a:pt x="2082" y="1405"/>
                    </a:lnTo>
                    <a:lnTo>
                      <a:pt x="2052" y="1483"/>
                    </a:lnTo>
                    <a:lnTo>
                      <a:pt x="2017" y="1558"/>
                    </a:lnTo>
                    <a:lnTo>
                      <a:pt x="1975" y="1630"/>
                    </a:lnTo>
                    <a:lnTo>
                      <a:pt x="1930" y="1699"/>
                    </a:lnTo>
                    <a:lnTo>
                      <a:pt x="1878" y="1762"/>
                    </a:lnTo>
                    <a:lnTo>
                      <a:pt x="1823" y="1822"/>
                    </a:lnTo>
                    <a:lnTo>
                      <a:pt x="1763" y="1879"/>
                    </a:lnTo>
                    <a:lnTo>
                      <a:pt x="1698" y="1929"/>
                    </a:lnTo>
                    <a:lnTo>
                      <a:pt x="1630" y="1975"/>
                    </a:lnTo>
                    <a:lnTo>
                      <a:pt x="1559" y="2016"/>
                    </a:lnTo>
                    <a:lnTo>
                      <a:pt x="1483" y="2051"/>
                    </a:lnTo>
                    <a:lnTo>
                      <a:pt x="1406" y="2080"/>
                    </a:lnTo>
                    <a:lnTo>
                      <a:pt x="1325" y="2104"/>
                    </a:lnTo>
                    <a:lnTo>
                      <a:pt x="1241" y="2121"/>
                    </a:lnTo>
                    <a:lnTo>
                      <a:pt x="1156" y="2132"/>
                    </a:lnTo>
                    <a:lnTo>
                      <a:pt x="1068" y="2135"/>
                    </a:lnTo>
                    <a:lnTo>
                      <a:pt x="980" y="2132"/>
                    </a:lnTo>
                    <a:lnTo>
                      <a:pt x="895" y="2121"/>
                    </a:lnTo>
                    <a:lnTo>
                      <a:pt x="811" y="2104"/>
                    </a:lnTo>
                    <a:lnTo>
                      <a:pt x="730" y="2080"/>
                    </a:lnTo>
                    <a:lnTo>
                      <a:pt x="653" y="2051"/>
                    </a:lnTo>
                    <a:lnTo>
                      <a:pt x="577" y="2016"/>
                    </a:lnTo>
                    <a:lnTo>
                      <a:pt x="506" y="1975"/>
                    </a:lnTo>
                    <a:lnTo>
                      <a:pt x="438" y="1929"/>
                    </a:lnTo>
                    <a:lnTo>
                      <a:pt x="373" y="1879"/>
                    </a:lnTo>
                    <a:lnTo>
                      <a:pt x="313" y="1822"/>
                    </a:lnTo>
                    <a:lnTo>
                      <a:pt x="258" y="1762"/>
                    </a:lnTo>
                    <a:lnTo>
                      <a:pt x="206" y="1699"/>
                    </a:lnTo>
                    <a:lnTo>
                      <a:pt x="161" y="1630"/>
                    </a:lnTo>
                    <a:lnTo>
                      <a:pt x="119" y="1558"/>
                    </a:lnTo>
                    <a:lnTo>
                      <a:pt x="84" y="1483"/>
                    </a:lnTo>
                    <a:lnTo>
                      <a:pt x="54" y="1405"/>
                    </a:lnTo>
                    <a:lnTo>
                      <a:pt x="31" y="1324"/>
                    </a:lnTo>
                    <a:lnTo>
                      <a:pt x="14" y="1241"/>
                    </a:lnTo>
                    <a:lnTo>
                      <a:pt x="4" y="1155"/>
                    </a:lnTo>
                    <a:lnTo>
                      <a:pt x="0" y="1068"/>
                    </a:lnTo>
                    <a:lnTo>
                      <a:pt x="4" y="980"/>
                    </a:lnTo>
                    <a:lnTo>
                      <a:pt x="14" y="895"/>
                    </a:lnTo>
                    <a:lnTo>
                      <a:pt x="31" y="811"/>
                    </a:lnTo>
                    <a:lnTo>
                      <a:pt x="54" y="731"/>
                    </a:lnTo>
                    <a:lnTo>
                      <a:pt x="84" y="652"/>
                    </a:lnTo>
                    <a:lnTo>
                      <a:pt x="119" y="578"/>
                    </a:lnTo>
                    <a:lnTo>
                      <a:pt x="161" y="506"/>
                    </a:lnTo>
                    <a:lnTo>
                      <a:pt x="206" y="437"/>
                    </a:lnTo>
                    <a:lnTo>
                      <a:pt x="258" y="373"/>
                    </a:lnTo>
                    <a:lnTo>
                      <a:pt x="313" y="313"/>
                    </a:lnTo>
                    <a:lnTo>
                      <a:pt x="373" y="257"/>
                    </a:lnTo>
                    <a:lnTo>
                      <a:pt x="438" y="207"/>
                    </a:lnTo>
                    <a:lnTo>
                      <a:pt x="506" y="161"/>
                    </a:lnTo>
                    <a:lnTo>
                      <a:pt x="577" y="120"/>
                    </a:lnTo>
                    <a:lnTo>
                      <a:pt x="653" y="85"/>
                    </a:lnTo>
                    <a:lnTo>
                      <a:pt x="730" y="55"/>
                    </a:lnTo>
                    <a:lnTo>
                      <a:pt x="811" y="32"/>
                    </a:lnTo>
                    <a:lnTo>
                      <a:pt x="895" y="15"/>
                    </a:lnTo>
                    <a:lnTo>
                      <a:pt x="980" y="4"/>
                    </a:lnTo>
                    <a:lnTo>
                      <a:pt x="10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67"/>
              <p:cNvSpPr>
                <a:spLocks/>
              </p:cNvSpPr>
              <p:nvPr/>
            </p:nvSpPr>
            <p:spPr bwMode="auto">
              <a:xfrm>
                <a:off x="8809038" y="3871913"/>
                <a:ext cx="928688" cy="407988"/>
              </a:xfrm>
              <a:custGeom>
                <a:avLst/>
                <a:gdLst>
                  <a:gd name="T0" fmla="*/ 926 w 2926"/>
                  <a:gd name="T1" fmla="*/ 16 h 1287"/>
                  <a:gd name="T2" fmla="*/ 1150 w 2926"/>
                  <a:gd name="T3" fmla="*/ 66 h 1287"/>
                  <a:gd name="T4" fmla="*/ 1391 w 2926"/>
                  <a:gd name="T5" fmla="*/ 133 h 1287"/>
                  <a:gd name="T6" fmla="*/ 1615 w 2926"/>
                  <a:gd name="T7" fmla="*/ 204 h 1287"/>
                  <a:gd name="T8" fmla="*/ 1788 w 2926"/>
                  <a:gd name="T9" fmla="*/ 259 h 1287"/>
                  <a:gd name="T10" fmla="*/ 1883 w 2926"/>
                  <a:gd name="T11" fmla="*/ 288 h 1287"/>
                  <a:gd name="T12" fmla="*/ 1942 w 2926"/>
                  <a:gd name="T13" fmla="*/ 346 h 1287"/>
                  <a:gd name="T14" fmla="*/ 1949 w 2926"/>
                  <a:gd name="T15" fmla="*/ 432 h 1287"/>
                  <a:gd name="T16" fmla="*/ 1892 w 2926"/>
                  <a:gd name="T17" fmla="*/ 518 h 1287"/>
                  <a:gd name="T18" fmla="*/ 1756 w 2926"/>
                  <a:gd name="T19" fmla="*/ 570 h 1287"/>
                  <a:gd name="T20" fmla="*/ 1577 w 2926"/>
                  <a:gd name="T21" fmla="*/ 580 h 1287"/>
                  <a:gd name="T22" fmla="*/ 1392 w 2926"/>
                  <a:gd name="T23" fmla="*/ 562 h 1287"/>
                  <a:gd name="T24" fmla="*/ 1227 w 2926"/>
                  <a:gd name="T25" fmla="*/ 534 h 1287"/>
                  <a:gd name="T26" fmla="*/ 1108 w 2926"/>
                  <a:gd name="T27" fmla="*/ 513 h 1287"/>
                  <a:gd name="T28" fmla="*/ 1063 w 2926"/>
                  <a:gd name="T29" fmla="*/ 520 h 1287"/>
                  <a:gd name="T30" fmla="*/ 1125 w 2926"/>
                  <a:gd name="T31" fmla="*/ 595 h 1287"/>
                  <a:gd name="T32" fmla="*/ 1283 w 2926"/>
                  <a:gd name="T33" fmla="*/ 657 h 1287"/>
                  <a:gd name="T34" fmla="*/ 1494 w 2926"/>
                  <a:gd name="T35" fmla="*/ 699 h 1287"/>
                  <a:gd name="T36" fmla="*/ 1714 w 2926"/>
                  <a:gd name="T37" fmla="*/ 715 h 1287"/>
                  <a:gd name="T38" fmla="*/ 1977 w 2926"/>
                  <a:gd name="T39" fmla="*/ 684 h 1287"/>
                  <a:gd name="T40" fmla="*/ 2425 w 2926"/>
                  <a:gd name="T41" fmla="*/ 549 h 1287"/>
                  <a:gd name="T42" fmla="*/ 2745 w 2926"/>
                  <a:gd name="T43" fmla="*/ 400 h 1287"/>
                  <a:gd name="T44" fmla="*/ 2860 w 2926"/>
                  <a:gd name="T45" fmla="*/ 410 h 1287"/>
                  <a:gd name="T46" fmla="*/ 2922 w 2926"/>
                  <a:gd name="T47" fmla="*/ 501 h 1287"/>
                  <a:gd name="T48" fmla="*/ 2894 w 2926"/>
                  <a:gd name="T49" fmla="*/ 638 h 1287"/>
                  <a:gd name="T50" fmla="*/ 2788 w 2926"/>
                  <a:gd name="T51" fmla="*/ 751 h 1287"/>
                  <a:gd name="T52" fmla="*/ 2641 w 2926"/>
                  <a:gd name="T53" fmla="*/ 853 h 1287"/>
                  <a:gd name="T54" fmla="*/ 2443 w 2926"/>
                  <a:gd name="T55" fmla="*/ 977 h 1287"/>
                  <a:gd name="T56" fmla="*/ 2222 w 2926"/>
                  <a:gd name="T57" fmla="*/ 1100 h 1287"/>
                  <a:gd name="T58" fmla="*/ 2012 w 2926"/>
                  <a:gd name="T59" fmla="*/ 1205 h 1287"/>
                  <a:gd name="T60" fmla="*/ 1841 w 2926"/>
                  <a:gd name="T61" fmla="*/ 1274 h 1287"/>
                  <a:gd name="T62" fmla="*/ 1723 w 2926"/>
                  <a:gd name="T63" fmla="*/ 1287 h 1287"/>
                  <a:gd name="T64" fmla="*/ 1526 w 2926"/>
                  <a:gd name="T65" fmla="*/ 1270 h 1287"/>
                  <a:gd name="T66" fmla="*/ 1267 w 2926"/>
                  <a:gd name="T67" fmla="*/ 1236 h 1287"/>
                  <a:gd name="T68" fmla="*/ 982 w 2926"/>
                  <a:gd name="T69" fmla="*/ 1192 h 1287"/>
                  <a:gd name="T70" fmla="*/ 708 w 2926"/>
                  <a:gd name="T71" fmla="*/ 1145 h 1287"/>
                  <a:gd name="T72" fmla="*/ 481 w 2926"/>
                  <a:gd name="T73" fmla="*/ 1104 h 1287"/>
                  <a:gd name="T74" fmla="*/ 338 w 2926"/>
                  <a:gd name="T75" fmla="*/ 1077 h 1287"/>
                  <a:gd name="T76" fmla="*/ 219 w 2926"/>
                  <a:gd name="T77" fmla="*/ 1081 h 1287"/>
                  <a:gd name="T78" fmla="*/ 96 w 2926"/>
                  <a:gd name="T79" fmla="*/ 1151 h 1287"/>
                  <a:gd name="T80" fmla="*/ 31 w 2926"/>
                  <a:gd name="T81" fmla="*/ 1192 h 1287"/>
                  <a:gd name="T82" fmla="*/ 6 w 2926"/>
                  <a:gd name="T83" fmla="*/ 1170 h 1287"/>
                  <a:gd name="T84" fmla="*/ 0 w 2926"/>
                  <a:gd name="T85" fmla="*/ 1147 h 1287"/>
                  <a:gd name="T86" fmla="*/ 20 w 2926"/>
                  <a:gd name="T87" fmla="*/ 849 h 1287"/>
                  <a:gd name="T88" fmla="*/ 42 w 2926"/>
                  <a:gd name="T89" fmla="*/ 504 h 1287"/>
                  <a:gd name="T90" fmla="*/ 61 w 2926"/>
                  <a:gd name="T91" fmla="*/ 196 h 1287"/>
                  <a:gd name="T92" fmla="*/ 82 w 2926"/>
                  <a:gd name="T93" fmla="*/ 94 h 1287"/>
                  <a:gd name="T94" fmla="*/ 140 w 2926"/>
                  <a:gd name="T95" fmla="*/ 77 h 1287"/>
                  <a:gd name="T96" fmla="*/ 294 w 2926"/>
                  <a:gd name="T97" fmla="*/ 53 h 1287"/>
                  <a:gd name="T98" fmla="*/ 512 w 2926"/>
                  <a:gd name="T99" fmla="*/ 22 h 1287"/>
                  <a:gd name="T100" fmla="*/ 714 w 2926"/>
                  <a:gd name="T101" fmla="*/ 2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26" h="1287">
                    <a:moveTo>
                      <a:pt x="790" y="0"/>
                    </a:moveTo>
                    <a:lnTo>
                      <a:pt x="831" y="2"/>
                    </a:lnTo>
                    <a:lnTo>
                      <a:pt x="877" y="9"/>
                    </a:lnTo>
                    <a:lnTo>
                      <a:pt x="926" y="16"/>
                    </a:lnTo>
                    <a:lnTo>
                      <a:pt x="978" y="26"/>
                    </a:lnTo>
                    <a:lnTo>
                      <a:pt x="1033" y="38"/>
                    </a:lnTo>
                    <a:lnTo>
                      <a:pt x="1091" y="51"/>
                    </a:lnTo>
                    <a:lnTo>
                      <a:pt x="1150" y="66"/>
                    </a:lnTo>
                    <a:lnTo>
                      <a:pt x="1210" y="82"/>
                    </a:lnTo>
                    <a:lnTo>
                      <a:pt x="1271" y="99"/>
                    </a:lnTo>
                    <a:lnTo>
                      <a:pt x="1331" y="116"/>
                    </a:lnTo>
                    <a:lnTo>
                      <a:pt x="1391" y="133"/>
                    </a:lnTo>
                    <a:lnTo>
                      <a:pt x="1450" y="152"/>
                    </a:lnTo>
                    <a:lnTo>
                      <a:pt x="1507" y="170"/>
                    </a:lnTo>
                    <a:lnTo>
                      <a:pt x="1562" y="187"/>
                    </a:lnTo>
                    <a:lnTo>
                      <a:pt x="1615" y="204"/>
                    </a:lnTo>
                    <a:lnTo>
                      <a:pt x="1664" y="220"/>
                    </a:lnTo>
                    <a:lnTo>
                      <a:pt x="1709" y="235"/>
                    </a:lnTo>
                    <a:lnTo>
                      <a:pt x="1751" y="247"/>
                    </a:lnTo>
                    <a:lnTo>
                      <a:pt x="1788" y="259"/>
                    </a:lnTo>
                    <a:lnTo>
                      <a:pt x="1818" y="268"/>
                    </a:lnTo>
                    <a:lnTo>
                      <a:pt x="1844" y="275"/>
                    </a:lnTo>
                    <a:lnTo>
                      <a:pt x="1863" y="280"/>
                    </a:lnTo>
                    <a:lnTo>
                      <a:pt x="1883" y="288"/>
                    </a:lnTo>
                    <a:lnTo>
                      <a:pt x="1901" y="299"/>
                    </a:lnTo>
                    <a:lnTo>
                      <a:pt x="1917" y="312"/>
                    </a:lnTo>
                    <a:lnTo>
                      <a:pt x="1931" y="328"/>
                    </a:lnTo>
                    <a:lnTo>
                      <a:pt x="1942" y="346"/>
                    </a:lnTo>
                    <a:lnTo>
                      <a:pt x="1948" y="366"/>
                    </a:lnTo>
                    <a:lnTo>
                      <a:pt x="1953" y="388"/>
                    </a:lnTo>
                    <a:lnTo>
                      <a:pt x="1953" y="410"/>
                    </a:lnTo>
                    <a:lnTo>
                      <a:pt x="1949" y="432"/>
                    </a:lnTo>
                    <a:lnTo>
                      <a:pt x="1941" y="455"/>
                    </a:lnTo>
                    <a:lnTo>
                      <a:pt x="1930" y="477"/>
                    </a:lnTo>
                    <a:lnTo>
                      <a:pt x="1912" y="498"/>
                    </a:lnTo>
                    <a:lnTo>
                      <a:pt x="1892" y="518"/>
                    </a:lnTo>
                    <a:lnTo>
                      <a:pt x="1865" y="535"/>
                    </a:lnTo>
                    <a:lnTo>
                      <a:pt x="1833" y="549"/>
                    </a:lnTo>
                    <a:lnTo>
                      <a:pt x="1796" y="562"/>
                    </a:lnTo>
                    <a:lnTo>
                      <a:pt x="1756" y="570"/>
                    </a:lnTo>
                    <a:lnTo>
                      <a:pt x="1713" y="576"/>
                    </a:lnTo>
                    <a:lnTo>
                      <a:pt x="1669" y="580"/>
                    </a:lnTo>
                    <a:lnTo>
                      <a:pt x="1624" y="581"/>
                    </a:lnTo>
                    <a:lnTo>
                      <a:pt x="1577" y="580"/>
                    </a:lnTo>
                    <a:lnTo>
                      <a:pt x="1530" y="578"/>
                    </a:lnTo>
                    <a:lnTo>
                      <a:pt x="1483" y="574"/>
                    </a:lnTo>
                    <a:lnTo>
                      <a:pt x="1437" y="568"/>
                    </a:lnTo>
                    <a:lnTo>
                      <a:pt x="1392" y="562"/>
                    </a:lnTo>
                    <a:lnTo>
                      <a:pt x="1347" y="554"/>
                    </a:lnTo>
                    <a:lnTo>
                      <a:pt x="1305" y="547"/>
                    </a:lnTo>
                    <a:lnTo>
                      <a:pt x="1265" y="540"/>
                    </a:lnTo>
                    <a:lnTo>
                      <a:pt x="1227" y="534"/>
                    </a:lnTo>
                    <a:lnTo>
                      <a:pt x="1191" y="526"/>
                    </a:lnTo>
                    <a:lnTo>
                      <a:pt x="1160" y="521"/>
                    </a:lnTo>
                    <a:lnTo>
                      <a:pt x="1131" y="516"/>
                    </a:lnTo>
                    <a:lnTo>
                      <a:pt x="1108" y="513"/>
                    </a:lnTo>
                    <a:lnTo>
                      <a:pt x="1089" y="512"/>
                    </a:lnTo>
                    <a:lnTo>
                      <a:pt x="1075" y="512"/>
                    </a:lnTo>
                    <a:lnTo>
                      <a:pt x="1065" y="515"/>
                    </a:lnTo>
                    <a:lnTo>
                      <a:pt x="1063" y="520"/>
                    </a:lnTo>
                    <a:lnTo>
                      <a:pt x="1066" y="540"/>
                    </a:lnTo>
                    <a:lnTo>
                      <a:pt x="1079" y="558"/>
                    </a:lnTo>
                    <a:lnTo>
                      <a:pt x="1098" y="576"/>
                    </a:lnTo>
                    <a:lnTo>
                      <a:pt x="1125" y="595"/>
                    </a:lnTo>
                    <a:lnTo>
                      <a:pt x="1157" y="612"/>
                    </a:lnTo>
                    <a:lnTo>
                      <a:pt x="1195" y="628"/>
                    </a:lnTo>
                    <a:lnTo>
                      <a:pt x="1237" y="642"/>
                    </a:lnTo>
                    <a:lnTo>
                      <a:pt x="1283" y="657"/>
                    </a:lnTo>
                    <a:lnTo>
                      <a:pt x="1332" y="669"/>
                    </a:lnTo>
                    <a:lnTo>
                      <a:pt x="1385" y="680"/>
                    </a:lnTo>
                    <a:lnTo>
                      <a:pt x="1439" y="690"/>
                    </a:lnTo>
                    <a:lnTo>
                      <a:pt x="1494" y="699"/>
                    </a:lnTo>
                    <a:lnTo>
                      <a:pt x="1550" y="706"/>
                    </a:lnTo>
                    <a:lnTo>
                      <a:pt x="1605" y="711"/>
                    </a:lnTo>
                    <a:lnTo>
                      <a:pt x="1660" y="713"/>
                    </a:lnTo>
                    <a:lnTo>
                      <a:pt x="1714" y="715"/>
                    </a:lnTo>
                    <a:lnTo>
                      <a:pt x="1767" y="713"/>
                    </a:lnTo>
                    <a:lnTo>
                      <a:pt x="1816" y="711"/>
                    </a:lnTo>
                    <a:lnTo>
                      <a:pt x="1861" y="705"/>
                    </a:lnTo>
                    <a:lnTo>
                      <a:pt x="1977" y="684"/>
                    </a:lnTo>
                    <a:lnTo>
                      <a:pt x="2094" y="657"/>
                    </a:lnTo>
                    <a:lnTo>
                      <a:pt x="2207" y="625"/>
                    </a:lnTo>
                    <a:lnTo>
                      <a:pt x="2318" y="589"/>
                    </a:lnTo>
                    <a:lnTo>
                      <a:pt x="2425" y="549"/>
                    </a:lnTo>
                    <a:lnTo>
                      <a:pt x="2527" y="507"/>
                    </a:lnTo>
                    <a:lnTo>
                      <a:pt x="2622" y="461"/>
                    </a:lnTo>
                    <a:lnTo>
                      <a:pt x="2712" y="415"/>
                    </a:lnTo>
                    <a:lnTo>
                      <a:pt x="2745" y="400"/>
                    </a:lnTo>
                    <a:lnTo>
                      <a:pt x="2777" y="394"/>
                    </a:lnTo>
                    <a:lnTo>
                      <a:pt x="2806" y="393"/>
                    </a:lnTo>
                    <a:lnTo>
                      <a:pt x="2834" y="399"/>
                    </a:lnTo>
                    <a:lnTo>
                      <a:pt x="2860" y="410"/>
                    </a:lnTo>
                    <a:lnTo>
                      <a:pt x="2882" y="426"/>
                    </a:lnTo>
                    <a:lnTo>
                      <a:pt x="2900" y="447"/>
                    </a:lnTo>
                    <a:lnTo>
                      <a:pt x="2914" y="472"/>
                    </a:lnTo>
                    <a:lnTo>
                      <a:pt x="2922" y="501"/>
                    </a:lnTo>
                    <a:lnTo>
                      <a:pt x="2926" y="531"/>
                    </a:lnTo>
                    <a:lnTo>
                      <a:pt x="2922" y="565"/>
                    </a:lnTo>
                    <a:lnTo>
                      <a:pt x="2911" y="601"/>
                    </a:lnTo>
                    <a:lnTo>
                      <a:pt x="2894" y="638"/>
                    </a:lnTo>
                    <a:lnTo>
                      <a:pt x="2867" y="675"/>
                    </a:lnTo>
                    <a:lnTo>
                      <a:pt x="2833" y="713"/>
                    </a:lnTo>
                    <a:lnTo>
                      <a:pt x="2813" y="731"/>
                    </a:lnTo>
                    <a:lnTo>
                      <a:pt x="2788" y="751"/>
                    </a:lnTo>
                    <a:lnTo>
                      <a:pt x="2758" y="773"/>
                    </a:lnTo>
                    <a:lnTo>
                      <a:pt x="2723" y="798"/>
                    </a:lnTo>
                    <a:lnTo>
                      <a:pt x="2684" y="825"/>
                    </a:lnTo>
                    <a:lnTo>
                      <a:pt x="2641" y="853"/>
                    </a:lnTo>
                    <a:lnTo>
                      <a:pt x="2596" y="884"/>
                    </a:lnTo>
                    <a:lnTo>
                      <a:pt x="2547" y="913"/>
                    </a:lnTo>
                    <a:lnTo>
                      <a:pt x="2495" y="945"/>
                    </a:lnTo>
                    <a:lnTo>
                      <a:pt x="2443" y="977"/>
                    </a:lnTo>
                    <a:lnTo>
                      <a:pt x="2389" y="1008"/>
                    </a:lnTo>
                    <a:lnTo>
                      <a:pt x="2334" y="1039"/>
                    </a:lnTo>
                    <a:lnTo>
                      <a:pt x="2277" y="1070"/>
                    </a:lnTo>
                    <a:lnTo>
                      <a:pt x="2222" y="1100"/>
                    </a:lnTo>
                    <a:lnTo>
                      <a:pt x="2167" y="1129"/>
                    </a:lnTo>
                    <a:lnTo>
                      <a:pt x="2114" y="1156"/>
                    </a:lnTo>
                    <a:lnTo>
                      <a:pt x="2062" y="1182"/>
                    </a:lnTo>
                    <a:lnTo>
                      <a:pt x="2012" y="1205"/>
                    </a:lnTo>
                    <a:lnTo>
                      <a:pt x="1964" y="1227"/>
                    </a:lnTo>
                    <a:lnTo>
                      <a:pt x="1920" y="1246"/>
                    </a:lnTo>
                    <a:lnTo>
                      <a:pt x="1878" y="1262"/>
                    </a:lnTo>
                    <a:lnTo>
                      <a:pt x="1841" y="1274"/>
                    </a:lnTo>
                    <a:lnTo>
                      <a:pt x="1808" y="1282"/>
                    </a:lnTo>
                    <a:lnTo>
                      <a:pt x="1786" y="1286"/>
                    </a:lnTo>
                    <a:lnTo>
                      <a:pt x="1758" y="1287"/>
                    </a:lnTo>
                    <a:lnTo>
                      <a:pt x="1723" y="1287"/>
                    </a:lnTo>
                    <a:lnTo>
                      <a:pt x="1681" y="1285"/>
                    </a:lnTo>
                    <a:lnTo>
                      <a:pt x="1635" y="1281"/>
                    </a:lnTo>
                    <a:lnTo>
                      <a:pt x="1582" y="1276"/>
                    </a:lnTo>
                    <a:lnTo>
                      <a:pt x="1526" y="1270"/>
                    </a:lnTo>
                    <a:lnTo>
                      <a:pt x="1466" y="1263"/>
                    </a:lnTo>
                    <a:lnTo>
                      <a:pt x="1402" y="1256"/>
                    </a:lnTo>
                    <a:lnTo>
                      <a:pt x="1336" y="1246"/>
                    </a:lnTo>
                    <a:lnTo>
                      <a:pt x="1267" y="1236"/>
                    </a:lnTo>
                    <a:lnTo>
                      <a:pt x="1196" y="1226"/>
                    </a:lnTo>
                    <a:lnTo>
                      <a:pt x="1125" y="1215"/>
                    </a:lnTo>
                    <a:lnTo>
                      <a:pt x="1054" y="1204"/>
                    </a:lnTo>
                    <a:lnTo>
                      <a:pt x="982" y="1192"/>
                    </a:lnTo>
                    <a:lnTo>
                      <a:pt x="911" y="1181"/>
                    </a:lnTo>
                    <a:lnTo>
                      <a:pt x="841" y="1169"/>
                    </a:lnTo>
                    <a:lnTo>
                      <a:pt x="774" y="1156"/>
                    </a:lnTo>
                    <a:lnTo>
                      <a:pt x="708" y="1145"/>
                    </a:lnTo>
                    <a:lnTo>
                      <a:pt x="645" y="1134"/>
                    </a:lnTo>
                    <a:lnTo>
                      <a:pt x="587" y="1123"/>
                    </a:lnTo>
                    <a:lnTo>
                      <a:pt x="531" y="1114"/>
                    </a:lnTo>
                    <a:lnTo>
                      <a:pt x="481" y="1104"/>
                    </a:lnTo>
                    <a:lnTo>
                      <a:pt x="436" y="1095"/>
                    </a:lnTo>
                    <a:lnTo>
                      <a:pt x="397" y="1088"/>
                    </a:lnTo>
                    <a:lnTo>
                      <a:pt x="364" y="1082"/>
                    </a:lnTo>
                    <a:lnTo>
                      <a:pt x="338" y="1077"/>
                    </a:lnTo>
                    <a:lnTo>
                      <a:pt x="320" y="1072"/>
                    </a:lnTo>
                    <a:lnTo>
                      <a:pt x="287" y="1068"/>
                    </a:lnTo>
                    <a:lnTo>
                      <a:pt x="252" y="1072"/>
                    </a:lnTo>
                    <a:lnTo>
                      <a:pt x="219" y="1081"/>
                    </a:lnTo>
                    <a:lnTo>
                      <a:pt x="187" y="1094"/>
                    </a:lnTo>
                    <a:lnTo>
                      <a:pt x="156" y="1111"/>
                    </a:lnTo>
                    <a:lnTo>
                      <a:pt x="125" y="1131"/>
                    </a:lnTo>
                    <a:lnTo>
                      <a:pt x="96" y="1151"/>
                    </a:lnTo>
                    <a:lnTo>
                      <a:pt x="70" y="1174"/>
                    </a:lnTo>
                    <a:lnTo>
                      <a:pt x="54" y="1185"/>
                    </a:lnTo>
                    <a:lnTo>
                      <a:pt x="41" y="1191"/>
                    </a:lnTo>
                    <a:lnTo>
                      <a:pt x="31" y="1192"/>
                    </a:lnTo>
                    <a:lnTo>
                      <a:pt x="22" y="1189"/>
                    </a:lnTo>
                    <a:lnTo>
                      <a:pt x="15" y="1185"/>
                    </a:lnTo>
                    <a:lnTo>
                      <a:pt x="10" y="1178"/>
                    </a:lnTo>
                    <a:lnTo>
                      <a:pt x="6" y="1170"/>
                    </a:lnTo>
                    <a:lnTo>
                      <a:pt x="3" y="1163"/>
                    </a:lnTo>
                    <a:lnTo>
                      <a:pt x="1" y="1155"/>
                    </a:lnTo>
                    <a:lnTo>
                      <a:pt x="1" y="1149"/>
                    </a:lnTo>
                    <a:lnTo>
                      <a:pt x="0" y="1147"/>
                    </a:lnTo>
                    <a:lnTo>
                      <a:pt x="5" y="1082"/>
                    </a:lnTo>
                    <a:lnTo>
                      <a:pt x="10" y="1010"/>
                    </a:lnTo>
                    <a:lnTo>
                      <a:pt x="15" y="932"/>
                    </a:lnTo>
                    <a:lnTo>
                      <a:pt x="20" y="849"/>
                    </a:lnTo>
                    <a:lnTo>
                      <a:pt x="26" y="765"/>
                    </a:lnTo>
                    <a:lnTo>
                      <a:pt x="31" y="678"/>
                    </a:lnTo>
                    <a:lnTo>
                      <a:pt x="37" y="590"/>
                    </a:lnTo>
                    <a:lnTo>
                      <a:pt x="42" y="504"/>
                    </a:lnTo>
                    <a:lnTo>
                      <a:pt x="48" y="420"/>
                    </a:lnTo>
                    <a:lnTo>
                      <a:pt x="53" y="340"/>
                    </a:lnTo>
                    <a:lnTo>
                      <a:pt x="58" y="264"/>
                    </a:lnTo>
                    <a:lnTo>
                      <a:pt x="61" y="196"/>
                    </a:lnTo>
                    <a:lnTo>
                      <a:pt x="66" y="135"/>
                    </a:lnTo>
                    <a:lnTo>
                      <a:pt x="69" y="118"/>
                    </a:lnTo>
                    <a:lnTo>
                      <a:pt x="74" y="104"/>
                    </a:lnTo>
                    <a:lnTo>
                      <a:pt x="82" y="94"/>
                    </a:lnTo>
                    <a:lnTo>
                      <a:pt x="93" y="88"/>
                    </a:lnTo>
                    <a:lnTo>
                      <a:pt x="107" y="83"/>
                    </a:lnTo>
                    <a:lnTo>
                      <a:pt x="121" y="80"/>
                    </a:lnTo>
                    <a:lnTo>
                      <a:pt x="140" y="77"/>
                    </a:lnTo>
                    <a:lnTo>
                      <a:pt x="159" y="73"/>
                    </a:lnTo>
                    <a:lnTo>
                      <a:pt x="200" y="67"/>
                    </a:lnTo>
                    <a:lnTo>
                      <a:pt x="245" y="60"/>
                    </a:lnTo>
                    <a:lnTo>
                      <a:pt x="294" y="53"/>
                    </a:lnTo>
                    <a:lnTo>
                      <a:pt x="347" y="44"/>
                    </a:lnTo>
                    <a:lnTo>
                      <a:pt x="400" y="37"/>
                    </a:lnTo>
                    <a:lnTo>
                      <a:pt x="457" y="29"/>
                    </a:lnTo>
                    <a:lnTo>
                      <a:pt x="512" y="22"/>
                    </a:lnTo>
                    <a:lnTo>
                      <a:pt x="567" y="16"/>
                    </a:lnTo>
                    <a:lnTo>
                      <a:pt x="620" y="10"/>
                    </a:lnTo>
                    <a:lnTo>
                      <a:pt x="669" y="5"/>
                    </a:lnTo>
                    <a:lnTo>
                      <a:pt x="714" y="2"/>
                    </a:lnTo>
                    <a:lnTo>
                      <a:pt x="756" y="0"/>
                    </a:lnTo>
                    <a:lnTo>
                      <a:pt x="7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68"/>
              <p:cNvSpPr>
                <a:spLocks noEditPoints="1"/>
              </p:cNvSpPr>
              <p:nvPr/>
            </p:nvSpPr>
            <p:spPr bwMode="auto">
              <a:xfrm>
                <a:off x="8456613" y="3881438"/>
                <a:ext cx="295275" cy="379413"/>
              </a:xfrm>
              <a:custGeom>
                <a:avLst/>
                <a:gdLst>
                  <a:gd name="T0" fmla="*/ 481 w 928"/>
                  <a:gd name="T1" fmla="*/ 716 h 1196"/>
                  <a:gd name="T2" fmla="*/ 446 w 928"/>
                  <a:gd name="T3" fmla="*/ 720 h 1196"/>
                  <a:gd name="T4" fmla="*/ 414 w 928"/>
                  <a:gd name="T5" fmla="*/ 729 h 1196"/>
                  <a:gd name="T6" fmla="*/ 384 w 928"/>
                  <a:gd name="T7" fmla="*/ 745 h 1196"/>
                  <a:gd name="T8" fmla="*/ 359 w 928"/>
                  <a:gd name="T9" fmla="*/ 766 h 1196"/>
                  <a:gd name="T10" fmla="*/ 338 w 928"/>
                  <a:gd name="T11" fmla="*/ 792 h 1196"/>
                  <a:gd name="T12" fmla="*/ 322 w 928"/>
                  <a:gd name="T13" fmla="*/ 820 h 1196"/>
                  <a:gd name="T14" fmla="*/ 312 w 928"/>
                  <a:gd name="T15" fmla="*/ 853 h 1196"/>
                  <a:gd name="T16" fmla="*/ 309 w 928"/>
                  <a:gd name="T17" fmla="*/ 887 h 1196"/>
                  <a:gd name="T18" fmla="*/ 312 w 928"/>
                  <a:gd name="T19" fmla="*/ 921 h 1196"/>
                  <a:gd name="T20" fmla="*/ 322 w 928"/>
                  <a:gd name="T21" fmla="*/ 955 h 1196"/>
                  <a:gd name="T22" fmla="*/ 338 w 928"/>
                  <a:gd name="T23" fmla="*/ 984 h 1196"/>
                  <a:gd name="T24" fmla="*/ 359 w 928"/>
                  <a:gd name="T25" fmla="*/ 1010 h 1196"/>
                  <a:gd name="T26" fmla="*/ 384 w 928"/>
                  <a:gd name="T27" fmla="*/ 1030 h 1196"/>
                  <a:gd name="T28" fmla="*/ 414 w 928"/>
                  <a:gd name="T29" fmla="*/ 1046 h 1196"/>
                  <a:gd name="T30" fmla="*/ 446 w 928"/>
                  <a:gd name="T31" fmla="*/ 1056 h 1196"/>
                  <a:gd name="T32" fmla="*/ 481 w 928"/>
                  <a:gd name="T33" fmla="*/ 1060 h 1196"/>
                  <a:gd name="T34" fmla="*/ 515 w 928"/>
                  <a:gd name="T35" fmla="*/ 1056 h 1196"/>
                  <a:gd name="T36" fmla="*/ 547 w 928"/>
                  <a:gd name="T37" fmla="*/ 1046 h 1196"/>
                  <a:gd name="T38" fmla="*/ 577 w 928"/>
                  <a:gd name="T39" fmla="*/ 1030 h 1196"/>
                  <a:gd name="T40" fmla="*/ 602 w 928"/>
                  <a:gd name="T41" fmla="*/ 1010 h 1196"/>
                  <a:gd name="T42" fmla="*/ 623 w 928"/>
                  <a:gd name="T43" fmla="*/ 984 h 1196"/>
                  <a:gd name="T44" fmla="*/ 639 w 928"/>
                  <a:gd name="T45" fmla="*/ 955 h 1196"/>
                  <a:gd name="T46" fmla="*/ 649 w 928"/>
                  <a:gd name="T47" fmla="*/ 921 h 1196"/>
                  <a:gd name="T48" fmla="*/ 653 w 928"/>
                  <a:gd name="T49" fmla="*/ 887 h 1196"/>
                  <a:gd name="T50" fmla="*/ 649 w 928"/>
                  <a:gd name="T51" fmla="*/ 853 h 1196"/>
                  <a:gd name="T52" fmla="*/ 639 w 928"/>
                  <a:gd name="T53" fmla="*/ 820 h 1196"/>
                  <a:gd name="T54" fmla="*/ 623 w 928"/>
                  <a:gd name="T55" fmla="*/ 792 h 1196"/>
                  <a:gd name="T56" fmla="*/ 602 w 928"/>
                  <a:gd name="T57" fmla="*/ 766 h 1196"/>
                  <a:gd name="T58" fmla="*/ 577 w 928"/>
                  <a:gd name="T59" fmla="*/ 745 h 1196"/>
                  <a:gd name="T60" fmla="*/ 547 w 928"/>
                  <a:gd name="T61" fmla="*/ 729 h 1196"/>
                  <a:gd name="T62" fmla="*/ 515 w 928"/>
                  <a:gd name="T63" fmla="*/ 720 h 1196"/>
                  <a:gd name="T64" fmla="*/ 481 w 928"/>
                  <a:gd name="T65" fmla="*/ 716 h 1196"/>
                  <a:gd name="T66" fmla="*/ 225 w 928"/>
                  <a:gd name="T67" fmla="*/ 0 h 1196"/>
                  <a:gd name="T68" fmla="*/ 847 w 928"/>
                  <a:gd name="T69" fmla="*/ 31 h 1196"/>
                  <a:gd name="T70" fmla="*/ 870 w 928"/>
                  <a:gd name="T71" fmla="*/ 36 h 1196"/>
                  <a:gd name="T72" fmla="*/ 890 w 928"/>
                  <a:gd name="T73" fmla="*/ 45 h 1196"/>
                  <a:gd name="T74" fmla="*/ 907 w 928"/>
                  <a:gd name="T75" fmla="*/ 60 h 1196"/>
                  <a:gd name="T76" fmla="*/ 919 w 928"/>
                  <a:gd name="T77" fmla="*/ 78 h 1196"/>
                  <a:gd name="T78" fmla="*/ 927 w 928"/>
                  <a:gd name="T79" fmla="*/ 99 h 1196"/>
                  <a:gd name="T80" fmla="*/ 928 w 928"/>
                  <a:gd name="T81" fmla="*/ 122 h 1196"/>
                  <a:gd name="T82" fmla="*/ 852 w 928"/>
                  <a:gd name="T83" fmla="*/ 1111 h 1196"/>
                  <a:gd name="T84" fmla="*/ 847 w 928"/>
                  <a:gd name="T85" fmla="*/ 1134 h 1196"/>
                  <a:gd name="T86" fmla="*/ 836 w 928"/>
                  <a:gd name="T87" fmla="*/ 1155 h 1196"/>
                  <a:gd name="T88" fmla="*/ 821 w 928"/>
                  <a:gd name="T89" fmla="*/ 1172 h 1196"/>
                  <a:gd name="T90" fmla="*/ 803 w 928"/>
                  <a:gd name="T91" fmla="*/ 1185 h 1196"/>
                  <a:gd name="T92" fmla="*/ 781 w 928"/>
                  <a:gd name="T93" fmla="*/ 1193 h 1196"/>
                  <a:gd name="T94" fmla="*/ 758 w 928"/>
                  <a:gd name="T95" fmla="*/ 1196 h 1196"/>
                  <a:gd name="T96" fmla="*/ 69 w 928"/>
                  <a:gd name="T97" fmla="*/ 1196 h 1196"/>
                  <a:gd name="T98" fmla="*/ 47 w 928"/>
                  <a:gd name="T99" fmla="*/ 1192 h 1196"/>
                  <a:gd name="T100" fmla="*/ 27 w 928"/>
                  <a:gd name="T101" fmla="*/ 1182 h 1196"/>
                  <a:gd name="T102" fmla="*/ 13 w 928"/>
                  <a:gd name="T103" fmla="*/ 1169 h 1196"/>
                  <a:gd name="T104" fmla="*/ 4 w 928"/>
                  <a:gd name="T105" fmla="*/ 1150 h 1196"/>
                  <a:gd name="T106" fmla="*/ 0 w 928"/>
                  <a:gd name="T107" fmla="*/ 1130 h 1196"/>
                  <a:gd name="T108" fmla="*/ 2 w 928"/>
                  <a:gd name="T109" fmla="*/ 1107 h 1196"/>
                  <a:gd name="T110" fmla="*/ 116 w 928"/>
                  <a:gd name="T111" fmla="*/ 81 h 1196"/>
                  <a:gd name="T112" fmla="*/ 125 w 928"/>
                  <a:gd name="T113" fmla="*/ 59 h 1196"/>
                  <a:gd name="T114" fmla="*/ 138 w 928"/>
                  <a:gd name="T115" fmla="*/ 39 h 1196"/>
                  <a:gd name="T116" fmla="*/ 157 w 928"/>
                  <a:gd name="T117" fmla="*/ 22 h 1196"/>
                  <a:gd name="T118" fmla="*/ 178 w 928"/>
                  <a:gd name="T119" fmla="*/ 10 h 1196"/>
                  <a:gd name="T120" fmla="*/ 201 w 928"/>
                  <a:gd name="T121" fmla="*/ 3 h 1196"/>
                  <a:gd name="T122" fmla="*/ 225 w 928"/>
                  <a:gd name="T123" fmla="*/ 0 h 1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28" h="1196">
                    <a:moveTo>
                      <a:pt x="481" y="716"/>
                    </a:moveTo>
                    <a:lnTo>
                      <a:pt x="446" y="720"/>
                    </a:lnTo>
                    <a:lnTo>
                      <a:pt x="414" y="729"/>
                    </a:lnTo>
                    <a:lnTo>
                      <a:pt x="384" y="745"/>
                    </a:lnTo>
                    <a:lnTo>
                      <a:pt x="359" y="766"/>
                    </a:lnTo>
                    <a:lnTo>
                      <a:pt x="338" y="792"/>
                    </a:lnTo>
                    <a:lnTo>
                      <a:pt x="322" y="820"/>
                    </a:lnTo>
                    <a:lnTo>
                      <a:pt x="312" y="853"/>
                    </a:lnTo>
                    <a:lnTo>
                      <a:pt x="309" y="887"/>
                    </a:lnTo>
                    <a:lnTo>
                      <a:pt x="312" y="921"/>
                    </a:lnTo>
                    <a:lnTo>
                      <a:pt x="322" y="955"/>
                    </a:lnTo>
                    <a:lnTo>
                      <a:pt x="338" y="984"/>
                    </a:lnTo>
                    <a:lnTo>
                      <a:pt x="359" y="1010"/>
                    </a:lnTo>
                    <a:lnTo>
                      <a:pt x="384" y="1030"/>
                    </a:lnTo>
                    <a:lnTo>
                      <a:pt x="414" y="1046"/>
                    </a:lnTo>
                    <a:lnTo>
                      <a:pt x="446" y="1056"/>
                    </a:lnTo>
                    <a:lnTo>
                      <a:pt x="481" y="1060"/>
                    </a:lnTo>
                    <a:lnTo>
                      <a:pt x="515" y="1056"/>
                    </a:lnTo>
                    <a:lnTo>
                      <a:pt x="547" y="1046"/>
                    </a:lnTo>
                    <a:lnTo>
                      <a:pt x="577" y="1030"/>
                    </a:lnTo>
                    <a:lnTo>
                      <a:pt x="602" y="1010"/>
                    </a:lnTo>
                    <a:lnTo>
                      <a:pt x="623" y="984"/>
                    </a:lnTo>
                    <a:lnTo>
                      <a:pt x="639" y="955"/>
                    </a:lnTo>
                    <a:lnTo>
                      <a:pt x="649" y="921"/>
                    </a:lnTo>
                    <a:lnTo>
                      <a:pt x="653" y="887"/>
                    </a:lnTo>
                    <a:lnTo>
                      <a:pt x="649" y="853"/>
                    </a:lnTo>
                    <a:lnTo>
                      <a:pt x="639" y="820"/>
                    </a:lnTo>
                    <a:lnTo>
                      <a:pt x="623" y="792"/>
                    </a:lnTo>
                    <a:lnTo>
                      <a:pt x="602" y="766"/>
                    </a:lnTo>
                    <a:lnTo>
                      <a:pt x="577" y="745"/>
                    </a:lnTo>
                    <a:lnTo>
                      <a:pt x="547" y="729"/>
                    </a:lnTo>
                    <a:lnTo>
                      <a:pt x="515" y="720"/>
                    </a:lnTo>
                    <a:lnTo>
                      <a:pt x="481" y="716"/>
                    </a:lnTo>
                    <a:close/>
                    <a:moveTo>
                      <a:pt x="225" y="0"/>
                    </a:moveTo>
                    <a:lnTo>
                      <a:pt x="847" y="31"/>
                    </a:lnTo>
                    <a:lnTo>
                      <a:pt x="870" y="36"/>
                    </a:lnTo>
                    <a:lnTo>
                      <a:pt x="890" y="45"/>
                    </a:lnTo>
                    <a:lnTo>
                      <a:pt x="907" y="60"/>
                    </a:lnTo>
                    <a:lnTo>
                      <a:pt x="919" y="78"/>
                    </a:lnTo>
                    <a:lnTo>
                      <a:pt x="927" y="99"/>
                    </a:lnTo>
                    <a:lnTo>
                      <a:pt x="928" y="122"/>
                    </a:lnTo>
                    <a:lnTo>
                      <a:pt x="852" y="1111"/>
                    </a:lnTo>
                    <a:lnTo>
                      <a:pt x="847" y="1134"/>
                    </a:lnTo>
                    <a:lnTo>
                      <a:pt x="836" y="1155"/>
                    </a:lnTo>
                    <a:lnTo>
                      <a:pt x="821" y="1172"/>
                    </a:lnTo>
                    <a:lnTo>
                      <a:pt x="803" y="1185"/>
                    </a:lnTo>
                    <a:lnTo>
                      <a:pt x="781" y="1193"/>
                    </a:lnTo>
                    <a:lnTo>
                      <a:pt x="758" y="1196"/>
                    </a:lnTo>
                    <a:lnTo>
                      <a:pt x="69" y="1196"/>
                    </a:lnTo>
                    <a:lnTo>
                      <a:pt x="47" y="1192"/>
                    </a:lnTo>
                    <a:lnTo>
                      <a:pt x="27" y="1182"/>
                    </a:lnTo>
                    <a:lnTo>
                      <a:pt x="13" y="1169"/>
                    </a:lnTo>
                    <a:lnTo>
                      <a:pt x="4" y="1150"/>
                    </a:lnTo>
                    <a:lnTo>
                      <a:pt x="0" y="1130"/>
                    </a:lnTo>
                    <a:lnTo>
                      <a:pt x="2" y="1107"/>
                    </a:lnTo>
                    <a:lnTo>
                      <a:pt x="116" y="81"/>
                    </a:lnTo>
                    <a:lnTo>
                      <a:pt x="125" y="59"/>
                    </a:lnTo>
                    <a:lnTo>
                      <a:pt x="138" y="39"/>
                    </a:lnTo>
                    <a:lnTo>
                      <a:pt x="157" y="22"/>
                    </a:lnTo>
                    <a:lnTo>
                      <a:pt x="178" y="10"/>
                    </a:lnTo>
                    <a:lnTo>
                      <a:pt x="201" y="3"/>
                    </a:lnTo>
                    <a:lnTo>
                      <a:pt x="2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7" name="Freeform 6"/>
            <p:cNvSpPr>
              <a:spLocks noEditPoints="1"/>
            </p:cNvSpPr>
            <p:nvPr/>
          </p:nvSpPr>
          <p:spPr bwMode="auto">
            <a:xfrm>
              <a:off x="4425866" y="4704866"/>
              <a:ext cx="546113" cy="546113"/>
            </a:xfrm>
            <a:custGeom>
              <a:avLst/>
              <a:gdLst>
                <a:gd name="T0" fmla="*/ 3024 w 4049"/>
                <a:gd name="T1" fmla="*/ 2600 h 4047"/>
                <a:gd name="T2" fmla="*/ 3472 w 4049"/>
                <a:gd name="T3" fmla="*/ 3048 h 4047"/>
                <a:gd name="T4" fmla="*/ 3540 w 4049"/>
                <a:gd name="T5" fmla="*/ 3191 h 4047"/>
                <a:gd name="T6" fmla="*/ 3416 w 4049"/>
                <a:gd name="T7" fmla="*/ 3288 h 4047"/>
                <a:gd name="T8" fmla="*/ 2796 w 4049"/>
                <a:gd name="T9" fmla="*/ 3218 h 4047"/>
                <a:gd name="T10" fmla="*/ 2812 w 4049"/>
                <a:gd name="T11" fmla="*/ 2577 h 4047"/>
                <a:gd name="T12" fmla="*/ 2960 w 4049"/>
                <a:gd name="T13" fmla="*/ 2280 h 4047"/>
                <a:gd name="T14" fmla="*/ 2555 w 4049"/>
                <a:gd name="T15" fmla="*/ 2450 h 4047"/>
                <a:gd name="T16" fmla="*/ 2312 w 4049"/>
                <a:gd name="T17" fmla="*/ 2811 h 4047"/>
                <a:gd name="T18" fmla="*/ 2312 w 4049"/>
                <a:gd name="T19" fmla="*/ 3261 h 4047"/>
                <a:gd name="T20" fmla="*/ 2555 w 4049"/>
                <a:gd name="T21" fmla="*/ 3620 h 4047"/>
                <a:gd name="T22" fmla="*/ 2960 w 4049"/>
                <a:gd name="T23" fmla="*/ 3790 h 4047"/>
                <a:gd name="T24" fmla="*/ 3398 w 4049"/>
                <a:gd name="T25" fmla="*/ 3703 h 4047"/>
                <a:gd name="T26" fmla="*/ 3705 w 4049"/>
                <a:gd name="T27" fmla="*/ 3396 h 4047"/>
                <a:gd name="T28" fmla="*/ 3792 w 4049"/>
                <a:gd name="T29" fmla="*/ 2958 h 4047"/>
                <a:gd name="T30" fmla="*/ 3622 w 4049"/>
                <a:gd name="T31" fmla="*/ 2553 h 4047"/>
                <a:gd name="T32" fmla="*/ 3263 w 4049"/>
                <a:gd name="T33" fmla="*/ 2311 h 4047"/>
                <a:gd name="T34" fmla="*/ 1772 w 4049"/>
                <a:gd name="T35" fmla="*/ 2782 h 4047"/>
                <a:gd name="T36" fmla="*/ 506 w 4049"/>
                <a:gd name="T37" fmla="*/ 2782 h 4047"/>
                <a:gd name="T38" fmla="*/ 3372 w 4049"/>
                <a:gd name="T39" fmla="*/ 2081 h 4047"/>
                <a:gd name="T40" fmla="*/ 3781 w 4049"/>
                <a:gd name="T41" fmla="*/ 2349 h 4047"/>
                <a:gd name="T42" fmla="*/ 4016 w 4049"/>
                <a:gd name="T43" fmla="*/ 2780 h 4047"/>
                <a:gd name="T44" fmla="*/ 4016 w 4049"/>
                <a:gd name="T45" fmla="*/ 3291 h 4047"/>
                <a:gd name="T46" fmla="*/ 3781 w 4049"/>
                <a:gd name="T47" fmla="*/ 3721 h 4047"/>
                <a:gd name="T48" fmla="*/ 3372 w 4049"/>
                <a:gd name="T49" fmla="*/ 3991 h 4047"/>
                <a:gd name="T50" fmla="*/ 2864 w 4049"/>
                <a:gd name="T51" fmla="*/ 4033 h 4047"/>
                <a:gd name="T52" fmla="*/ 2413 w 4049"/>
                <a:gd name="T53" fmla="*/ 3832 h 4047"/>
                <a:gd name="T54" fmla="*/ 2113 w 4049"/>
                <a:gd name="T55" fmla="*/ 3448 h 4047"/>
                <a:gd name="T56" fmla="*/ 2028 w 4049"/>
                <a:gd name="T57" fmla="*/ 2948 h 4047"/>
                <a:gd name="T58" fmla="*/ 2191 w 4049"/>
                <a:gd name="T59" fmla="*/ 2478 h 4047"/>
                <a:gd name="T60" fmla="*/ 2550 w 4049"/>
                <a:gd name="T61" fmla="*/ 2148 h 4047"/>
                <a:gd name="T62" fmla="*/ 3037 w 4049"/>
                <a:gd name="T63" fmla="*/ 2024 h 4047"/>
                <a:gd name="T64" fmla="*/ 1265 w 4049"/>
                <a:gd name="T65" fmla="*/ 1518 h 4047"/>
                <a:gd name="T66" fmla="*/ 1012 w 4049"/>
                <a:gd name="T67" fmla="*/ 1518 h 4047"/>
                <a:gd name="T68" fmla="*/ 379 w 4049"/>
                <a:gd name="T69" fmla="*/ 632 h 4047"/>
                <a:gd name="T70" fmla="*/ 484 w 4049"/>
                <a:gd name="T71" fmla="*/ 837 h 4047"/>
                <a:gd name="T72" fmla="*/ 713 w 4049"/>
                <a:gd name="T73" fmla="*/ 872 h 4047"/>
                <a:gd name="T74" fmla="*/ 873 w 4049"/>
                <a:gd name="T75" fmla="*/ 712 h 4047"/>
                <a:gd name="T76" fmla="*/ 2407 w 4049"/>
                <a:gd name="T77" fmla="*/ 673 h 4047"/>
                <a:gd name="T78" fmla="*/ 2541 w 4049"/>
                <a:gd name="T79" fmla="*/ 857 h 4047"/>
                <a:gd name="T80" fmla="*/ 2774 w 4049"/>
                <a:gd name="T81" fmla="*/ 857 h 4047"/>
                <a:gd name="T82" fmla="*/ 2907 w 4049"/>
                <a:gd name="T83" fmla="*/ 673 h 4047"/>
                <a:gd name="T84" fmla="*/ 3142 w 4049"/>
                <a:gd name="T85" fmla="*/ 537 h 4047"/>
                <a:gd name="T86" fmla="*/ 3286 w 4049"/>
                <a:gd name="T87" fmla="*/ 739 h 4047"/>
                <a:gd name="T88" fmla="*/ 253 w 4049"/>
                <a:gd name="T89" fmla="*/ 3010 h 4047"/>
                <a:gd name="T90" fmla="*/ 274 w 4049"/>
                <a:gd name="T91" fmla="*/ 3288 h 4047"/>
                <a:gd name="T92" fmla="*/ 53 w 4049"/>
                <a:gd name="T93" fmla="*/ 3175 h 4047"/>
                <a:gd name="T94" fmla="*/ 3 w 4049"/>
                <a:gd name="T95" fmla="*/ 739 h 4047"/>
                <a:gd name="T96" fmla="*/ 148 w 4049"/>
                <a:gd name="T97" fmla="*/ 537 h 4047"/>
                <a:gd name="T98" fmla="*/ 2712 w 4049"/>
                <a:gd name="T99" fmla="*/ 13 h 4047"/>
                <a:gd name="T100" fmla="*/ 2784 w 4049"/>
                <a:gd name="T101" fmla="*/ 632 h 4047"/>
                <a:gd name="T102" fmla="*/ 2686 w 4049"/>
                <a:gd name="T103" fmla="*/ 755 h 4047"/>
                <a:gd name="T104" fmla="*/ 2544 w 4049"/>
                <a:gd name="T105" fmla="*/ 688 h 4047"/>
                <a:gd name="T106" fmla="*/ 2558 w 4049"/>
                <a:gd name="T107" fmla="*/ 48 h 4047"/>
                <a:gd name="T108" fmla="*/ 661 w 4049"/>
                <a:gd name="T109" fmla="*/ 3 h 4047"/>
                <a:gd name="T110" fmla="*/ 759 w 4049"/>
                <a:gd name="T111" fmla="*/ 126 h 4047"/>
                <a:gd name="T112" fmla="*/ 688 w 4049"/>
                <a:gd name="T113" fmla="*/ 745 h 4047"/>
                <a:gd name="T114" fmla="*/ 534 w 4049"/>
                <a:gd name="T115" fmla="*/ 711 h 4047"/>
                <a:gd name="T116" fmla="*/ 519 w 4049"/>
                <a:gd name="T117" fmla="*/ 71 h 4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49" h="4047">
                  <a:moveTo>
                    <a:pt x="2910" y="2530"/>
                  </a:moveTo>
                  <a:lnTo>
                    <a:pt x="2939" y="2532"/>
                  </a:lnTo>
                  <a:lnTo>
                    <a:pt x="2966" y="2542"/>
                  </a:lnTo>
                  <a:lnTo>
                    <a:pt x="2989" y="2557"/>
                  </a:lnTo>
                  <a:lnTo>
                    <a:pt x="3009" y="2577"/>
                  </a:lnTo>
                  <a:lnTo>
                    <a:pt x="3024" y="2600"/>
                  </a:lnTo>
                  <a:lnTo>
                    <a:pt x="3034" y="2627"/>
                  </a:lnTo>
                  <a:lnTo>
                    <a:pt x="3037" y="2655"/>
                  </a:lnTo>
                  <a:lnTo>
                    <a:pt x="3037" y="3036"/>
                  </a:lnTo>
                  <a:lnTo>
                    <a:pt x="3416" y="3036"/>
                  </a:lnTo>
                  <a:lnTo>
                    <a:pt x="3445" y="3038"/>
                  </a:lnTo>
                  <a:lnTo>
                    <a:pt x="3472" y="3048"/>
                  </a:lnTo>
                  <a:lnTo>
                    <a:pt x="3495" y="3063"/>
                  </a:lnTo>
                  <a:lnTo>
                    <a:pt x="3515" y="3083"/>
                  </a:lnTo>
                  <a:lnTo>
                    <a:pt x="3530" y="3106"/>
                  </a:lnTo>
                  <a:lnTo>
                    <a:pt x="3540" y="3133"/>
                  </a:lnTo>
                  <a:lnTo>
                    <a:pt x="3543" y="3163"/>
                  </a:lnTo>
                  <a:lnTo>
                    <a:pt x="3540" y="3191"/>
                  </a:lnTo>
                  <a:lnTo>
                    <a:pt x="3530" y="3218"/>
                  </a:lnTo>
                  <a:lnTo>
                    <a:pt x="3515" y="3241"/>
                  </a:lnTo>
                  <a:lnTo>
                    <a:pt x="3495" y="3261"/>
                  </a:lnTo>
                  <a:lnTo>
                    <a:pt x="3472" y="3276"/>
                  </a:lnTo>
                  <a:lnTo>
                    <a:pt x="3445" y="3286"/>
                  </a:lnTo>
                  <a:lnTo>
                    <a:pt x="3416" y="3288"/>
                  </a:lnTo>
                  <a:lnTo>
                    <a:pt x="2910" y="3288"/>
                  </a:lnTo>
                  <a:lnTo>
                    <a:pt x="2881" y="3286"/>
                  </a:lnTo>
                  <a:lnTo>
                    <a:pt x="2855" y="3276"/>
                  </a:lnTo>
                  <a:lnTo>
                    <a:pt x="2832" y="3261"/>
                  </a:lnTo>
                  <a:lnTo>
                    <a:pt x="2812" y="3241"/>
                  </a:lnTo>
                  <a:lnTo>
                    <a:pt x="2796" y="3218"/>
                  </a:lnTo>
                  <a:lnTo>
                    <a:pt x="2787" y="3191"/>
                  </a:lnTo>
                  <a:lnTo>
                    <a:pt x="2784" y="3163"/>
                  </a:lnTo>
                  <a:lnTo>
                    <a:pt x="2784" y="2655"/>
                  </a:lnTo>
                  <a:lnTo>
                    <a:pt x="2787" y="2627"/>
                  </a:lnTo>
                  <a:lnTo>
                    <a:pt x="2796" y="2600"/>
                  </a:lnTo>
                  <a:lnTo>
                    <a:pt x="2812" y="2577"/>
                  </a:lnTo>
                  <a:lnTo>
                    <a:pt x="2832" y="2557"/>
                  </a:lnTo>
                  <a:lnTo>
                    <a:pt x="2855" y="2542"/>
                  </a:lnTo>
                  <a:lnTo>
                    <a:pt x="2881" y="2532"/>
                  </a:lnTo>
                  <a:lnTo>
                    <a:pt x="2910" y="2530"/>
                  </a:lnTo>
                  <a:close/>
                  <a:moveTo>
                    <a:pt x="3037" y="2276"/>
                  </a:moveTo>
                  <a:lnTo>
                    <a:pt x="2960" y="2280"/>
                  </a:lnTo>
                  <a:lnTo>
                    <a:pt x="2883" y="2292"/>
                  </a:lnTo>
                  <a:lnTo>
                    <a:pt x="2811" y="2311"/>
                  </a:lnTo>
                  <a:lnTo>
                    <a:pt x="2742" y="2337"/>
                  </a:lnTo>
                  <a:lnTo>
                    <a:pt x="2675" y="2369"/>
                  </a:lnTo>
                  <a:lnTo>
                    <a:pt x="2612" y="2407"/>
                  </a:lnTo>
                  <a:lnTo>
                    <a:pt x="2555" y="2450"/>
                  </a:lnTo>
                  <a:lnTo>
                    <a:pt x="2500" y="2499"/>
                  </a:lnTo>
                  <a:lnTo>
                    <a:pt x="2451" y="2553"/>
                  </a:lnTo>
                  <a:lnTo>
                    <a:pt x="2407" y="2611"/>
                  </a:lnTo>
                  <a:lnTo>
                    <a:pt x="2369" y="2674"/>
                  </a:lnTo>
                  <a:lnTo>
                    <a:pt x="2337" y="2740"/>
                  </a:lnTo>
                  <a:lnTo>
                    <a:pt x="2312" y="2811"/>
                  </a:lnTo>
                  <a:lnTo>
                    <a:pt x="2292" y="2883"/>
                  </a:lnTo>
                  <a:lnTo>
                    <a:pt x="2281" y="2958"/>
                  </a:lnTo>
                  <a:lnTo>
                    <a:pt x="2278" y="3036"/>
                  </a:lnTo>
                  <a:lnTo>
                    <a:pt x="2281" y="3113"/>
                  </a:lnTo>
                  <a:lnTo>
                    <a:pt x="2292" y="3188"/>
                  </a:lnTo>
                  <a:lnTo>
                    <a:pt x="2312" y="3261"/>
                  </a:lnTo>
                  <a:lnTo>
                    <a:pt x="2337" y="3331"/>
                  </a:lnTo>
                  <a:lnTo>
                    <a:pt x="2369" y="3396"/>
                  </a:lnTo>
                  <a:lnTo>
                    <a:pt x="2407" y="3459"/>
                  </a:lnTo>
                  <a:lnTo>
                    <a:pt x="2451" y="3518"/>
                  </a:lnTo>
                  <a:lnTo>
                    <a:pt x="2500" y="3572"/>
                  </a:lnTo>
                  <a:lnTo>
                    <a:pt x="2555" y="3620"/>
                  </a:lnTo>
                  <a:lnTo>
                    <a:pt x="2612" y="3665"/>
                  </a:lnTo>
                  <a:lnTo>
                    <a:pt x="2675" y="3703"/>
                  </a:lnTo>
                  <a:lnTo>
                    <a:pt x="2742" y="3735"/>
                  </a:lnTo>
                  <a:lnTo>
                    <a:pt x="2811" y="3761"/>
                  </a:lnTo>
                  <a:lnTo>
                    <a:pt x="2883" y="3779"/>
                  </a:lnTo>
                  <a:lnTo>
                    <a:pt x="2960" y="3790"/>
                  </a:lnTo>
                  <a:lnTo>
                    <a:pt x="3037" y="3794"/>
                  </a:lnTo>
                  <a:lnTo>
                    <a:pt x="3115" y="3790"/>
                  </a:lnTo>
                  <a:lnTo>
                    <a:pt x="3190" y="3779"/>
                  </a:lnTo>
                  <a:lnTo>
                    <a:pt x="3263" y="3761"/>
                  </a:lnTo>
                  <a:lnTo>
                    <a:pt x="3331" y="3735"/>
                  </a:lnTo>
                  <a:lnTo>
                    <a:pt x="3398" y="3703"/>
                  </a:lnTo>
                  <a:lnTo>
                    <a:pt x="3461" y="3665"/>
                  </a:lnTo>
                  <a:lnTo>
                    <a:pt x="3520" y="3620"/>
                  </a:lnTo>
                  <a:lnTo>
                    <a:pt x="3573" y="3572"/>
                  </a:lnTo>
                  <a:lnTo>
                    <a:pt x="3622" y="3518"/>
                  </a:lnTo>
                  <a:lnTo>
                    <a:pt x="3666" y="3459"/>
                  </a:lnTo>
                  <a:lnTo>
                    <a:pt x="3705" y="3396"/>
                  </a:lnTo>
                  <a:lnTo>
                    <a:pt x="3737" y="3331"/>
                  </a:lnTo>
                  <a:lnTo>
                    <a:pt x="3761" y="3261"/>
                  </a:lnTo>
                  <a:lnTo>
                    <a:pt x="3781" y="3188"/>
                  </a:lnTo>
                  <a:lnTo>
                    <a:pt x="3792" y="3113"/>
                  </a:lnTo>
                  <a:lnTo>
                    <a:pt x="3796" y="3036"/>
                  </a:lnTo>
                  <a:lnTo>
                    <a:pt x="3792" y="2958"/>
                  </a:lnTo>
                  <a:lnTo>
                    <a:pt x="3781" y="2883"/>
                  </a:lnTo>
                  <a:lnTo>
                    <a:pt x="3761" y="2811"/>
                  </a:lnTo>
                  <a:lnTo>
                    <a:pt x="3737" y="2740"/>
                  </a:lnTo>
                  <a:lnTo>
                    <a:pt x="3705" y="2674"/>
                  </a:lnTo>
                  <a:lnTo>
                    <a:pt x="3666" y="2611"/>
                  </a:lnTo>
                  <a:lnTo>
                    <a:pt x="3622" y="2553"/>
                  </a:lnTo>
                  <a:lnTo>
                    <a:pt x="3573" y="2499"/>
                  </a:lnTo>
                  <a:lnTo>
                    <a:pt x="3520" y="2450"/>
                  </a:lnTo>
                  <a:lnTo>
                    <a:pt x="3461" y="2407"/>
                  </a:lnTo>
                  <a:lnTo>
                    <a:pt x="3398" y="2369"/>
                  </a:lnTo>
                  <a:lnTo>
                    <a:pt x="3331" y="2337"/>
                  </a:lnTo>
                  <a:lnTo>
                    <a:pt x="3263" y="2311"/>
                  </a:lnTo>
                  <a:lnTo>
                    <a:pt x="3190" y="2292"/>
                  </a:lnTo>
                  <a:lnTo>
                    <a:pt x="3115" y="2280"/>
                  </a:lnTo>
                  <a:lnTo>
                    <a:pt x="3037" y="2276"/>
                  </a:lnTo>
                  <a:close/>
                  <a:moveTo>
                    <a:pt x="1265" y="2276"/>
                  </a:moveTo>
                  <a:lnTo>
                    <a:pt x="1772" y="2276"/>
                  </a:lnTo>
                  <a:lnTo>
                    <a:pt x="1772" y="2782"/>
                  </a:lnTo>
                  <a:lnTo>
                    <a:pt x="1265" y="2782"/>
                  </a:lnTo>
                  <a:lnTo>
                    <a:pt x="1265" y="2276"/>
                  </a:lnTo>
                  <a:close/>
                  <a:moveTo>
                    <a:pt x="506" y="2276"/>
                  </a:moveTo>
                  <a:lnTo>
                    <a:pt x="1012" y="2276"/>
                  </a:lnTo>
                  <a:lnTo>
                    <a:pt x="1012" y="2782"/>
                  </a:lnTo>
                  <a:lnTo>
                    <a:pt x="506" y="2782"/>
                  </a:lnTo>
                  <a:lnTo>
                    <a:pt x="506" y="2276"/>
                  </a:lnTo>
                  <a:close/>
                  <a:moveTo>
                    <a:pt x="3037" y="2024"/>
                  </a:moveTo>
                  <a:lnTo>
                    <a:pt x="3125" y="2028"/>
                  </a:lnTo>
                  <a:lnTo>
                    <a:pt x="3210" y="2039"/>
                  </a:lnTo>
                  <a:lnTo>
                    <a:pt x="3292" y="2056"/>
                  </a:lnTo>
                  <a:lnTo>
                    <a:pt x="3372" y="2081"/>
                  </a:lnTo>
                  <a:lnTo>
                    <a:pt x="3450" y="2112"/>
                  </a:lnTo>
                  <a:lnTo>
                    <a:pt x="3524" y="2148"/>
                  </a:lnTo>
                  <a:lnTo>
                    <a:pt x="3594" y="2190"/>
                  </a:lnTo>
                  <a:lnTo>
                    <a:pt x="3660" y="2238"/>
                  </a:lnTo>
                  <a:lnTo>
                    <a:pt x="3723" y="2291"/>
                  </a:lnTo>
                  <a:lnTo>
                    <a:pt x="3781" y="2349"/>
                  </a:lnTo>
                  <a:lnTo>
                    <a:pt x="3834" y="2412"/>
                  </a:lnTo>
                  <a:lnTo>
                    <a:pt x="3882" y="2478"/>
                  </a:lnTo>
                  <a:lnTo>
                    <a:pt x="3925" y="2548"/>
                  </a:lnTo>
                  <a:lnTo>
                    <a:pt x="3961" y="2622"/>
                  </a:lnTo>
                  <a:lnTo>
                    <a:pt x="3991" y="2700"/>
                  </a:lnTo>
                  <a:lnTo>
                    <a:pt x="4016" y="2780"/>
                  </a:lnTo>
                  <a:lnTo>
                    <a:pt x="4035" y="2863"/>
                  </a:lnTo>
                  <a:lnTo>
                    <a:pt x="4046" y="2948"/>
                  </a:lnTo>
                  <a:lnTo>
                    <a:pt x="4049" y="3036"/>
                  </a:lnTo>
                  <a:lnTo>
                    <a:pt x="4046" y="3123"/>
                  </a:lnTo>
                  <a:lnTo>
                    <a:pt x="4035" y="3208"/>
                  </a:lnTo>
                  <a:lnTo>
                    <a:pt x="4016" y="3291"/>
                  </a:lnTo>
                  <a:lnTo>
                    <a:pt x="3991" y="3371"/>
                  </a:lnTo>
                  <a:lnTo>
                    <a:pt x="3961" y="3448"/>
                  </a:lnTo>
                  <a:lnTo>
                    <a:pt x="3925" y="3522"/>
                  </a:lnTo>
                  <a:lnTo>
                    <a:pt x="3882" y="3593"/>
                  </a:lnTo>
                  <a:lnTo>
                    <a:pt x="3834" y="3660"/>
                  </a:lnTo>
                  <a:lnTo>
                    <a:pt x="3781" y="3721"/>
                  </a:lnTo>
                  <a:lnTo>
                    <a:pt x="3723" y="3779"/>
                  </a:lnTo>
                  <a:lnTo>
                    <a:pt x="3660" y="3832"/>
                  </a:lnTo>
                  <a:lnTo>
                    <a:pt x="3594" y="3880"/>
                  </a:lnTo>
                  <a:lnTo>
                    <a:pt x="3524" y="3923"/>
                  </a:lnTo>
                  <a:lnTo>
                    <a:pt x="3450" y="3960"/>
                  </a:lnTo>
                  <a:lnTo>
                    <a:pt x="3372" y="3991"/>
                  </a:lnTo>
                  <a:lnTo>
                    <a:pt x="3292" y="4015"/>
                  </a:lnTo>
                  <a:lnTo>
                    <a:pt x="3210" y="4033"/>
                  </a:lnTo>
                  <a:lnTo>
                    <a:pt x="3125" y="4044"/>
                  </a:lnTo>
                  <a:lnTo>
                    <a:pt x="3037" y="4047"/>
                  </a:lnTo>
                  <a:lnTo>
                    <a:pt x="2950" y="4044"/>
                  </a:lnTo>
                  <a:lnTo>
                    <a:pt x="2864" y="4033"/>
                  </a:lnTo>
                  <a:lnTo>
                    <a:pt x="2781" y="4015"/>
                  </a:lnTo>
                  <a:lnTo>
                    <a:pt x="2701" y="3991"/>
                  </a:lnTo>
                  <a:lnTo>
                    <a:pt x="2624" y="3960"/>
                  </a:lnTo>
                  <a:lnTo>
                    <a:pt x="2550" y="3923"/>
                  </a:lnTo>
                  <a:lnTo>
                    <a:pt x="2479" y="3880"/>
                  </a:lnTo>
                  <a:lnTo>
                    <a:pt x="2413" y="3832"/>
                  </a:lnTo>
                  <a:lnTo>
                    <a:pt x="2350" y="3779"/>
                  </a:lnTo>
                  <a:lnTo>
                    <a:pt x="2292" y="3721"/>
                  </a:lnTo>
                  <a:lnTo>
                    <a:pt x="2239" y="3660"/>
                  </a:lnTo>
                  <a:lnTo>
                    <a:pt x="2191" y="3593"/>
                  </a:lnTo>
                  <a:lnTo>
                    <a:pt x="2150" y="3522"/>
                  </a:lnTo>
                  <a:lnTo>
                    <a:pt x="2113" y="3448"/>
                  </a:lnTo>
                  <a:lnTo>
                    <a:pt x="2082" y="3371"/>
                  </a:lnTo>
                  <a:lnTo>
                    <a:pt x="2057" y="3291"/>
                  </a:lnTo>
                  <a:lnTo>
                    <a:pt x="2039" y="3208"/>
                  </a:lnTo>
                  <a:lnTo>
                    <a:pt x="2028" y="3123"/>
                  </a:lnTo>
                  <a:lnTo>
                    <a:pt x="2024" y="3036"/>
                  </a:lnTo>
                  <a:lnTo>
                    <a:pt x="2028" y="2948"/>
                  </a:lnTo>
                  <a:lnTo>
                    <a:pt x="2039" y="2863"/>
                  </a:lnTo>
                  <a:lnTo>
                    <a:pt x="2057" y="2780"/>
                  </a:lnTo>
                  <a:lnTo>
                    <a:pt x="2082" y="2700"/>
                  </a:lnTo>
                  <a:lnTo>
                    <a:pt x="2113" y="2622"/>
                  </a:lnTo>
                  <a:lnTo>
                    <a:pt x="2150" y="2548"/>
                  </a:lnTo>
                  <a:lnTo>
                    <a:pt x="2191" y="2478"/>
                  </a:lnTo>
                  <a:lnTo>
                    <a:pt x="2239" y="2412"/>
                  </a:lnTo>
                  <a:lnTo>
                    <a:pt x="2292" y="2349"/>
                  </a:lnTo>
                  <a:lnTo>
                    <a:pt x="2350" y="2291"/>
                  </a:lnTo>
                  <a:lnTo>
                    <a:pt x="2413" y="2238"/>
                  </a:lnTo>
                  <a:lnTo>
                    <a:pt x="2479" y="2190"/>
                  </a:lnTo>
                  <a:lnTo>
                    <a:pt x="2550" y="2148"/>
                  </a:lnTo>
                  <a:lnTo>
                    <a:pt x="2624" y="2112"/>
                  </a:lnTo>
                  <a:lnTo>
                    <a:pt x="2701" y="2081"/>
                  </a:lnTo>
                  <a:lnTo>
                    <a:pt x="2781" y="2056"/>
                  </a:lnTo>
                  <a:lnTo>
                    <a:pt x="2864" y="2039"/>
                  </a:lnTo>
                  <a:lnTo>
                    <a:pt x="2950" y="2028"/>
                  </a:lnTo>
                  <a:lnTo>
                    <a:pt x="3037" y="2024"/>
                  </a:lnTo>
                  <a:close/>
                  <a:moveTo>
                    <a:pt x="2024" y="1518"/>
                  </a:moveTo>
                  <a:lnTo>
                    <a:pt x="2530" y="1518"/>
                  </a:lnTo>
                  <a:lnTo>
                    <a:pt x="2530" y="2024"/>
                  </a:lnTo>
                  <a:lnTo>
                    <a:pt x="2024" y="2024"/>
                  </a:lnTo>
                  <a:lnTo>
                    <a:pt x="2024" y="1518"/>
                  </a:lnTo>
                  <a:close/>
                  <a:moveTo>
                    <a:pt x="1265" y="1518"/>
                  </a:moveTo>
                  <a:lnTo>
                    <a:pt x="1772" y="1518"/>
                  </a:lnTo>
                  <a:lnTo>
                    <a:pt x="1772" y="2024"/>
                  </a:lnTo>
                  <a:lnTo>
                    <a:pt x="1265" y="2024"/>
                  </a:lnTo>
                  <a:lnTo>
                    <a:pt x="1265" y="1518"/>
                  </a:lnTo>
                  <a:close/>
                  <a:moveTo>
                    <a:pt x="506" y="1518"/>
                  </a:moveTo>
                  <a:lnTo>
                    <a:pt x="1012" y="1518"/>
                  </a:lnTo>
                  <a:lnTo>
                    <a:pt x="1012" y="2024"/>
                  </a:lnTo>
                  <a:lnTo>
                    <a:pt x="506" y="2024"/>
                  </a:lnTo>
                  <a:lnTo>
                    <a:pt x="506" y="1518"/>
                  </a:lnTo>
                  <a:close/>
                  <a:moveTo>
                    <a:pt x="274" y="505"/>
                  </a:moveTo>
                  <a:lnTo>
                    <a:pt x="379" y="505"/>
                  </a:lnTo>
                  <a:lnTo>
                    <a:pt x="379" y="632"/>
                  </a:lnTo>
                  <a:lnTo>
                    <a:pt x="383" y="673"/>
                  </a:lnTo>
                  <a:lnTo>
                    <a:pt x="393" y="712"/>
                  </a:lnTo>
                  <a:lnTo>
                    <a:pt x="407" y="748"/>
                  </a:lnTo>
                  <a:lnTo>
                    <a:pt x="428" y="781"/>
                  </a:lnTo>
                  <a:lnTo>
                    <a:pt x="454" y="811"/>
                  </a:lnTo>
                  <a:lnTo>
                    <a:pt x="484" y="837"/>
                  </a:lnTo>
                  <a:lnTo>
                    <a:pt x="516" y="857"/>
                  </a:lnTo>
                  <a:lnTo>
                    <a:pt x="553" y="872"/>
                  </a:lnTo>
                  <a:lnTo>
                    <a:pt x="592" y="882"/>
                  </a:lnTo>
                  <a:lnTo>
                    <a:pt x="633" y="886"/>
                  </a:lnTo>
                  <a:lnTo>
                    <a:pt x="673" y="882"/>
                  </a:lnTo>
                  <a:lnTo>
                    <a:pt x="713" y="872"/>
                  </a:lnTo>
                  <a:lnTo>
                    <a:pt x="748" y="857"/>
                  </a:lnTo>
                  <a:lnTo>
                    <a:pt x="782" y="837"/>
                  </a:lnTo>
                  <a:lnTo>
                    <a:pt x="811" y="811"/>
                  </a:lnTo>
                  <a:lnTo>
                    <a:pt x="837" y="781"/>
                  </a:lnTo>
                  <a:lnTo>
                    <a:pt x="857" y="748"/>
                  </a:lnTo>
                  <a:lnTo>
                    <a:pt x="873" y="712"/>
                  </a:lnTo>
                  <a:lnTo>
                    <a:pt x="883" y="673"/>
                  </a:lnTo>
                  <a:lnTo>
                    <a:pt x="885" y="632"/>
                  </a:lnTo>
                  <a:lnTo>
                    <a:pt x="885" y="505"/>
                  </a:lnTo>
                  <a:lnTo>
                    <a:pt x="2404" y="505"/>
                  </a:lnTo>
                  <a:lnTo>
                    <a:pt x="2404" y="632"/>
                  </a:lnTo>
                  <a:lnTo>
                    <a:pt x="2407" y="673"/>
                  </a:lnTo>
                  <a:lnTo>
                    <a:pt x="2417" y="712"/>
                  </a:lnTo>
                  <a:lnTo>
                    <a:pt x="2433" y="748"/>
                  </a:lnTo>
                  <a:lnTo>
                    <a:pt x="2452" y="781"/>
                  </a:lnTo>
                  <a:lnTo>
                    <a:pt x="2478" y="811"/>
                  </a:lnTo>
                  <a:lnTo>
                    <a:pt x="2508" y="837"/>
                  </a:lnTo>
                  <a:lnTo>
                    <a:pt x="2541" y="857"/>
                  </a:lnTo>
                  <a:lnTo>
                    <a:pt x="2577" y="872"/>
                  </a:lnTo>
                  <a:lnTo>
                    <a:pt x="2616" y="882"/>
                  </a:lnTo>
                  <a:lnTo>
                    <a:pt x="2657" y="886"/>
                  </a:lnTo>
                  <a:lnTo>
                    <a:pt x="2699" y="882"/>
                  </a:lnTo>
                  <a:lnTo>
                    <a:pt x="2737" y="872"/>
                  </a:lnTo>
                  <a:lnTo>
                    <a:pt x="2774" y="857"/>
                  </a:lnTo>
                  <a:lnTo>
                    <a:pt x="2807" y="837"/>
                  </a:lnTo>
                  <a:lnTo>
                    <a:pt x="2837" y="811"/>
                  </a:lnTo>
                  <a:lnTo>
                    <a:pt x="2861" y="781"/>
                  </a:lnTo>
                  <a:lnTo>
                    <a:pt x="2882" y="748"/>
                  </a:lnTo>
                  <a:lnTo>
                    <a:pt x="2897" y="712"/>
                  </a:lnTo>
                  <a:lnTo>
                    <a:pt x="2907" y="673"/>
                  </a:lnTo>
                  <a:lnTo>
                    <a:pt x="2910" y="632"/>
                  </a:lnTo>
                  <a:lnTo>
                    <a:pt x="2910" y="505"/>
                  </a:lnTo>
                  <a:lnTo>
                    <a:pt x="3016" y="505"/>
                  </a:lnTo>
                  <a:lnTo>
                    <a:pt x="3061" y="509"/>
                  </a:lnTo>
                  <a:lnTo>
                    <a:pt x="3102" y="520"/>
                  </a:lnTo>
                  <a:lnTo>
                    <a:pt x="3142" y="537"/>
                  </a:lnTo>
                  <a:lnTo>
                    <a:pt x="3178" y="560"/>
                  </a:lnTo>
                  <a:lnTo>
                    <a:pt x="3210" y="587"/>
                  </a:lnTo>
                  <a:lnTo>
                    <a:pt x="3237" y="620"/>
                  </a:lnTo>
                  <a:lnTo>
                    <a:pt x="3259" y="656"/>
                  </a:lnTo>
                  <a:lnTo>
                    <a:pt x="3276" y="696"/>
                  </a:lnTo>
                  <a:lnTo>
                    <a:pt x="3286" y="739"/>
                  </a:lnTo>
                  <a:lnTo>
                    <a:pt x="3290" y="784"/>
                  </a:lnTo>
                  <a:lnTo>
                    <a:pt x="3290" y="1771"/>
                  </a:lnTo>
                  <a:lnTo>
                    <a:pt x="3037" y="1771"/>
                  </a:lnTo>
                  <a:lnTo>
                    <a:pt x="3037" y="1265"/>
                  </a:lnTo>
                  <a:lnTo>
                    <a:pt x="253" y="1265"/>
                  </a:lnTo>
                  <a:lnTo>
                    <a:pt x="253" y="3010"/>
                  </a:lnTo>
                  <a:lnTo>
                    <a:pt x="256" y="3022"/>
                  </a:lnTo>
                  <a:lnTo>
                    <a:pt x="263" y="3032"/>
                  </a:lnTo>
                  <a:lnTo>
                    <a:pt x="274" y="3036"/>
                  </a:lnTo>
                  <a:lnTo>
                    <a:pt x="1772" y="3036"/>
                  </a:lnTo>
                  <a:lnTo>
                    <a:pt x="1772" y="3288"/>
                  </a:lnTo>
                  <a:lnTo>
                    <a:pt x="274" y="3288"/>
                  </a:lnTo>
                  <a:lnTo>
                    <a:pt x="230" y="3284"/>
                  </a:lnTo>
                  <a:lnTo>
                    <a:pt x="187" y="3275"/>
                  </a:lnTo>
                  <a:lnTo>
                    <a:pt x="148" y="3257"/>
                  </a:lnTo>
                  <a:lnTo>
                    <a:pt x="112" y="3235"/>
                  </a:lnTo>
                  <a:lnTo>
                    <a:pt x="80" y="3207"/>
                  </a:lnTo>
                  <a:lnTo>
                    <a:pt x="53" y="3175"/>
                  </a:lnTo>
                  <a:lnTo>
                    <a:pt x="31" y="3138"/>
                  </a:lnTo>
                  <a:lnTo>
                    <a:pt x="13" y="3099"/>
                  </a:lnTo>
                  <a:lnTo>
                    <a:pt x="3" y="3055"/>
                  </a:lnTo>
                  <a:lnTo>
                    <a:pt x="0" y="3010"/>
                  </a:lnTo>
                  <a:lnTo>
                    <a:pt x="0" y="784"/>
                  </a:lnTo>
                  <a:lnTo>
                    <a:pt x="3" y="739"/>
                  </a:lnTo>
                  <a:lnTo>
                    <a:pt x="13" y="696"/>
                  </a:lnTo>
                  <a:lnTo>
                    <a:pt x="31" y="656"/>
                  </a:lnTo>
                  <a:lnTo>
                    <a:pt x="53" y="620"/>
                  </a:lnTo>
                  <a:lnTo>
                    <a:pt x="80" y="587"/>
                  </a:lnTo>
                  <a:lnTo>
                    <a:pt x="112" y="560"/>
                  </a:lnTo>
                  <a:lnTo>
                    <a:pt x="148" y="537"/>
                  </a:lnTo>
                  <a:lnTo>
                    <a:pt x="187" y="520"/>
                  </a:lnTo>
                  <a:lnTo>
                    <a:pt x="230" y="509"/>
                  </a:lnTo>
                  <a:lnTo>
                    <a:pt x="274" y="505"/>
                  </a:lnTo>
                  <a:close/>
                  <a:moveTo>
                    <a:pt x="2657" y="0"/>
                  </a:moveTo>
                  <a:lnTo>
                    <a:pt x="2686" y="3"/>
                  </a:lnTo>
                  <a:lnTo>
                    <a:pt x="2712" y="13"/>
                  </a:lnTo>
                  <a:lnTo>
                    <a:pt x="2737" y="28"/>
                  </a:lnTo>
                  <a:lnTo>
                    <a:pt x="2755" y="48"/>
                  </a:lnTo>
                  <a:lnTo>
                    <a:pt x="2771" y="71"/>
                  </a:lnTo>
                  <a:lnTo>
                    <a:pt x="2780" y="97"/>
                  </a:lnTo>
                  <a:lnTo>
                    <a:pt x="2784" y="126"/>
                  </a:lnTo>
                  <a:lnTo>
                    <a:pt x="2784" y="632"/>
                  </a:lnTo>
                  <a:lnTo>
                    <a:pt x="2780" y="662"/>
                  </a:lnTo>
                  <a:lnTo>
                    <a:pt x="2771" y="688"/>
                  </a:lnTo>
                  <a:lnTo>
                    <a:pt x="2755" y="711"/>
                  </a:lnTo>
                  <a:lnTo>
                    <a:pt x="2737" y="731"/>
                  </a:lnTo>
                  <a:lnTo>
                    <a:pt x="2712" y="745"/>
                  </a:lnTo>
                  <a:lnTo>
                    <a:pt x="2686" y="755"/>
                  </a:lnTo>
                  <a:lnTo>
                    <a:pt x="2657" y="759"/>
                  </a:lnTo>
                  <a:lnTo>
                    <a:pt x="2628" y="755"/>
                  </a:lnTo>
                  <a:lnTo>
                    <a:pt x="2601" y="745"/>
                  </a:lnTo>
                  <a:lnTo>
                    <a:pt x="2578" y="731"/>
                  </a:lnTo>
                  <a:lnTo>
                    <a:pt x="2558" y="711"/>
                  </a:lnTo>
                  <a:lnTo>
                    <a:pt x="2544" y="688"/>
                  </a:lnTo>
                  <a:lnTo>
                    <a:pt x="2534" y="662"/>
                  </a:lnTo>
                  <a:lnTo>
                    <a:pt x="2530" y="632"/>
                  </a:lnTo>
                  <a:lnTo>
                    <a:pt x="2530" y="126"/>
                  </a:lnTo>
                  <a:lnTo>
                    <a:pt x="2534" y="97"/>
                  </a:lnTo>
                  <a:lnTo>
                    <a:pt x="2544" y="71"/>
                  </a:lnTo>
                  <a:lnTo>
                    <a:pt x="2558" y="48"/>
                  </a:lnTo>
                  <a:lnTo>
                    <a:pt x="2578" y="28"/>
                  </a:lnTo>
                  <a:lnTo>
                    <a:pt x="2601" y="13"/>
                  </a:lnTo>
                  <a:lnTo>
                    <a:pt x="2628" y="3"/>
                  </a:lnTo>
                  <a:lnTo>
                    <a:pt x="2657" y="0"/>
                  </a:lnTo>
                  <a:close/>
                  <a:moveTo>
                    <a:pt x="633" y="0"/>
                  </a:moveTo>
                  <a:lnTo>
                    <a:pt x="661" y="3"/>
                  </a:lnTo>
                  <a:lnTo>
                    <a:pt x="688" y="13"/>
                  </a:lnTo>
                  <a:lnTo>
                    <a:pt x="711" y="28"/>
                  </a:lnTo>
                  <a:lnTo>
                    <a:pt x="731" y="48"/>
                  </a:lnTo>
                  <a:lnTo>
                    <a:pt x="746" y="71"/>
                  </a:lnTo>
                  <a:lnTo>
                    <a:pt x="756" y="97"/>
                  </a:lnTo>
                  <a:lnTo>
                    <a:pt x="759" y="126"/>
                  </a:lnTo>
                  <a:lnTo>
                    <a:pt x="759" y="632"/>
                  </a:lnTo>
                  <a:lnTo>
                    <a:pt x="756" y="662"/>
                  </a:lnTo>
                  <a:lnTo>
                    <a:pt x="746" y="688"/>
                  </a:lnTo>
                  <a:lnTo>
                    <a:pt x="731" y="711"/>
                  </a:lnTo>
                  <a:lnTo>
                    <a:pt x="711" y="731"/>
                  </a:lnTo>
                  <a:lnTo>
                    <a:pt x="688" y="745"/>
                  </a:lnTo>
                  <a:lnTo>
                    <a:pt x="661" y="755"/>
                  </a:lnTo>
                  <a:lnTo>
                    <a:pt x="633" y="759"/>
                  </a:lnTo>
                  <a:lnTo>
                    <a:pt x="603" y="755"/>
                  </a:lnTo>
                  <a:lnTo>
                    <a:pt x="577" y="745"/>
                  </a:lnTo>
                  <a:lnTo>
                    <a:pt x="554" y="731"/>
                  </a:lnTo>
                  <a:lnTo>
                    <a:pt x="534" y="711"/>
                  </a:lnTo>
                  <a:lnTo>
                    <a:pt x="519" y="688"/>
                  </a:lnTo>
                  <a:lnTo>
                    <a:pt x="510" y="662"/>
                  </a:lnTo>
                  <a:lnTo>
                    <a:pt x="506" y="632"/>
                  </a:lnTo>
                  <a:lnTo>
                    <a:pt x="506" y="126"/>
                  </a:lnTo>
                  <a:lnTo>
                    <a:pt x="510" y="97"/>
                  </a:lnTo>
                  <a:lnTo>
                    <a:pt x="519" y="71"/>
                  </a:lnTo>
                  <a:lnTo>
                    <a:pt x="534" y="48"/>
                  </a:lnTo>
                  <a:lnTo>
                    <a:pt x="554" y="28"/>
                  </a:lnTo>
                  <a:lnTo>
                    <a:pt x="577" y="13"/>
                  </a:lnTo>
                  <a:lnTo>
                    <a:pt x="603" y="3"/>
                  </a:lnTo>
                  <a:lnTo>
                    <a:pt x="63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8" name="TextBox 177"/>
          <p:cNvSpPr txBox="1"/>
          <p:nvPr/>
        </p:nvSpPr>
        <p:spPr>
          <a:xfrm>
            <a:off x="836612" y="226002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845196" y="192632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8426710" y="226002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8426710" y="192632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836612" y="4620478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845196" y="4286776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8426710" y="4620478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8426710" y="4286776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80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A7F"/>
      </a:dk2>
      <a:lt2>
        <a:srgbClr val="F8E400"/>
      </a:lt2>
      <a:accent1>
        <a:srgbClr val="EF4231"/>
      </a:accent1>
      <a:accent2>
        <a:srgbClr val="56BCD7"/>
      </a:accent2>
      <a:accent3>
        <a:srgbClr val="FA8D2C"/>
      </a:accent3>
      <a:accent4>
        <a:srgbClr val="A54C95"/>
      </a:accent4>
      <a:accent5>
        <a:srgbClr val="2D3E50"/>
      </a:accent5>
      <a:accent6>
        <a:srgbClr val="99A44A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5843</TotalTime>
  <Words>265</Words>
  <Application>Microsoft Macintosh PowerPoint</Application>
  <PresentationFormat>Custom</PresentationFormat>
  <Paragraphs>55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Open Sans</vt:lpstr>
      <vt:lpstr>Arial</vt:lpstr>
      <vt:lpstr>Office Theme</vt:lpstr>
      <vt:lpstr>Creative Colorful Slides for PowerPoint</vt:lpstr>
      <vt:lpstr>Creative Colorful Slides for PowerPoint</vt:lpstr>
      <vt:lpstr>Creative Colorful Slides for PowerPoint</vt:lpstr>
      <vt:lpstr>Creative Colorful Slides for PowerPoint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Microsoft Office User</cp:lastModifiedBy>
  <cp:revision>178</cp:revision>
  <dcterms:created xsi:type="dcterms:W3CDTF">2013-09-12T13:05:01Z</dcterms:created>
  <dcterms:modified xsi:type="dcterms:W3CDTF">2016-02-29T17:17:00Z</dcterms:modified>
</cp:coreProperties>
</file>