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2" r:id="rId2"/>
    <p:sldId id="268" r:id="rId3"/>
    <p:sldId id="263" r:id="rId4"/>
    <p:sldId id="275" r:id="rId5"/>
    <p:sldId id="277" r:id="rId6"/>
    <p:sldId id="27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638" autoAdjust="0"/>
  </p:normalViewPr>
  <p:slideViewPr>
    <p:cSldViewPr snapToGrid="0">
      <p:cViewPr varScale="1">
        <p:scale>
          <a:sx n="64" d="100"/>
          <a:sy n="64" d="100"/>
        </p:scale>
        <p:origin x="9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ADDB9-3B33-4699-B965-CC7DA6EFB662}" type="datetimeFigureOut">
              <a:rPr lang="en-US" smtClean="0"/>
              <a:t>9/11/2017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5E66F1-995B-4EEE-94F9-3390AC40C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030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8642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2810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2382A-1BE8-4094-BFD2-E0328E2E2049}" type="datetimeFigureOut">
              <a:rPr lang="en-US" smtClean="0"/>
              <a:t>9/11/2017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6290-9CF5-41D5-B78C-E203EF9E2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45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2382A-1BE8-4094-BFD2-E0328E2E2049}" type="datetimeFigureOut">
              <a:rPr lang="en-US" smtClean="0"/>
              <a:t>9/11/2017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6290-9CF5-41D5-B78C-E203EF9E2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512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2382A-1BE8-4094-BFD2-E0328E2E2049}" type="datetimeFigureOut">
              <a:rPr lang="en-US" smtClean="0"/>
              <a:t>9/11/2017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6290-9CF5-41D5-B78C-E203EF9E2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3430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764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2382A-1BE8-4094-BFD2-E0328E2E2049}" type="datetimeFigureOut">
              <a:rPr lang="en-US" smtClean="0"/>
              <a:t>9/11/2017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6290-9CF5-41D5-B78C-E203EF9E2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30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2382A-1BE8-4094-BFD2-E0328E2E2049}" type="datetimeFigureOut">
              <a:rPr lang="en-US" smtClean="0"/>
              <a:t>9/11/2017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6290-9CF5-41D5-B78C-E203EF9E2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274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2382A-1BE8-4094-BFD2-E0328E2E2049}" type="datetimeFigureOut">
              <a:rPr lang="en-US" smtClean="0"/>
              <a:t>9/11/2017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6290-9CF5-41D5-B78C-E203EF9E2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201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2382A-1BE8-4094-BFD2-E0328E2E2049}" type="datetimeFigureOut">
              <a:rPr lang="en-US" smtClean="0"/>
              <a:t>9/11/2017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6290-9CF5-41D5-B78C-E203EF9E2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969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65125"/>
            <a:ext cx="10962640" cy="742315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2382A-1BE8-4094-BFD2-E0328E2E2049}" type="datetimeFigureOut">
              <a:rPr lang="en-US" smtClean="0"/>
              <a:t>9/11/2017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6290-9CF5-41D5-B78C-E203EF9E2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309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2382A-1BE8-4094-BFD2-E0328E2E2049}" type="datetimeFigureOut">
              <a:rPr lang="en-US" smtClean="0"/>
              <a:t>9/11/2017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6290-9CF5-41D5-B78C-E203EF9E2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675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2382A-1BE8-4094-BFD2-E0328E2E2049}" type="datetimeFigureOut">
              <a:rPr lang="en-US" smtClean="0"/>
              <a:t>9/11/2017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6290-9CF5-41D5-B78C-E203EF9E2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660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2382A-1BE8-4094-BFD2-E0328E2E2049}" type="datetimeFigureOut">
              <a:rPr lang="en-US" smtClean="0"/>
              <a:t>9/11/2017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6290-9CF5-41D5-B78C-E203EF9E2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314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2382A-1BE8-4094-BFD2-E0328E2E2049}" type="datetimeFigureOut">
              <a:rPr lang="en-US" smtClean="0"/>
              <a:t>9/11/2017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B6290-9CF5-41D5-B78C-E203EF9E2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291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23"/>
          <p:cNvSpPr/>
          <p:nvPr/>
        </p:nvSpPr>
        <p:spPr>
          <a:xfrm>
            <a:off x="4176823" y="2179247"/>
            <a:ext cx="3849586" cy="3849624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456AAA7D-2B69-4D03-9696-CDA9252FB122}"/>
              </a:ext>
            </a:extLst>
          </p:cNvPr>
          <p:cNvSpPr/>
          <p:nvPr/>
        </p:nvSpPr>
        <p:spPr>
          <a:xfrm>
            <a:off x="4329223" y="2353958"/>
            <a:ext cx="3511750" cy="351178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1578548" y="2006402"/>
            <a:ext cx="26974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716575" y="3646034"/>
            <a:ext cx="26974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1509349" y="5292098"/>
            <a:ext cx="26974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7904549" y="2066180"/>
            <a:ext cx="26974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8702145" y="3639670"/>
            <a:ext cx="26974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7927203" y="5252590"/>
            <a:ext cx="26974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628078" y="2059842"/>
            <a:ext cx="4935845" cy="4079436"/>
            <a:chOff x="3628078" y="1389282"/>
            <a:chExt cx="4935845" cy="4079436"/>
          </a:xfrm>
        </p:grpSpPr>
        <p:grpSp>
          <p:nvGrpSpPr>
            <p:cNvPr id="31" name="Group 30"/>
            <p:cNvGrpSpPr/>
            <p:nvPr/>
          </p:nvGrpSpPr>
          <p:grpSpPr>
            <a:xfrm>
              <a:off x="4475134" y="1389282"/>
              <a:ext cx="1161288" cy="1162564"/>
              <a:chOff x="4476306" y="2443043"/>
              <a:chExt cx="1161288" cy="1162564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4476306" y="2443043"/>
                <a:ext cx="1161288" cy="1162564"/>
                <a:chOff x="4476306" y="2443043"/>
                <a:chExt cx="1161288" cy="1162564"/>
              </a:xfrm>
            </p:grpSpPr>
            <p:sp>
              <p:nvSpPr>
                <p:cNvPr id="3" name="Oval 2"/>
                <p:cNvSpPr/>
                <p:nvPr/>
              </p:nvSpPr>
              <p:spPr>
                <a:xfrm>
                  <a:off x="4476306" y="2443043"/>
                  <a:ext cx="1161288" cy="11625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" name="Oval 6"/>
                <p:cNvSpPr/>
                <p:nvPr/>
              </p:nvSpPr>
              <p:spPr>
                <a:xfrm>
                  <a:off x="4562536" y="2524453"/>
                  <a:ext cx="988828" cy="987552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6" name="Group 4"/>
              <p:cNvGrpSpPr>
                <a:grpSpLocks noChangeAspect="1"/>
              </p:cNvGrpSpPr>
              <p:nvPr/>
            </p:nvGrpSpPr>
            <p:grpSpPr bwMode="auto">
              <a:xfrm>
                <a:off x="4898530" y="2821146"/>
                <a:ext cx="316841" cy="406359"/>
                <a:chOff x="579" y="1728"/>
                <a:chExt cx="1483" cy="1902"/>
              </a:xfrm>
              <a:solidFill>
                <a:schemeClr val="bg1"/>
              </a:solidFill>
            </p:grpSpPr>
            <p:sp>
              <p:nvSpPr>
                <p:cNvPr id="29" name="Freeform 6"/>
                <p:cNvSpPr>
                  <a:spLocks noEditPoints="1"/>
                </p:cNvSpPr>
                <p:nvPr/>
              </p:nvSpPr>
              <p:spPr bwMode="auto">
                <a:xfrm>
                  <a:off x="579" y="1728"/>
                  <a:ext cx="1483" cy="1902"/>
                </a:xfrm>
                <a:custGeom>
                  <a:avLst/>
                  <a:gdLst>
                    <a:gd name="T0" fmla="*/ 2038 w 2967"/>
                    <a:gd name="T1" fmla="*/ 431 h 3805"/>
                    <a:gd name="T2" fmla="*/ 2038 w 2967"/>
                    <a:gd name="T3" fmla="*/ 928 h 3805"/>
                    <a:gd name="T4" fmla="*/ 2534 w 2967"/>
                    <a:gd name="T5" fmla="*/ 928 h 3805"/>
                    <a:gd name="T6" fmla="*/ 2038 w 2967"/>
                    <a:gd name="T7" fmla="*/ 431 h 3805"/>
                    <a:gd name="T8" fmla="*/ 253 w 2967"/>
                    <a:gd name="T9" fmla="*/ 253 h 3805"/>
                    <a:gd name="T10" fmla="*/ 253 w 2967"/>
                    <a:gd name="T11" fmla="*/ 3552 h 3805"/>
                    <a:gd name="T12" fmla="*/ 2714 w 2967"/>
                    <a:gd name="T13" fmla="*/ 3552 h 3805"/>
                    <a:gd name="T14" fmla="*/ 2714 w 2967"/>
                    <a:gd name="T15" fmla="*/ 1181 h 3805"/>
                    <a:gd name="T16" fmla="*/ 1912 w 2967"/>
                    <a:gd name="T17" fmla="*/ 1181 h 3805"/>
                    <a:gd name="T18" fmla="*/ 1883 w 2967"/>
                    <a:gd name="T19" fmla="*/ 1178 h 3805"/>
                    <a:gd name="T20" fmla="*/ 1857 w 2967"/>
                    <a:gd name="T21" fmla="*/ 1168 h 3805"/>
                    <a:gd name="T22" fmla="*/ 1833 w 2967"/>
                    <a:gd name="T23" fmla="*/ 1153 h 3805"/>
                    <a:gd name="T24" fmla="*/ 1814 w 2967"/>
                    <a:gd name="T25" fmla="*/ 1134 h 3805"/>
                    <a:gd name="T26" fmla="*/ 1799 w 2967"/>
                    <a:gd name="T27" fmla="*/ 1110 h 3805"/>
                    <a:gd name="T28" fmla="*/ 1789 w 2967"/>
                    <a:gd name="T29" fmla="*/ 1083 h 3805"/>
                    <a:gd name="T30" fmla="*/ 1786 w 2967"/>
                    <a:gd name="T31" fmla="*/ 1054 h 3805"/>
                    <a:gd name="T32" fmla="*/ 1786 w 2967"/>
                    <a:gd name="T33" fmla="*/ 253 h 3805"/>
                    <a:gd name="T34" fmla="*/ 253 w 2967"/>
                    <a:gd name="T35" fmla="*/ 253 h 3805"/>
                    <a:gd name="T36" fmla="*/ 126 w 2967"/>
                    <a:gd name="T37" fmla="*/ 0 h 3805"/>
                    <a:gd name="T38" fmla="*/ 1912 w 2967"/>
                    <a:gd name="T39" fmla="*/ 0 h 3805"/>
                    <a:gd name="T40" fmla="*/ 1938 w 2967"/>
                    <a:gd name="T41" fmla="*/ 2 h 3805"/>
                    <a:gd name="T42" fmla="*/ 1961 w 2967"/>
                    <a:gd name="T43" fmla="*/ 9 h 3805"/>
                    <a:gd name="T44" fmla="*/ 1983 w 2967"/>
                    <a:gd name="T45" fmla="*/ 21 h 3805"/>
                    <a:gd name="T46" fmla="*/ 2001 w 2967"/>
                    <a:gd name="T47" fmla="*/ 37 h 3805"/>
                    <a:gd name="T48" fmla="*/ 2930 w 2967"/>
                    <a:gd name="T49" fmla="*/ 965 h 3805"/>
                    <a:gd name="T50" fmla="*/ 2946 w 2967"/>
                    <a:gd name="T51" fmla="*/ 985 h 3805"/>
                    <a:gd name="T52" fmla="*/ 2957 w 2967"/>
                    <a:gd name="T53" fmla="*/ 1007 h 3805"/>
                    <a:gd name="T54" fmla="*/ 2964 w 2967"/>
                    <a:gd name="T55" fmla="*/ 1030 h 3805"/>
                    <a:gd name="T56" fmla="*/ 2967 w 2967"/>
                    <a:gd name="T57" fmla="*/ 1054 h 3805"/>
                    <a:gd name="T58" fmla="*/ 2967 w 2967"/>
                    <a:gd name="T59" fmla="*/ 3678 h 3805"/>
                    <a:gd name="T60" fmla="*/ 2963 w 2967"/>
                    <a:gd name="T61" fmla="*/ 3707 h 3805"/>
                    <a:gd name="T62" fmla="*/ 2954 w 2967"/>
                    <a:gd name="T63" fmla="*/ 3734 h 3805"/>
                    <a:gd name="T64" fmla="*/ 2939 w 2967"/>
                    <a:gd name="T65" fmla="*/ 3757 h 3805"/>
                    <a:gd name="T66" fmla="*/ 2919 w 2967"/>
                    <a:gd name="T67" fmla="*/ 3777 h 3805"/>
                    <a:gd name="T68" fmla="*/ 2896 w 2967"/>
                    <a:gd name="T69" fmla="*/ 3792 h 3805"/>
                    <a:gd name="T70" fmla="*/ 2869 w 2967"/>
                    <a:gd name="T71" fmla="*/ 3801 h 3805"/>
                    <a:gd name="T72" fmla="*/ 2840 w 2967"/>
                    <a:gd name="T73" fmla="*/ 3805 h 3805"/>
                    <a:gd name="T74" fmla="*/ 126 w 2967"/>
                    <a:gd name="T75" fmla="*/ 3805 h 3805"/>
                    <a:gd name="T76" fmla="*/ 97 w 2967"/>
                    <a:gd name="T77" fmla="*/ 3801 h 3805"/>
                    <a:gd name="T78" fmla="*/ 71 w 2967"/>
                    <a:gd name="T79" fmla="*/ 3792 h 3805"/>
                    <a:gd name="T80" fmla="*/ 48 w 2967"/>
                    <a:gd name="T81" fmla="*/ 3777 h 3805"/>
                    <a:gd name="T82" fmla="*/ 28 w 2967"/>
                    <a:gd name="T83" fmla="*/ 3757 h 3805"/>
                    <a:gd name="T84" fmla="*/ 13 w 2967"/>
                    <a:gd name="T85" fmla="*/ 3734 h 3805"/>
                    <a:gd name="T86" fmla="*/ 3 w 2967"/>
                    <a:gd name="T87" fmla="*/ 3707 h 3805"/>
                    <a:gd name="T88" fmla="*/ 0 w 2967"/>
                    <a:gd name="T89" fmla="*/ 3678 h 3805"/>
                    <a:gd name="T90" fmla="*/ 0 w 2967"/>
                    <a:gd name="T91" fmla="*/ 126 h 3805"/>
                    <a:gd name="T92" fmla="*/ 3 w 2967"/>
                    <a:gd name="T93" fmla="*/ 97 h 3805"/>
                    <a:gd name="T94" fmla="*/ 13 w 2967"/>
                    <a:gd name="T95" fmla="*/ 71 h 3805"/>
                    <a:gd name="T96" fmla="*/ 28 w 2967"/>
                    <a:gd name="T97" fmla="*/ 46 h 3805"/>
                    <a:gd name="T98" fmla="*/ 48 w 2967"/>
                    <a:gd name="T99" fmla="*/ 28 h 3805"/>
                    <a:gd name="T100" fmla="*/ 71 w 2967"/>
                    <a:gd name="T101" fmla="*/ 13 h 3805"/>
                    <a:gd name="T102" fmla="*/ 97 w 2967"/>
                    <a:gd name="T103" fmla="*/ 2 h 3805"/>
                    <a:gd name="T104" fmla="*/ 126 w 2967"/>
                    <a:gd name="T105" fmla="*/ 0 h 38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2967" h="3805">
                      <a:moveTo>
                        <a:pt x="2038" y="431"/>
                      </a:moveTo>
                      <a:lnTo>
                        <a:pt x="2038" y="928"/>
                      </a:lnTo>
                      <a:lnTo>
                        <a:pt x="2534" y="928"/>
                      </a:lnTo>
                      <a:lnTo>
                        <a:pt x="2038" y="431"/>
                      </a:lnTo>
                      <a:close/>
                      <a:moveTo>
                        <a:pt x="253" y="253"/>
                      </a:moveTo>
                      <a:lnTo>
                        <a:pt x="253" y="3552"/>
                      </a:lnTo>
                      <a:lnTo>
                        <a:pt x="2714" y="3552"/>
                      </a:lnTo>
                      <a:lnTo>
                        <a:pt x="2714" y="1181"/>
                      </a:lnTo>
                      <a:lnTo>
                        <a:pt x="1912" y="1181"/>
                      </a:lnTo>
                      <a:lnTo>
                        <a:pt x="1883" y="1178"/>
                      </a:lnTo>
                      <a:lnTo>
                        <a:pt x="1857" y="1168"/>
                      </a:lnTo>
                      <a:lnTo>
                        <a:pt x="1833" y="1153"/>
                      </a:lnTo>
                      <a:lnTo>
                        <a:pt x="1814" y="1134"/>
                      </a:lnTo>
                      <a:lnTo>
                        <a:pt x="1799" y="1110"/>
                      </a:lnTo>
                      <a:lnTo>
                        <a:pt x="1789" y="1083"/>
                      </a:lnTo>
                      <a:lnTo>
                        <a:pt x="1786" y="1054"/>
                      </a:lnTo>
                      <a:lnTo>
                        <a:pt x="1786" y="253"/>
                      </a:lnTo>
                      <a:lnTo>
                        <a:pt x="253" y="253"/>
                      </a:lnTo>
                      <a:close/>
                      <a:moveTo>
                        <a:pt x="126" y="0"/>
                      </a:moveTo>
                      <a:lnTo>
                        <a:pt x="1912" y="0"/>
                      </a:lnTo>
                      <a:lnTo>
                        <a:pt x="1938" y="2"/>
                      </a:lnTo>
                      <a:lnTo>
                        <a:pt x="1961" y="9"/>
                      </a:lnTo>
                      <a:lnTo>
                        <a:pt x="1983" y="21"/>
                      </a:lnTo>
                      <a:lnTo>
                        <a:pt x="2001" y="37"/>
                      </a:lnTo>
                      <a:lnTo>
                        <a:pt x="2930" y="965"/>
                      </a:lnTo>
                      <a:lnTo>
                        <a:pt x="2946" y="985"/>
                      </a:lnTo>
                      <a:lnTo>
                        <a:pt x="2957" y="1007"/>
                      </a:lnTo>
                      <a:lnTo>
                        <a:pt x="2964" y="1030"/>
                      </a:lnTo>
                      <a:lnTo>
                        <a:pt x="2967" y="1054"/>
                      </a:lnTo>
                      <a:lnTo>
                        <a:pt x="2967" y="3678"/>
                      </a:lnTo>
                      <a:lnTo>
                        <a:pt x="2963" y="3707"/>
                      </a:lnTo>
                      <a:lnTo>
                        <a:pt x="2954" y="3734"/>
                      </a:lnTo>
                      <a:lnTo>
                        <a:pt x="2939" y="3757"/>
                      </a:lnTo>
                      <a:lnTo>
                        <a:pt x="2919" y="3777"/>
                      </a:lnTo>
                      <a:lnTo>
                        <a:pt x="2896" y="3792"/>
                      </a:lnTo>
                      <a:lnTo>
                        <a:pt x="2869" y="3801"/>
                      </a:lnTo>
                      <a:lnTo>
                        <a:pt x="2840" y="3805"/>
                      </a:lnTo>
                      <a:lnTo>
                        <a:pt x="126" y="3805"/>
                      </a:lnTo>
                      <a:lnTo>
                        <a:pt x="97" y="3801"/>
                      </a:lnTo>
                      <a:lnTo>
                        <a:pt x="71" y="3792"/>
                      </a:lnTo>
                      <a:lnTo>
                        <a:pt x="48" y="3777"/>
                      </a:lnTo>
                      <a:lnTo>
                        <a:pt x="28" y="3757"/>
                      </a:lnTo>
                      <a:lnTo>
                        <a:pt x="13" y="3734"/>
                      </a:lnTo>
                      <a:lnTo>
                        <a:pt x="3" y="3707"/>
                      </a:lnTo>
                      <a:lnTo>
                        <a:pt x="0" y="3678"/>
                      </a:lnTo>
                      <a:lnTo>
                        <a:pt x="0" y="126"/>
                      </a:lnTo>
                      <a:lnTo>
                        <a:pt x="3" y="97"/>
                      </a:lnTo>
                      <a:lnTo>
                        <a:pt x="13" y="71"/>
                      </a:lnTo>
                      <a:lnTo>
                        <a:pt x="28" y="46"/>
                      </a:lnTo>
                      <a:lnTo>
                        <a:pt x="48" y="28"/>
                      </a:lnTo>
                      <a:lnTo>
                        <a:pt x="71" y="13"/>
                      </a:lnTo>
                      <a:lnTo>
                        <a:pt x="97" y="2"/>
                      </a:lnTo>
                      <a:lnTo>
                        <a:pt x="12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" name="Freeform 7"/>
                <p:cNvSpPr>
                  <a:spLocks noEditPoints="1"/>
                </p:cNvSpPr>
                <p:nvPr/>
              </p:nvSpPr>
              <p:spPr bwMode="auto">
                <a:xfrm>
                  <a:off x="807" y="2165"/>
                  <a:ext cx="1028" cy="1133"/>
                </a:xfrm>
                <a:custGeom>
                  <a:avLst/>
                  <a:gdLst>
                    <a:gd name="T0" fmla="*/ 328 w 2056"/>
                    <a:gd name="T1" fmla="*/ 1728 h 2267"/>
                    <a:gd name="T2" fmla="*/ 359 w 2056"/>
                    <a:gd name="T3" fmla="*/ 1766 h 2267"/>
                    <a:gd name="T4" fmla="*/ 1721 w 2056"/>
                    <a:gd name="T5" fmla="*/ 1943 h 2267"/>
                    <a:gd name="T6" fmla="*/ 1542 w 2056"/>
                    <a:gd name="T7" fmla="*/ 976 h 2267"/>
                    <a:gd name="T8" fmla="*/ 1497 w 2056"/>
                    <a:gd name="T9" fmla="*/ 929 h 2267"/>
                    <a:gd name="T10" fmla="*/ 1469 w 2056"/>
                    <a:gd name="T11" fmla="*/ 870 h 2267"/>
                    <a:gd name="T12" fmla="*/ 668 w 2056"/>
                    <a:gd name="T13" fmla="*/ 388 h 2267"/>
                    <a:gd name="T14" fmla="*/ 646 w 2056"/>
                    <a:gd name="T15" fmla="*/ 4 h 2267"/>
                    <a:gd name="T16" fmla="*/ 709 w 2056"/>
                    <a:gd name="T17" fmla="*/ 27 h 2267"/>
                    <a:gd name="T18" fmla="*/ 758 w 2056"/>
                    <a:gd name="T19" fmla="*/ 69 h 2267"/>
                    <a:gd name="T20" fmla="*/ 792 w 2056"/>
                    <a:gd name="T21" fmla="*/ 126 h 2267"/>
                    <a:gd name="T22" fmla="*/ 804 w 2056"/>
                    <a:gd name="T23" fmla="*/ 193 h 2267"/>
                    <a:gd name="T24" fmla="*/ 800 w 2056"/>
                    <a:gd name="T25" fmla="*/ 230 h 2267"/>
                    <a:gd name="T26" fmla="*/ 1585 w 2056"/>
                    <a:gd name="T27" fmla="*/ 641 h 2267"/>
                    <a:gd name="T28" fmla="*/ 1654 w 2056"/>
                    <a:gd name="T29" fmla="*/ 627 h 2267"/>
                    <a:gd name="T30" fmla="*/ 1721 w 2056"/>
                    <a:gd name="T31" fmla="*/ 639 h 2267"/>
                    <a:gd name="T32" fmla="*/ 1779 w 2056"/>
                    <a:gd name="T33" fmla="*/ 672 h 2267"/>
                    <a:gd name="T34" fmla="*/ 1821 w 2056"/>
                    <a:gd name="T35" fmla="*/ 723 h 2267"/>
                    <a:gd name="T36" fmla="*/ 1844 w 2056"/>
                    <a:gd name="T37" fmla="*/ 786 h 2267"/>
                    <a:gd name="T38" fmla="*/ 1844 w 2056"/>
                    <a:gd name="T39" fmla="*/ 856 h 2267"/>
                    <a:gd name="T40" fmla="*/ 1819 w 2056"/>
                    <a:gd name="T41" fmla="*/ 922 h 2267"/>
                    <a:gd name="T42" fmla="*/ 1771 w 2056"/>
                    <a:gd name="T43" fmla="*/ 974 h 2267"/>
                    <a:gd name="T44" fmla="*/ 1951 w 2056"/>
                    <a:gd name="T45" fmla="*/ 1902 h 2267"/>
                    <a:gd name="T46" fmla="*/ 2005 w 2056"/>
                    <a:gd name="T47" fmla="*/ 1943 h 2267"/>
                    <a:gd name="T48" fmla="*/ 2042 w 2056"/>
                    <a:gd name="T49" fmla="*/ 2002 h 2267"/>
                    <a:gd name="T50" fmla="*/ 2056 w 2056"/>
                    <a:gd name="T51" fmla="*/ 2074 h 2267"/>
                    <a:gd name="T52" fmla="*/ 2045 w 2056"/>
                    <a:gd name="T53" fmla="*/ 2142 h 2267"/>
                    <a:gd name="T54" fmla="*/ 2011 w 2056"/>
                    <a:gd name="T55" fmla="*/ 2198 h 2267"/>
                    <a:gd name="T56" fmla="*/ 1961 w 2056"/>
                    <a:gd name="T57" fmla="*/ 2240 h 2267"/>
                    <a:gd name="T58" fmla="*/ 1898 w 2056"/>
                    <a:gd name="T59" fmla="*/ 2263 h 2267"/>
                    <a:gd name="T60" fmla="*/ 1829 w 2056"/>
                    <a:gd name="T61" fmla="*/ 2263 h 2267"/>
                    <a:gd name="T62" fmla="*/ 1769 w 2056"/>
                    <a:gd name="T63" fmla="*/ 2241 h 2267"/>
                    <a:gd name="T64" fmla="*/ 1719 w 2056"/>
                    <a:gd name="T65" fmla="*/ 2202 h 2267"/>
                    <a:gd name="T66" fmla="*/ 1685 w 2056"/>
                    <a:gd name="T67" fmla="*/ 2147 h 2267"/>
                    <a:gd name="T68" fmla="*/ 335 w 2056"/>
                    <a:gd name="T69" fmla="*/ 1994 h 2267"/>
                    <a:gd name="T70" fmla="*/ 287 w 2056"/>
                    <a:gd name="T71" fmla="*/ 2034 h 2267"/>
                    <a:gd name="T72" fmla="*/ 226 w 2056"/>
                    <a:gd name="T73" fmla="*/ 2055 h 2267"/>
                    <a:gd name="T74" fmla="*/ 159 w 2056"/>
                    <a:gd name="T75" fmla="*/ 2055 h 2267"/>
                    <a:gd name="T76" fmla="*/ 95 w 2056"/>
                    <a:gd name="T77" fmla="*/ 2031 h 2267"/>
                    <a:gd name="T78" fmla="*/ 46 w 2056"/>
                    <a:gd name="T79" fmla="*/ 1990 h 2267"/>
                    <a:gd name="T80" fmla="*/ 12 w 2056"/>
                    <a:gd name="T81" fmla="*/ 1932 h 2267"/>
                    <a:gd name="T82" fmla="*/ 0 w 2056"/>
                    <a:gd name="T83" fmla="*/ 1864 h 2267"/>
                    <a:gd name="T84" fmla="*/ 13 w 2056"/>
                    <a:gd name="T85" fmla="*/ 1796 h 2267"/>
                    <a:gd name="T86" fmla="*/ 48 w 2056"/>
                    <a:gd name="T87" fmla="*/ 1738 h 2267"/>
                    <a:gd name="T88" fmla="*/ 100 w 2056"/>
                    <a:gd name="T89" fmla="*/ 1696 h 2267"/>
                    <a:gd name="T90" fmla="*/ 474 w 2056"/>
                    <a:gd name="T91" fmla="*/ 330 h 2267"/>
                    <a:gd name="T92" fmla="*/ 440 w 2056"/>
                    <a:gd name="T93" fmla="*/ 282 h 2267"/>
                    <a:gd name="T94" fmla="*/ 420 w 2056"/>
                    <a:gd name="T95" fmla="*/ 224 h 2267"/>
                    <a:gd name="T96" fmla="*/ 421 w 2056"/>
                    <a:gd name="T97" fmla="*/ 158 h 2267"/>
                    <a:gd name="T98" fmla="*/ 444 w 2056"/>
                    <a:gd name="T99" fmla="*/ 95 h 2267"/>
                    <a:gd name="T100" fmla="*/ 486 w 2056"/>
                    <a:gd name="T101" fmla="*/ 46 h 2267"/>
                    <a:gd name="T102" fmla="*/ 544 w 2056"/>
                    <a:gd name="T103" fmla="*/ 12 h 2267"/>
                    <a:gd name="T104" fmla="*/ 611 w 2056"/>
                    <a:gd name="T105" fmla="*/ 0 h 22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2056" h="2267">
                      <a:moveTo>
                        <a:pt x="668" y="388"/>
                      </a:moveTo>
                      <a:lnTo>
                        <a:pt x="328" y="1728"/>
                      </a:lnTo>
                      <a:lnTo>
                        <a:pt x="345" y="1745"/>
                      </a:lnTo>
                      <a:lnTo>
                        <a:pt x="359" y="1766"/>
                      </a:lnTo>
                      <a:lnTo>
                        <a:pt x="1718" y="1947"/>
                      </a:lnTo>
                      <a:lnTo>
                        <a:pt x="1721" y="1943"/>
                      </a:lnTo>
                      <a:lnTo>
                        <a:pt x="1570" y="993"/>
                      </a:lnTo>
                      <a:lnTo>
                        <a:pt x="1542" y="976"/>
                      </a:lnTo>
                      <a:lnTo>
                        <a:pt x="1517" y="955"/>
                      </a:lnTo>
                      <a:lnTo>
                        <a:pt x="1497" y="929"/>
                      </a:lnTo>
                      <a:lnTo>
                        <a:pt x="1479" y="902"/>
                      </a:lnTo>
                      <a:lnTo>
                        <a:pt x="1469" y="870"/>
                      </a:lnTo>
                      <a:lnTo>
                        <a:pt x="1463" y="837"/>
                      </a:lnTo>
                      <a:lnTo>
                        <a:pt x="668" y="388"/>
                      </a:lnTo>
                      <a:close/>
                      <a:moveTo>
                        <a:pt x="611" y="0"/>
                      </a:moveTo>
                      <a:lnTo>
                        <a:pt x="646" y="4"/>
                      </a:lnTo>
                      <a:lnTo>
                        <a:pt x="678" y="12"/>
                      </a:lnTo>
                      <a:lnTo>
                        <a:pt x="709" y="27"/>
                      </a:lnTo>
                      <a:lnTo>
                        <a:pt x="735" y="46"/>
                      </a:lnTo>
                      <a:lnTo>
                        <a:pt x="758" y="69"/>
                      </a:lnTo>
                      <a:lnTo>
                        <a:pt x="777" y="95"/>
                      </a:lnTo>
                      <a:lnTo>
                        <a:pt x="792" y="126"/>
                      </a:lnTo>
                      <a:lnTo>
                        <a:pt x="800" y="158"/>
                      </a:lnTo>
                      <a:lnTo>
                        <a:pt x="804" y="193"/>
                      </a:lnTo>
                      <a:lnTo>
                        <a:pt x="802" y="211"/>
                      </a:lnTo>
                      <a:lnTo>
                        <a:pt x="800" y="230"/>
                      </a:lnTo>
                      <a:lnTo>
                        <a:pt x="1554" y="656"/>
                      </a:lnTo>
                      <a:lnTo>
                        <a:pt x="1585" y="641"/>
                      </a:lnTo>
                      <a:lnTo>
                        <a:pt x="1618" y="630"/>
                      </a:lnTo>
                      <a:lnTo>
                        <a:pt x="1654" y="627"/>
                      </a:lnTo>
                      <a:lnTo>
                        <a:pt x="1689" y="630"/>
                      </a:lnTo>
                      <a:lnTo>
                        <a:pt x="1721" y="639"/>
                      </a:lnTo>
                      <a:lnTo>
                        <a:pt x="1752" y="653"/>
                      </a:lnTo>
                      <a:lnTo>
                        <a:pt x="1779" y="672"/>
                      </a:lnTo>
                      <a:lnTo>
                        <a:pt x="1802" y="696"/>
                      </a:lnTo>
                      <a:lnTo>
                        <a:pt x="1821" y="723"/>
                      </a:lnTo>
                      <a:lnTo>
                        <a:pt x="1835" y="753"/>
                      </a:lnTo>
                      <a:lnTo>
                        <a:pt x="1844" y="786"/>
                      </a:lnTo>
                      <a:lnTo>
                        <a:pt x="1848" y="820"/>
                      </a:lnTo>
                      <a:lnTo>
                        <a:pt x="1844" y="856"/>
                      </a:lnTo>
                      <a:lnTo>
                        <a:pt x="1834" y="891"/>
                      </a:lnTo>
                      <a:lnTo>
                        <a:pt x="1819" y="922"/>
                      </a:lnTo>
                      <a:lnTo>
                        <a:pt x="1797" y="950"/>
                      </a:lnTo>
                      <a:lnTo>
                        <a:pt x="1771" y="974"/>
                      </a:lnTo>
                      <a:lnTo>
                        <a:pt x="1917" y="1889"/>
                      </a:lnTo>
                      <a:lnTo>
                        <a:pt x="1951" y="1902"/>
                      </a:lnTo>
                      <a:lnTo>
                        <a:pt x="1980" y="1920"/>
                      </a:lnTo>
                      <a:lnTo>
                        <a:pt x="2005" y="1943"/>
                      </a:lnTo>
                      <a:lnTo>
                        <a:pt x="2027" y="1971"/>
                      </a:lnTo>
                      <a:lnTo>
                        <a:pt x="2042" y="2002"/>
                      </a:lnTo>
                      <a:lnTo>
                        <a:pt x="2053" y="2037"/>
                      </a:lnTo>
                      <a:lnTo>
                        <a:pt x="2056" y="2074"/>
                      </a:lnTo>
                      <a:lnTo>
                        <a:pt x="2053" y="2108"/>
                      </a:lnTo>
                      <a:lnTo>
                        <a:pt x="2045" y="2142"/>
                      </a:lnTo>
                      <a:lnTo>
                        <a:pt x="2030" y="2172"/>
                      </a:lnTo>
                      <a:lnTo>
                        <a:pt x="2011" y="2198"/>
                      </a:lnTo>
                      <a:lnTo>
                        <a:pt x="1988" y="2222"/>
                      </a:lnTo>
                      <a:lnTo>
                        <a:pt x="1961" y="2240"/>
                      </a:lnTo>
                      <a:lnTo>
                        <a:pt x="1931" y="2255"/>
                      </a:lnTo>
                      <a:lnTo>
                        <a:pt x="1898" y="2263"/>
                      </a:lnTo>
                      <a:lnTo>
                        <a:pt x="1864" y="2267"/>
                      </a:lnTo>
                      <a:lnTo>
                        <a:pt x="1829" y="2263"/>
                      </a:lnTo>
                      <a:lnTo>
                        <a:pt x="1798" y="2255"/>
                      </a:lnTo>
                      <a:lnTo>
                        <a:pt x="1769" y="2241"/>
                      </a:lnTo>
                      <a:lnTo>
                        <a:pt x="1742" y="2224"/>
                      </a:lnTo>
                      <a:lnTo>
                        <a:pt x="1719" y="2202"/>
                      </a:lnTo>
                      <a:lnTo>
                        <a:pt x="1699" y="2176"/>
                      </a:lnTo>
                      <a:lnTo>
                        <a:pt x="1685" y="2147"/>
                      </a:lnTo>
                      <a:lnTo>
                        <a:pt x="355" y="1970"/>
                      </a:lnTo>
                      <a:lnTo>
                        <a:pt x="335" y="1994"/>
                      </a:lnTo>
                      <a:lnTo>
                        <a:pt x="313" y="2016"/>
                      </a:lnTo>
                      <a:lnTo>
                        <a:pt x="287" y="2034"/>
                      </a:lnTo>
                      <a:lnTo>
                        <a:pt x="258" y="2047"/>
                      </a:lnTo>
                      <a:lnTo>
                        <a:pt x="226" y="2055"/>
                      </a:lnTo>
                      <a:lnTo>
                        <a:pt x="193" y="2058"/>
                      </a:lnTo>
                      <a:lnTo>
                        <a:pt x="159" y="2055"/>
                      </a:lnTo>
                      <a:lnTo>
                        <a:pt x="126" y="2045"/>
                      </a:lnTo>
                      <a:lnTo>
                        <a:pt x="95" y="2031"/>
                      </a:lnTo>
                      <a:lnTo>
                        <a:pt x="69" y="2013"/>
                      </a:lnTo>
                      <a:lnTo>
                        <a:pt x="46" y="1990"/>
                      </a:lnTo>
                      <a:lnTo>
                        <a:pt x="27" y="1962"/>
                      </a:lnTo>
                      <a:lnTo>
                        <a:pt x="12" y="1932"/>
                      </a:lnTo>
                      <a:lnTo>
                        <a:pt x="4" y="1899"/>
                      </a:lnTo>
                      <a:lnTo>
                        <a:pt x="0" y="1864"/>
                      </a:lnTo>
                      <a:lnTo>
                        <a:pt x="4" y="1830"/>
                      </a:lnTo>
                      <a:lnTo>
                        <a:pt x="13" y="1796"/>
                      </a:lnTo>
                      <a:lnTo>
                        <a:pt x="28" y="1766"/>
                      </a:lnTo>
                      <a:lnTo>
                        <a:pt x="48" y="1738"/>
                      </a:lnTo>
                      <a:lnTo>
                        <a:pt x="72" y="1715"/>
                      </a:lnTo>
                      <a:lnTo>
                        <a:pt x="100" y="1696"/>
                      </a:lnTo>
                      <a:lnTo>
                        <a:pt x="130" y="1682"/>
                      </a:lnTo>
                      <a:lnTo>
                        <a:pt x="474" y="330"/>
                      </a:lnTo>
                      <a:lnTo>
                        <a:pt x="455" y="307"/>
                      </a:lnTo>
                      <a:lnTo>
                        <a:pt x="440" y="282"/>
                      </a:lnTo>
                      <a:lnTo>
                        <a:pt x="428" y="254"/>
                      </a:lnTo>
                      <a:lnTo>
                        <a:pt x="420" y="224"/>
                      </a:lnTo>
                      <a:lnTo>
                        <a:pt x="418" y="193"/>
                      </a:lnTo>
                      <a:lnTo>
                        <a:pt x="421" y="158"/>
                      </a:lnTo>
                      <a:lnTo>
                        <a:pt x="430" y="126"/>
                      </a:lnTo>
                      <a:lnTo>
                        <a:pt x="444" y="95"/>
                      </a:lnTo>
                      <a:lnTo>
                        <a:pt x="463" y="69"/>
                      </a:lnTo>
                      <a:lnTo>
                        <a:pt x="486" y="46"/>
                      </a:lnTo>
                      <a:lnTo>
                        <a:pt x="514" y="27"/>
                      </a:lnTo>
                      <a:lnTo>
                        <a:pt x="544" y="12"/>
                      </a:lnTo>
                      <a:lnTo>
                        <a:pt x="576" y="4"/>
                      </a:lnTo>
                      <a:lnTo>
                        <a:pt x="61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60" name="Group 59"/>
            <p:cNvGrpSpPr/>
            <p:nvPr/>
          </p:nvGrpSpPr>
          <p:grpSpPr>
            <a:xfrm>
              <a:off x="6562664" y="1389282"/>
              <a:ext cx="1161288" cy="1162564"/>
              <a:chOff x="6563836" y="2443043"/>
              <a:chExt cx="1161288" cy="1162564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6563836" y="2443043"/>
                <a:ext cx="1161288" cy="1162564"/>
                <a:chOff x="4476306" y="2443043"/>
                <a:chExt cx="1161288" cy="1162564"/>
              </a:xfrm>
            </p:grpSpPr>
            <p:sp>
              <p:nvSpPr>
                <p:cNvPr id="13" name="Oval 12"/>
                <p:cNvSpPr/>
                <p:nvPr/>
              </p:nvSpPr>
              <p:spPr>
                <a:xfrm>
                  <a:off x="4476306" y="2443043"/>
                  <a:ext cx="1161288" cy="11625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Oval 13"/>
                <p:cNvSpPr/>
                <p:nvPr/>
              </p:nvSpPr>
              <p:spPr>
                <a:xfrm>
                  <a:off x="4562536" y="2524453"/>
                  <a:ext cx="988828" cy="987552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8" name="Group 24"/>
              <p:cNvGrpSpPr>
                <a:grpSpLocks noChangeAspect="1"/>
              </p:cNvGrpSpPr>
              <p:nvPr/>
            </p:nvGrpSpPr>
            <p:grpSpPr bwMode="auto">
              <a:xfrm>
                <a:off x="6966939" y="2854170"/>
                <a:ext cx="355083" cy="340311"/>
                <a:chOff x="714" y="1779"/>
                <a:chExt cx="1899" cy="1820"/>
              </a:xfrm>
              <a:solidFill>
                <a:schemeClr val="bg1"/>
              </a:solidFill>
            </p:grpSpPr>
            <p:sp>
              <p:nvSpPr>
                <p:cNvPr id="51" name="Freeform 26"/>
                <p:cNvSpPr>
                  <a:spLocks noEditPoints="1"/>
                </p:cNvSpPr>
                <p:nvPr/>
              </p:nvSpPr>
              <p:spPr bwMode="auto">
                <a:xfrm>
                  <a:off x="714" y="1779"/>
                  <a:ext cx="1379" cy="1795"/>
                </a:xfrm>
                <a:custGeom>
                  <a:avLst/>
                  <a:gdLst>
                    <a:gd name="T0" fmla="*/ 263 w 2758"/>
                    <a:gd name="T1" fmla="*/ 263 h 3590"/>
                    <a:gd name="T2" fmla="*/ 263 w 2758"/>
                    <a:gd name="T3" fmla="*/ 3326 h 3590"/>
                    <a:gd name="T4" fmla="*/ 2495 w 2758"/>
                    <a:gd name="T5" fmla="*/ 3326 h 3590"/>
                    <a:gd name="T6" fmla="*/ 2495 w 2758"/>
                    <a:gd name="T7" fmla="*/ 263 h 3590"/>
                    <a:gd name="T8" fmla="*/ 263 w 2758"/>
                    <a:gd name="T9" fmla="*/ 263 h 3590"/>
                    <a:gd name="T10" fmla="*/ 131 w 2758"/>
                    <a:gd name="T11" fmla="*/ 0 h 3590"/>
                    <a:gd name="T12" fmla="*/ 2626 w 2758"/>
                    <a:gd name="T13" fmla="*/ 0 h 3590"/>
                    <a:gd name="T14" fmla="*/ 2657 w 2758"/>
                    <a:gd name="T15" fmla="*/ 4 h 3590"/>
                    <a:gd name="T16" fmla="*/ 2685 w 2758"/>
                    <a:gd name="T17" fmla="*/ 13 h 3590"/>
                    <a:gd name="T18" fmla="*/ 2709 w 2758"/>
                    <a:gd name="T19" fmla="*/ 29 h 3590"/>
                    <a:gd name="T20" fmla="*/ 2730 w 2758"/>
                    <a:gd name="T21" fmla="*/ 49 h 3590"/>
                    <a:gd name="T22" fmla="*/ 2745 w 2758"/>
                    <a:gd name="T23" fmla="*/ 74 h 3590"/>
                    <a:gd name="T24" fmla="*/ 2755 w 2758"/>
                    <a:gd name="T25" fmla="*/ 102 h 3590"/>
                    <a:gd name="T26" fmla="*/ 2758 w 2758"/>
                    <a:gd name="T27" fmla="*/ 132 h 3590"/>
                    <a:gd name="T28" fmla="*/ 2758 w 2758"/>
                    <a:gd name="T29" fmla="*/ 3459 h 3590"/>
                    <a:gd name="T30" fmla="*/ 2755 w 2758"/>
                    <a:gd name="T31" fmla="*/ 3489 h 3590"/>
                    <a:gd name="T32" fmla="*/ 2745 w 2758"/>
                    <a:gd name="T33" fmla="*/ 3516 h 3590"/>
                    <a:gd name="T34" fmla="*/ 2730 w 2758"/>
                    <a:gd name="T35" fmla="*/ 3541 h 3590"/>
                    <a:gd name="T36" fmla="*/ 2709 w 2758"/>
                    <a:gd name="T37" fmla="*/ 3561 h 3590"/>
                    <a:gd name="T38" fmla="*/ 2685 w 2758"/>
                    <a:gd name="T39" fmla="*/ 3576 h 3590"/>
                    <a:gd name="T40" fmla="*/ 2657 w 2758"/>
                    <a:gd name="T41" fmla="*/ 3587 h 3590"/>
                    <a:gd name="T42" fmla="*/ 2626 w 2758"/>
                    <a:gd name="T43" fmla="*/ 3590 h 3590"/>
                    <a:gd name="T44" fmla="*/ 131 w 2758"/>
                    <a:gd name="T45" fmla="*/ 3590 h 3590"/>
                    <a:gd name="T46" fmla="*/ 101 w 2758"/>
                    <a:gd name="T47" fmla="*/ 3587 h 3590"/>
                    <a:gd name="T48" fmla="*/ 74 w 2758"/>
                    <a:gd name="T49" fmla="*/ 3576 h 3590"/>
                    <a:gd name="T50" fmla="*/ 50 w 2758"/>
                    <a:gd name="T51" fmla="*/ 3561 h 3590"/>
                    <a:gd name="T52" fmla="*/ 29 w 2758"/>
                    <a:gd name="T53" fmla="*/ 3541 h 3590"/>
                    <a:gd name="T54" fmla="*/ 14 w 2758"/>
                    <a:gd name="T55" fmla="*/ 3516 h 3590"/>
                    <a:gd name="T56" fmla="*/ 3 w 2758"/>
                    <a:gd name="T57" fmla="*/ 3489 h 3590"/>
                    <a:gd name="T58" fmla="*/ 0 w 2758"/>
                    <a:gd name="T59" fmla="*/ 3459 h 3590"/>
                    <a:gd name="T60" fmla="*/ 0 w 2758"/>
                    <a:gd name="T61" fmla="*/ 132 h 3590"/>
                    <a:gd name="T62" fmla="*/ 3 w 2758"/>
                    <a:gd name="T63" fmla="*/ 102 h 3590"/>
                    <a:gd name="T64" fmla="*/ 14 w 2758"/>
                    <a:gd name="T65" fmla="*/ 74 h 3590"/>
                    <a:gd name="T66" fmla="*/ 29 w 2758"/>
                    <a:gd name="T67" fmla="*/ 49 h 3590"/>
                    <a:gd name="T68" fmla="*/ 50 w 2758"/>
                    <a:gd name="T69" fmla="*/ 29 h 3590"/>
                    <a:gd name="T70" fmla="*/ 74 w 2758"/>
                    <a:gd name="T71" fmla="*/ 13 h 3590"/>
                    <a:gd name="T72" fmla="*/ 101 w 2758"/>
                    <a:gd name="T73" fmla="*/ 4 h 3590"/>
                    <a:gd name="T74" fmla="*/ 131 w 2758"/>
                    <a:gd name="T75" fmla="*/ 0 h 35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2758" h="3590">
                      <a:moveTo>
                        <a:pt x="263" y="263"/>
                      </a:moveTo>
                      <a:lnTo>
                        <a:pt x="263" y="3326"/>
                      </a:lnTo>
                      <a:lnTo>
                        <a:pt x="2495" y="3326"/>
                      </a:lnTo>
                      <a:lnTo>
                        <a:pt x="2495" y="263"/>
                      </a:lnTo>
                      <a:lnTo>
                        <a:pt x="263" y="263"/>
                      </a:lnTo>
                      <a:close/>
                      <a:moveTo>
                        <a:pt x="131" y="0"/>
                      </a:moveTo>
                      <a:lnTo>
                        <a:pt x="2626" y="0"/>
                      </a:lnTo>
                      <a:lnTo>
                        <a:pt x="2657" y="4"/>
                      </a:lnTo>
                      <a:lnTo>
                        <a:pt x="2685" y="13"/>
                      </a:lnTo>
                      <a:lnTo>
                        <a:pt x="2709" y="29"/>
                      </a:lnTo>
                      <a:lnTo>
                        <a:pt x="2730" y="49"/>
                      </a:lnTo>
                      <a:lnTo>
                        <a:pt x="2745" y="74"/>
                      </a:lnTo>
                      <a:lnTo>
                        <a:pt x="2755" y="102"/>
                      </a:lnTo>
                      <a:lnTo>
                        <a:pt x="2758" y="132"/>
                      </a:lnTo>
                      <a:lnTo>
                        <a:pt x="2758" y="3459"/>
                      </a:lnTo>
                      <a:lnTo>
                        <a:pt x="2755" y="3489"/>
                      </a:lnTo>
                      <a:lnTo>
                        <a:pt x="2745" y="3516"/>
                      </a:lnTo>
                      <a:lnTo>
                        <a:pt x="2730" y="3541"/>
                      </a:lnTo>
                      <a:lnTo>
                        <a:pt x="2709" y="3561"/>
                      </a:lnTo>
                      <a:lnTo>
                        <a:pt x="2685" y="3576"/>
                      </a:lnTo>
                      <a:lnTo>
                        <a:pt x="2657" y="3587"/>
                      </a:lnTo>
                      <a:lnTo>
                        <a:pt x="2626" y="3590"/>
                      </a:lnTo>
                      <a:lnTo>
                        <a:pt x="131" y="3590"/>
                      </a:lnTo>
                      <a:lnTo>
                        <a:pt x="101" y="3587"/>
                      </a:lnTo>
                      <a:lnTo>
                        <a:pt x="74" y="3576"/>
                      </a:lnTo>
                      <a:lnTo>
                        <a:pt x="50" y="3561"/>
                      </a:lnTo>
                      <a:lnTo>
                        <a:pt x="29" y="3541"/>
                      </a:lnTo>
                      <a:lnTo>
                        <a:pt x="14" y="3516"/>
                      </a:lnTo>
                      <a:lnTo>
                        <a:pt x="3" y="3489"/>
                      </a:lnTo>
                      <a:lnTo>
                        <a:pt x="0" y="3459"/>
                      </a:lnTo>
                      <a:lnTo>
                        <a:pt x="0" y="132"/>
                      </a:lnTo>
                      <a:lnTo>
                        <a:pt x="3" y="102"/>
                      </a:lnTo>
                      <a:lnTo>
                        <a:pt x="14" y="74"/>
                      </a:lnTo>
                      <a:lnTo>
                        <a:pt x="29" y="49"/>
                      </a:lnTo>
                      <a:lnTo>
                        <a:pt x="50" y="29"/>
                      </a:lnTo>
                      <a:lnTo>
                        <a:pt x="74" y="13"/>
                      </a:lnTo>
                      <a:lnTo>
                        <a:pt x="101" y="4"/>
                      </a:lnTo>
                      <a:lnTo>
                        <a:pt x="13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" name="Freeform 27"/>
                <p:cNvSpPr>
                  <a:spLocks/>
                </p:cNvSpPr>
                <p:nvPr/>
              </p:nvSpPr>
              <p:spPr bwMode="auto">
                <a:xfrm>
                  <a:off x="1338" y="1986"/>
                  <a:ext cx="132" cy="1379"/>
                </a:xfrm>
                <a:custGeom>
                  <a:avLst/>
                  <a:gdLst>
                    <a:gd name="T0" fmla="*/ 132 w 264"/>
                    <a:gd name="T1" fmla="*/ 0 h 2759"/>
                    <a:gd name="T2" fmla="*/ 163 w 264"/>
                    <a:gd name="T3" fmla="*/ 4 h 2759"/>
                    <a:gd name="T4" fmla="*/ 190 w 264"/>
                    <a:gd name="T5" fmla="*/ 14 h 2759"/>
                    <a:gd name="T6" fmla="*/ 215 w 264"/>
                    <a:gd name="T7" fmla="*/ 29 h 2759"/>
                    <a:gd name="T8" fmla="*/ 234 w 264"/>
                    <a:gd name="T9" fmla="*/ 50 h 2759"/>
                    <a:gd name="T10" fmla="*/ 250 w 264"/>
                    <a:gd name="T11" fmla="*/ 74 h 2759"/>
                    <a:gd name="T12" fmla="*/ 261 w 264"/>
                    <a:gd name="T13" fmla="*/ 102 h 2759"/>
                    <a:gd name="T14" fmla="*/ 264 w 264"/>
                    <a:gd name="T15" fmla="*/ 133 h 2759"/>
                    <a:gd name="T16" fmla="*/ 264 w 264"/>
                    <a:gd name="T17" fmla="*/ 2628 h 2759"/>
                    <a:gd name="T18" fmla="*/ 261 w 264"/>
                    <a:gd name="T19" fmla="*/ 2658 h 2759"/>
                    <a:gd name="T20" fmla="*/ 250 w 264"/>
                    <a:gd name="T21" fmla="*/ 2685 h 2759"/>
                    <a:gd name="T22" fmla="*/ 234 w 264"/>
                    <a:gd name="T23" fmla="*/ 2709 h 2759"/>
                    <a:gd name="T24" fmla="*/ 215 w 264"/>
                    <a:gd name="T25" fmla="*/ 2730 h 2759"/>
                    <a:gd name="T26" fmla="*/ 190 w 264"/>
                    <a:gd name="T27" fmla="*/ 2745 h 2759"/>
                    <a:gd name="T28" fmla="*/ 163 w 264"/>
                    <a:gd name="T29" fmla="*/ 2756 h 2759"/>
                    <a:gd name="T30" fmla="*/ 132 w 264"/>
                    <a:gd name="T31" fmla="*/ 2759 h 2759"/>
                    <a:gd name="T32" fmla="*/ 102 w 264"/>
                    <a:gd name="T33" fmla="*/ 2756 h 2759"/>
                    <a:gd name="T34" fmla="*/ 74 w 264"/>
                    <a:gd name="T35" fmla="*/ 2745 h 2759"/>
                    <a:gd name="T36" fmla="*/ 50 w 264"/>
                    <a:gd name="T37" fmla="*/ 2730 h 2759"/>
                    <a:gd name="T38" fmla="*/ 29 w 264"/>
                    <a:gd name="T39" fmla="*/ 2709 h 2759"/>
                    <a:gd name="T40" fmla="*/ 14 w 264"/>
                    <a:gd name="T41" fmla="*/ 2685 h 2759"/>
                    <a:gd name="T42" fmla="*/ 4 w 264"/>
                    <a:gd name="T43" fmla="*/ 2658 h 2759"/>
                    <a:gd name="T44" fmla="*/ 0 w 264"/>
                    <a:gd name="T45" fmla="*/ 2628 h 2759"/>
                    <a:gd name="T46" fmla="*/ 0 w 264"/>
                    <a:gd name="T47" fmla="*/ 133 h 2759"/>
                    <a:gd name="T48" fmla="*/ 4 w 264"/>
                    <a:gd name="T49" fmla="*/ 102 h 2759"/>
                    <a:gd name="T50" fmla="*/ 14 w 264"/>
                    <a:gd name="T51" fmla="*/ 74 h 2759"/>
                    <a:gd name="T52" fmla="*/ 29 w 264"/>
                    <a:gd name="T53" fmla="*/ 50 h 2759"/>
                    <a:gd name="T54" fmla="*/ 50 w 264"/>
                    <a:gd name="T55" fmla="*/ 29 h 2759"/>
                    <a:gd name="T56" fmla="*/ 74 w 264"/>
                    <a:gd name="T57" fmla="*/ 14 h 2759"/>
                    <a:gd name="T58" fmla="*/ 102 w 264"/>
                    <a:gd name="T59" fmla="*/ 4 h 2759"/>
                    <a:gd name="T60" fmla="*/ 132 w 264"/>
                    <a:gd name="T61" fmla="*/ 0 h 27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264" h="2759">
                      <a:moveTo>
                        <a:pt x="132" y="0"/>
                      </a:moveTo>
                      <a:lnTo>
                        <a:pt x="163" y="4"/>
                      </a:lnTo>
                      <a:lnTo>
                        <a:pt x="190" y="14"/>
                      </a:lnTo>
                      <a:lnTo>
                        <a:pt x="215" y="29"/>
                      </a:lnTo>
                      <a:lnTo>
                        <a:pt x="234" y="50"/>
                      </a:lnTo>
                      <a:lnTo>
                        <a:pt x="250" y="74"/>
                      </a:lnTo>
                      <a:lnTo>
                        <a:pt x="261" y="102"/>
                      </a:lnTo>
                      <a:lnTo>
                        <a:pt x="264" y="133"/>
                      </a:lnTo>
                      <a:lnTo>
                        <a:pt x="264" y="2628"/>
                      </a:lnTo>
                      <a:lnTo>
                        <a:pt x="261" y="2658"/>
                      </a:lnTo>
                      <a:lnTo>
                        <a:pt x="250" y="2685"/>
                      </a:lnTo>
                      <a:lnTo>
                        <a:pt x="234" y="2709"/>
                      </a:lnTo>
                      <a:lnTo>
                        <a:pt x="215" y="2730"/>
                      </a:lnTo>
                      <a:lnTo>
                        <a:pt x="190" y="2745"/>
                      </a:lnTo>
                      <a:lnTo>
                        <a:pt x="163" y="2756"/>
                      </a:lnTo>
                      <a:lnTo>
                        <a:pt x="132" y="2759"/>
                      </a:lnTo>
                      <a:lnTo>
                        <a:pt x="102" y="2756"/>
                      </a:lnTo>
                      <a:lnTo>
                        <a:pt x="74" y="2745"/>
                      </a:lnTo>
                      <a:lnTo>
                        <a:pt x="50" y="2730"/>
                      </a:lnTo>
                      <a:lnTo>
                        <a:pt x="29" y="2709"/>
                      </a:lnTo>
                      <a:lnTo>
                        <a:pt x="14" y="2685"/>
                      </a:lnTo>
                      <a:lnTo>
                        <a:pt x="4" y="2658"/>
                      </a:lnTo>
                      <a:lnTo>
                        <a:pt x="0" y="2628"/>
                      </a:lnTo>
                      <a:lnTo>
                        <a:pt x="0" y="133"/>
                      </a:lnTo>
                      <a:lnTo>
                        <a:pt x="4" y="102"/>
                      </a:lnTo>
                      <a:lnTo>
                        <a:pt x="14" y="74"/>
                      </a:lnTo>
                      <a:lnTo>
                        <a:pt x="29" y="50"/>
                      </a:lnTo>
                      <a:lnTo>
                        <a:pt x="50" y="29"/>
                      </a:lnTo>
                      <a:lnTo>
                        <a:pt x="74" y="14"/>
                      </a:lnTo>
                      <a:lnTo>
                        <a:pt x="102" y="4"/>
                      </a:lnTo>
                      <a:lnTo>
                        <a:pt x="13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Freeform 28"/>
                <p:cNvSpPr>
                  <a:spLocks noEditPoints="1"/>
                </p:cNvSpPr>
                <p:nvPr/>
              </p:nvSpPr>
              <p:spPr bwMode="auto">
                <a:xfrm>
                  <a:off x="922" y="2091"/>
                  <a:ext cx="340" cy="339"/>
                </a:xfrm>
                <a:custGeom>
                  <a:avLst/>
                  <a:gdLst>
                    <a:gd name="T0" fmla="*/ 319 w 679"/>
                    <a:gd name="T1" fmla="*/ 265 h 679"/>
                    <a:gd name="T2" fmla="*/ 286 w 679"/>
                    <a:gd name="T3" fmla="*/ 286 h 679"/>
                    <a:gd name="T4" fmla="*/ 265 w 679"/>
                    <a:gd name="T5" fmla="*/ 319 h 679"/>
                    <a:gd name="T6" fmla="*/ 265 w 679"/>
                    <a:gd name="T7" fmla="*/ 360 h 679"/>
                    <a:gd name="T8" fmla="*/ 286 w 679"/>
                    <a:gd name="T9" fmla="*/ 393 h 679"/>
                    <a:gd name="T10" fmla="*/ 319 w 679"/>
                    <a:gd name="T11" fmla="*/ 413 h 679"/>
                    <a:gd name="T12" fmla="*/ 360 w 679"/>
                    <a:gd name="T13" fmla="*/ 413 h 679"/>
                    <a:gd name="T14" fmla="*/ 393 w 679"/>
                    <a:gd name="T15" fmla="*/ 393 h 679"/>
                    <a:gd name="T16" fmla="*/ 413 w 679"/>
                    <a:gd name="T17" fmla="*/ 360 h 679"/>
                    <a:gd name="T18" fmla="*/ 413 w 679"/>
                    <a:gd name="T19" fmla="*/ 319 h 679"/>
                    <a:gd name="T20" fmla="*/ 393 w 679"/>
                    <a:gd name="T21" fmla="*/ 286 h 679"/>
                    <a:gd name="T22" fmla="*/ 360 w 679"/>
                    <a:gd name="T23" fmla="*/ 265 h 679"/>
                    <a:gd name="T24" fmla="*/ 339 w 679"/>
                    <a:gd name="T25" fmla="*/ 0 h 679"/>
                    <a:gd name="T26" fmla="*/ 429 w 679"/>
                    <a:gd name="T27" fmla="*/ 12 h 679"/>
                    <a:gd name="T28" fmla="*/ 511 w 679"/>
                    <a:gd name="T29" fmla="*/ 46 h 679"/>
                    <a:gd name="T30" fmla="*/ 579 w 679"/>
                    <a:gd name="T31" fmla="*/ 99 h 679"/>
                    <a:gd name="T32" fmla="*/ 633 w 679"/>
                    <a:gd name="T33" fmla="*/ 168 h 679"/>
                    <a:gd name="T34" fmla="*/ 666 w 679"/>
                    <a:gd name="T35" fmla="*/ 249 h 679"/>
                    <a:gd name="T36" fmla="*/ 679 w 679"/>
                    <a:gd name="T37" fmla="*/ 339 h 679"/>
                    <a:gd name="T38" fmla="*/ 666 w 679"/>
                    <a:gd name="T39" fmla="*/ 429 h 679"/>
                    <a:gd name="T40" fmla="*/ 633 w 679"/>
                    <a:gd name="T41" fmla="*/ 511 h 679"/>
                    <a:gd name="T42" fmla="*/ 579 w 679"/>
                    <a:gd name="T43" fmla="*/ 579 h 679"/>
                    <a:gd name="T44" fmla="*/ 511 w 679"/>
                    <a:gd name="T45" fmla="*/ 633 h 679"/>
                    <a:gd name="T46" fmla="*/ 429 w 679"/>
                    <a:gd name="T47" fmla="*/ 666 h 679"/>
                    <a:gd name="T48" fmla="*/ 339 w 679"/>
                    <a:gd name="T49" fmla="*/ 679 h 679"/>
                    <a:gd name="T50" fmla="*/ 249 w 679"/>
                    <a:gd name="T51" fmla="*/ 666 h 679"/>
                    <a:gd name="T52" fmla="*/ 168 w 679"/>
                    <a:gd name="T53" fmla="*/ 633 h 679"/>
                    <a:gd name="T54" fmla="*/ 99 w 679"/>
                    <a:gd name="T55" fmla="*/ 579 h 679"/>
                    <a:gd name="T56" fmla="*/ 46 w 679"/>
                    <a:gd name="T57" fmla="*/ 511 h 679"/>
                    <a:gd name="T58" fmla="*/ 12 w 679"/>
                    <a:gd name="T59" fmla="*/ 429 h 679"/>
                    <a:gd name="T60" fmla="*/ 0 w 679"/>
                    <a:gd name="T61" fmla="*/ 339 h 679"/>
                    <a:gd name="T62" fmla="*/ 12 w 679"/>
                    <a:gd name="T63" fmla="*/ 249 h 679"/>
                    <a:gd name="T64" fmla="*/ 46 w 679"/>
                    <a:gd name="T65" fmla="*/ 168 h 679"/>
                    <a:gd name="T66" fmla="*/ 99 w 679"/>
                    <a:gd name="T67" fmla="*/ 99 h 679"/>
                    <a:gd name="T68" fmla="*/ 168 w 679"/>
                    <a:gd name="T69" fmla="*/ 46 h 679"/>
                    <a:gd name="T70" fmla="*/ 249 w 679"/>
                    <a:gd name="T71" fmla="*/ 12 h 679"/>
                    <a:gd name="T72" fmla="*/ 339 w 679"/>
                    <a:gd name="T73" fmla="*/ 0 h 6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679" h="679">
                      <a:moveTo>
                        <a:pt x="339" y="263"/>
                      </a:moveTo>
                      <a:lnTo>
                        <a:pt x="319" y="265"/>
                      </a:lnTo>
                      <a:lnTo>
                        <a:pt x="301" y="273"/>
                      </a:lnTo>
                      <a:lnTo>
                        <a:pt x="286" y="286"/>
                      </a:lnTo>
                      <a:lnTo>
                        <a:pt x="273" y="301"/>
                      </a:lnTo>
                      <a:lnTo>
                        <a:pt x="265" y="319"/>
                      </a:lnTo>
                      <a:lnTo>
                        <a:pt x="263" y="339"/>
                      </a:lnTo>
                      <a:lnTo>
                        <a:pt x="265" y="360"/>
                      </a:lnTo>
                      <a:lnTo>
                        <a:pt x="273" y="378"/>
                      </a:lnTo>
                      <a:lnTo>
                        <a:pt x="286" y="393"/>
                      </a:lnTo>
                      <a:lnTo>
                        <a:pt x="301" y="405"/>
                      </a:lnTo>
                      <a:lnTo>
                        <a:pt x="319" y="413"/>
                      </a:lnTo>
                      <a:lnTo>
                        <a:pt x="339" y="415"/>
                      </a:lnTo>
                      <a:lnTo>
                        <a:pt x="360" y="413"/>
                      </a:lnTo>
                      <a:lnTo>
                        <a:pt x="378" y="405"/>
                      </a:lnTo>
                      <a:lnTo>
                        <a:pt x="393" y="393"/>
                      </a:lnTo>
                      <a:lnTo>
                        <a:pt x="405" y="378"/>
                      </a:lnTo>
                      <a:lnTo>
                        <a:pt x="413" y="360"/>
                      </a:lnTo>
                      <a:lnTo>
                        <a:pt x="415" y="339"/>
                      </a:lnTo>
                      <a:lnTo>
                        <a:pt x="413" y="319"/>
                      </a:lnTo>
                      <a:lnTo>
                        <a:pt x="405" y="301"/>
                      </a:lnTo>
                      <a:lnTo>
                        <a:pt x="393" y="286"/>
                      </a:lnTo>
                      <a:lnTo>
                        <a:pt x="378" y="273"/>
                      </a:lnTo>
                      <a:lnTo>
                        <a:pt x="360" y="265"/>
                      </a:lnTo>
                      <a:lnTo>
                        <a:pt x="339" y="263"/>
                      </a:lnTo>
                      <a:close/>
                      <a:moveTo>
                        <a:pt x="339" y="0"/>
                      </a:moveTo>
                      <a:lnTo>
                        <a:pt x="385" y="2"/>
                      </a:lnTo>
                      <a:lnTo>
                        <a:pt x="429" y="12"/>
                      </a:lnTo>
                      <a:lnTo>
                        <a:pt x="472" y="27"/>
                      </a:lnTo>
                      <a:lnTo>
                        <a:pt x="511" y="46"/>
                      </a:lnTo>
                      <a:lnTo>
                        <a:pt x="547" y="70"/>
                      </a:lnTo>
                      <a:lnTo>
                        <a:pt x="579" y="99"/>
                      </a:lnTo>
                      <a:lnTo>
                        <a:pt x="608" y="132"/>
                      </a:lnTo>
                      <a:lnTo>
                        <a:pt x="633" y="168"/>
                      </a:lnTo>
                      <a:lnTo>
                        <a:pt x="653" y="208"/>
                      </a:lnTo>
                      <a:lnTo>
                        <a:pt x="666" y="249"/>
                      </a:lnTo>
                      <a:lnTo>
                        <a:pt x="676" y="293"/>
                      </a:lnTo>
                      <a:lnTo>
                        <a:pt x="679" y="339"/>
                      </a:lnTo>
                      <a:lnTo>
                        <a:pt x="676" y="385"/>
                      </a:lnTo>
                      <a:lnTo>
                        <a:pt x="666" y="429"/>
                      </a:lnTo>
                      <a:lnTo>
                        <a:pt x="653" y="472"/>
                      </a:lnTo>
                      <a:lnTo>
                        <a:pt x="633" y="511"/>
                      </a:lnTo>
                      <a:lnTo>
                        <a:pt x="608" y="547"/>
                      </a:lnTo>
                      <a:lnTo>
                        <a:pt x="579" y="579"/>
                      </a:lnTo>
                      <a:lnTo>
                        <a:pt x="547" y="608"/>
                      </a:lnTo>
                      <a:lnTo>
                        <a:pt x="511" y="633"/>
                      </a:lnTo>
                      <a:lnTo>
                        <a:pt x="472" y="653"/>
                      </a:lnTo>
                      <a:lnTo>
                        <a:pt x="429" y="666"/>
                      </a:lnTo>
                      <a:lnTo>
                        <a:pt x="385" y="676"/>
                      </a:lnTo>
                      <a:lnTo>
                        <a:pt x="339" y="679"/>
                      </a:lnTo>
                      <a:lnTo>
                        <a:pt x="293" y="676"/>
                      </a:lnTo>
                      <a:lnTo>
                        <a:pt x="249" y="666"/>
                      </a:lnTo>
                      <a:lnTo>
                        <a:pt x="208" y="653"/>
                      </a:lnTo>
                      <a:lnTo>
                        <a:pt x="168" y="633"/>
                      </a:lnTo>
                      <a:lnTo>
                        <a:pt x="132" y="608"/>
                      </a:lnTo>
                      <a:lnTo>
                        <a:pt x="99" y="579"/>
                      </a:lnTo>
                      <a:lnTo>
                        <a:pt x="70" y="547"/>
                      </a:lnTo>
                      <a:lnTo>
                        <a:pt x="46" y="511"/>
                      </a:lnTo>
                      <a:lnTo>
                        <a:pt x="27" y="472"/>
                      </a:lnTo>
                      <a:lnTo>
                        <a:pt x="12" y="429"/>
                      </a:lnTo>
                      <a:lnTo>
                        <a:pt x="2" y="385"/>
                      </a:lnTo>
                      <a:lnTo>
                        <a:pt x="0" y="339"/>
                      </a:lnTo>
                      <a:lnTo>
                        <a:pt x="2" y="293"/>
                      </a:lnTo>
                      <a:lnTo>
                        <a:pt x="12" y="249"/>
                      </a:lnTo>
                      <a:lnTo>
                        <a:pt x="27" y="208"/>
                      </a:lnTo>
                      <a:lnTo>
                        <a:pt x="46" y="168"/>
                      </a:lnTo>
                      <a:lnTo>
                        <a:pt x="70" y="132"/>
                      </a:lnTo>
                      <a:lnTo>
                        <a:pt x="99" y="99"/>
                      </a:lnTo>
                      <a:lnTo>
                        <a:pt x="132" y="70"/>
                      </a:lnTo>
                      <a:lnTo>
                        <a:pt x="168" y="46"/>
                      </a:lnTo>
                      <a:lnTo>
                        <a:pt x="208" y="27"/>
                      </a:lnTo>
                      <a:lnTo>
                        <a:pt x="249" y="12"/>
                      </a:lnTo>
                      <a:lnTo>
                        <a:pt x="293" y="2"/>
                      </a:lnTo>
                      <a:lnTo>
                        <a:pt x="33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" name="Freeform 29"/>
                <p:cNvSpPr>
                  <a:spLocks noEditPoints="1"/>
                </p:cNvSpPr>
                <p:nvPr/>
              </p:nvSpPr>
              <p:spPr bwMode="auto">
                <a:xfrm>
                  <a:off x="1546" y="2091"/>
                  <a:ext cx="339" cy="339"/>
                </a:xfrm>
                <a:custGeom>
                  <a:avLst/>
                  <a:gdLst>
                    <a:gd name="T0" fmla="*/ 320 w 679"/>
                    <a:gd name="T1" fmla="*/ 265 h 679"/>
                    <a:gd name="T2" fmla="*/ 286 w 679"/>
                    <a:gd name="T3" fmla="*/ 286 h 679"/>
                    <a:gd name="T4" fmla="*/ 267 w 679"/>
                    <a:gd name="T5" fmla="*/ 319 h 679"/>
                    <a:gd name="T6" fmla="*/ 267 w 679"/>
                    <a:gd name="T7" fmla="*/ 360 h 679"/>
                    <a:gd name="T8" fmla="*/ 286 w 679"/>
                    <a:gd name="T9" fmla="*/ 393 h 679"/>
                    <a:gd name="T10" fmla="*/ 320 w 679"/>
                    <a:gd name="T11" fmla="*/ 413 h 679"/>
                    <a:gd name="T12" fmla="*/ 360 w 679"/>
                    <a:gd name="T13" fmla="*/ 413 h 679"/>
                    <a:gd name="T14" fmla="*/ 393 w 679"/>
                    <a:gd name="T15" fmla="*/ 393 h 679"/>
                    <a:gd name="T16" fmla="*/ 413 w 679"/>
                    <a:gd name="T17" fmla="*/ 360 h 679"/>
                    <a:gd name="T18" fmla="*/ 413 w 679"/>
                    <a:gd name="T19" fmla="*/ 319 h 679"/>
                    <a:gd name="T20" fmla="*/ 393 w 679"/>
                    <a:gd name="T21" fmla="*/ 286 h 679"/>
                    <a:gd name="T22" fmla="*/ 360 w 679"/>
                    <a:gd name="T23" fmla="*/ 265 h 679"/>
                    <a:gd name="T24" fmla="*/ 339 w 679"/>
                    <a:gd name="T25" fmla="*/ 0 h 679"/>
                    <a:gd name="T26" fmla="*/ 430 w 679"/>
                    <a:gd name="T27" fmla="*/ 12 h 679"/>
                    <a:gd name="T28" fmla="*/ 511 w 679"/>
                    <a:gd name="T29" fmla="*/ 46 h 679"/>
                    <a:gd name="T30" fmla="*/ 580 w 679"/>
                    <a:gd name="T31" fmla="*/ 99 h 679"/>
                    <a:gd name="T32" fmla="*/ 633 w 679"/>
                    <a:gd name="T33" fmla="*/ 168 h 679"/>
                    <a:gd name="T34" fmla="*/ 667 w 679"/>
                    <a:gd name="T35" fmla="*/ 249 h 679"/>
                    <a:gd name="T36" fmla="*/ 679 w 679"/>
                    <a:gd name="T37" fmla="*/ 339 h 679"/>
                    <a:gd name="T38" fmla="*/ 667 w 679"/>
                    <a:gd name="T39" fmla="*/ 429 h 679"/>
                    <a:gd name="T40" fmla="*/ 633 w 679"/>
                    <a:gd name="T41" fmla="*/ 511 h 679"/>
                    <a:gd name="T42" fmla="*/ 580 w 679"/>
                    <a:gd name="T43" fmla="*/ 579 h 679"/>
                    <a:gd name="T44" fmla="*/ 511 w 679"/>
                    <a:gd name="T45" fmla="*/ 633 h 679"/>
                    <a:gd name="T46" fmla="*/ 430 w 679"/>
                    <a:gd name="T47" fmla="*/ 666 h 679"/>
                    <a:gd name="T48" fmla="*/ 339 w 679"/>
                    <a:gd name="T49" fmla="*/ 679 h 679"/>
                    <a:gd name="T50" fmla="*/ 249 w 679"/>
                    <a:gd name="T51" fmla="*/ 666 h 679"/>
                    <a:gd name="T52" fmla="*/ 169 w 679"/>
                    <a:gd name="T53" fmla="*/ 633 h 679"/>
                    <a:gd name="T54" fmla="*/ 100 w 679"/>
                    <a:gd name="T55" fmla="*/ 579 h 679"/>
                    <a:gd name="T56" fmla="*/ 46 w 679"/>
                    <a:gd name="T57" fmla="*/ 511 h 679"/>
                    <a:gd name="T58" fmla="*/ 12 w 679"/>
                    <a:gd name="T59" fmla="*/ 429 h 679"/>
                    <a:gd name="T60" fmla="*/ 0 w 679"/>
                    <a:gd name="T61" fmla="*/ 339 h 679"/>
                    <a:gd name="T62" fmla="*/ 12 w 679"/>
                    <a:gd name="T63" fmla="*/ 249 h 679"/>
                    <a:gd name="T64" fmla="*/ 46 w 679"/>
                    <a:gd name="T65" fmla="*/ 168 h 679"/>
                    <a:gd name="T66" fmla="*/ 100 w 679"/>
                    <a:gd name="T67" fmla="*/ 99 h 679"/>
                    <a:gd name="T68" fmla="*/ 169 w 679"/>
                    <a:gd name="T69" fmla="*/ 46 h 679"/>
                    <a:gd name="T70" fmla="*/ 249 w 679"/>
                    <a:gd name="T71" fmla="*/ 12 h 679"/>
                    <a:gd name="T72" fmla="*/ 339 w 679"/>
                    <a:gd name="T73" fmla="*/ 0 h 6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679" h="679">
                      <a:moveTo>
                        <a:pt x="339" y="263"/>
                      </a:moveTo>
                      <a:lnTo>
                        <a:pt x="320" y="265"/>
                      </a:lnTo>
                      <a:lnTo>
                        <a:pt x="301" y="273"/>
                      </a:lnTo>
                      <a:lnTo>
                        <a:pt x="286" y="286"/>
                      </a:lnTo>
                      <a:lnTo>
                        <a:pt x="274" y="301"/>
                      </a:lnTo>
                      <a:lnTo>
                        <a:pt x="267" y="319"/>
                      </a:lnTo>
                      <a:lnTo>
                        <a:pt x="263" y="339"/>
                      </a:lnTo>
                      <a:lnTo>
                        <a:pt x="267" y="360"/>
                      </a:lnTo>
                      <a:lnTo>
                        <a:pt x="274" y="378"/>
                      </a:lnTo>
                      <a:lnTo>
                        <a:pt x="286" y="393"/>
                      </a:lnTo>
                      <a:lnTo>
                        <a:pt x="301" y="405"/>
                      </a:lnTo>
                      <a:lnTo>
                        <a:pt x="320" y="413"/>
                      </a:lnTo>
                      <a:lnTo>
                        <a:pt x="339" y="415"/>
                      </a:lnTo>
                      <a:lnTo>
                        <a:pt x="360" y="413"/>
                      </a:lnTo>
                      <a:lnTo>
                        <a:pt x="378" y="405"/>
                      </a:lnTo>
                      <a:lnTo>
                        <a:pt x="393" y="393"/>
                      </a:lnTo>
                      <a:lnTo>
                        <a:pt x="406" y="378"/>
                      </a:lnTo>
                      <a:lnTo>
                        <a:pt x="413" y="360"/>
                      </a:lnTo>
                      <a:lnTo>
                        <a:pt x="417" y="339"/>
                      </a:lnTo>
                      <a:lnTo>
                        <a:pt x="413" y="319"/>
                      </a:lnTo>
                      <a:lnTo>
                        <a:pt x="406" y="301"/>
                      </a:lnTo>
                      <a:lnTo>
                        <a:pt x="393" y="286"/>
                      </a:lnTo>
                      <a:lnTo>
                        <a:pt x="378" y="273"/>
                      </a:lnTo>
                      <a:lnTo>
                        <a:pt x="360" y="265"/>
                      </a:lnTo>
                      <a:lnTo>
                        <a:pt x="339" y="263"/>
                      </a:lnTo>
                      <a:close/>
                      <a:moveTo>
                        <a:pt x="339" y="0"/>
                      </a:moveTo>
                      <a:lnTo>
                        <a:pt x="385" y="2"/>
                      </a:lnTo>
                      <a:lnTo>
                        <a:pt x="430" y="12"/>
                      </a:lnTo>
                      <a:lnTo>
                        <a:pt x="472" y="27"/>
                      </a:lnTo>
                      <a:lnTo>
                        <a:pt x="511" y="46"/>
                      </a:lnTo>
                      <a:lnTo>
                        <a:pt x="547" y="70"/>
                      </a:lnTo>
                      <a:lnTo>
                        <a:pt x="580" y="99"/>
                      </a:lnTo>
                      <a:lnTo>
                        <a:pt x="609" y="132"/>
                      </a:lnTo>
                      <a:lnTo>
                        <a:pt x="633" y="168"/>
                      </a:lnTo>
                      <a:lnTo>
                        <a:pt x="653" y="208"/>
                      </a:lnTo>
                      <a:lnTo>
                        <a:pt x="667" y="249"/>
                      </a:lnTo>
                      <a:lnTo>
                        <a:pt x="676" y="293"/>
                      </a:lnTo>
                      <a:lnTo>
                        <a:pt x="679" y="339"/>
                      </a:lnTo>
                      <a:lnTo>
                        <a:pt x="676" y="385"/>
                      </a:lnTo>
                      <a:lnTo>
                        <a:pt x="667" y="429"/>
                      </a:lnTo>
                      <a:lnTo>
                        <a:pt x="653" y="472"/>
                      </a:lnTo>
                      <a:lnTo>
                        <a:pt x="633" y="511"/>
                      </a:lnTo>
                      <a:lnTo>
                        <a:pt x="609" y="547"/>
                      </a:lnTo>
                      <a:lnTo>
                        <a:pt x="580" y="579"/>
                      </a:lnTo>
                      <a:lnTo>
                        <a:pt x="547" y="608"/>
                      </a:lnTo>
                      <a:lnTo>
                        <a:pt x="511" y="633"/>
                      </a:lnTo>
                      <a:lnTo>
                        <a:pt x="472" y="653"/>
                      </a:lnTo>
                      <a:lnTo>
                        <a:pt x="430" y="666"/>
                      </a:lnTo>
                      <a:lnTo>
                        <a:pt x="385" y="676"/>
                      </a:lnTo>
                      <a:lnTo>
                        <a:pt x="339" y="679"/>
                      </a:lnTo>
                      <a:lnTo>
                        <a:pt x="294" y="676"/>
                      </a:lnTo>
                      <a:lnTo>
                        <a:pt x="249" y="666"/>
                      </a:lnTo>
                      <a:lnTo>
                        <a:pt x="208" y="653"/>
                      </a:lnTo>
                      <a:lnTo>
                        <a:pt x="169" y="633"/>
                      </a:lnTo>
                      <a:lnTo>
                        <a:pt x="133" y="608"/>
                      </a:lnTo>
                      <a:lnTo>
                        <a:pt x="100" y="579"/>
                      </a:lnTo>
                      <a:lnTo>
                        <a:pt x="71" y="547"/>
                      </a:lnTo>
                      <a:lnTo>
                        <a:pt x="46" y="511"/>
                      </a:lnTo>
                      <a:lnTo>
                        <a:pt x="27" y="472"/>
                      </a:lnTo>
                      <a:lnTo>
                        <a:pt x="12" y="429"/>
                      </a:lnTo>
                      <a:lnTo>
                        <a:pt x="4" y="385"/>
                      </a:lnTo>
                      <a:lnTo>
                        <a:pt x="0" y="339"/>
                      </a:lnTo>
                      <a:lnTo>
                        <a:pt x="4" y="293"/>
                      </a:lnTo>
                      <a:lnTo>
                        <a:pt x="12" y="249"/>
                      </a:lnTo>
                      <a:lnTo>
                        <a:pt x="27" y="208"/>
                      </a:lnTo>
                      <a:lnTo>
                        <a:pt x="46" y="168"/>
                      </a:lnTo>
                      <a:lnTo>
                        <a:pt x="71" y="132"/>
                      </a:lnTo>
                      <a:lnTo>
                        <a:pt x="100" y="99"/>
                      </a:lnTo>
                      <a:lnTo>
                        <a:pt x="133" y="70"/>
                      </a:lnTo>
                      <a:lnTo>
                        <a:pt x="169" y="46"/>
                      </a:lnTo>
                      <a:lnTo>
                        <a:pt x="208" y="27"/>
                      </a:lnTo>
                      <a:lnTo>
                        <a:pt x="249" y="12"/>
                      </a:lnTo>
                      <a:lnTo>
                        <a:pt x="294" y="2"/>
                      </a:lnTo>
                      <a:lnTo>
                        <a:pt x="33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" name="Freeform 30"/>
                <p:cNvSpPr>
                  <a:spLocks noEditPoints="1"/>
                </p:cNvSpPr>
                <p:nvPr/>
              </p:nvSpPr>
              <p:spPr bwMode="auto">
                <a:xfrm>
                  <a:off x="922" y="2506"/>
                  <a:ext cx="340" cy="340"/>
                </a:xfrm>
                <a:custGeom>
                  <a:avLst/>
                  <a:gdLst>
                    <a:gd name="T0" fmla="*/ 319 w 679"/>
                    <a:gd name="T1" fmla="*/ 267 h 679"/>
                    <a:gd name="T2" fmla="*/ 286 w 679"/>
                    <a:gd name="T3" fmla="*/ 286 h 679"/>
                    <a:gd name="T4" fmla="*/ 265 w 679"/>
                    <a:gd name="T5" fmla="*/ 320 h 679"/>
                    <a:gd name="T6" fmla="*/ 265 w 679"/>
                    <a:gd name="T7" fmla="*/ 360 h 679"/>
                    <a:gd name="T8" fmla="*/ 286 w 679"/>
                    <a:gd name="T9" fmla="*/ 393 h 679"/>
                    <a:gd name="T10" fmla="*/ 319 w 679"/>
                    <a:gd name="T11" fmla="*/ 413 h 679"/>
                    <a:gd name="T12" fmla="*/ 360 w 679"/>
                    <a:gd name="T13" fmla="*/ 413 h 679"/>
                    <a:gd name="T14" fmla="*/ 393 w 679"/>
                    <a:gd name="T15" fmla="*/ 393 h 679"/>
                    <a:gd name="T16" fmla="*/ 413 w 679"/>
                    <a:gd name="T17" fmla="*/ 360 h 679"/>
                    <a:gd name="T18" fmla="*/ 413 w 679"/>
                    <a:gd name="T19" fmla="*/ 320 h 679"/>
                    <a:gd name="T20" fmla="*/ 393 w 679"/>
                    <a:gd name="T21" fmla="*/ 286 h 679"/>
                    <a:gd name="T22" fmla="*/ 360 w 679"/>
                    <a:gd name="T23" fmla="*/ 267 h 679"/>
                    <a:gd name="T24" fmla="*/ 339 w 679"/>
                    <a:gd name="T25" fmla="*/ 0 h 679"/>
                    <a:gd name="T26" fmla="*/ 429 w 679"/>
                    <a:gd name="T27" fmla="*/ 13 h 679"/>
                    <a:gd name="T28" fmla="*/ 511 w 679"/>
                    <a:gd name="T29" fmla="*/ 46 h 679"/>
                    <a:gd name="T30" fmla="*/ 579 w 679"/>
                    <a:gd name="T31" fmla="*/ 99 h 679"/>
                    <a:gd name="T32" fmla="*/ 633 w 679"/>
                    <a:gd name="T33" fmla="*/ 169 h 679"/>
                    <a:gd name="T34" fmla="*/ 666 w 679"/>
                    <a:gd name="T35" fmla="*/ 249 h 679"/>
                    <a:gd name="T36" fmla="*/ 679 w 679"/>
                    <a:gd name="T37" fmla="*/ 340 h 679"/>
                    <a:gd name="T38" fmla="*/ 666 w 679"/>
                    <a:gd name="T39" fmla="*/ 430 h 679"/>
                    <a:gd name="T40" fmla="*/ 633 w 679"/>
                    <a:gd name="T41" fmla="*/ 511 h 679"/>
                    <a:gd name="T42" fmla="*/ 579 w 679"/>
                    <a:gd name="T43" fmla="*/ 580 h 679"/>
                    <a:gd name="T44" fmla="*/ 511 w 679"/>
                    <a:gd name="T45" fmla="*/ 633 h 679"/>
                    <a:gd name="T46" fmla="*/ 429 w 679"/>
                    <a:gd name="T47" fmla="*/ 668 h 679"/>
                    <a:gd name="T48" fmla="*/ 339 w 679"/>
                    <a:gd name="T49" fmla="*/ 679 h 679"/>
                    <a:gd name="T50" fmla="*/ 249 w 679"/>
                    <a:gd name="T51" fmla="*/ 668 h 679"/>
                    <a:gd name="T52" fmla="*/ 168 w 679"/>
                    <a:gd name="T53" fmla="*/ 633 h 679"/>
                    <a:gd name="T54" fmla="*/ 99 w 679"/>
                    <a:gd name="T55" fmla="*/ 580 h 679"/>
                    <a:gd name="T56" fmla="*/ 46 w 679"/>
                    <a:gd name="T57" fmla="*/ 511 h 679"/>
                    <a:gd name="T58" fmla="*/ 12 w 679"/>
                    <a:gd name="T59" fmla="*/ 430 h 679"/>
                    <a:gd name="T60" fmla="*/ 0 w 679"/>
                    <a:gd name="T61" fmla="*/ 340 h 679"/>
                    <a:gd name="T62" fmla="*/ 12 w 679"/>
                    <a:gd name="T63" fmla="*/ 249 h 679"/>
                    <a:gd name="T64" fmla="*/ 46 w 679"/>
                    <a:gd name="T65" fmla="*/ 169 h 679"/>
                    <a:gd name="T66" fmla="*/ 99 w 679"/>
                    <a:gd name="T67" fmla="*/ 99 h 679"/>
                    <a:gd name="T68" fmla="*/ 168 w 679"/>
                    <a:gd name="T69" fmla="*/ 46 h 679"/>
                    <a:gd name="T70" fmla="*/ 249 w 679"/>
                    <a:gd name="T71" fmla="*/ 13 h 679"/>
                    <a:gd name="T72" fmla="*/ 339 w 679"/>
                    <a:gd name="T73" fmla="*/ 0 h 6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679" h="679">
                      <a:moveTo>
                        <a:pt x="339" y="264"/>
                      </a:moveTo>
                      <a:lnTo>
                        <a:pt x="319" y="267"/>
                      </a:lnTo>
                      <a:lnTo>
                        <a:pt x="301" y="275"/>
                      </a:lnTo>
                      <a:lnTo>
                        <a:pt x="286" y="286"/>
                      </a:lnTo>
                      <a:lnTo>
                        <a:pt x="273" y="301"/>
                      </a:lnTo>
                      <a:lnTo>
                        <a:pt x="265" y="320"/>
                      </a:lnTo>
                      <a:lnTo>
                        <a:pt x="263" y="340"/>
                      </a:lnTo>
                      <a:lnTo>
                        <a:pt x="265" y="360"/>
                      </a:lnTo>
                      <a:lnTo>
                        <a:pt x="273" y="378"/>
                      </a:lnTo>
                      <a:lnTo>
                        <a:pt x="286" y="393"/>
                      </a:lnTo>
                      <a:lnTo>
                        <a:pt x="301" y="406"/>
                      </a:lnTo>
                      <a:lnTo>
                        <a:pt x="319" y="413"/>
                      </a:lnTo>
                      <a:lnTo>
                        <a:pt x="339" y="416"/>
                      </a:lnTo>
                      <a:lnTo>
                        <a:pt x="360" y="413"/>
                      </a:lnTo>
                      <a:lnTo>
                        <a:pt x="378" y="406"/>
                      </a:lnTo>
                      <a:lnTo>
                        <a:pt x="393" y="393"/>
                      </a:lnTo>
                      <a:lnTo>
                        <a:pt x="405" y="378"/>
                      </a:lnTo>
                      <a:lnTo>
                        <a:pt x="413" y="360"/>
                      </a:lnTo>
                      <a:lnTo>
                        <a:pt x="415" y="340"/>
                      </a:lnTo>
                      <a:lnTo>
                        <a:pt x="413" y="320"/>
                      </a:lnTo>
                      <a:lnTo>
                        <a:pt x="405" y="301"/>
                      </a:lnTo>
                      <a:lnTo>
                        <a:pt x="393" y="286"/>
                      </a:lnTo>
                      <a:lnTo>
                        <a:pt x="378" y="275"/>
                      </a:lnTo>
                      <a:lnTo>
                        <a:pt x="360" y="267"/>
                      </a:lnTo>
                      <a:lnTo>
                        <a:pt x="339" y="264"/>
                      </a:lnTo>
                      <a:close/>
                      <a:moveTo>
                        <a:pt x="339" y="0"/>
                      </a:moveTo>
                      <a:lnTo>
                        <a:pt x="385" y="4"/>
                      </a:lnTo>
                      <a:lnTo>
                        <a:pt x="429" y="13"/>
                      </a:lnTo>
                      <a:lnTo>
                        <a:pt x="472" y="27"/>
                      </a:lnTo>
                      <a:lnTo>
                        <a:pt x="511" y="46"/>
                      </a:lnTo>
                      <a:lnTo>
                        <a:pt x="547" y="72"/>
                      </a:lnTo>
                      <a:lnTo>
                        <a:pt x="579" y="99"/>
                      </a:lnTo>
                      <a:lnTo>
                        <a:pt x="608" y="133"/>
                      </a:lnTo>
                      <a:lnTo>
                        <a:pt x="633" y="169"/>
                      </a:lnTo>
                      <a:lnTo>
                        <a:pt x="653" y="208"/>
                      </a:lnTo>
                      <a:lnTo>
                        <a:pt x="666" y="249"/>
                      </a:lnTo>
                      <a:lnTo>
                        <a:pt x="676" y="294"/>
                      </a:lnTo>
                      <a:lnTo>
                        <a:pt x="679" y="340"/>
                      </a:lnTo>
                      <a:lnTo>
                        <a:pt x="676" y="386"/>
                      </a:lnTo>
                      <a:lnTo>
                        <a:pt x="666" y="430"/>
                      </a:lnTo>
                      <a:lnTo>
                        <a:pt x="653" y="472"/>
                      </a:lnTo>
                      <a:lnTo>
                        <a:pt x="633" y="511"/>
                      </a:lnTo>
                      <a:lnTo>
                        <a:pt x="608" y="548"/>
                      </a:lnTo>
                      <a:lnTo>
                        <a:pt x="579" y="580"/>
                      </a:lnTo>
                      <a:lnTo>
                        <a:pt x="547" y="609"/>
                      </a:lnTo>
                      <a:lnTo>
                        <a:pt x="511" y="633"/>
                      </a:lnTo>
                      <a:lnTo>
                        <a:pt x="472" y="653"/>
                      </a:lnTo>
                      <a:lnTo>
                        <a:pt x="429" y="668"/>
                      </a:lnTo>
                      <a:lnTo>
                        <a:pt x="385" y="677"/>
                      </a:lnTo>
                      <a:lnTo>
                        <a:pt x="339" y="679"/>
                      </a:lnTo>
                      <a:lnTo>
                        <a:pt x="293" y="677"/>
                      </a:lnTo>
                      <a:lnTo>
                        <a:pt x="249" y="668"/>
                      </a:lnTo>
                      <a:lnTo>
                        <a:pt x="208" y="653"/>
                      </a:lnTo>
                      <a:lnTo>
                        <a:pt x="168" y="633"/>
                      </a:lnTo>
                      <a:lnTo>
                        <a:pt x="132" y="609"/>
                      </a:lnTo>
                      <a:lnTo>
                        <a:pt x="99" y="580"/>
                      </a:lnTo>
                      <a:lnTo>
                        <a:pt x="70" y="548"/>
                      </a:lnTo>
                      <a:lnTo>
                        <a:pt x="46" y="511"/>
                      </a:lnTo>
                      <a:lnTo>
                        <a:pt x="27" y="472"/>
                      </a:lnTo>
                      <a:lnTo>
                        <a:pt x="12" y="430"/>
                      </a:lnTo>
                      <a:lnTo>
                        <a:pt x="2" y="386"/>
                      </a:lnTo>
                      <a:lnTo>
                        <a:pt x="0" y="340"/>
                      </a:lnTo>
                      <a:lnTo>
                        <a:pt x="2" y="294"/>
                      </a:lnTo>
                      <a:lnTo>
                        <a:pt x="12" y="249"/>
                      </a:lnTo>
                      <a:lnTo>
                        <a:pt x="27" y="208"/>
                      </a:lnTo>
                      <a:lnTo>
                        <a:pt x="46" y="169"/>
                      </a:lnTo>
                      <a:lnTo>
                        <a:pt x="70" y="133"/>
                      </a:lnTo>
                      <a:lnTo>
                        <a:pt x="99" y="99"/>
                      </a:lnTo>
                      <a:lnTo>
                        <a:pt x="132" y="72"/>
                      </a:lnTo>
                      <a:lnTo>
                        <a:pt x="168" y="46"/>
                      </a:lnTo>
                      <a:lnTo>
                        <a:pt x="208" y="27"/>
                      </a:lnTo>
                      <a:lnTo>
                        <a:pt x="249" y="13"/>
                      </a:lnTo>
                      <a:lnTo>
                        <a:pt x="293" y="4"/>
                      </a:lnTo>
                      <a:lnTo>
                        <a:pt x="33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" name="Freeform 31"/>
                <p:cNvSpPr>
                  <a:spLocks noEditPoints="1"/>
                </p:cNvSpPr>
                <p:nvPr/>
              </p:nvSpPr>
              <p:spPr bwMode="auto">
                <a:xfrm>
                  <a:off x="1546" y="2506"/>
                  <a:ext cx="339" cy="340"/>
                </a:xfrm>
                <a:custGeom>
                  <a:avLst/>
                  <a:gdLst>
                    <a:gd name="T0" fmla="*/ 320 w 679"/>
                    <a:gd name="T1" fmla="*/ 267 h 679"/>
                    <a:gd name="T2" fmla="*/ 286 w 679"/>
                    <a:gd name="T3" fmla="*/ 286 h 679"/>
                    <a:gd name="T4" fmla="*/ 267 w 679"/>
                    <a:gd name="T5" fmla="*/ 320 h 679"/>
                    <a:gd name="T6" fmla="*/ 267 w 679"/>
                    <a:gd name="T7" fmla="*/ 360 h 679"/>
                    <a:gd name="T8" fmla="*/ 286 w 679"/>
                    <a:gd name="T9" fmla="*/ 393 h 679"/>
                    <a:gd name="T10" fmla="*/ 320 w 679"/>
                    <a:gd name="T11" fmla="*/ 413 h 679"/>
                    <a:gd name="T12" fmla="*/ 360 w 679"/>
                    <a:gd name="T13" fmla="*/ 413 h 679"/>
                    <a:gd name="T14" fmla="*/ 393 w 679"/>
                    <a:gd name="T15" fmla="*/ 393 h 679"/>
                    <a:gd name="T16" fmla="*/ 413 w 679"/>
                    <a:gd name="T17" fmla="*/ 360 h 679"/>
                    <a:gd name="T18" fmla="*/ 413 w 679"/>
                    <a:gd name="T19" fmla="*/ 320 h 679"/>
                    <a:gd name="T20" fmla="*/ 393 w 679"/>
                    <a:gd name="T21" fmla="*/ 286 h 679"/>
                    <a:gd name="T22" fmla="*/ 360 w 679"/>
                    <a:gd name="T23" fmla="*/ 267 h 679"/>
                    <a:gd name="T24" fmla="*/ 339 w 679"/>
                    <a:gd name="T25" fmla="*/ 0 h 679"/>
                    <a:gd name="T26" fmla="*/ 430 w 679"/>
                    <a:gd name="T27" fmla="*/ 13 h 679"/>
                    <a:gd name="T28" fmla="*/ 511 w 679"/>
                    <a:gd name="T29" fmla="*/ 46 h 679"/>
                    <a:gd name="T30" fmla="*/ 580 w 679"/>
                    <a:gd name="T31" fmla="*/ 99 h 679"/>
                    <a:gd name="T32" fmla="*/ 633 w 679"/>
                    <a:gd name="T33" fmla="*/ 169 h 679"/>
                    <a:gd name="T34" fmla="*/ 667 w 679"/>
                    <a:gd name="T35" fmla="*/ 249 h 679"/>
                    <a:gd name="T36" fmla="*/ 679 w 679"/>
                    <a:gd name="T37" fmla="*/ 340 h 679"/>
                    <a:gd name="T38" fmla="*/ 667 w 679"/>
                    <a:gd name="T39" fmla="*/ 430 h 679"/>
                    <a:gd name="T40" fmla="*/ 633 w 679"/>
                    <a:gd name="T41" fmla="*/ 511 h 679"/>
                    <a:gd name="T42" fmla="*/ 580 w 679"/>
                    <a:gd name="T43" fmla="*/ 580 h 679"/>
                    <a:gd name="T44" fmla="*/ 511 w 679"/>
                    <a:gd name="T45" fmla="*/ 633 h 679"/>
                    <a:gd name="T46" fmla="*/ 430 w 679"/>
                    <a:gd name="T47" fmla="*/ 668 h 679"/>
                    <a:gd name="T48" fmla="*/ 339 w 679"/>
                    <a:gd name="T49" fmla="*/ 679 h 679"/>
                    <a:gd name="T50" fmla="*/ 249 w 679"/>
                    <a:gd name="T51" fmla="*/ 668 h 679"/>
                    <a:gd name="T52" fmla="*/ 169 w 679"/>
                    <a:gd name="T53" fmla="*/ 633 h 679"/>
                    <a:gd name="T54" fmla="*/ 100 w 679"/>
                    <a:gd name="T55" fmla="*/ 580 h 679"/>
                    <a:gd name="T56" fmla="*/ 46 w 679"/>
                    <a:gd name="T57" fmla="*/ 511 h 679"/>
                    <a:gd name="T58" fmla="*/ 12 w 679"/>
                    <a:gd name="T59" fmla="*/ 430 h 679"/>
                    <a:gd name="T60" fmla="*/ 0 w 679"/>
                    <a:gd name="T61" fmla="*/ 340 h 679"/>
                    <a:gd name="T62" fmla="*/ 12 w 679"/>
                    <a:gd name="T63" fmla="*/ 249 h 679"/>
                    <a:gd name="T64" fmla="*/ 46 w 679"/>
                    <a:gd name="T65" fmla="*/ 169 h 679"/>
                    <a:gd name="T66" fmla="*/ 100 w 679"/>
                    <a:gd name="T67" fmla="*/ 99 h 679"/>
                    <a:gd name="T68" fmla="*/ 169 w 679"/>
                    <a:gd name="T69" fmla="*/ 46 h 679"/>
                    <a:gd name="T70" fmla="*/ 249 w 679"/>
                    <a:gd name="T71" fmla="*/ 13 h 679"/>
                    <a:gd name="T72" fmla="*/ 339 w 679"/>
                    <a:gd name="T73" fmla="*/ 0 h 6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679" h="679">
                      <a:moveTo>
                        <a:pt x="339" y="264"/>
                      </a:moveTo>
                      <a:lnTo>
                        <a:pt x="320" y="267"/>
                      </a:lnTo>
                      <a:lnTo>
                        <a:pt x="301" y="275"/>
                      </a:lnTo>
                      <a:lnTo>
                        <a:pt x="286" y="286"/>
                      </a:lnTo>
                      <a:lnTo>
                        <a:pt x="274" y="301"/>
                      </a:lnTo>
                      <a:lnTo>
                        <a:pt x="267" y="320"/>
                      </a:lnTo>
                      <a:lnTo>
                        <a:pt x="263" y="340"/>
                      </a:lnTo>
                      <a:lnTo>
                        <a:pt x="267" y="360"/>
                      </a:lnTo>
                      <a:lnTo>
                        <a:pt x="274" y="378"/>
                      </a:lnTo>
                      <a:lnTo>
                        <a:pt x="286" y="393"/>
                      </a:lnTo>
                      <a:lnTo>
                        <a:pt x="301" y="406"/>
                      </a:lnTo>
                      <a:lnTo>
                        <a:pt x="320" y="413"/>
                      </a:lnTo>
                      <a:lnTo>
                        <a:pt x="339" y="416"/>
                      </a:lnTo>
                      <a:lnTo>
                        <a:pt x="360" y="413"/>
                      </a:lnTo>
                      <a:lnTo>
                        <a:pt x="378" y="406"/>
                      </a:lnTo>
                      <a:lnTo>
                        <a:pt x="393" y="393"/>
                      </a:lnTo>
                      <a:lnTo>
                        <a:pt x="406" y="378"/>
                      </a:lnTo>
                      <a:lnTo>
                        <a:pt x="413" y="360"/>
                      </a:lnTo>
                      <a:lnTo>
                        <a:pt x="417" y="340"/>
                      </a:lnTo>
                      <a:lnTo>
                        <a:pt x="413" y="320"/>
                      </a:lnTo>
                      <a:lnTo>
                        <a:pt x="406" y="301"/>
                      </a:lnTo>
                      <a:lnTo>
                        <a:pt x="393" y="286"/>
                      </a:lnTo>
                      <a:lnTo>
                        <a:pt x="378" y="275"/>
                      </a:lnTo>
                      <a:lnTo>
                        <a:pt x="360" y="267"/>
                      </a:lnTo>
                      <a:lnTo>
                        <a:pt x="339" y="264"/>
                      </a:lnTo>
                      <a:close/>
                      <a:moveTo>
                        <a:pt x="339" y="0"/>
                      </a:moveTo>
                      <a:lnTo>
                        <a:pt x="385" y="4"/>
                      </a:lnTo>
                      <a:lnTo>
                        <a:pt x="430" y="13"/>
                      </a:lnTo>
                      <a:lnTo>
                        <a:pt x="472" y="27"/>
                      </a:lnTo>
                      <a:lnTo>
                        <a:pt x="511" y="46"/>
                      </a:lnTo>
                      <a:lnTo>
                        <a:pt x="547" y="72"/>
                      </a:lnTo>
                      <a:lnTo>
                        <a:pt x="580" y="99"/>
                      </a:lnTo>
                      <a:lnTo>
                        <a:pt x="609" y="133"/>
                      </a:lnTo>
                      <a:lnTo>
                        <a:pt x="633" y="169"/>
                      </a:lnTo>
                      <a:lnTo>
                        <a:pt x="653" y="208"/>
                      </a:lnTo>
                      <a:lnTo>
                        <a:pt x="667" y="249"/>
                      </a:lnTo>
                      <a:lnTo>
                        <a:pt x="676" y="294"/>
                      </a:lnTo>
                      <a:lnTo>
                        <a:pt x="679" y="340"/>
                      </a:lnTo>
                      <a:lnTo>
                        <a:pt x="676" y="386"/>
                      </a:lnTo>
                      <a:lnTo>
                        <a:pt x="667" y="430"/>
                      </a:lnTo>
                      <a:lnTo>
                        <a:pt x="653" y="472"/>
                      </a:lnTo>
                      <a:lnTo>
                        <a:pt x="633" y="511"/>
                      </a:lnTo>
                      <a:lnTo>
                        <a:pt x="609" y="548"/>
                      </a:lnTo>
                      <a:lnTo>
                        <a:pt x="580" y="580"/>
                      </a:lnTo>
                      <a:lnTo>
                        <a:pt x="547" y="609"/>
                      </a:lnTo>
                      <a:lnTo>
                        <a:pt x="511" y="633"/>
                      </a:lnTo>
                      <a:lnTo>
                        <a:pt x="472" y="653"/>
                      </a:lnTo>
                      <a:lnTo>
                        <a:pt x="430" y="668"/>
                      </a:lnTo>
                      <a:lnTo>
                        <a:pt x="385" y="677"/>
                      </a:lnTo>
                      <a:lnTo>
                        <a:pt x="339" y="679"/>
                      </a:lnTo>
                      <a:lnTo>
                        <a:pt x="294" y="677"/>
                      </a:lnTo>
                      <a:lnTo>
                        <a:pt x="249" y="668"/>
                      </a:lnTo>
                      <a:lnTo>
                        <a:pt x="208" y="653"/>
                      </a:lnTo>
                      <a:lnTo>
                        <a:pt x="169" y="633"/>
                      </a:lnTo>
                      <a:lnTo>
                        <a:pt x="133" y="609"/>
                      </a:lnTo>
                      <a:lnTo>
                        <a:pt x="100" y="580"/>
                      </a:lnTo>
                      <a:lnTo>
                        <a:pt x="71" y="548"/>
                      </a:lnTo>
                      <a:lnTo>
                        <a:pt x="46" y="511"/>
                      </a:lnTo>
                      <a:lnTo>
                        <a:pt x="27" y="472"/>
                      </a:lnTo>
                      <a:lnTo>
                        <a:pt x="12" y="430"/>
                      </a:lnTo>
                      <a:lnTo>
                        <a:pt x="4" y="386"/>
                      </a:lnTo>
                      <a:lnTo>
                        <a:pt x="0" y="340"/>
                      </a:lnTo>
                      <a:lnTo>
                        <a:pt x="4" y="294"/>
                      </a:lnTo>
                      <a:lnTo>
                        <a:pt x="12" y="249"/>
                      </a:lnTo>
                      <a:lnTo>
                        <a:pt x="27" y="208"/>
                      </a:lnTo>
                      <a:lnTo>
                        <a:pt x="46" y="169"/>
                      </a:lnTo>
                      <a:lnTo>
                        <a:pt x="71" y="133"/>
                      </a:lnTo>
                      <a:lnTo>
                        <a:pt x="100" y="99"/>
                      </a:lnTo>
                      <a:lnTo>
                        <a:pt x="133" y="72"/>
                      </a:lnTo>
                      <a:lnTo>
                        <a:pt x="169" y="46"/>
                      </a:lnTo>
                      <a:lnTo>
                        <a:pt x="208" y="27"/>
                      </a:lnTo>
                      <a:lnTo>
                        <a:pt x="249" y="13"/>
                      </a:lnTo>
                      <a:lnTo>
                        <a:pt x="294" y="4"/>
                      </a:lnTo>
                      <a:lnTo>
                        <a:pt x="33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" name="Freeform 32"/>
                <p:cNvSpPr>
                  <a:spLocks noEditPoints="1"/>
                </p:cNvSpPr>
                <p:nvPr/>
              </p:nvSpPr>
              <p:spPr bwMode="auto">
                <a:xfrm>
                  <a:off x="922" y="2922"/>
                  <a:ext cx="340" cy="340"/>
                </a:xfrm>
                <a:custGeom>
                  <a:avLst/>
                  <a:gdLst>
                    <a:gd name="T0" fmla="*/ 319 w 679"/>
                    <a:gd name="T1" fmla="*/ 265 h 678"/>
                    <a:gd name="T2" fmla="*/ 286 w 679"/>
                    <a:gd name="T3" fmla="*/ 284 h 678"/>
                    <a:gd name="T4" fmla="*/ 265 w 679"/>
                    <a:gd name="T5" fmla="*/ 319 h 678"/>
                    <a:gd name="T6" fmla="*/ 265 w 679"/>
                    <a:gd name="T7" fmla="*/ 359 h 678"/>
                    <a:gd name="T8" fmla="*/ 286 w 679"/>
                    <a:gd name="T9" fmla="*/ 393 h 678"/>
                    <a:gd name="T10" fmla="*/ 319 w 679"/>
                    <a:gd name="T11" fmla="*/ 412 h 678"/>
                    <a:gd name="T12" fmla="*/ 360 w 679"/>
                    <a:gd name="T13" fmla="*/ 412 h 678"/>
                    <a:gd name="T14" fmla="*/ 393 w 679"/>
                    <a:gd name="T15" fmla="*/ 393 h 678"/>
                    <a:gd name="T16" fmla="*/ 413 w 679"/>
                    <a:gd name="T17" fmla="*/ 359 h 678"/>
                    <a:gd name="T18" fmla="*/ 413 w 679"/>
                    <a:gd name="T19" fmla="*/ 319 h 678"/>
                    <a:gd name="T20" fmla="*/ 393 w 679"/>
                    <a:gd name="T21" fmla="*/ 284 h 678"/>
                    <a:gd name="T22" fmla="*/ 360 w 679"/>
                    <a:gd name="T23" fmla="*/ 265 h 678"/>
                    <a:gd name="T24" fmla="*/ 339 w 679"/>
                    <a:gd name="T25" fmla="*/ 0 h 678"/>
                    <a:gd name="T26" fmla="*/ 429 w 679"/>
                    <a:gd name="T27" fmla="*/ 11 h 678"/>
                    <a:gd name="T28" fmla="*/ 511 w 679"/>
                    <a:gd name="T29" fmla="*/ 46 h 678"/>
                    <a:gd name="T30" fmla="*/ 579 w 679"/>
                    <a:gd name="T31" fmla="*/ 99 h 678"/>
                    <a:gd name="T32" fmla="*/ 633 w 679"/>
                    <a:gd name="T33" fmla="*/ 168 h 678"/>
                    <a:gd name="T34" fmla="*/ 666 w 679"/>
                    <a:gd name="T35" fmla="*/ 249 h 678"/>
                    <a:gd name="T36" fmla="*/ 679 w 679"/>
                    <a:gd name="T37" fmla="*/ 338 h 678"/>
                    <a:gd name="T38" fmla="*/ 666 w 679"/>
                    <a:gd name="T39" fmla="*/ 428 h 678"/>
                    <a:gd name="T40" fmla="*/ 633 w 679"/>
                    <a:gd name="T41" fmla="*/ 510 h 678"/>
                    <a:gd name="T42" fmla="*/ 579 w 679"/>
                    <a:gd name="T43" fmla="*/ 578 h 678"/>
                    <a:gd name="T44" fmla="*/ 511 w 679"/>
                    <a:gd name="T45" fmla="*/ 631 h 678"/>
                    <a:gd name="T46" fmla="*/ 429 w 679"/>
                    <a:gd name="T47" fmla="*/ 666 h 678"/>
                    <a:gd name="T48" fmla="*/ 339 w 679"/>
                    <a:gd name="T49" fmla="*/ 678 h 678"/>
                    <a:gd name="T50" fmla="*/ 249 w 679"/>
                    <a:gd name="T51" fmla="*/ 666 h 678"/>
                    <a:gd name="T52" fmla="*/ 168 w 679"/>
                    <a:gd name="T53" fmla="*/ 631 h 678"/>
                    <a:gd name="T54" fmla="*/ 99 w 679"/>
                    <a:gd name="T55" fmla="*/ 578 h 678"/>
                    <a:gd name="T56" fmla="*/ 46 w 679"/>
                    <a:gd name="T57" fmla="*/ 510 h 678"/>
                    <a:gd name="T58" fmla="*/ 12 w 679"/>
                    <a:gd name="T59" fmla="*/ 428 h 678"/>
                    <a:gd name="T60" fmla="*/ 0 w 679"/>
                    <a:gd name="T61" fmla="*/ 338 h 678"/>
                    <a:gd name="T62" fmla="*/ 12 w 679"/>
                    <a:gd name="T63" fmla="*/ 249 h 678"/>
                    <a:gd name="T64" fmla="*/ 46 w 679"/>
                    <a:gd name="T65" fmla="*/ 168 h 678"/>
                    <a:gd name="T66" fmla="*/ 99 w 679"/>
                    <a:gd name="T67" fmla="*/ 99 h 678"/>
                    <a:gd name="T68" fmla="*/ 168 w 679"/>
                    <a:gd name="T69" fmla="*/ 46 h 678"/>
                    <a:gd name="T70" fmla="*/ 249 w 679"/>
                    <a:gd name="T71" fmla="*/ 11 h 678"/>
                    <a:gd name="T72" fmla="*/ 339 w 679"/>
                    <a:gd name="T73" fmla="*/ 0 h 6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679" h="678">
                      <a:moveTo>
                        <a:pt x="339" y="262"/>
                      </a:moveTo>
                      <a:lnTo>
                        <a:pt x="319" y="265"/>
                      </a:lnTo>
                      <a:lnTo>
                        <a:pt x="301" y="273"/>
                      </a:lnTo>
                      <a:lnTo>
                        <a:pt x="286" y="284"/>
                      </a:lnTo>
                      <a:lnTo>
                        <a:pt x="273" y="300"/>
                      </a:lnTo>
                      <a:lnTo>
                        <a:pt x="265" y="319"/>
                      </a:lnTo>
                      <a:lnTo>
                        <a:pt x="263" y="338"/>
                      </a:lnTo>
                      <a:lnTo>
                        <a:pt x="265" y="359"/>
                      </a:lnTo>
                      <a:lnTo>
                        <a:pt x="273" y="376"/>
                      </a:lnTo>
                      <a:lnTo>
                        <a:pt x="286" y="393"/>
                      </a:lnTo>
                      <a:lnTo>
                        <a:pt x="301" y="404"/>
                      </a:lnTo>
                      <a:lnTo>
                        <a:pt x="319" y="412"/>
                      </a:lnTo>
                      <a:lnTo>
                        <a:pt x="339" y="415"/>
                      </a:lnTo>
                      <a:lnTo>
                        <a:pt x="360" y="412"/>
                      </a:lnTo>
                      <a:lnTo>
                        <a:pt x="378" y="404"/>
                      </a:lnTo>
                      <a:lnTo>
                        <a:pt x="393" y="393"/>
                      </a:lnTo>
                      <a:lnTo>
                        <a:pt x="405" y="376"/>
                      </a:lnTo>
                      <a:lnTo>
                        <a:pt x="413" y="359"/>
                      </a:lnTo>
                      <a:lnTo>
                        <a:pt x="415" y="338"/>
                      </a:lnTo>
                      <a:lnTo>
                        <a:pt x="413" y="319"/>
                      </a:lnTo>
                      <a:lnTo>
                        <a:pt x="405" y="300"/>
                      </a:lnTo>
                      <a:lnTo>
                        <a:pt x="393" y="284"/>
                      </a:lnTo>
                      <a:lnTo>
                        <a:pt x="378" y="273"/>
                      </a:lnTo>
                      <a:lnTo>
                        <a:pt x="360" y="265"/>
                      </a:lnTo>
                      <a:lnTo>
                        <a:pt x="339" y="262"/>
                      </a:lnTo>
                      <a:close/>
                      <a:moveTo>
                        <a:pt x="339" y="0"/>
                      </a:moveTo>
                      <a:lnTo>
                        <a:pt x="385" y="2"/>
                      </a:lnTo>
                      <a:lnTo>
                        <a:pt x="429" y="11"/>
                      </a:lnTo>
                      <a:lnTo>
                        <a:pt x="472" y="26"/>
                      </a:lnTo>
                      <a:lnTo>
                        <a:pt x="511" y="46"/>
                      </a:lnTo>
                      <a:lnTo>
                        <a:pt x="547" y="70"/>
                      </a:lnTo>
                      <a:lnTo>
                        <a:pt x="579" y="99"/>
                      </a:lnTo>
                      <a:lnTo>
                        <a:pt x="608" y="131"/>
                      </a:lnTo>
                      <a:lnTo>
                        <a:pt x="633" y="168"/>
                      </a:lnTo>
                      <a:lnTo>
                        <a:pt x="653" y="207"/>
                      </a:lnTo>
                      <a:lnTo>
                        <a:pt x="666" y="249"/>
                      </a:lnTo>
                      <a:lnTo>
                        <a:pt x="676" y="292"/>
                      </a:lnTo>
                      <a:lnTo>
                        <a:pt x="679" y="338"/>
                      </a:lnTo>
                      <a:lnTo>
                        <a:pt x="676" y="385"/>
                      </a:lnTo>
                      <a:lnTo>
                        <a:pt x="666" y="428"/>
                      </a:lnTo>
                      <a:lnTo>
                        <a:pt x="653" y="471"/>
                      </a:lnTo>
                      <a:lnTo>
                        <a:pt x="633" y="510"/>
                      </a:lnTo>
                      <a:lnTo>
                        <a:pt x="608" y="546"/>
                      </a:lnTo>
                      <a:lnTo>
                        <a:pt x="579" y="578"/>
                      </a:lnTo>
                      <a:lnTo>
                        <a:pt x="547" y="607"/>
                      </a:lnTo>
                      <a:lnTo>
                        <a:pt x="511" y="631"/>
                      </a:lnTo>
                      <a:lnTo>
                        <a:pt x="472" y="651"/>
                      </a:lnTo>
                      <a:lnTo>
                        <a:pt x="429" y="666"/>
                      </a:lnTo>
                      <a:lnTo>
                        <a:pt x="385" y="675"/>
                      </a:lnTo>
                      <a:lnTo>
                        <a:pt x="339" y="678"/>
                      </a:lnTo>
                      <a:lnTo>
                        <a:pt x="293" y="675"/>
                      </a:lnTo>
                      <a:lnTo>
                        <a:pt x="249" y="666"/>
                      </a:lnTo>
                      <a:lnTo>
                        <a:pt x="208" y="651"/>
                      </a:lnTo>
                      <a:lnTo>
                        <a:pt x="168" y="631"/>
                      </a:lnTo>
                      <a:lnTo>
                        <a:pt x="132" y="607"/>
                      </a:lnTo>
                      <a:lnTo>
                        <a:pt x="99" y="578"/>
                      </a:lnTo>
                      <a:lnTo>
                        <a:pt x="70" y="546"/>
                      </a:lnTo>
                      <a:lnTo>
                        <a:pt x="46" y="510"/>
                      </a:lnTo>
                      <a:lnTo>
                        <a:pt x="27" y="471"/>
                      </a:lnTo>
                      <a:lnTo>
                        <a:pt x="12" y="428"/>
                      </a:lnTo>
                      <a:lnTo>
                        <a:pt x="2" y="385"/>
                      </a:lnTo>
                      <a:lnTo>
                        <a:pt x="0" y="338"/>
                      </a:lnTo>
                      <a:lnTo>
                        <a:pt x="2" y="292"/>
                      </a:lnTo>
                      <a:lnTo>
                        <a:pt x="12" y="249"/>
                      </a:lnTo>
                      <a:lnTo>
                        <a:pt x="27" y="207"/>
                      </a:lnTo>
                      <a:lnTo>
                        <a:pt x="46" y="168"/>
                      </a:lnTo>
                      <a:lnTo>
                        <a:pt x="70" y="131"/>
                      </a:lnTo>
                      <a:lnTo>
                        <a:pt x="99" y="99"/>
                      </a:lnTo>
                      <a:lnTo>
                        <a:pt x="132" y="70"/>
                      </a:lnTo>
                      <a:lnTo>
                        <a:pt x="168" y="46"/>
                      </a:lnTo>
                      <a:lnTo>
                        <a:pt x="208" y="26"/>
                      </a:lnTo>
                      <a:lnTo>
                        <a:pt x="249" y="11"/>
                      </a:lnTo>
                      <a:lnTo>
                        <a:pt x="293" y="2"/>
                      </a:lnTo>
                      <a:lnTo>
                        <a:pt x="33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" name="Freeform 33"/>
                <p:cNvSpPr>
                  <a:spLocks noEditPoints="1"/>
                </p:cNvSpPr>
                <p:nvPr/>
              </p:nvSpPr>
              <p:spPr bwMode="auto">
                <a:xfrm>
                  <a:off x="1546" y="2922"/>
                  <a:ext cx="339" cy="340"/>
                </a:xfrm>
                <a:custGeom>
                  <a:avLst/>
                  <a:gdLst>
                    <a:gd name="T0" fmla="*/ 320 w 679"/>
                    <a:gd name="T1" fmla="*/ 265 h 678"/>
                    <a:gd name="T2" fmla="*/ 286 w 679"/>
                    <a:gd name="T3" fmla="*/ 284 h 678"/>
                    <a:gd name="T4" fmla="*/ 267 w 679"/>
                    <a:gd name="T5" fmla="*/ 319 h 678"/>
                    <a:gd name="T6" fmla="*/ 267 w 679"/>
                    <a:gd name="T7" fmla="*/ 359 h 678"/>
                    <a:gd name="T8" fmla="*/ 286 w 679"/>
                    <a:gd name="T9" fmla="*/ 393 h 678"/>
                    <a:gd name="T10" fmla="*/ 320 w 679"/>
                    <a:gd name="T11" fmla="*/ 412 h 678"/>
                    <a:gd name="T12" fmla="*/ 360 w 679"/>
                    <a:gd name="T13" fmla="*/ 412 h 678"/>
                    <a:gd name="T14" fmla="*/ 393 w 679"/>
                    <a:gd name="T15" fmla="*/ 393 h 678"/>
                    <a:gd name="T16" fmla="*/ 413 w 679"/>
                    <a:gd name="T17" fmla="*/ 359 h 678"/>
                    <a:gd name="T18" fmla="*/ 413 w 679"/>
                    <a:gd name="T19" fmla="*/ 319 h 678"/>
                    <a:gd name="T20" fmla="*/ 393 w 679"/>
                    <a:gd name="T21" fmla="*/ 284 h 678"/>
                    <a:gd name="T22" fmla="*/ 360 w 679"/>
                    <a:gd name="T23" fmla="*/ 265 h 678"/>
                    <a:gd name="T24" fmla="*/ 339 w 679"/>
                    <a:gd name="T25" fmla="*/ 0 h 678"/>
                    <a:gd name="T26" fmla="*/ 430 w 679"/>
                    <a:gd name="T27" fmla="*/ 11 h 678"/>
                    <a:gd name="T28" fmla="*/ 511 w 679"/>
                    <a:gd name="T29" fmla="*/ 46 h 678"/>
                    <a:gd name="T30" fmla="*/ 580 w 679"/>
                    <a:gd name="T31" fmla="*/ 99 h 678"/>
                    <a:gd name="T32" fmla="*/ 633 w 679"/>
                    <a:gd name="T33" fmla="*/ 168 h 678"/>
                    <a:gd name="T34" fmla="*/ 667 w 679"/>
                    <a:gd name="T35" fmla="*/ 249 h 678"/>
                    <a:gd name="T36" fmla="*/ 679 w 679"/>
                    <a:gd name="T37" fmla="*/ 338 h 678"/>
                    <a:gd name="T38" fmla="*/ 667 w 679"/>
                    <a:gd name="T39" fmla="*/ 428 h 678"/>
                    <a:gd name="T40" fmla="*/ 633 w 679"/>
                    <a:gd name="T41" fmla="*/ 510 h 678"/>
                    <a:gd name="T42" fmla="*/ 580 w 679"/>
                    <a:gd name="T43" fmla="*/ 578 h 678"/>
                    <a:gd name="T44" fmla="*/ 511 w 679"/>
                    <a:gd name="T45" fmla="*/ 631 h 678"/>
                    <a:gd name="T46" fmla="*/ 430 w 679"/>
                    <a:gd name="T47" fmla="*/ 666 h 678"/>
                    <a:gd name="T48" fmla="*/ 339 w 679"/>
                    <a:gd name="T49" fmla="*/ 678 h 678"/>
                    <a:gd name="T50" fmla="*/ 249 w 679"/>
                    <a:gd name="T51" fmla="*/ 666 h 678"/>
                    <a:gd name="T52" fmla="*/ 169 w 679"/>
                    <a:gd name="T53" fmla="*/ 631 h 678"/>
                    <a:gd name="T54" fmla="*/ 100 w 679"/>
                    <a:gd name="T55" fmla="*/ 578 h 678"/>
                    <a:gd name="T56" fmla="*/ 46 w 679"/>
                    <a:gd name="T57" fmla="*/ 510 h 678"/>
                    <a:gd name="T58" fmla="*/ 12 w 679"/>
                    <a:gd name="T59" fmla="*/ 428 h 678"/>
                    <a:gd name="T60" fmla="*/ 0 w 679"/>
                    <a:gd name="T61" fmla="*/ 338 h 678"/>
                    <a:gd name="T62" fmla="*/ 12 w 679"/>
                    <a:gd name="T63" fmla="*/ 249 h 678"/>
                    <a:gd name="T64" fmla="*/ 46 w 679"/>
                    <a:gd name="T65" fmla="*/ 168 h 678"/>
                    <a:gd name="T66" fmla="*/ 100 w 679"/>
                    <a:gd name="T67" fmla="*/ 99 h 678"/>
                    <a:gd name="T68" fmla="*/ 169 w 679"/>
                    <a:gd name="T69" fmla="*/ 46 h 678"/>
                    <a:gd name="T70" fmla="*/ 249 w 679"/>
                    <a:gd name="T71" fmla="*/ 11 h 678"/>
                    <a:gd name="T72" fmla="*/ 339 w 679"/>
                    <a:gd name="T73" fmla="*/ 0 h 6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679" h="678">
                      <a:moveTo>
                        <a:pt x="339" y="262"/>
                      </a:moveTo>
                      <a:lnTo>
                        <a:pt x="320" y="265"/>
                      </a:lnTo>
                      <a:lnTo>
                        <a:pt x="301" y="273"/>
                      </a:lnTo>
                      <a:lnTo>
                        <a:pt x="286" y="284"/>
                      </a:lnTo>
                      <a:lnTo>
                        <a:pt x="274" y="300"/>
                      </a:lnTo>
                      <a:lnTo>
                        <a:pt x="267" y="319"/>
                      </a:lnTo>
                      <a:lnTo>
                        <a:pt x="263" y="338"/>
                      </a:lnTo>
                      <a:lnTo>
                        <a:pt x="267" y="359"/>
                      </a:lnTo>
                      <a:lnTo>
                        <a:pt x="274" y="376"/>
                      </a:lnTo>
                      <a:lnTo>
                        <a:pt x="286" y="393"/>
                      </a:lnTo>
                      <a:lnTo>
                        <a:pt x="301" y="404"/>
                      </a:lnTo>
                      <a:lnTo>
                        <a:pt x="320" y="412"/>
                      </a:lnTo>
                      <a:lnTo>
                        <a:pt x="339" y="415"/>
                      </a:lnTo>
                      <a:lnTo>
                        <a:pt x="360" y="412"/>
                      </a:lnTo>
                      <a:lnTo>
                        <a:pt x="378" y="404"/>
                      </a:lnTo>
                      <a:lnTo>
                        <a:pt x="393" y="393"/>
                      </a:lnTo>
                      <a:lnTo>
                        <a:pt x="406" y="376"/>
                      </a:lnTo>
                      <a:lnTo>
                        <a:pt x="413" y="359"/>
                      </a:lnTo>
                      <a:lnTo>
                        <a:pt x="417" y="338"/>
                      </a:lnTo>
                      <a:lnTo>
                        <a:pt x="413" y="319"/>
                      </a:lnTo>
                      <a:lnTo>
                        <a:pt x="406" y="300"/>
                      </a:lnTo>
                      <a:lnTo>
                        <a:pt x="393" y="284"/>
                      </a:lnTo>
                      <a:lnTo>
                        <a:pt x="378" y="273"/>
                      </a:lnTo>
                      <a:lnTo>
                        <a:pt x="360" y="265"/>
                      </a:lnTo>
                      <a:lnTo>
                        <a:pt x="339" y="262"/>
                      </a:lnTo>
                      <a:close/>
                      <a:moveTo>
                        <a:pt x="339" y="0"/>
                      </a:moveTo>
                      <a:lnTo>
                        <a:pt x="385" y="2"/>
                      </a:lnTo>
                      <a:lnTo>
                        <a:pt x="430" y="11"/>
                      </a:lnTo>
                      <a:lnTo>
                        <a:pt x="472" y="26"/>
                      </a:lnTo>
                      <a:lnTo>
                        <a:pt x="511" y="46"/>
                      </a:lnTo>
                      <a:lnTo>
                        <a:pt x="547" y="70"/>
                      </a:lnTo>
                      <a:lnTo>
                        <a:pt x="580" y="99"/>
                      </a:lnTo>
                      <a:lnTo>
                        <a:pt x="609" y="131"/>
                      </a:lnTo>
                      <a:lnTo>
                        <a:pt x="633" y="168"/>
                      </a:lnTo>
                      <a:lnTo>
                        <a:pt x="653" y="207"/>
                      </a:lnTo>
                      <a:lnTo>
                        <a:pt x="667" y="249"/>
                      </a:lnTo>
                      <a:lnTo>
                        <a:pt x="676" y="292"/>
                      </a:lnTo>
                      <a:lnTo>
                        <a:pt x="679" y="338"/>
                      </a:lnTo>
                      <a:lnTo>
                        <a:pt x="676" y="385"/>
                      </a:lnTo>
                      <a:lnTo>
                        <a:pt x="667" y="428"/>
                      </a:lnTo>
                      <a:lnTo>
                        <a:pt x="653" y="471"/>
                      </a:lnTo>
                      <a:lnTo>
                        <a:pt x="633" y="510"/>
                      </a:lnTo>
                      <a:lnTo>
                        <a:pt x="609" y="546"/>
                      </a:lnTo>
                      <a:lnTo>
                        <a:pt x="580" y="578"/>
                      </a:lnTo>
                      <a:lnTo>
                        <a:pt x="547" y="607"/>
                      </a:lnTo>
                      <a:lnTo>
                        <a:pt x="511" y="631"/>
                      </a:lnTo>
                      <a:lnTo>
                        <a:pt x="472" y="651"/>
                      </a:lnTo>
                      <a:lnTo>
                        <a:pt x="430" y="666"/>
                      </a:lnTo>
                      <a:lnTo>
                        <a:pt x="385" y="675"/>
                      </a:lnTo>
                      <a:lnTo>
                        <a:pt x="339" y="678"/>
                      </a:lnTo>
                      <a:lnTo>
                        <a:pt x="294" y="675"/>
                      </a:lnTo>
                      <a:lnTo>
                        <a:pt x="249" y="666"/>
                      </a:lnTo>
                      <a:lnTo>
                        <a:pt x="208" y="651"/>
                      </a:lnTo>
                      <a:lnTo>
                        <a:pt x="169" y="631"/>
                      </a:lnTo>
                      <a:lnTo>
                        <a:pt x="133" y="607"/>
                      </a:lnTo>
                      <a:lnTo>
                        <a:pt x="100" y="578"/>
                      </a:lnTo>
                      <a:lnTo>
                        <a:pt x="71" y="546"/>
                      </a:lnTo>
                      <a:lnTo>
                        <a:pt x="46" y="510"/>
                      </a:lnTo>
                      <a:lnTo>
                        <a:pt x="27" y="471"/>
                      </a:lnTo>
                      <a:lnTo>
                        <a:pt x="12" y="428"/>
                      </a:lnTo>
                      <a:lnTo>
                        <a:pt x="4" y="385"/>
                      </a:lnTo>
                      <a:lnTo>
                        <a:pt x="0" y="338"/>
                      </a:lnTo>
                      <a:lnTo>
                        <a:pt x="4" y="292"/>
                      </a:lnTo>
                      <a:lnTo>
                        <a:pt x="12" y="249"/>
                      </a:lnTo>
                      <a:lnTo>
                        <a:pt x="27" y="207"/>
                      </a:lnTo>
                      <a:lnTo>
                        <a:pt x="46" y="168"/>
                      </a:lnTo>
                      <a:lnTo>
                        <a:pt x="71" y="131"/>
                      </a:lnTo>
                      <a:lnTo>
                        <a:pt x="100" y="99"/>
                      </a:lnTo>
                      <a:lnTo>
                        <a:pt x="133" y="70"/>
                      </a:lnTo>
                      <a:lnTo>
                        <a:pt x="169" y="46"/>
                      </a:lnTo>
                      <a:lnTo>
                        <a:pt x="208" y="26"/>
                      </a:lnTo>
                      <a:lnTo>
                        <a:pt x="249" y="11"/>
                      </a:lnTo>
                      <a:lnTo>
                        <a:pt x="294" y="2"/>
                      </a:lnTo>
                      <a:lnTo>
                        <a:pt x="33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" name="Freeform 34"/>
                <p:cNvSpPr>
                  <a:spLocks noEditPoints="1"/>
                </p:cNvSpPr>
                <p:nvPr/>
              </p:nvSpPr>
              <p:spPr bwMode="auto">
                <a:xfrm>
                  <a:off x="2141" y="1882"/>
                  <a:ext cx="472" cy="1717"/>
                </a:xfrm>
                <a:custGeom>
                  <a:avLst/>
                  <a:gdLst>
                    <a:gd name="T0" fmla="*/ 442 w 943"/>
                    <a:gd name="T1" fmla="*/ 1323 h 3433"/>
                    <a:gd name="T2" fmla="*/ 383 w 943"/>
                    <a:gd name="T3" fmla="*/ 1422 h 3433"/>
                    <a:gd name="T4" fmla="*/ 374 w 943"/>
                    <a:gd name="T5" fmla="*/ 1571 h 3433"/>
                    <a:gd name="T6" fmla="*/ 630 w 943"/>
                    <a:gd name="T7" fmla="*/ 1494 h 3433"/>
                    <a:gd name="T8" fmla="*/ 593 w 943"/>
                    <a:gd name="T9" fmla="*/ 1364 h 3433"/>
                    <a:gd name="T10" fmla="*/ 521 w 943"/>
                    <a:gd name="T11" fmla="*/ 1305 h 3433"/>
                    <a:gd name="T12" fmla="*/ 437 w 943"/>
                    <a:gd name="T13" fmla="*/ 367 h 3433"/>
                    <a:gd name="T14" fmla="*/ 359 w 943"/>
                    <a:gd name="T15" fmla="*/ 537 h 3433"/>
                    <a:gd name="T16" fmla="*/ 268 w 943"/>
                    <a:gd name="T17" fmla="*/ 677 h 3433"/>
                    <a:gd name="T18" fmla="*/ 280 w 943"/>
                    <a:gd name="T19" fmla="*/ 786 h 3433"/>
                    <a:gd name="T20" fmla="*/ 321 w 943"/>
                    <a:gd name="T21" fmla="*/ 841 h 3433"/>
                    <a:gd name="T22" fmla="*/ 405 w 943"/>
                    <a:gd name="T23" fmla="*/ 886 h 3433"/>
                    <a:gd name="T24" fmla="*/ 505 w 943"/>
                    <a:gd name="T25" fmla="*/ 889 h 3433"/>
                    <a:gd name="T26" fmla="*/ 615 w 943"/>
                    <a:gd name="T27" fmla="*/ 809 h 3433"/>
                    <a:gd name="T28" fmla="*/ 677 w 943"/>
                    <a:gd name="T29" fmla="*/ 671 h 3433"/>
                    <a:gd name="T30" fmla="*/ 668 w 943"/>
                    <a:gd name="T31" fmla="*/ 554 h 3433"/>
                    <a:gd name="T32" fmla="*/ 606 w 943"/>
                    <a:gd name="T33" fmla="*/ 425 h 3433"/>
                    <a:gd name="T34" fmla="*/ 491 w 943"/>
                    <a:gd name="T35" fmla="*/ 312 h 3433"/>
                    <a:gd name="T36" fmla="*/ 427 w 943"/>
                    <a:gd name="T37" fmla="*/ 10 h 3433"/>
                    <a:gd name="T38" fmla="*/ 627 w 943"/>
                    <a:gd name="T39" fmla="*/ 88 h 3433"/>
                    <a:gd name="T40" fmla="*/ 779 w 943"/>
                    <a:gd name="T41" fmla="*/ 220 h 3433"/>
                    <a:gd name="T42" fmla="*/ 884 w 943"/>
                    <a:gd name="T43" fmla="*/ 383 h 3433"/>
                    <a:gd name="T44" fmla="*/ 937 w 943"/>
                    <a:gd name="T45" fmla="*/ 553 h 3433"/>
                    <a:gd name="T46" fmla="*/ 932 w 943"/>
                    <a:gd name="T47" fmla="*/ 739 h 3433"/>
                    <a:gd name="T48" fmla="*/ 845 w 943"/>
                    <a:gd name="T49" fmla="*/ 939 h 3433"/>
                    <a:gd name="T50" fmla="*/ 688 w 943"/>
                    <a:gd name="T51" fmla="*/ 1093 h 3433"/>
                    <a:gd name="T52" fmla="*/ 802 w 943"/>
                    <a:gd name="T53" fmla="*/ 1205 h 3433"/>
                    <a:gd name="T54" fmla="*/ 881 w 943"/>
                    <a:gd name="T55" fmla="*/ 1388 h 3433"/>
                    <a:gd name="T56" fmla="*/ 888 w 943"/>
                    <a:gd name="T57" fmla="*/ 1606 h 3433"/>
                    <a:gd name="T58" fmla="*/ 674 w 943"/>
                    <a:gd name="T59" fmla="*/ 3217 h 3433"/>
                    <a:gd name="T60" fmla="*/ 648 w 943"/>
                    <a:gd name="T61" fmla="*/ 3318 h 3433"/>
                    <a:gd name="T62" fmla="*/ 594 w 943"/>
                    <a:gd name="T63" fmla="*/ 3399 h 3433"/>
                    <a:gd name="T64" fmla="*/ 500 w 943"/>
                    <a:gd name="T65" fmla="*/ 3433 h 3433"/>
                    <a:gd name="T66" fmla="*/ 406 w 943"/>
                    <a:gd name="T67" fmla="*/ 3399 h 3433"/>
                    <a:gd name="T68" fmla="*/ 352 w 943"/>
                    <a:gd name="T69" fmla="*/ 3318 h 3433"/>
                    <a:gd name="T70" fmla="*/ 325 w 943"/>
                    <a:gd name="T71" fmla="*/ 3217 h 3433"/>
                    <a:gd name="T72" fmla="*/ 113 w 943"/>
                    <a:gd name="T73" fmla="*/ 1606 h 3433"/>
                    <a:gd name="T74" fmla="*/ 120 w 943"/>
                    <a:gd name="T75" fmla="*/ 1388 h 3433"/>
                    <a:gd name="T76" fmla="*/ 197 w 943"/>
                    <a:gd name="T77" fmla="*/ 1205 h 3433"/>
                    <a:gd name="T78" fmla="*/ 233 w 943"/>
                    <a:gd name="T79" fmla="*/ 1100 h 3433"/>
                    <a:gd name="T80" fmla="*/ 91 w 943"/>
                    <a:gd name="T81" fmla="*/ 980 h 3433"/>
                    <a:gd name="T82" fmla="*/ 11 w 943"/>
                    <a:gd name="T83" fmla="*/ 807 h 3433"/>
                    <a:gd name="T84" fmla="*/ 9 w 943"/>
                    <a:gd name="T85" fmla="*/ 624 h 3433"/>
                    <a:gd name="T86" fmla="*/ 87 w 943"/>
                    <a:gd name="T87" fmla="*/ 463 h 3433"/>
                    <a:gd name="T88" fmla="*/ 173 w 943"/>
                    <a:gd name="T89" fmla="*/ 325 h 3433"/>
                    <a:gd name="T90" fmla="*/ 195 w 943"/>
                    <a:gd name="T91" fmla="*/ 231 h 3433"/>
                    <a:gd name="T92" fmla="*/ 189 w 943"/>
                    <a:gd name="T93" fmla="*/ 186 h 3433"/>
                    <a:gd name="T94" fmla="*/ 182 w 943"/>
                    <a:gd name="T95" fmla="*/ 85 h 3433"/>
                    <a:gd name="T96" fmla="*/ 242 w 943"/>
                    <a:gd name="T97" fmla="*/ 15 h 34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943" h="3433">
                      <a:moveTo>
                        <a:pt x="500" y="1303"/>
                      </a:moveTo>
                      <a:lnTo>
                        <a:pt x="480" y="1305"/>
                      </a:lnTo>
                      <a:lnTo>
                        <a:pt x="460" y="1312"/>
                      </a:lnTo>
                      <a:lnTo>
                        <a:pt x="442" y="1323"/>
                      </a:lnTo>
                      <a:lnTo>
                        <a:pt x="426" y="1339"/>
                      </a:lnTo>
                      <a:lnTo>
                        <a:pt x="408" y="1364"/>
                      </a:lnTo>
                      <a:lnTo>
                        <a:pt x="393" y="1391"/>
                      </a:lnTo>
                      <a:lnTo>
                        <a:pt x="383" y="1422"/>
                      </a:lnTo>
                      <a:lnTo>
                        <a:pt x="375" y="1457"/>
                      </a:lnTo>
                      <a:lnTo>
                        <a:pt x="371" y="1494"/>
                      </a:lnTo>
                      <a:lnTo>
                        <a:pt x="370" y="1532"/>
                      </a:lnTo>
                      <a:lnTo>
                        <a:pt x="374" y="1571"/>
                      </a:lnTo>
                      <a:lnTo>
                        <a:pt x="500" y="2535"/>
                      </a:lnTo>
                      <a:lnTo>
                        <a:pt x="626" y="1571"/>
                      </a:lnTo>
                      <a:lnTo>
                        <a:pt x="630" y="1532"/>
                      </a:lnTo>
                      <a:lnTo>
                        <a:pt x="630" y="1494"/>
                      </a:lnTo>
                      <a:lnTo>
                        <a:pt x="625" y="1457"/>
                      </a:lnTo>
                      <a:lnTo>
                        <a:pt x="618" y="1422"/>
                      </a:lnTo>
                      <a:lnTo>
                        <a:pt x="606" y="1391"/>
                      </a:lnTo>
                      <a:lnTo>
                        <a:pt x="593" y="1364"/>
                      </a:lnTo>
                      <a:lnTo>
                        <a:pt x="575" y="1339"/>
                      </a:lnTo>
                      <a:lnTo>
                        <a:pt x="558" y="1323"/>
                      </a:lnTo>
                      <a:lnTo>
                        <a:pt x="541" y="1312"/>
                      </a:lnTo>
                      <a:lnTo>
                        <a:pt x="521" y="1305"/>
                      </a:lnTo>
                      <a:lnTo>
                        <a:pt x="500" y="1303"/>
                      </a:lnTo>
                      <a:close/>
                      <a:moveTo>
                        <a:pt x="453" y="293"/>
                      </a:moveTo>
                      <a:lnTo>
                        <a:pt x="446" y="328"/>
                      </a:lnTo>
                      <a:lnTo>
                        <a:pt x="437" y="367"/>
                      </a:lnTo>
                      <a:lnTo>
                        <a:pt x="424" y="407"/>
                      </a:lnTo>
                      <a:lnTo>
                        <a:pt x="407" y="448"/>
                      </a:lnTo>
                      <a:lnTo>
                        <a:pt x="385" y="492"/>
                      </a:lnTo>
                      <a:lnTo>
                        <a:pt x="359" y="537"/>
                      </a:lnTo>
                      <a:lnTo>
                        <a:pt x="326" y="583"/>
                      </a:lnTo>
                      <a:lnTo>
                        <a:pt x="289" y="632"/>
                      </a:lnTo>
                      <a:lnTo>
                        <a:pt x="276" y="652"/>
                      </a:lnTo>
                      <a:lnTo>
                        <a:pt x="268" y="677"/>
                      </a:lnTo>
                      <a:lnTo>
                        <a:pt x="264" y="702"/>
                      </a:lnTo>
                      <a:lnTo>
                        <a:pt x="264" y="730"/>
                      </a:lnTo>
                      <a:lnTo>
                        <a:pt x="270" y="758"/>
                      </a:lnTo>
                      <a:lnTo>
                        <a:pt x="280" y="786"/>
                      </a:lnTo>
                      <a:lnTo>
                        <a:pt x="287" y="799"/>
                      </a:lnTo>
                      <a:lnTo>
                        <a:pt x="295" y="813"/>
                      </a:lnTo>
                      <a:lnTo>
                        <a:pt x="307" y="826"/>
                      </a:lnTo>
                      <a:lnTo>
                        <a:pt x="321" y="841"/>
                      </a:lnTo>
                      <a:lnTo>
                        <a:pt x="337" y="855"/>
                      </a:lnTo>
                      <a:lnTo>
                        <a:pt x="356" y="867"/>
                      </a:lnTo>
                      <a:lnTo>
                        <a:pt x="379" y="878"/>
                      </a:lnTo>
                      <a:lnTo>
                        <a:pt x="405" y="886"/>
                      </a:lnTo>
                      <a:lnTo>
                        <a:pt x="436" y="891"/>
                      </a:lnTo>
                      <a:lnTo>
                        <a:pt x="469" y="893"/>
                      </a:lnTo>
                      <a:lnTo>
                        <a:pt x="475" y="893"/>
                      </a:lnTo>
                      <a:lnTo>
                        <a:pt x="505" y="889"/>
                      </a:lnTo>
                      <a:lnTo>
                        <a:pt x="535" y="877"/>
                      </a:lnTo>
                      <a:lnTo>
                        <a:pt x="564" y="860"/>
                      </a:lnTo>
                      <a:lnTo>
                        <a:pt x="590" y="837"/>
                      </a:lnTo>
                      <a:lnTo>
                        <a:pt x="615" y="809"/>
                      </a:lnTo>
                      <a:lnTo>
                        <a:pt x="636" y="778"/>
                      </a:lnTo>
                      <a:lnTo>
                        <a:pt x="655" y="745"/>
                      </a:lnTo>
                      <a:lnTo>
                        <a:pt x="669" y="708"/>
                      </a:lnTo>
                      <a:lnTo>
                        <a:pt x="677" y="671"/>
                      </a:lnTo>
                      <a:lnTo>
                        <a:pt x="680" y="634"/>
                      </a:lnTo>
                      <a:lnTo>
                        <a:pt x="679" y="610"/>
                      </a:lnTo>
                      <a:lnTo>
                        <a:pt x="674" y="583"/>
                      </a:lnTo>
                      <a:lnTo>
                        <a:pt x="668" y="554"/>
                      </a:lnTo>
                      <a:lnTo>
                        <a:pt x="657" y="522"/>
                      </a:lnTo>
                      <a:lnTo>
                        <a:pt x="643" y="490"/>
                      </a:lnTo>
                      <a:lnTo>
                        <a:pt x="627" y="458"/>
                      </a:lnTo>
                      <a:lnTo>
                        <a:pt x="606" y="425"/>
                      </a:lnTo>
                      <a:lnTo>
                        <a:pt x="583" y="394"/>
                      </a:lnTo>
                      <a:lnTo>
                        <a:pt x="556" y="364"/>
                      </a:lnTo>
                      <a:lnTo>
                        <a:pt x="526" y="337"/>
                      </a:lnTo>
                      <a:lnTo>
                        <a:pt x="491" y="312"/>
                      </a:lnTo>
                      <a:lnTo>
                        <a:pt x="453" y="293"/>
                      </a:lnTo>
                      <a:close/>
                      <a:moveTo>
                        <a:pt x="310" y="0"/>
                      </a:moveTo>
                      <a:lnTo>
                        <a:pt x="370" y="2"/>
                      </a:lnTo>
                      <a:lnTo>
                        <a:pt x="427" y="10"/>
                      </a:lnTo>
                      <a:lnTo>
                        <a:pt x="481" y="24"/>
                      </a:lnTo>
                      <a:lnTo>
                        <a:pt x="533" y="41"/>
                      </a:lnTo>
                      <a:lnTo>
                        <a:pt x="581" y="62"/>
                      </a:lnTo>
                      <a:lnTo>
                        <a:pt x="627" y="88"/>
                      </a:lnTo>
                      <a:lnTo>
                        <a:pt x="670" y="116"/>
                      </a:lnTo>
                      <a:lnTo>
                        <a:pt x="709" y="149"/>
                      </a:lnTo>
                      <a:lnTo>
                        <a:pt x="746" y="183"/>
                      </a:lnTo>
                      <a:lnTo>
                        <a:pt x="779" y="220"/>
                      </a:lnTo>
                      <a:lnTo>
                        <a:pt x="811" y="258"/>
                      </a:lnTo>
                      <a:lnTo>
                        <a:pt x="838" y="299"/>
                      </a:lnTo>
                      <a:lnTo>
                        <a:pt x="862" y="340"/>
                      </a:lnTo>
                      <a:lnTo>
                        <a:pt x="884" y="383"/>
                      </a:lnTo>
                      <a:lnTo>
                        <a:pt x="902" y="425"/>
                      </a:lnTo>
                      <a:lnTo>
                        <a:pt x="917" y="468"/>
                      </a:lnTo>
                      <a:lnTo>
                        <a:pt x="928" y="511"/>
                      </a:lnTo>
                      <a:lnTo>
                        <a:pt x="937" y="553"/>
                      </a:lnTo>
                      <a:lnTo>
                        <a:pt x="942" y="594"/>
                      </a:lnTo>
                      <a:lnTo>
                        <a:pt x="943" y="634"/>
                      </a:lnTo>
                      <a:lnTo>
                        <a:pt x="941" y="686"/>
                      </a:lnTo>
                      <a:lnTo>
                        <a:pt x="932" y="739"/>
                      </a:lnTo>
                      <a:lnTo>
                        <a:pt x="918" y="792"/>
                      </a:lnTo>
                      <a:lnTo>
                        <a:pt x="898" y="843"/>
                      </a:lnTo>
                      <a:lnTo>
                        <a:pt x="874" y="892"/>
                      </a:lnTo>
                      <a:lnTo>
                        <a:pt x="845" y="939"/>
                      </a:lnTo>
                      <a:lnTo>
                        <a:pt x="812" y="984"/>
                      </a:lnTo>
                      <a:lnTo>
                        <a:pt x="774" y="1025"/>
                      </a:lnTo>
                      <a:lnTo>
                        <a:pt x="732" y="1062"/>
                      </a:lnTo>
                      <a:lnTo>
                        <a:pt x="688" y="1093"/>
                      </a:lnTo>
                      <a:lnTo>
                        <a:pt x="718" y="1115"/>
                      </a:lnTo>
                      <a:lnTo>
                        <a:pt x="747" y="1139"/>
                      </a:lnTo>
                      <a:lnTo>
                        <a:pt x="774" y="1167"/>
                      </a:lnTo>
                      <a:lnTo>
                        <a:pt x="802" y="1205"/>
                      </a:lnTo>
                      <a:lnTo>
                        <a:pt x="829" y="1246"/>
                      </a:lnTo>
                      <a:lnTo>
                        <a:pt x="850" y="1290"/>
                      </a:lnTo>
                      <a:lnTo>
                        <a:pt x="867" y="1338"/>
                      </a:lnTo>
                      <a:lnTo>
                        <a:pt x="881" y="1388"/>
                      </a:lnTo>
                      <a:lnTo>
                        <a:pt x="889" y="1440"/>
                      </a:lnTo>
                      <a:lnTo>
                        <a:pt x="894" y="1494"/>
                      </a:lnTo>
                      <a:lnTo>
                        <a:pt x="892" y="1549"/>
                      </a:lnTo>
                      <a:lnTo>
                        <a:pt x="888" y="1606"/>
                      </a:lnTo>
                      <a:lnTo>
                        <a:pt x="686" y="3146"/>
                      </a:lnTo>
                      <a:lnTo>
                        <a:pt x="683" y="3168"/>
                      </a:lnTo>
                      <a:lnTo>
                        <a:pt x="679" y="3192"/>
                      </a:lnTo>
                      <a:lnTo>
                        <a:pt x="674" y="3217"/>
                      </a:lnTo>
                      <a:lnTo>
                        <a:pt x="670" y="3243"/>
                      </a:lnTo>
                      <a:lnTo>
                        <a:pt x="664" y="3268"/>
                      </a:lnTo>
                      <a:lnTo>
                        <a:pt x="657" y="3293"/>
                      </a:lnTo>
                      <a:lnTo>
                        <a:pt x="648" y="3318"/>
                      </a:lnTo>
                      <a:lnTo>
                        <a:pt x="638" y="3341"/>
                      </a:lnTo>
                      <a:lnTo>
                        <a:pt x="625" y="3363"/>
                      </a:lnTo>
                      <a:lnTo>
                        <a:pt x="611" y="3382"/>
                      </a:lnTo>
                      <a:lnTo>
                        <a:pt x="594" y="3399"/>
                      </a:lnTo>
                      <a:lnTo>
                        <a:pt x="574" y="3413"/>
                      </a:lnTo>
                      <a:lnTo>
                        <a:pt x="552" y="3424"/>
                      </a:lnTo>
                      <a:lnTo>
                        <a:pt x="528" y="3431"/>
                      </a:lnTo>
                      <a:lnTo>
                        <a:pt x="500" y="3433"/>
                      </a:lnTo>
                      <a:lnTo>
                        <a:pt x="472" y="3431"/>
                      </a:lnTo>
                      <a:lnTo>
                        <a:pt x="447" y="3424"/>
                      </a:lnTo>
                      <a:lnTo>
                        <a:pt x="426" y="3413"/>
                      </a:lnTo>
                      <a:lnTo>
                        <a:pt x="406" y="3399"/>
                      </a:lnTo>
                      <a:lnTo>
                        <a:pt x="390" y="3382"/>
                      </a:lnTo>
                      <a:lnTo>
                        <a:pt x="375" y="3363"/>
                      </a:lnTo>
                      <a:lnTo>
                        <a:pt x="363" y="3341"/>
                      </a:lnTo>
                      <a:lnTo>
                        <a:pt x="352" y="3318"/>
                      </a:lnTo>
                      <a:lnTo>
                        <a:pt x="344" y="3293"/>
                      </a:lnTo>
                      <a:lnTo>
                        <a:pt x="337" y="3268"/>
                      </a:lnTo>
                      <a:lnTo>
                        <a:pt x="330" y="3243"/>
                      </a:lnTo>
                      <a:lnTo>
                        <a:pt x="325" y="3217"/>
                      </a:lnTo>
                      <a:lnTo>
                        <a:pt x="321" y="3192"/>
                      </a:lnTo>
                      <a:lnTo>
                        <a:pt x="317" y="3168"/>
                      </a:lnTo>
                      <a:lnTo>
                        <a:pt x="315" y="3146"/>
                      </a:lnTo>
                      <a:lnTo>
                        <a:pt x="113" y="1606"/>
                      </a:lnTo>
                      <a:lnTo>
                        <a:pt x="107" y="1549"/>
                      </a:lnTo>
                      <a:lnTo>
                        <a:pt x="107" y="1494"/>
                      </a:lnTo>
                      <a:lnTo>
                        <a:pt x="111" y="1440"/>
                      </a:lnTo>
                      <a:lnTo>
                        <a:pt x="120" y="1388"/>
                      </a:lnTo>
                      <a:lnTo>
                        <a:pt x="133" y="1338"/>
                      </a:lnTo>
                      <a:lnTo>
                        <a:pt x="150" y="1290"/>
                      </a:lnTo>
                      <a:lnTo>
                        <a:pt x="172" y="1246"/>
                      </a:lnTo>
                      <a:lnTo>
                        <a:pt x="197" y="1205"/>
                      </a:lnTo>
                      <a:lnTo>
                        <a:pt x="227" y="1167"/>
                      </a:lnTo>
                      <a:lnTo>
                        <a:pt x="250" y="1141"/>
                      </a:lnTo>
                      <a:lnTo>
                        <a:pt x="276" y="1119"/>
                      </a:lnTo>
                      <a:lnTo>
                        <a:pt x="233" y="1100"/>
                      </a:lnTo>
                      <a:lnTo>
                        <a:pt x="193" y="1075"/>
                      </a:lnTo>
                      <a:lnTo>
                        <a:pt x="156" y="1047"/>
                      </a:lnTo>
                      <a:lnTo>
                        <a:pt x="122" y="1016"/>
                      </a:lnTo>
                      <a:lnTo>
                        <a:pt x="91" y="980"/>
                      </a:lnTo>
                      <a:lnTo>
                        <a:pt x="65" y="941"/>
                      </a:lnTo>
                      <a:lnTo>
                        <a:pt x="42" y="898"/>
                      </a:lnTo>
                      <a:lnTo>
                        <a:pt x="24" y="853"/>
                      </a:lnTo>
                      <a:lnTo>
                        <a:pt x="11" y="807"/>
                      </a:lnTo>
                      <a:lnTo>
                        <a:pt x="2" y="761"/>
                      </a:lnTo>
                      <a:lnTo>
                        <a:pt x="0" y="715"/>
                      </a:lnTo>
                      <a:lnTo>
                        <a:pt x="2" y="669"/>
                      </a:lnTo>
                      <a:lnTo>
                        <a:pt x="9" y="624"/>
                      </a:lnTo>
                      <a:lnTo>
                        <a:pt x="22" y="581"/>
                      </a:lnTo>
                      <a:lnTo>
                        <a:pt x="38" y="539"/>
                      </a:lnTo>
                      <a:lnTo>
                        <a:pt x="60" y="500"/>
                      </a:lnTo>
                      <a:lnTo>
                        <a:pt x="87" y="463"/>
                      </a:lnTo>
                      <a:lnTo>
                        <a:pt x="117" y="425"/>
                      </a:lnTo>
                      <a:lnTo>
                        <a:pt x="141" y="390"/>
                      </a:lnTo>
                      <a:lnTo>
                        <a:pt x="159" y="356"/>
                      </a:lnTo>
                      <a:lnTo>
                        <a:pt x="173" y="325"/>
                      </a:lnTo>
                      <a:lnTo>
                        <a:pt x="182" y="297"/>
                      </a:lnTo>
                      <a:lnTo>
                        <a:pt x="189" y="272"/>
                      </a:lnTo>
                      <a:lnTo>
                        <a:pt x="193" y="250"/>
                      </a:lnTo>
                      <a:lnTo>
                        <a:pt x="195" y="231"/>
                      </a:lnTo>
                      <a:lnTo>
                        <a:pt x="194" y="214"/>
                      </a:lnTo>
                      <a:lnTo>
                        <a:pt x="193" y="202"/>
                      </a:lnTo>
                      <a:lnTo>
                        <a:pt x="192" y="192"/>
                      </a:lnTo>
                      <a:lnTo>
                        <a:pt x="189" y="186"/>
                      </a:lnTo>
                      <a:lnTo>
                        <a:pt x="179" y="161"/>
                      </a:lnTo>
                      <a:lnTo>
                        <a:pt x="174" y="136"/>
                      </a:lnTo>
                      <a:lnTo>
                        <a:pt x="175" y="111"/>
                      </a:lnTo>
                      <a:lnTo>
                        <a:pt x="182" y="85"/>
                      </a:lnTo>
                      <a:lnTo>
                        <a:pt x="193" y="61"/>
                      </a:lnTo>
                      <a:lnTo>
                        <a:pt x="206" y="43"/>
                      </a:lnTo>
                      <a:lnTo>
                        <a:pt x="224" y="28"/>
                      </a:lnTo>
                      <a:lnTo>
                        <a:pt x="242" y="15"/>
                      </a:lnTo>
                      <a:lnTo>
                        <a:pt x="264" y="7"/>
                      </a:lnTo>
                      <a:lnTo>
                        <a:pt x="286" y="1"/>
                      </a:lnTo>
                      <a:lnTo>
                        <a:pt x="31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74" name="Group 73"/>
            <p:cNvGrpSpPr/>
            <p:nvPr/>
          </p:nvGrpSpPr>
          <p:grpSpPr>
            <a:xfrm>
              <a:off x="3628078" y="2849493"/>
              <a:ext cx="1161288" cy="1162564"/>
              <a:chOff x="3629250" y="3903254"/>
              <a:chExt cx="1161288" cy="1162564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3629250" y="3903254"/>
                <a:ext cx="1161288" cy="1162564"/>
                <a:chOff x="4476306" y="2443043"/>
                <a:chExt cx="1161288" cy="1162564"/>
              </a:xfrm>
            </p:grpSpPr>
            <p:sp>
              <p:nvSpPr>
                <p:cNvPr id="10" name="Oval 9"/>
                <p:cNvSpPr/>
                <p:nvPr/>
              </p:nvSpPr>
              <p:spPr>
                <a:xfrm>
                  <a:off x="4476306" y="2443043"/>
                  <a:ext cx="1161288" cy="11625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" name="Oval 10"/>
                <p:cNvSpPr/>
                <p:nvPr/>
              </p:nvSpPr>
              <p:spPr>
                <a:xfrm>
                  <a:off x="4556440" y="2524453"/>
                  <a:ext cx="988828" cy="987552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8" name="Group 44"/>
              <p:cNvGrpSpPr>
                <a:grpSpLocks noChangeAspect="1"/>
              </p:cNvGrpSpPr>
              <p:nvPr/>
            </p:nvGrpSpPr>
            <p:grpSpPr bwMode="auto">
              <a:xfrm>
                <a:off x="4049412" y="4305692"/>
                <a:ext cx="320965" cy="357688"/>
                <a:chOff x="473" y="1573"/>
                <a:chExt cx="1793" cy="1903"/>
              </a:xfrm>
              <a:solidFill>
                <a:schemeClr val="bg1"/>
              </a:solidFill>
            </p:grpSpPr>
            <p:sp>
              <p:nvSpPr>
                <p:cNvPr id="71" name="Freeform 46"/>
                <p:cNvSpPr>
                  <a:spLocks noEditPoints="1"/>
                </p:cNvSpPr>
                <p:nvPr/>
              </p:nvSpPr>
              <p:spPr bwMode="auto">
                <a:xfrm>
                  <a:off x="473" y="1573"/>
                  <a:ext cx="1793" cy="1903"/>
                </a:xfrm>
                <a:custGeom>
                  <a:avLst/>
                  <a:gdLst>
                    <a:gd name="T0" fmla="*/ 635 w 3586"/>
                    <a:gd name="T1" fmla="*/ 456 h 3806"/>
                    <a:gd name="T2" fmla="*/ 710 w 3586"/>
                    <a:gd name="T3" fmla="*/ 576 h 3806"/>
                    <a:gd name="T4" fmla="*/ 635 w 3586"/>
                    <a:gd name="T5" fmla="*/ 697 h 3806"/>
                    <a:gd name="T6" fmla="*/ 576 w 3586"/>
                    <a:gd name="T7" fmla="*/ 885 h 3806"/>
                    <a:gd name="T8" fmla="*/ 696 w 3586"/>
                    <a:gd name="T9" fmla="*/ 960 h 3806"/>
                    <a:gd name="T10" fmla="*/ 680 w 3586"/>
                    <a:gd name="T11" fmla="*/ 1103 h 3806"/>
                    <a:gd name="T12" fmla="*/ 489 w 3586"/>
                    <a:gd name="T13" fmla="*/ 1153 h 3806"/>
                    <a:gd name="T14" fmla="*/ 660 w 3586"/>
                    <a:gd name="T15" fmla="*/ 1356 h 3806"/>
                    <a:gd name="T16" fmla="*/ 707 w 3586"/>
                    <a:gd name="T17" fmla="*/ 1491 h 3806"/>
                    <a:gd name="T18" fmla="*/ 607 w 3586"/>
                    <a:gd name="T19" fmla="*/ 1591 h 3806"/>
                    <a:gd name="T20" fmla="*/ 607 w 3586"/>
                    <a:gd name="T21" fmla="*/ 1772 h 3806"/>
                    <a:gd name="T22" fmla="*/ 707 w 3586"/>
                    <a:gd name="T23" fmla="*/ 1872 h 3806"/>
                    <a:gd name="T24" fmla="*/ 660 w 3586"/>
                    <a:gd name="T25" fmla="*/ 2008 h 3806"/>
                    <a:gd name="T26" fmla="*/ 489 w 3586"/>
                    <a:gd name="T27" fmla="*/ 2212 h 3806"/>
                    <a:gd name="T28" fmla="*/ 680 w 3586"/>
                    <a:gd name="T29" fmla="*/ 2262 h 3806"/>
                    <a:gd name="T30" fmla="*/ 696 w 3586"/>
                    <a:gd name="T31" fmla="*/ 2404 h 3806"/>
                    <a:gd name="T32" fmla="*/ 576 w 3586"/>
                    <a:gd name="T33" fmla="*/ 2480 h 3806"/>
                    <a:gd name="T34" fmla="*/ 635 w 3586"/>
                    <a:gd name="T35" fmla="*/ 2666 h 3806"/>
                    <a:gd name="T36" fmla="*/ 710 w 3586"/>
                    <a:gd name="T37" fmla="*/ 2787 h 3806"/>
                    <a:gd name="T38" fmla="*/ 635 w 3586"/>
                    <a:gd name="T39" fmla="*/ 2908 h 3806"/>
                    <a:gd name="T40" fmla="*/ 576 w 3586"/>
                    <a:gd name="T41" fmla="*/ 3096 h 3806"/>
                    <a:gd name="T42" fmla="*/ 696 w 3586"/>
                    <a:gd name="T43" fmla="*/ 3171 h 3806"/>
                    <a:gd name="T44" fmla="*/ 680 w 3586"/>
                    <a:gd name="T45" fmla="*/ 3314 h 3806"/>
                    <a:gd name="T46" fmla="*/ 489 w 3586"/>
                    <a:gd name="T47" fmla="*/ 3364 h 3806"/>
                    <a:gd name="T48" fmla="*/ 355 w 3586"/>
                    <a:gd name="T49" fmla="*/ 0 h 3806"/>
                    <a:gd name="T50" fmla="*/ 3556 w 3586"/>
                    <a:gd name="T51" fmla="*/ 51 h 3806"/>
                    <a:gd name="T52" fmla="*/ 3582 w 3586"/>
                    <a:gd name="T53" fmla="*/ 3702 h 3806"/>
                    <a:gd name="T54" fmla="*/ 3482 w 3586"/>
                    <a:gd name="T55" fmla="*/ 3802 h 3806"/>
                    <a:gd name="T56" fmla="*/ 270 w 3586"/>
                    <a:gd name="T57" fmla="*/ 3777 h 3806"/>
                    <a:gd name="T58" fmla="*/ 220 w 3586"/>
                    <a:gd name="T59" fmla="*/ 3364 h 3806"/>
                    <a:gd name="T60" fmla="*/ 29 w 3586"/>
                    <a:gd name="T61" fmla="*/ 3314 h 3806"/>
                    <a:gd name="T62" fmla="*/ 13 w 3586"/>
                    <a:gd name="T63" fmla="*/ 3171 h 3806"/>
                    <a:gd name="T64" fmla="*/ 133 w 3586"/>
                    <a:gd name="T65" fmla="*/ 3096 h 3806"/>
                    <a:gd name="T66" fmla="*/ 74 w 3586"/>
                    <a:gd name="T67" fmla="*/ 2908 h 3806"/>
                    <a:gd name="T68" fmla="*/ 0 w 3586"/>
                    <a:gd name="T69" fmla="*/ 2787 h 3806"/>
                    <a:gd name="T70" fmla="*/ 74 w 3586"/>
                    <a:gd name="T71" fmla="*/ 2666 h 3806"/>
                    <a:gd name="T72" fmla="*/ 133 w 3586"/>
                    <a:gd name="T73" fmla="*/ 2480 h 3806"/>
                    <a:gd name="T74" fmla="*/ 13 w 3586"/>
                    <a:gd name="T75" fmla="*/ 2404 h 3806"/>
                    <a:gd name="T76" fmla="*/ 29 w 3586"/>
                    <a:gd name="T77" fmla="*/ 2262 h 3806"/>
                    <a:gd name="T78" fmla="*/ 220 w 3586"/>
                    <a:gd name="T79" fmla="*/ 2212 h 3806"/>
                    <a:gd name="T80" fmla="*/ 50 w 3586"/>
                    <a:gd name="T81" fmla="*/ 2008 h 3806"/>
                    <a:gd name="T82" fmla="*/ 3 w 3586"/>
                    <a:gd name="T83" fmla="*/ 1872 h 3806"/>
                    <a:gd name="T84" fmla="*/ 103 w 3586"/>
                    <a:gd name="T85" fmla="*/ 1772 h 3806"/>
                    <a:gd name="T86" fmla="*/ 103 w 3586"/>
                    <a:gd name="T87" fmla="*/ 1591 h 3806"/>
                    <a:gd name="T88" fmla="*/ 3 w 3586"/>
                    <a:gd name="T89" fmla="*/ 1491 h 3806"/>
                    <a:gd name="T90" fmla="*/ 50 w 3586"/>
                    <a:gd name="T91" fmla="*/ 1356 h 3806"/>
                    <a:gd name="T92" fmla="*/ 220 w 3586"/>
                    <a:gd name="T93" fmla="*/ 1153 h 3806"/>
                    <a:gd name="T94" fmla="*/ 29 w 3586"/>
                    <a:gd name="T95" fmla="*/ 1103 h 3806"/>
                    <a:gd name="T96" fmla="*/ 13 w 3586"/>
                    <a:gd name="T97" fmla="*/ 960 h 3806"/>
                    <a:gd name="T98" fmla="*/ 133 w 3586"/>
                    <a:gd name="T99" fmla="*/ 885 h 3806"/>
                    <a:gd name="T100" fmla="*/ 74 w 3586"/>
                    <a:gd name="T101" fmla="*/ 697 h 3806"/>
                    <a:gd name="T102" fmla="*/ 0 w 3586"/>
                    <a:gd name="T103" fmla="*/ 576 h 3806"/>
                    <a:gd name="T104" fmla="*/ 74 w 3586"/>
                    <a:gd name="T105" fmla="*/ 456 h 3806"/>
                    <a:gd name="T106" fmla="*/ 224 w 3586"/>
                    <a:gd name="T107" fmla="*/ 104 h 3806"/>
                    <a:gd name="T108" fmla="*/ 324 w 3586"/>
                    <a:gd name="T109" fmla="*/ 4 h 38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586" h="3806">
                      <a:moveTo>
                        <a:pt x="489" y="269"/>
                      </a:moveTo>
                      <a:lnTo>
                        <a:pt x="489" y="443"/>
                      </a:lnTo>
                      <a:lnTo>
                        <a:pt x="576" y="443"/>
                      </a:lnTo>
                      <a:lnTo>
                        <a:pt x="607" y="446"/>
                      </a:lnTo>
                      <a:lnTo>
                        <a:pt x="635" y="456"/>
                      </a:lnTo>
                      <a:lnTo>
                        <a:pt x="660" y="472"/>
                      </a:lnTo>
                      <a:lnTo>
                        <a:pt x="680" y="493"/>
                      </a:lnTo>
                      <a:lnTo>
                        <a:pt x="696" y="517"/>
                      </a:lnTo>
                      <a:lnTo>
                        <a:pt x="707" y="546"/>
                      </a:lnTo>
                      <a:lnTo>
                        <a:pt x="710" y="576"/>
                      </a:lnTo>
                      <a:lnTo>
                        <a:pt x="707" y="607"/>
                      </a:lnTo>
                      <a:lnTo>
                        <a:pt x="696" y="635"/>
                      </a:lnTo>
                      <a:lnTo>
                        <a:pt x="680" y="660"/>
                      </a:lnTo>
                      <a:lnTo>
                        <a:pt x="660" y="681"/>
                      </a:lnTo>
                      <a:lnTo>
                        <a:pt x="635" y="697"/>
                      </a:lnTo>
                      <a:lnTo>
                        <a:pt x="607" y="707"/>
                      </a:lnTo>
                      <a:lnTo>
                        <a:pt x="576" y="711"/>
                      </a:lnTo>
                      <a:lnTo>
                        <a:pt x="489" y="711"/>
                      </a:lnTo>
                      <a:lnTo>
                        <a:pt x="489" y="885"/>
                      </a:lnTo>
                      <a:lnTo>
                        <a:pt x="576" y="885"/>
                      </a:lnTo>
                      <a:lnTo>
                        <a:pt x="607" y="888"/>
                      </a:lnTo>
                      <a:lnTo>
                        <a:pt x="635" y="899"/>
                      </a:lnTo>
                      <a:lnTo>
                        <a:pt x="660" y="914"/>
                      </a:lnTo>
                      <a:lnTo>
                        <a:pt x="680" y="935"/>
                      </a:lnTo>
                      <a:lnTo>
                        <a:pt x="696" y="960"/>
                      </a:lnTo>
                      <a:lnTo>
                        <a:pt x="707" y="988"/>
                      </a:lnTo>
                      <a:lnTo>
                        <a:pt x="710" y="1018"/>
                      </a:lnTo>
                      <a:lnTo>
                        <a:pt x="707" y="1049"/>
                      </a:lnTo>
                      <a:lnTo>
                        <a:pt x="696" y="1077"/>
                      </a:lnTo>
                      <a:lnTo>
                        <a:pt x="680" y="1103"/>
                      </a:lnTo>
                      <a:lnTo>
                        <a:pt x="660" y="1124"/>
                      </a:lnTo>
                      <a:lnTo>
                        <a:pt x="635" y="1139"/>
                      </a:lnTo>
                      <a:lnTo>
                        <a:pt x="607" y="1149"/>
                      </a:lnTo>
                      <a:lnTo>
                        <a:pt x="576" y="1153"/>
                      </a:lnTo>
                      <a:lnTo>
                        <a:pt x="489" y="1153"/>
                      </a:lnTo>
                      <a:lnTo>
                        <a:pt x="489" y="1327"/>
                      </a:lnTo>
                      <a:lnTo>
                        <a:pt x="576" y="1327"/>
                      </a:lnTo>
                      <a:lnTo>
                        <a:pt x="607" y="1330"/>
                      </a:lnTo>
                      <a:lnTo>
                        <a:pt x="635" y="1341"/>
                      </a:lnTo>
                      <a:lnTo>
                        <a:pt x="660" y="1356"/>
                      </a:lnTo>
                      <a:lnTo>
                        <a:pt x="680" y="1377"/>
                      </a:lnTo>
                      <a:lnTo>
                        <a:pt x="696" y="1402"/>
                      </a:lnTo>
                      <a:lnTo>
                        <a:pt x="707" y="1430"/>
                      </a:lnTo>
                      <a:lnTo>
                        <a:pt x="710" y="1461"/>
                      </a:lnTo>
                      <a:lnTo>
                        <a:pt x="707" y="1491"/>
                      </a:lnTo>
                      <a:lnTo>
                        <a:pt x="696" y="1519"/>
                      </a:lnTo>
                      <a:lnTo>
                        <a:pt x="680" y="1545"/>
                      </a:lnTo>
                      <a:lnTo>
                        <a:pt x="660" y="1566"/>
                      </a:lnTo>
                      <a:lnTo>
                        <a:pt x="635" y="1581"/>
                      </a:lnTo>
                      <a:lnTo>
                        <a:pt x="607" y="1591"/>
                      </a:lnTo>
                      <a:lnTo>
                        <a:pt x="576" y="1595"/>
                      </a:lnTo>
                      <a:lnTo>
                        <a:pt x="489" y="1595"/>
                      </a:lnTo>
                      <a:lnTo>
                        <a:pt x="489" y="1769"/>
                      </a:lnTo>
                      <a:lnTo>
                        <a:pt x="576" y="1769"/>
                      </a:lnTo>
                      <a:lnTo>
                        <a:pt x="607" y="1772"/>
                      </a:lnTo>
                      <a:lnTo>
                        <a:pt x="635" y="1783"/>
                      </a:lnTo>
                      <a:lnTo>
                        <a:pt x="660" y="1799"/>
                      </a:lnTo>
                      <a:lnTo>
                        <a:pt x="680" y="1820"/>
                      </a:lnTo>
                      <a:lnTo>
                        <a:pt x="696" y="1844"/>
                      </a:lnTo>
                      <a:lnTo>
                        <a:pt x="707" y="1872"/>
                      </a:lnTo>
                      <a:lnTo>
                        <a:pt x="710" y="1903"/>
                      </a:lnTo>
                      <a:lnTo>
                        <a:pt x="707" y="1933"/>
                      </a:lnTo>
                      <a:lnTo>
                        <a:pt x="696" y="1962"/>
                      </a:lnTo>
                      <a:lnTo>
                        <a:pt x="680" y="1987"/>
                      </a:lnTo>
                      <a:lnTo>
                        <a:pt x="660" y="2008"/>
                      </a:lnTo>
                      <a:lnTo>
                        <a:pt x="635" y="2024"/>
                      </a:lnTo>
                      <a:lnTo>
                        <a:pt x="607" y="2033"/>
                      </a:lnTo>
                      <a:lnTo>
                        <a:pt x="576" y="2037"/>
                      </a:lnTo>
                      <a:lnTo>
                        <a:pt x="489" y="2037"/>
                      </a:lnTo>
                      <a:lnTo>
                        <a:pt x="489" y="2212"/>
                      </a:lnTo>
                      <a:lnTo>
                        <a:pt x="576" y="2212"/>
                      </a:lnTo>
                      <a:lnTo>
                        <a:pt x="607" y="2215"/>
                      </a:lnTo>
                      <a:lnTo>
                        <a:pt x="635" y="2225"/>
                      </a:lnTo>
                      <a:lnTo>
                        <a:pt x="660" y="2241"/>
                      </a:lnTo>
                      <a:lnTo>
                        <a:pt x="680" y="2262"/>
                      </a:lnTo>
                      <a:lnTo>
                        <a:pt x="696" y="2286"/>
                      </a:lnTo>
                      <a:lnTo>
                        <a:pt x="707" y="2315"/>
                      </a:lnTo>
                      <a:lnTo>
                        <a:pt x="710" y="2345"/>
                      </a:lnTo>
                      <a:lnTo>
                        <a:pt x="707" y="2376"/>
                      </a:lnTo>
                      <a:lnTo>
                        <a:pt x="696" y="2404"/>
                      </a:lnTo>
                      <a:lnTo>
                        <a:pt x="680" y="2429"/>
                      </a:lnTo>
                      <a:lnTo>
                        <a:pt x="660" y="2450"/>
                      </a:lnTo>
                      <a:lnTo>
                        <a:pt x="635" y="2466"/>
                      </a:lnTo>
                      <a:lnTo>
                        <a:pt x="607" y="2475"/>
                      </a:lnTo>
                      <a:lnTo>
                        <a:pt x="576" y="2480"/>
                      </a:lnTo>
                      <a:lnTo>
                        <a:pt x="489" y="2480"/>
                      </a:lnTo>
                      <a:lnTo>
                        <a:pt x="489" y="2654"/>
                      </a:lnTo>
                      <a:lnTo>
                        <a:pt x="576" y="2654"/>
                      </a:lnTo>
                      <a:lnTo>
                        <a:pt x="607" y="2657"/>
                      </a:lnTo>
                      <a:lnTo>
                        <a:pt x="635" y="2666"/>
                      </a:lnTo>
                      <a:lnTo>
                        <a:pt x="660" y="2683"/>
                      </a:lnTo>
                      <a:lnTo>
                        <a:pt x="680" y="2704"/>
                      </a:lnTo>
                      <a:lnTo>
                        <a:pt x="696" y="2728"/>
                      </a:lnTo>
                      <a:lnTo>
                        <a:pt x="707" y="2757"/>
                      </a:lnTo>
                      <a:lnTo>
                        <a:pt x="710" y="2787"/>
                      </a:lnTo>
                      <a:lnTo>
                        <a:pt x="707" y="2818"/>
                      </a:lnTo>
                      <a:lnTo>
                        <a:pt x="696" y="2846"/>
                      </a:lnTo>
                      <a:lnTo>
                        <a:pt x="680" y="2871"/>
                      </a:lnTo>
                      <a:lnTo>
                        <a:pt x="660" y="2892"/>
                      </a:lnTo>
                      <a:lnTo>
                        <a:pt x="635" y="2908"/>
                      </a:lnTo>
                      <a:lnTo>
                        <a:pt x="607" y="2918"/>
                      </a:lnTo>
                      <a:lnTo>
                        <a:pt x="576" y="2922"/>
                      </a:lnTo>
                      <a:lnTo>
                        <a:pt x="489" y="2922"/>
                      </a:lnTo>
                      <a:lnTo>
                        <a:pt x="489" y="3096"/>
                      </a:lnTo>
                      <a:lnTo>
                        <a:pt x="576" y="3096"/>
                      </a:lnTo>
                      <a:lnTo>
                        <a:pt x="607" y="3099"/>
                      </a:lnTo>
                      <a:lnTo>
                        <a:pt x="635" y="3110"/>
                      </a:lnTo>
                      <a:lnTo>
                        <a:pt x="660" y="3125"/>
                      </a:lnTo>
                      <a:lnTo>
                        <a:pt x="680" y="3146"/>
                      </a:lnTo>
                      <a:lnTo>
                        <a:pt x="696" y="3171"/>
                      </a:lnTo>
                      <a:lnTo>
                        <a:pt x="707" y="3199"/>
                      </a:lnTo>
                      <a:lnTo>
                        <a:pt x="710" y="3229"/>
                      </a:lnTo>
                      <a:lnTo>
                        <a:pt x="707" y="3260"/>
                      </a:lnTo>
                      <a:lnTo>
                        <a:pt x="696" y="3288"/>
                      </a:lnTo>
                      <a:lnTo>
                        <a:pt x="680" y="3314"/>
                      </a:lnTo>
                      <a:lnTo>
                        <a:pt x="660" y="3335"/>
                      </a:lnTo>
                      <a:lnTo>
                        <a:pt x="635" y="3350"/>
                      </a:lnTo>
                      <a:lnTo>
                        <a:pt x="607" y="3360"/>
                      </a:lnTo>
                      <a:lnTo>
                        <a:pt x="576" y="3364"/>
                      </a:lnTo>
                      <a:lnTo>
                        <a:pt x="489" y="3364"/>
                      </a:lnTo>
                      <a:lnTo>
                        <a:pt x="489" y="3538"/>
                      </a:lnTo>
                      <a:lnTo>
                        <a:pt x="3318" y="3538"/>
                      </a:lnTo>
                      <a:lnTo>
                        <a:pt x="3318" y="269"/>
                      </a:lnTo>
                      <a:lnTo>
                        <a:pt x="489" y="269"/>
                      </a:lnTo>
                      <a:close/>
                      <a:moveTo>
                        <a:pt x="355" y="0"/>
                      </a:moveTo>
                      <a:lnTo>
                        <a:pt x="3451" y="0"/>
                      </a:lnTo>
                      <a:lnTo>
                        <a:pt x="3482" y="4"/>
                      </a:lnTo>
                      <a:lnTo>
                        <a:pt x="3510" y="14"/>
                      </a:lnTo>
                      <a:lnTo>
                        <a:pt x="3535" y="30"/>
                      </a:lnTo>
                      <a:lnTo>
                        <a:pt x="3556" y="51"/>
                      </a:lnTo>
                      <a:lnTo>
                        <a:pt x="3572" y="75"/>
                      </a:lnTo>
                      <a:lnTo>
                        <a:pt x="3582" y="104"/>
                      </a:lnTo>
                      <a:lnTo>
                        <a:pt x="3586" y="134"/>
                      </a:lnTo>
                      <a:lnTo>
                        <a:pt x="3586" y="3672"/>
                      </a:lnTo>
                      <a:lnTo>
                        <a:pt x="3582" y="3702"/>
                      </a:lnTo>
                      <a:lnTo>
                        <a:pt x="3572" y="3730"/>
                      </a:lnTo>
                      <a:lnTo>
                        <a:pt x="3556" y="3756"/>
                      </a:lnTo>
                      <a:lnTo>
                        <a:pt x="3535" y="3777"/>
                      </a:lnTo>
                      <a:lnTo>
                        <a:pt x="3510" y="3792"/>
                      </a:lnTo>
                      <a:lnTo>
                        <a:pt x="3482" y="3802"/>
                      </a:lnTo>
                      <a:lnTo>
                        <a:pt x="3451" y="3806"/>
                      </a:lnTo>
                      <a:lnTo>
                        <a:pt x="355" y="3806"/>
                      </a:lnTo>
                      <a:lnTo>
                        <a:pt x="324" y="3802"/>
                      </a:lnTo>
                      <a:lnTo>
                        <a:pt x="296" y="3792"/>
                      </a:lnTo>
                      <a:lnTo>
                        <a:pt x="270" y="3777"/>
                      </a:lnTo>
                      <a:lnTo>
                        <a:pt x="251" y="3756"/>
                      </a:lnTo>
                      <a:lnTo>
                        <a:pt x="234" y="3730"/>
                      </a:lnTo>
                      <a:lnTo>
                        <a:pt x="224" y="3702"/>
                      </a:lnTo>
                      <a:lnTo>
                        <a:pt x="220" y="3672"/>
                      </a:lnTo>
                      <a:lnTo>
                        <a:pt x="220" y="3364"/>
                      </a:lnTo>
                      <a:lnTo>
                        <a:pt x="133" y="3364"/>
                      </a:lnTo>
                      <a:lnTo>
                        <a:pt x="103" y="3360"/>
                      </a:lnTo>
                      <a:lnTo>
                        <a:pt x="74" y="3350"/>
                      </a:lnTo>
                      <a:lnTo>
                        <a:pt x="50" y="3335"/>
                      </a:lnTo>
                      <a:lnTo>
                        <a:pt x="29" y="3314"/>
                      </a:lnTo>
                      <a:lnTo>
                        <a:pt x="13" y="3288"/>
                      </a:lnTo>
                      <a:lnTo>
                        <a:pt x="3" y="3260"/>
                      </a:lnTo>
                      <a:lnTo>
                        <a:pt x="0" y="3229"/>
                      </a:lnTo>
                      <a:lnTo>
                        <a:pt x="3" y="3199"/>
                      </a:lnTo>
                      <a:lnTo>
                        <a:pt x="13" y="3171"/>
                      </a:lnTo>
                      <a:lnTo>
                        <a:pt x="29" y="3146"/>
                      </a:lnTo>
                      <a:lnTo>
                        <a:pt x="50" y="3125"/>
                      </a:lnTo>
                      <a:lnTo>
                        <a:pt x="74" y="3110"/>
                      </a:lnTo>
                      <a:lnTo>
                        <a:pt x="103" y="3099"/>
                      </a:lnTo>
                      <a:lnTo>
                        <a:pt x="133" y="3096"/>
                      </a:lnTo>
                      <a:lnTo>
                        <a:pt x="220" y="3096"/>
                      </a:lnTo>
                      <a:lnTo>
                        <a:pt x="220" y="2922"/>
                      </a:lnTo>
                      <a:lnTo>
                        <a:pt x="133" y="2922"/>
                      </a:lnTo>
                      <a:lnTo>
                        <a:pt x="103" y="2918"/>
                      </a:lnTo>
                      <a:lnTo>
                        <a:pt x="74" y="2908"/>
                      </a:lnTo>
                      <a:lnTo>
                        <a:pt x="50" y="2892"/>
                      </a:lnTo>
                      <a:lnTo>
                        <a:pt x="29" y="2871"/>
                      </a:lnTo>
                      <a:lnTo>
                        <a:pt x="13" y="2846"/>
                      </a:lnTo>
                      <a:lnTo>
                        <a:pt x="3" y="2818"/>
                      </a:lnTo>
                      <a:lnTo>
                        <a:pt x="0" y="2787"/>
                      </a:lnTo>
                      <a:lnTo>
                        <a:pt x="3" y="2757"/>
                      </a:lnTo>
                      <a:lnTo>
                        <a:pt x="13" y="2728"/>
                      </a:lnTo>
                      <a:lnTo>
                        <a:pt x="29" y="2704"/>
                      </a:lnTo>
                      <a:lnTo>
                        <a:pt x="50" y="2683"/>
                      </a:lnTo>
                      <a:lnTo>
                        <a:pt x="74" y="2666"/>
                      </a:lnTo>
                      <a:lnTo>
                        <a:pt x="103" y="2657"/>
                      </a:lnTo>
                      <a:lnTo>
                        <a:pt x="133" y="2654"/>
                      </a:lnTo>
                      <a:lnTo>
                        <a:pt x="220" y="2654"/>
                      </a:lnTo>
                      <a:lnTo>
                        <a:pt x="220" y="2480"/>
                      </a:lnTo>
                      <a:lnTo>
                        <a:pt x="133" y="2480"/>
                      </a:lnTo>
                      <a:lnTo>
                        <a:pt x="103" y="2476"/>
                      </a:lnTo>
                      <a:lnTo>
                        <a:pt x="74" y="2466"/>
                      </a:lnTo>
                      <a:lnTo>
                        <a:pt x="50" y="2450"/>
                      </a:lnTo>
                      <a:lnTo>
                        <a:pt x="29" y="2429"/>
                      </a:lnTo>
                      <a:lnTo>
                        <a:pt x="13" y="2404"/>
                      </a:lnTo>
                      <a:lnTo>
                        <a:pt x="3" y="2376"/>
                      </a:lnTo>
                      <a:lnTo>
                        <a:pt x="0" y="2345"/>
                      </a:lnTo>
                      <a:lnTo>
                        <a:pt x="3" y="2315"/>
                      </a:lnTo>
                      <a:lnTo>
                        <a:pt x="13" y="2286"/>
                      </a:lnTo>
                      <a:lnTo>
                        <a:pt x="29" y="2262"/>
                      </a:lnTo>
                      <a:lnTo>
                        <a:pt x="50" y="2241"/>
                      </a:lnTo>
                      <a:lnTo>
                        <a:pt x="74" y="2225"/>
                      </a:lnTo>
                      <a:lnTo>
                        <a:pt x="103" y="2215"/>
                      </a:lnTo>
                      <a:lnTo>
                        <a:pt x="133" y="2212"/>
                      </a:lnTo>
                      <a:lnTo>
                        <a:pt x="220" y="2212"/>
                      </a:lnTo>
                      <a:lnTo>
                        <a:pt x="220" y="2037"/>
                      </a:lnTo>
                      <a:lnTo>
                        <a:pt x="133" y="2037"/>
                      </a:lnTo>
                      <a:lnTo>
                        <a:pt x="103" y="2033"/>
                      </a:lnTo>
                      <a:lnTo>
                        <a:pt x="74" y="2024"/>
                      </a:lnTo>
                      <a:lnTo>
                        <a:pt x="50" y="2008"/>
                      </a:lnTo>
                      <a:lnTo>
                        <a:pt x="29" y="1987"/>
                      </a:lnTo>
                      <a:lnTo>
                        <a:pt x="13" y="1962"/>
                      </a:lnTo>
                      <a:lnTo>
                        <a:pt x="3" y="1933"/>
                      </a:lnTo>
                      <a:lnTo>
                        <a:pt x="0" y="1903"/>
                      </a:lnTo>
                      <a:lnTo>
                        <a:pt x="3" y="1872"/>
                      </a:lnTo>
                      <a:lnTo>
                        <a:pt x="13" y="1844"/>
                      </a:lnTo>
                      <a:lnTo>
                        <a:pt x="29" y="1820"/>
                      </a:lnTo>
                      <a:lnTo>
                        <a:pt x="50" y="1799"/>
                      </a:lnTo>
                      <a:lnTo>
                        <a:pt x="74" y="1783"/>
                      </a:lnTo>
                      <a:lnTo>
                        <a:pt x="103" y="1772"/>
                      </a:lnTo>
                      <a:lnTo>
                        <a:pt x="133" y="1769"/>
                      </a:lnTo>
                      <a:lnTo>
                        <a:pt x="220" y="1769"/>
                      </a:lnTo>
                      <a:lnTo>
                        <a:pt x="220" y="1595"/>
                      </a:lnTo>
                      <a:lnTo>
                        <a:pt x="133" y="1595"/>
                      </a:lnTo>
                      <a:lnTo>
                        <a:pt x="103" y="1591"/>
                      </a:lnTo>
                      <a:lnTo>
                        <a:pt x="74" y="1581"/>
                      </a:lnTo>
                      <a:lnTo>
                        <a:pt x="50" y="1566"/>
                      </a:lnTo>
                      <a:lnTo>
                        <a:pt x="29" y="1545"/>
                      </a:lnTo>
                      <a:lnTo>
                        <a:pt x="13" y="1519"/>
                      </a:lnTo>
                      <a:lnTo>
                        <a:pt x="3" y="1491"/>
                      </a:lnTo>
                      <a:lnTo>
                        <a:pt x="0" y="1461"/>
                      </a:lnTo>
                      <a:lnTo>
                        <a:pt x="3" y="1430"/>
                      </a:lnTo>
                      <a:lnTo>
                        <a:pt x="13" y="1402"/>
                      </a:lnTo>
                      <a:lnTo>
                        <a:pt x="29" y="1377"/>
                      </a:lnTo>
                      <a:lnTo>
                        <a:pt x="50" y="1356"/>
                      </a:lnTo>
                      <a:lnTo>
                        <a:pt x="74" y="1341"/>
                      </a:lnTo>
                      <a:lnTo>
                        <a:pt x="103" y="1330"/>
                      </a:lnTo>
                      <a:lnTo>
                        <a:pt x="133" y="1327"/>
                      </a:lnTo>
                      <a:lnTo>
                        <a:pt x="220" y="1327"/>
                      </a:lnTo>
                      <a:lnTo>
                        <a:pt x="220" y="1153"/>
                      </a:lnTo>
                      <a:lnTo>
                        <a:pt x="133" y="1153"/>
                      </a:lnTo>
                      <a:lnTo>
                        <a:pt x="103" y="1149"/>
                      </a:lnTo>
                      <a:lnTo>
                        <a:pt x="74" y="1139"/>
                      </a:lnTo>
                      <a:lnTo>
                        <a:pt x="50" y="1124"/>
                      </a:lnTo>
                      <a:lnTo>
                        <a:pt x="29" y="1103"/>
                      </a:lnTo>
                      <a:lnTo>
                        <a:pt x="13" y="1077"/>
                      </a:lnTo>
                      <a:lnTo>
                        <a:pt x="3" y="1049"/>
                      </a:lnTo>
                      <a:lnTo>
                        <a:pt x="0" y="1018"/>
                      </a:lnTo>
                      <a:lnTo>
                        <a:pt x="3" y="988"/>
                      </a:lnTo>
                      <a:lnTo>
                        <a:pt x="13" y="960"/>
                      </a:lnTo>
                      <a:lnTo>
                        <a:pt x="29" y="935"/>
                      </a:lnTo>
                      <a:lnTo>
                        <a:pt x="50" y="914"/>
                      </a:lnTo>
                      <a:lnTo>
                        <a:pt x="74" y="899"/>
                      </a:lnTo>
                      <a:lnTo>
                        <a:pt x="103" y="888"/>
                      </a:lnTo>
                      <a:lnTo>
                        <a:pt x="133" y="885"/>
                      </a:lnTo>
                      <a:lnTo>
                        <a:pt x="220" y="885"/>
                      </a:lnTo>
                      <a:lnTo>
                        <a:pt x="220" y="711"/>
                      </a:lnTo>
                      <a:lnTo>
                        <a:pt x="133" y="711"/>
                      </a:lnTo>
                      <a:lnTo>
                        <a:pt x="103" y="707"/>
                      </a:lnTo>
                      <a:lnTo>
                        <a:pt x="74" y="697"/>
                      </a:lnTo>
                      <a:lnTo>
                        <a:pt x="50" y="681"/>
                      </a:lnTo>
                      <a:lnTo>
                        <a:pt x="29" y="660"/>
                      </a:lnTo>
                      <a:lnTo>
                        <a:pt x="13" y="635"/>
                      </a:lnTo>
                      <a:lnTo>
                        <a:pt x="3" y="607"/>
                      </a:lnTo>
                      <a:lnTo>
                        <a:pt x="0" y="576"/>
                      </a:lnTo>
                      <a:lnTo>
                        <a:pt x="3" y="546"/>
                      </a:lnTo>
                      <a:lnTo>
                        <a:pt x="13" y="517"/>
                      </a:lnTo>
                      <a:lnTo>
                        <a:pt x="29" y="493"/>
                      </a:lnTo>
                      <a:lnTo>
                        <a:pt x="50" y="472"/>
                      </a:lnTo>
                      <a:lnTo>
                        <a:pt x="74" y="456"/>
                      </a:lnTo>
                      <a:lnTo>
                        <a:pt x="103" y="446"/>
                      </a:lnTo>
                      <a:lnTo>
                        <a:pt x="133" y="443"/>
                      </a:lnTo>
                      <a:lnTo>
                        <a:pt x="220" y="443"/>
                      </a:lnTo>
                      <a:lnTo>
                        <a:pt x="220" y="134"/>
                      </a:lnTo>
                      <a:lnTo>
                        <a:pt x="224" y="104"/>
                      </a:lnTo>
                      <a:lnTo>
                        <a:pt x="234" y="75"/>
                      </a:lnTo>
                      <a:lnTo>
                        <a:pt x="251" y="51"/>
                      </a:lnTo>
                      <a:lnTo>
                        <a:pt x="270" y="30"/>
                      </a:lnTo>
                      <a:lnTo>
                        <a:pt x="296" y="14"/>
                      </a:lnTo>
                      <a:lnTo>
                        <a:pt x="324" y="4"/>
                      </a:lnTo>
                      <a:lnTo>
                        <a:pt x="35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" name="Freeform 47"/>
                <p:cNvSpPr>
                  <a:spLocks noEditPoints="1"/>
                </p:cNvSpPr>
                <p:nvPr/>
              </p:nvSpPr>
              <p:spPr bwMode="auto">
                <a:xfrm>
                  <a:off x="1026" y="1905"/>
                  <a:ext cx="908" cy="577"/>
                </a:xfrm>
                <a:custGeom>
                  <a:avLst/>
                  <a:gdLst>
                    <a:gd name="T0" fmla="*/ 268 w 1816"/>
                    <a:gd name="T1" fmla="*/ 268 h 1153"/>
                    <a:gd name="T2" fmla="*/ 268 w 1816"/>
                    <a:gd name="T3" fmla="*/ 885 h 1153"/>
                    <a:gd name="T4" fmla="*/ 1548 w 1816"/>
                    <a:gd name="T5" fmla="*/ 885 h 1153"/>
                    <a:gd name="T6" fmla="*/ 1548 w 1816"/>
                    <a:gd name="T7" fmla="*/ 268 h 1153"/>
                    <a:gd name="T8" fmla="*/ 268 w 1816"/>
                    <a:gd name="T9" fmla="*/ 268 h 1153"/>
                    <a:gd name="T10" fmla="*/ 133 w 1816"/>
                    <a:gd name="T11" fmla="*/ 0 h 1153"/>
                    <a:gd name="T12" fmla="*/ 1681 w 1816"/>
                    <a:gd name="T13" fmla="*/ 0 h 1153"/>
                    <a:gd name="T14" fmla="*/ 1713 w 1816"/>
                    <a:gd name="T15" fmla="*/ 4 h 1153"/>
                    <a:gd name="T16" fmla="*/ 1740 w 1816"/>
                    <a:gd name="T17" fmla="*/ 14 h 1153"/>
                    <a:gd name="T18" fmla="*/ 1766 w 1816"/>
                    <a:gd name="T19" fmla="*/ 30 h 1153"/>
                    <a:gd name="T20" fmla="*/ 1786 w 1816"/>
                    <a:gd name="T21" fmla="*/ 51 h 1153"/>
                    <a:gd name="T22" fmla="*/ 1802 w 1816"/>
                    <a:gd name="T23" fmla="*/ 76 h 1153"/>
                    <a:gd name="T24" fmla="*/ 1812 w 1816"/>
                    <a:gd name="T25" fmla="*/ 103 h 1153"/>
                    <a:gd name="T26" fmla="*/ 1816 w 1816"/>
                    <a:gd name="T27" fmla="*/ 135 h 1153"/>
                    <a:gd name="T28" fmla="*/ 1816 w 1816"/>
                    <a:gd name="T29" fmla="*/ 1019 h 1153"/>
                    <a:gd name="T30" fmla="*/ 1812 w 1816"/>
                    <a:gd name="T31" fmla="*/ 1050 h 1153"/>
                    <a:gd name="T32" fmla="*/ 1802 w 1816"/>
                    <a:gd name="T33" fmla="*/ 1078 h 1153"/>
                    <a:gd name="T34" fmla="*/ 1786 w 1816"/>
                    <a:gd name="T35" fmla="*/ 1102 h 1153"/>
                    <a:gd name="T36" fmla="*/ 1766 w 1816"/>
                    <a:gd name="T37" fmla="*/ 1123 h 1153"/>
                    <a:gd name="T38" fmla="*/ 1740 w 1816"/>
                    <a:gd name="T39" fmla="*/ 1139 h 1153"/>
                    <a:gd name="T40" fmla="*/ 1713 w 1816"/>
                    <a:gd name="T41" fmla="*/ 1150 h 1153"/>
                    <a:gd name="T42" fmla="*/ 1681 w 1816"/>
                    <a:gd name="T43" fmla="*/ 1153 h 1153"/>
                    <a:gd name="T44" fmla="*/ 133 w 1816"/>
                    <a:gd name="T45" fmla="*/ 1153 h 1153"/>
                    <a:gd name="T46" fmla="*/ 103 w 1816"/>
                    <a:gd name="T47" fmla="*/ 1150 h 1153"/>
                    <a:gd name="T48" fmla="*/ 74 w 1816"/>
                    <a:gd name="T49" fmla="*/ 1139 h 1153"/>
                    <a:gd name="T50" fmla="*/ 50 w 1816"/>
                    <a:gd name="T51" fmla="*/ 1123 h 1153"/>
                    <a:gd name="T52" fmla="*/ 29 w 1816"/>
                    <a:gd name="T53" fmla="*/ 1103 h 1153"/>
                    <a:gd name="T54" fmla="*/ 13 w 1816"/>
                    <a:gd name="T55" fmla="*/ 1078 h 1153"/>
                    <a:gd name="T56" fmla="*/ 3 w 1816"/>
                    <a:gd name="T57" fmla="*/ 1050 h 1153"/>
                    <a:gd name="T58" fmla="*/ 0 w 1816"/>
                    <a:gd name="T59" fmla="*/ 1019 h 1153"/>
                    <a:gd name="T60" fmla="*/ 0 w 1816"/>
                    <a:gd name="T61" fmla="*/ 135 h 1153"/>
                    <a:gd name="T62" fmla="*/ 3 w 1816"/>
                    <a:gd name="T63" fmla="*/ 103 h 1153"/>
                    <a:gd name="T64" fmla="*/ 13 w 1816"/>
                    <a:gd name="T65" fmla="*/ 76 h 1153"/>
                    <a:gd name="T66" fmla="*/ 29 w 1816"/>
                    <a:gd name="T67" fmla="*/ 51 h 1153"/>
                    <a:gd name="T68" fmla="*/ 50 w 1816"/>
                    <a:gd name="T69" fmla="*/ 30 h 1153"/>
                    <a:gd name="T70" fmla="*/ 74 w 1816"/>
                    <a:gd name="T71" fmla="*/ 14 h 1153"/>
                    <a:gd name="T72" fmla="*/ 103 w 1816"/>
                    <a:gd name="T73" fmla="*/ 4 h 1153"/>
                    <a:gd name="T74" fmla="*/ 133 w 1816"/>
                    <a:gd name="T75" fmla="*/ 0 h 11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816" h="1153">
                      <a:moveTo>
                        <a:pt x="268" y="268"/>
                      </a:moveTo>
                      <a:lnTo>
                        <a:pt x="268" y="885"/>
                      </a:lnTo>
                      <a:lnTo>
                        <a:pt x="1548" y="885"/>
                      </a:lnTo>
                      <a:lnTo>
                        <a:pt x="1548" y="268"/>
                      </a:lnTo>
                      <a:lnTo>
                        <a:pt x="268" y="268"/>
                      </a:lnTo>
                      <a:close/>
                      <a:moveTo>
                        <a:pt x="133" y="0"/>
                      </a:moveTo>
                      <a:lnTo>
                        <a:pt x="1681" y="0"/>
                      </a:lnTo>
                      <a:lnTo>
                        <a:pt x="1713" y="4"/>
                      </a:lnTo>
                      <a:lnTo>
                        <a:pt x="1740" y="14"/>
                      </a:lnTo>
                      <a:lnTo>
                        <a:pt x="1766" y="30"/>
                      </a:lnTo>
                      <a:lnTo>
                        <a:pt x="1786" y="51"/>
                      </a:lnTo>
                      <a:lnTo>
                        <a:pt x="1802" y="76"/>
                      </a:lnTo>
                      <a:lnTo>
                        <a:pt x="1812" y="103"/>
                      </a:lnTo>
                      <a:lnTo>
                        <a:pt x="1816" y="135"/>
                      </a:lnTo>
                      <a:lnTo>
                        <a:pt x="1816" y="1019"/>
                      </a:lnTo>
                      <a:lnTo>
                        <a:pt x="1812" y="1050"/>
                      </a:lnTo>
                      <a:lnTo>
                        <a:pt x="1802" y="1078"/>
                      </a:lnTo>
                      <a:lnTo>
                        <a:pt x="1786" y="1102"/>
                      </a:lnTo>
                      <a:lnTo>
                        <a:pt x="1766" y="1123"/>
                      </a:lnTo>
                      <a:lnTo>
                        <a:pt x="1740" y="1139"/>
                      </a:lnTo>
                      <a:lnTo>
                        <a:pt x="1713" y="1150"/>
                      </a:lnTo>
                      <a:lnTo>
                        <a:pt x="1681" y="1153"/>
                      </a:lnTo>
                      <a:lnTo>
                        <a:pt x="133" y="1153"/>
                      </a:lnTo>
                      <a:lnTo>
                        <a:pt x="103" y="1150"/>
                      </a:lnTo>
                      <a:lnTo>
                        <a:pt x="74" y="1139"/>
                      </a:lnTo>
                      <a:lnTo>
                        <a:pt x="50" y="1123"/>
                      </a:lnTo>
                      <a:lnTo>
                        <a:pt x="29" y="1103"/>
                      </a:lnTo>
                      <a:lnTo>
                        <a:pt x="13" y="1078"/>
                      </a:lnTo>
                      <a:lnTo>
                        <a:pt x="3" y="1050"/>
                      </a:lnTo>
                      <a:lnTo>
                        <a:pt x="0" y="1019"/>
                      </a:lnTo>
                      <a:lnTo>
                        <a:pt x="0" y="135"/>
                      </a:lnTo>
                      <a:lnTo>
                        <a:pt x="3" y="103"/>
                      </a:lnTo>
                      <a:lnTo>
                        <a:pt x="13" y="76"/>
                      </a:lnTo>
                      <a:lnTo>
                        <a:pt x="29" y="51"/>
                      </a:lnTo>
                      <a:lnTo>
                        <a:pt x="50" y="30"/>
                      </a:lnTo>
                      <a:lnTo>
                        <a:pt x="74" y="14"/>
                      </a:lnTo>
                      <a:lnTo>
                        <a:pt x="103" y="4"/>
                      </a:lnTo>
                      <a:lnTo>
                        <a:pt x="13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" name="Freeform 48"/>
                <p:cNvSpPr>
                  <a:spLocks/>
                </p:cNvSpPr>
                <p:nvPr/>
              </p:nvSpPr>
              <p:spPr bwMode="auto">
                <a:xfrm>
                  <a:off x="1026" y="2790"/>
                  <a:ext cx="908" cy="134"/>
                </a:xfrm>
                <a:custGeom>
                  <a:avLst/>
                  <a:gdLst>
                    <a:gd name="T0" fmla="*/ 133 w 1816"/>
                    <a:gd name="T1" fmla="*/ 0 h 268"/>
                    <a:gd name="T2" fmla="*/ 1681 w 1816"/>
                    <a:gd name="T3" fmla="*/ 0 h 268"/>
                    <a:gd name="T4" fmla="*/ 1713 w 1816"/>
                    <a:gd name="T5" fmla="*/ 4 h 268"/>
                    <a:gd name="T6" fmla="*/ 1740 w 1816"/>
                    <a:gd name="T7" fmla="*/ 14 h 268"/>
                    <a:gd name="T8" fmla="*/ 1766 w 1816"/>
                    <a:gd name="T9" fmla="*/ 30 h 268"/>
                    <a:gd name="T10" fmla="*/ 1786 w 1816"/>
                    <a:gd name="T11" fmla="*/ 50 h 268"/>
                    <a:gd name="T12" fmla="*/ 1802 w 1816"/>
                    <a:gd name="T13" fmla="*/ 76 h 268"/>
                    <a:gd name="T14" fmla="*/ 1812 w 1816"/>
                    <a:gd name="T15" fmla="*/ 103 h 268"/>
                    <a:gd name="T16" fmla="*/ 1816 w 1816"/>
                    <a:gd name="T17" fmla="*/ 135 h 268"/>
                    <a:gd name="T18" fmla="*/ 1812 w 1816"/>
                    <a:gd name="T19" fmla="*/ 165 h 268"/>
                    <a:gd name="T20" fmla="*/ 1802 w 1816"/>
                    <a:gd name="T21" fmla="*/ 193 h 268"/>
                    <a:gd name="T22" fmla="*/ 1786 w 1816"/>
                    <a:gd name="T23" fmla="*/ 218 h 268"/>
                    <a:gd name="T24" fmla="*/ 1766 w 1816"/>
                    <a:gd name="T25" fmla="*/ 239 h 268"/>
                    <a:gd name="T26" fmla="*/ 1740 w 1816"/>
                    <a:gd name="T27" fmla="*/ 254 h 268"/>
                    <a:gd name="T28" fmla="*/ 1713 w 1816"/>
                    <a:gd name="T29" fmla="*/ 265 h 268"/>
                    <a:gd name="T30" fmla="*/ 1681 w 1816"/>
                    <a:gd name="T31" fmla="*/ 268 h 268"/>
                    <a:gd name="T32" fmla="*/ 133 w 1816"/>
                    <a:gd name="T33" fmla="*/ 268 h 268"/>
                    <a:gd name="T34" fmla="*/ 103 w 1816"/>
                    <a:gd name="T35" fmla="*/ 265 h 268"/>
                    <a:gd name="T36" fmla="*/ 74 w 1816"/>
                    <a:gd name="T37" fmla="*/ 254 h 268"/>
                    <a:gd name="T38" fmla="*/ 50 w 1816"/>
                    <a:gd name="T39" fmla="*/ 239 h 268"/>
                    <a:gd name="T40" fmla="*/ 29 w 1816"/>
                    <a:gd name="T41" fmla="*/ 218 h 268"/>
                    <a:gd name="T42" fmla="*/ 13 w 1816"/>
                    <a:gd name="T43" fmla="*/ 193 h 268"/>
                    <a:gd name="T44" fmla="*/ 3 w 1816"/>
                    <a:gd name="T45" fmla="*/ 165 h 268"/>
                    <a:gd name="T46" fmla="*/ 0 w 1816"/>
                    <a:gd name="T47" fmla="*/ 135 h 268"/>
                    <a:gd name="T48" fmla="*/ 3 w 1816"/>
                    <a:gd name="T49" fmla="*/ 103 h 268"/>
                    <a:gd name="T50" fmla="*/ 13 w 1816"/>
                    <a:gd name="T51" fmla="*/ 76 h 268"/>
                    <a:gd name="T52" fmla="*/ 29 w 1816"/>
                    <a:gd name="T53" fmla="*/ 50 h 268"/>
                    <a:gd name="T54" fmla="*/ 50 w 1816"/>
                    <a:gd name="T55" fmla="*/ 30 h 268"/>
                    <a:gd name="T56" fmla="*/ 74 w 1816"/>
                    <a:gd name="T57" fmla="*/ 14 h 268"/>
                    <a:gd name="T58" fmla="*/ 103 w 1816"/>
                    <a:gd name="T59" fmla="*/ 4 h 268"/>
                    <a:gd name="T60" fmla="*/ 133 w 1816"/>
                    <a:gd name="T61" fmla="*/ 0 h 2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816" h="268">
                      <a:moveTo>
                        <a:pt x="133" y="0"/>
                      </a:moveTo>
                      <a:lnTo>
                        <a:pt x="1681" y="0"/>
                      </a:lnTo>
                      <a:lnTo>
                        <a:pt x="1713" y="4"/>
                      </a:lnTo>
                      <a:lnTo>
                        <a:pt x="1740" y="14"/>
                      </a:lnTo>
                      <a:lnTo>
                        <a:pt x="1766" y="30"/>
                      </a:lnTo>
                      <a:lnTo>
                        <a:pt x="1786" y="50"/>
                      </a:lnTo>
                      <a:lnTo>
                        <a:pt x="1802" y="76"/>
                      </a:lnTo>
                      <a:lnTo>
                        <a:pt x="1812" y="103"/>
                      </a:lnTo>
                      <a:lnTo>
                        <a:pt x="1816" y="135"/>
                      </a:lnTo>
                      <a:lnTo>
                        <a:pt x="1812" y="165"/>
                      </a:lnTo>
                      <a:lnTo>
                        <a:pt x="1802" y="193"/>
                      </a:lnTo>
                      <a:lnTo>
                        <a:pt x="1786" y="218"/>
                      </a:lnTo>
                      <a:lnTo>
                        <a:pt x="1766" y="239"/>
                      </a:lnTo>
                      <a:lnTo>
                        <a:pt x="1740" y="254"/>
                      </a:lnTo>
                      <a:lnTo>
                        <a:pt x="1713" y="265"/>
                      </a:lnTo>
                      <a:lnTo>
                        <a:pt x="1681" y="268"/>
                      </a:lnTo>
                      <a:lnTo>
                        <a:pt x="133" y="268"/>
                      </a:lnTo>
                      <a:lnTo>
                        <a:pt x="103" y="265"/>
                      </a:lnTo>
                      <a:lnTo>
                        <a:pt x="74" y="254"/>
                      </a:lnTo>
                      <a:lnTo>
                        <a:pt x="50" y="239"/>
                      </a:lnTo>
                      <a:lnTo>
                        <a:pt x="29" y="218"/>
                      </a:lnTo>
                      <a:lnTo>
                        <a:pt x="13" y="193"/>
                      </a:lnTo>
                      <a:lnTo>
                        <a:pt x="3" y="165"/>
                      </a:lnTo>
                      <a:lnTo>
                        <a:pt x="0" y="135"/>
                      </a:lnTo>
                      <a:lnTo>
                        <a:pt x="3" y="103"/>
                      </a:lnTo>
                      <a:lnTo>
                        <a:pt x="13" y="76"/>
                      </a:lnTo>
                      <a:lnTo>
                        <a:pt x="29" y="50"/>
                      </a:lnTo>
                      <a:lnTo>
                        <a:pt x="50" y="30"/>
                      </a:lnTo>
                      <a:lnTo>
                        <a:pt x="74" y="14"/>
                      </a:lnTo>
                      <a:lnTo>
                        <a:pt x="103" y="4"/>
                      </a:lnTo>
                      <a:lnTo>
                        <a:pt x="13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80" name="Group 79"/>
            <p:cNvGrpSpPr/>
            <p:nvPr/>
          </p:nvGrpSpPr>
          <p:grpSpPr>
            <a:xfrm>
              <a:off x="7402635" y="2849493"/>
              <a:ext cx="1161288" cy="1162564"/>
              <a:chOff x="7403807" y="3903254"/>
              <a:chExt cx="1161288" cy="1162564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7403807" y="3903254"/>
                <a:ext cx="1161288" cy="1162564"/>
                <a:chOff x="4476306" y="2443043"/>
                <a:chExt cx="1161288" cy="1162564"/>
              </a:xfrm>
            </p:grpSpPr>
            <p:sp>
              <p:nvSpPr>
                <p:cNvPr id="16" name="Oval 15"/>
                <p:cNvSpPr/>
                <p:nvPr/>
              </p:nvSpPr>
              <p:spPr>
                <a:xfrm>
                  <a:off x="4476306" y="2443043"/>
                  <a:ext cx="1161288" cy="11625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Oval 16"/>
                <p:cNvSpPr/>
                <p:nvPr/>
              </p:nvSpPr>
              <p:spPr>
                <a:xfrm>
                  <a:off x="4562536" y="2524453"/>
                  <a:ext cx="988828" cy="987552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9" name="Freeform 53"/>
              <p:cNvSpPr>
                <a:spLocks noEditPoints="1"/>
              </p:cNvSpPr>
              <p:nvPr/>
            </p:nvSpPr>
            <p:spPr bwMode="auto">
              <a:xfrm>
                <a:off x="7802209" y="4298852"/>
                <a:ext cx="364484" cy="371368"/>
              </a:xfrm>
              <a:custGeom>
                <a:avLst/>
                <a:gdLst>
                  <a:gd name="T0" fmla="*/ 618 w 3310"/>
                  <a:gd name="T1" fmla="*/ 1330 h 3805"/>
                  <a:gd name="T2" fmla="*/ 293 w 3310"/>
                  <a:gd name="T3" fmla="*/ 1939 h 3805"/>
                  <a:gd name="T4" fmla="*/ 343 w 3310"/>
                  <a:gd name="T5" fmla="*/ 2568 h 3805"/>
                  <a:gd name="T6" fmla="*/ 701 w 3310"/>
                  <a:gd name="T7" fmla="*/ 3147 h 3805"/>
                  <a:gd name="T8" fmla="*/ 1011 w 3310"/>
                  <a:gd name="T9" fmla="*/ 3480 h 3805"/>
                  <a:gd name="T10" fmla="*/ 1308 w 3310"/>
                  <a:gd name="T11" fmla="*/ 3518 h 3805"/>
                  <a:gd name="T12" fmla="*/ 1522 w 3310"/>
                  <a:gd name="T13" fmla="*/ 3381 h 3805"/>
                  <a:gd name="T14" fmla="*/ 1868 w 3310"/>
                  <a:gd name="T15" fmla="*/ 3424 h 3805"/>
                  <a:gd name="T16" fmla="*/ 2077 w 3310"/>
                  <a:gd name="T17" fmla="*/ 3538 h 3805"/>
                  <a:gd name="T18" fmla="*/ 2330 w 3310"/>
                  <a:gd name="T19" fmla="*/ 3453 h 3805"/>
                  <a:gd name="T20" fmla="*/ 2715 w 3310"/>
                  <a:gd name="T21" fmla="*/ 3008 h 3805"/>
                  <a:gd name="T22" fmla="*/ 3016 w 3310"/>
                  <a:gd name="T23" fmla="*/ 2422 h 3805"/>
                  <a:gd name="T24" fmla="*/ 2966 w 3310"/>
                  <a:gd name="T25" fmla="*/ 1765 h 3805"/>
                  <a:gd name="T26" fmla="*/ 2603 w 3310"/>
                  <a:gd name="T27" fmla="*/ 1264 h 3805"/>
                  <a:gd name="T28" fmla="*/ 2173 w 3310"/>
                  <a:gd name="T29" fmla="*/ 1218 h 3805"/>
                  <a:gd name="T30" fmla="*/ 1927 w 3310"/>
                  <a:gd name="T31" fmla="*/ 1389 h 3805"/>
                  <a:gd name="T32" fmla="*/ 1727 w 3310"/>
                  <a:gd name="T33" fmla="*/ 1501 h 3805"/>
                  <a:gd name="T34" fmla="*/ 1445 w 3310"/>
                  <a:gd name="T35" fmla="*/ 1443 h 3805"/>
                  <a:gd name="T36" fmla="*/ 1138 w 3310"/>
                  <a:gd name="T37" fmla="*/ 1218 h 3805"/>
                  <a:gd name="T38" fmla="*/ 971 w 3310"/>
                  <a:gd name="T39" fmla="*/ 287 h 3805"/>
                  <a:gd name="T40" fmla="*/ 993 w 3310"/>
                  <a:gd name="T41" fmla="*/ 546 h 3805"/>
                  <a:gd name="T42" fmla="*/ 1106 w 3310"/>
                  <a:gd name="T43" fmla="*/ 637 h 3805"/>
                  <a:gd name="T44" fmla="*/ 1402 w 3310"/>
                  <a:gd name="T45" fmla="*/ 558 h 3805"/>
                  <a:gd name="T46" fmla="*/ 1245 w 3310"/>
                  <a:gd name="T47" fmla="*/ 284 h 3805"/>
                  <a:gd name="T48" fmla="*/ 1157 w 3310"/>
                  <a:gd name="T49" fmla="*/ 0 h 3805"/>
                  <a:gd name="T50" fmla="*/ 1452 w 3310"/>
                  <a:gd name="T51" fmla="*/ 122 h 3805"/>
                  <a:gd name="T52" fmla="*/ 1654 w 3310"/>
                  <a:gd name="T53" fmla="*/ 474 h 3805"/>
                  <a:gd name="T54" fmla="*/ 1986 w 3310"/>
                  <a:gd name="T55" fmla="*/ 304 h 3805"/>
                  <a:gd name="T56" fmla="*/ 2204 w 3310"/>
                  <a:gd name="T57" fmla="*/ 340 h 3805"/>
                  <a:gd name="T58" fmla="*/ 2157 w 3310"/>
                  <a:gd name="T59" fmla="*/ 519 h 3805"/>
                  <a:gd name="T60" fmla="*/ 1830 w 3310"/>
                  <a:gd name="T61" fmla="*/ 743 h 3805"/>
                  <a:gd name="T62" fmla="*/ 1759 w 3310"/>
                  <a:gd name="T63" fmla="*/ 1138 h 3805"/>
                  <a:gd name="T64" fmla="*/ 2146 w 3310"/>
                  <a:gd name="T65" fmla="*/ 951 h 3805"/>
                  <a:gd name="T66" fmla="*/ 2664 w 3310"/>
                  <a:gd name="T67" fmla="*/ 997 h 3805"/>
                  <a:gd name="T68" fmla="*/ 3106 w 3310"/>
                  <a:gd name="T69" fmla="*/ 1446 h 3805"/>
                  <a:gd name="T70" fmla="*/ 3310 w 3310"/>
                  <a:gd name="T71" fmla="*/ 2213 h 3805"/>
                  <a:gd name="T72" fmla="*/ 3105 w 3310"/>
                  <a:gd name="T73" fmla="*/ 2885 h 3805"/>
                  <a:gd name="T74" fmla="*/ 2642 w 3310"/>
                  <a:gd name="T75" fmla="*/ 3511 h 3805"/>
                  <a:gd name="T76" fmla="*/ 2279 w 3310"/>
                  <a:gd name="T77" fmla="*/ 3781 h 3805"/>
                  <a:gd name="T78" fmla="*/ 1854 w 3310"/>
                  <a:gd name="T79" fmla="*/ 3741 h 3805"/>
                  <a:gd name="T80" fmla="*/ 1655 w 3310"/>
                  <a:gd name="T81" fmla="*/ 3620 h 3805"/>
                  <a:gd name="T82" fmla="*/ 1456 w 3310"/>
                  <a:gd name="T83" fmla="*/ 3741 h 3805"/>
                  <a:gd name="T84" fmla="*/ 1030 w 3310"/>
                  <a:gd name="T85" fmla="*/ 3781 h 3805"/>
                  <a:gd name="T86" fmla="*/ 667 w 3310"/>
                  <a:gd name="T87" fmla="*/ 3511 h 3805"/>
                  <a:gd name="T88" fmla="*/ 205 w 3310"/>
                  <a:gd name="T89" fmla="*/ 2885 h 3805"/>
                  <a:gd name="T90" fmla="*/ 0 w 3310"/>
                  <a:gd name="T91" fmla="*/ 2213 h 3805"/>
                  <a:gd name="T92" fmla="*/ 204 w 3310"/>
                  <a:gd name="T93" fmla="*/ 1446 h 3805"/>
                  <a:gd name="T94" fmla="*/ 647 w 3310"/>
                  <a:gd name="T95" fmla="*/ 997 h 3805"/>
                  <a:gd name="T96" fmla="*/ 1184 w 3310"/>
                  <a:gd name="T97" fmla="*/ 956 h 3805"/>
                  <a:gd name="T98" fmla="*/ 1491 w 3310"/>
                  <a:gd name="T99" fmla="*/ 964 h 3805"/>
                  <a:gd name="T100" fmla="*/ 1161 w 3310"/>
                  <a:gd name="T101" fmla="*/ 905 h 3805"/>
                  <a:gd name="T102" fmla="*/ 839 w 3310"/>
                  <a:gd name="T103" fmla="*/ 778 h 3805"/>
                  <a:gd name="T104" fmla="*/ 643 w 3310"/>
                  <a:gd name="T105" fmla="*/ 431 h 3805"/>
                  <a:gd name="T106" fmla="*/ 585 w 3310"/>
                  <a:gd name="T107" fmla="*/ 187 h 3805"/>
                  <a:gd name="T108" fmla="*/ 699 w 3310"/>
                  <a:gd name="T109" fmla="*/ 89 h 3805"/>
                  <a:gd name="T110" fmla="*/ 953 w 3310"/>
                  <a:gd name="T111" fmla="*/ 22 h 38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310" h="3805">
                    <a:moveTo>
                      <a:pt x="972" y="1191"/>
                    </a:moveTo>
                    <a:lnTo>
                      <a:pt x="917" y="1195"/>
                    </a:lnTo>
                    <a:lnTo>
                      <a:pt x="861" y="1203"/>
                    </a:lnTo>
                    <a:lnTo>
                      <a:pt x="808" y="1218"/>
                    </a:lnTo>
                    <a:lnTo>
                      <a:pt x="756" y="1238"/>
                    </a:lnTo>
                    <a:lnTo>
                      <a:pt x="707" y="1264"/>
                    </a:lnTo>
                    <a:lnTo>
                      <a:pt x="661" y="1294"/>
                    </a:lnTo>
                    <a:lnTo>
                      <a:pt x="618" y="1330"/>
                    </a:lnTo>
                    <a:lnTo>
                      <a:pt x="579" y="1371"/>
                    </a:lnTo>
                    <a:lnTo>
                      <a:pt x="520" y="1444"/>
                    </a:lnTo>
                    <a:lnTo>
                      <a:pt x="467" y="1521"/>
                    </a:lnTo>
                    <a:lnTo>
                      <a:pt x="420" y="1599"/>
                    </a:lnTo>
                    <a:lnTo>
                      <a:pt x="379" y="1681"/>
                    </a:lnTo>
                    <a:lnTo>
                      <a:pt x="344" y="1765"/>
                    </a:lnTo>
                    <a:lnTo>
                      <a:pt x="315" y="1851"/>
                    </a:lnTo>
                    <a:lnTo>
                      <a:pt x="293" y="1939"/>
                    </a:lnTo>
                    <a:lnTo>
                      <a:pt x="277" y="2029"/>
                    </a:lnTo>
                    <a:lnTo>
                      <a:pt x="267" y="2120"/>
                    </a:lnTo>
                    <a:lnTo>
                      <a:pt x="264" y="2213"/>
                    </a:lnTo>
                    <a:lnTo>
                      <a:pt x="268" y="2280"/>
                    </a:lnTo>
                    <a:lnTo>
                      <a:pt x="277" y="2351"/>
                    </a:lnTo>
                    <a:lnTo>
                      <a:pt x="294" y="2422"/>
                    </a:lnTo>
                    <a:lnTo>
                      <a:pt x="316" y="2495"/>
                    </a:lnTo>
                    <a:lnTo>
                      <a:pt x="343" y="2568"/>
                    </a:lnTo>
                    <a:lnTo>
                      <a:pt x="375" y="2642"/>
                    </a:lnTo>
                    <a:lnTo>
                      <a:pt x="413" y="2715"/>
                    </a:lnTo>
                    <a:lnTo>
                      <a:pt x="453" y="2790"/>
                    </a:lnTo>
                    <a:lnTo>
                      <a:pt x="498" y="2864"/>
                    </a:lnTo>
                    <a:lnTo>
                      <a:pt x="545" y="2936"/>
                    </a:lnTo>
                    <a:lnTo>
                      <a:pt x="596" y="3008"/>
                    </a:lnTo>
                    <a:lnTo>
                      <a:pt x="648" y="3078"/>
                    </a:lnTo>
                    <a:lnTo>
                      <a:pt x="701" y="3147"/>
                    </a:lnTo>
                    <a:lnTo>
                      <a:pt x="757" y="3213"/>
                    </a:lnTo>
                    <a:lnTo>
                      <a:pt x="812" y="3278"/>
                    </a:lnTo>
                    <a:lnTo>
                      <a:pt x="868" y="3339"/>
                    </a:lnTo>
                    <a:lnTo>
                      <a:pt x="925" y="3397"/>
                    </a:lnTo>
                    <a:lnTo>
                      <a:pt x="979" y="3453"/>
                    </a:lnTo>
                    <a:lnTo>
                      <a:pt x="980" y="3453"/>
                    </a:lnTo>
                    <a:lnTo>
                      <a:pt x="980" y="3453"/>
                    </a:lnTo>
                    <a:lnTo>
                      <a:pt x="1011" y="3480"/>
                    </a:lnTo>
                    <a:lnTo>
                      <a:pt x="1043" y="3501"/>
                    </a:lnTo>
                    <a:lnTo>
                      <a:pt x="1079" y="3518"/>
                    </a:lnTo>
                    <a:lnTo>
                      <a:pt x="1115" y="3531"/>
                    </a:lnTo>
                    <a:lnTo>
                      <a:pt x="1154" y="3538"/>
                    </a:lnTo>
                    <a:lnTo>
                      <a:pt x="1194" y="3541"/>
                    </a:lnTo>
                    <a:lnTo>
                      <a:pt x="1233" y="3538"/>
                    </a:lnTo>
                    <a:lnTo>
                      <a:pt x="1271" y="3531"/>
                    </a:lnTo>
                    <a:lnTo>
                      <a:pt x="1308" y="3518"/>
                    </a:lnTo>
                    <a:lnTo>
                      <a:pt x="1343" y="3501"/>
                    </a:lnTo>
                    <a:lnTo>
                      <a:pt x="1377" y="3480"/>
                    </a:lnTo>
                    <a:lnTo>
                      <a:pt x="1407" y="3453"/>
                    </a:lnTo>
                    <a:lnTo>
                      <a:pt x="1408" y="3452"/>
                    </a:lnTo>
                    <a:lnTo>
                      <a:pt x="1408" y="3451"/>
                    </a:lnTo>
                    <a:lnTo>
                      <a:pt x="1443" y="3424"/>
                    </a:lnTo>
                    <a:lnTo>
                      <a:pt x="1480" y="3400"/>
                    </a:lnTo>
                    <a:lnTo>
                      <a:pt x="1522" y="3381"/>
                    </a:lnTo>
                    <a:lnTo>
                      <a:pt x="1564" y="3367"/>
                    </a:lnTo>
                    <a:lnTo>
                      <a:pt x="1610" y="3359"/>
                    </a:lnTo>
                    <a:lnTo>
                      <a:pt x="1655" y="3356"/>
                    </a:lnTo>
                    <a:lnTo>
                      <a:pt x="1700" y="3359"/>
                    </a:lnTo>
                    <a:lnTo>
                      <a:pt x="1745" y="3367"/>
                    </a:lnTo>
                    <a:lnTo>
                      <a:pt x="1789" y="3381"/>
                    </a:lnTo>
                    <a:lnTo>
                      <a:pt x="1830" y="3400"/>
                    </a:lnTo>
                    <a:lnTo>
                      <a:pt x="1868" y="3424"/>
                    </a:lnTo>
                    <a:lnTo>
                      <a:pt x="1902" y="3451"/>
                    </a:lnTo>
                    <a:lnTo>
                      <a:pt x="1903" y="3452"/>
                    </a:lnTo>
                    <a:lnTo>
                      <a:pt x="1904" y="3453"/>
                    </a:lnTo>
                    <a:lnTo>
                      <a:pt x="1934" y="3480"/>
                    </a:lnTo>
                    <a:lnTo>
                      <a:pt x="1967" y="3501"/>
                    </a:lnTo>
                    <a:lnTo>
                      <a:pt x="2001" y="3518"/>
                    </a:lnTo>
                    <a:lnTo>
                      <a:pt x="2038" y="3531"/>
                    </a:lnTo>
                    <a:lnTo>
                      <a:pt x="2077" y="3538"/>
                    </a:lnTo>
                    <a:lnTo>
                      <a:pt x="2117" y="3541"/>
                    </a:lnTo>
                    <a:lnTo>
                      <a:pt x="2157" y="3538"/>
                    </a:lnTo>
                    <a:lnTo>
                      <a:pt x="2195" y="3531"/>
                    </a:lnTo>
                    <a:lnTo>
                      <a:pt x="2232" y="3518"/>
                    </a:lnTo>
                    <a:lnTo>
                      <a:pt x="2267" y="3501"/>
                    </a:lnTo>
                    <a:lnTo>
                      <a:pt x="2299" y="3480"/>
                    </a:lnTo>
                    <a:lnTo>
                      <a:pt x="2329" y="3453"/>
                    </a:lnTo>
                    <a:lnTo>
                      <a:pt x="2330" y="3453"/>
                    </a:lnTo>
                    <a:lnTo>
                      <a:pt x="2330" y="3453"/>
                    </a:lnTo>
                    <a:lnTo>
                      <a:pt x="2386" y="3397"/>
                    </a:lnTo>
                    <a:lnTo>
                      <a:pt x="2442" y="3339"/>
                    </a:lnTo>
                    <a:lnTo>
                      <a:pt x="2498" y="3278"/>
                    </a:lnTo>
                    <a:lnTo>
                      <a:pt x="2554" y="3213"/>
                    </a:lnTo>
                    <a:lnTo>
                      <a:pt x="2609" y="3147"/>
                    </a:lnTo>
                    <a:lnTo>
                      <a:pt x="2663" y="3078"/>
                    </a:lnTo>
                    <a:lnTo>
                      <a:pt x="2715" y="3008"/>
                    </a:lnTo>
                    <a:lnTo>
                      <a:pt x="2765" y="2936"/>
                    </a:lnTo>
                    <a:lnTo>
                      <a:pt x="2813" y="2864"/>
                    </a:lnTo>
                    <a:lnTo>
                      <a:pt x="2857" y="2790"/>
                    </a:lnTo>
                    <a:lnTo>
                      <a:pt x="2897" y="2715"/>
                    </a:lnTo>
                    <a:lnTo>
                      <a:pt x="2934" y="2642"/>
                    </a:lnTo>
                    <a:lnTo>
                      <a:pt x="2967" y="2568"/>
                    </a:lnTo>
                    <a:lnTo>
                      <a:pt x="2994" y="2495"/>
                    </a:lnTo>
                    <a:lnTo>
                      <a:pt x="3016" y="2422"/>
                    </a:lnTo>
                    <a:lnTo>
                      <a:pt x="3033" y="2351"/>
                    </a:lnTo>
                    <a:lnTo>
                      <a:pt x="3043" y="2280"/>
                    </a:lnTo>
                    <a:lnTo>
                      <a:pt x="3047" y="2213"/>
                    </a:lnTo>
                    <a:lnTo>
                      <a:pt x="3043" y="2120"/>
                    </a:lnTo>
                    <a:lnTo>
                      <a:pt x="3034" y="2029"/>
                    </a:lnTo>
                    <a:lnTo>
                      <a:pt x="3018" y="1939"/>
                    </a:lnTo>
                    <a:lnTo>
                      <a:pt x="2994" y="1851"/>
                    </a:lnTo>
                    <a:lnTo>
                      <a:pt x="2966" y="1765"/>
                    </a:lnTo>
                    <a:lnTo>
                      <a:pt x="2931" y="1681"/>
                    </a:lnTo>
                    <a:lnTo>
                      <a:pt x="2890" y="1599"/>
                    </a:lnTo>
                    <a:lnTo>
                      <a:pt x="2843" y="1521"/>
                    </a:lnTo>
                    <a:lnTo>
                      <a:pt x="2789" y="1444"/>
                    </a:lnTo>
                    <a:lnTo>
                      <a:pt x="2731" y="1371"/>
                    </a:lnTo>
                    <a:lnTo>
                      <a:pt x="2692" y="1330"/>
                    </a:lnTo>
                    <a:lnTo>
                      <a:pt x="2649" y="1294"/>
                    </a:lnTo>
                    <a:lnTo>
                      <a:pt x="2603" y="1264"/>
                    </a:lnTo>
                    <a:lnTo>
                      <a:pt x="2554" y="1238"/>
                    </a:lnTo>
                    <a:lnTo>
                      <a:pt x="2503" y="1218"/>
                    </a:lnTo>
                    <a:lnTo>
                      <a:pt x="2449" y="1203"/>
                    </a:lnTo>
                    <a:lnTo>
                      <a:pt x="2394" y="1195"/>
                    </a:lnTo>
                    <a:lnTo>
                      <a:pt x="2337" y="1191"/>
                    </a:lnTo>
                    <a:lnTo>
                      <a:pt x="2282" y="1195"/>
                    </a:lnTo>
                    <a:lnTo>
                      <a:pt x="2226" y="1203"/>
                    </a:lnTo>
                    <a:lnTo>
                      <a:pt x="2173" y="1218"/>
                    </a:lnTo>
                    <a:lnTo>
                      <a:pt x="2121" y="1239"/>
                    </a:lnTo>
                    <a:lnTo>
                      <a:pt x="2072" y="1264"/>
                    </a:lnTo>
                    <a:lnTo>
                      <a:pt x="2026" y="1296"/>
                    </a:lnTo>
                    <a:lnTo>
                      <a:pt x="1983" y="1331"/>
                    </a:lnTo>
                    <a:lnTo>
                      <a:pt x="1943" y="1372"/>
                    </a:lnTo>
                    <a:lnTo>
                      <a:pt x="1941" y="1374"/>
                    </a:lnTo>
                    <a:lnTo>
                      <a:pt x="1936" y="1380"/>
                    </a:lnTo>
                    <a:lnTo>
                      <a:pt x="1927" y="1389"/>
                    </a:lnTo>
                    <a:lnTo>
                      <a:pt x="1913" y="1401"/>
                    </a:lnTo>
                    <a:lnTo>
                      <a:pt x="1897" y="1416"/>
                    </a:lnTo>
                    <a:lnTo>
                      <a:pt x="1876" y="1431"/>
                    </a:lnTo>
                    <a:lnTo>
                      <a:pt x="1852" y="1447"/>
                    </a:lnTo>
                    <a:lnTo>
                      <a:pt x="1825" y="1464"/>
                    </a:lnTo>
                    <a:lnTo>
                      <a:pt x="1795" y="1479"/>
                    </a:lnTo>
                    <a:lnTo>
                      <a:pt x="1761" y="1492"/>
                    </a:lnTo>
                    <a:lnTo>
                      <a:pt x="1727" y="1501"/>
                    </a:lnTo>
                    <a:lnTo>
                      <a:pt x="1688" y="1508"/>
                    </a:lnTo>
                    <a:lnTo>
                      <a:pt x="1648" y="1510"/>
                    </a:lnTo>
                    <a:lnTo>
                      <a:pt x="1620" y="1509"/>
                    </a:lnTo>
                    <a:lnTo>
                      <a:pt x="1589" y="1505"/>
                    </a:lnTo>
                    <a:lnTo>
                      <a:pt x="1555" y="1497"/>
                    </a:lnTo>
                    <a:lnTo>
                      <a:pt x="1519" y="1485"/>
                    </a:lnTo>
                    <a:lnTo>
                      <a:pt x="1483" y="1467"/>
                    </a:lnTo>
                    <a:lnTo>
                      <a:pt x="1445" y="1443"/>
                    </a:lnTo>
                    <a:lnTo>
                      <a:pt x="1407" y="1413"/>
                    </a:lnTo>
                    <a:lnTo>
                      <a:pt x="1369" y="1374"/>
                    </a:lnTo>
                    <a:lnTo>
                      <a:pt x="1366" y="1372"/>
                    </a:lnTo>
                    <a:lnTo>
                      <a:pt x="1328" y="1331"/>
                    </a:lnTo>
                    <a:lnTo>
                      <a:pt x="1285" y="1296"/>
                    </a:lnTo>
                    <a:lnTo>
                      <a:pt x="1239" y="1264"/>
                    </a:lnTo>
                    <a:lnTo>
                      <a:pt x="1189" y="1239"/>
                    </a:lnTo>
                    <a:lnTo>
                      <a:pt x="1138" y="1218"/>
                    </a:lnTo>
                    <a:lnTo>
                      <a:pt x="1084" y="1203"/>
                    </a:lnTo>
                    <a:lnTo>
                      <a:pt x="1029" y="1195"/>
                    </a:lnTo>
                    <a:lnTo>
                      <a:pt x="972" y="1191"/>
                    </a:lnTo>
                    <a:close/>
                    <a:moveTo>
                      <a:pt x="1157" y="263"/>
                    </a:moveTo>
                    <a:lnTo>
                      <a:pt x="1114" y="265"/>
                    </a:lnTo>
                    <a:lnTo>
                      <a:pt x="1067" y="270"/>
                    </a:lnTo>
                    <a:lnTo>
                      <a:pt x="1020" y="278"/>
                    </a:lnTo>
                    <a:lnTo>
                      <a:pt x="971" y="287"/>
                    </a:lnTo>
                    <a:lnTo>
                      <a:pt x="925" y="298"/>
                    </a:lnTo>
                    <a:lnTo>
                      <a:pt x="881" y="310"/>
                    </a:lnTo>
                    <a:lnTo>
                      <a:pt x="898" y="354"/>
                    </a:lnTo>
                    <a:lnTo>
                      <a:pt x="915" y="397"/>
                    </a:lnTo>
                    <a:lnTo>
                      <a:pt x="935" y="438"/>
                    </a:lnTo>
                    <a:lnTo>
                      <a:pt x="954" y="478"/>
                    </a:lnTo>
                    <a:lnTo>
                      <a:pt x="973" y="514"/>
                    </a:lnTo>
                    <a:lnTo>
                      <a:pt x="993" y="546"/>
                    </a:lnTo>
                    <a:lnTo>
                      <a:pt x="1012" y="574"/>
                    </a:lnTo>
                    <a:lnTo>
                      <a:pt x="1029" y="597"/>
                    </a:lnTo>
                    <a:lnTo>
                      <a:pt x="1046" y="616"/>
                    </a:lnTo>
                    <a:lnTo>
                      <a:pt x="1063" y="626"/>
                    </a:lnTo>
                    <a:lnTo>
                      <a:pt x="1066" y="629"/>
                    </a:lnTo>
                    <a:lnTo>
                      <a:pt x="1074" y="631"/>
                    </a:lnTo>
                    <a:lnTo>
                      <a:pt x="1088" y="634"/>
                    </a:lnTo>
                    <a:lnTo>
                      <a:pt x="1106" y="637"/>
                    </a:lnTo>
                    <a:lnTo>
                      <a:pt x="1130" y="639"/>
                    </a:lnTo>
                    <a:lnTo>
                      <a:pt x="1161" y="640"/>
                    </a:lnTo>
                    <a:lnTo>
                      <a:pt x="1212" y="639"/>
                    </a:lnTo>
                    <a:lnTo>
                      <a:pt x="1264" y="633"/>
                    </a:lnTo>
                    <a:lnTo>
                      <a:pt x="1319" y="626"/>
                    </a:lnTo>
                    <a:lnTo>
                      <a:pt x="1372" y="617"/>
                    </a:lnTo>
                    <a:lnTo>
                      <a:pt x="1423" y="608"/>
                    </a:lnTo>
                    <a:lnTo>
                      <a:pt x="1402" y="558"/>
                    </a:lnTo>
                    <a:lnTo>
                      <a:pt x="1381" y="511"/>
                    </a:lnTo>
                    <a:lnTo>
                      <a:pt x="1360" y="466"/>
                    </a:lnTo>
                    <a:lnTo>
                      <a:pt x="1340" y="424"/>
                    </a:lnTo>
                    <a:lnTo>
                      <a:pt x="1319" y="387"/>
                    </a:lnTo>
                    <a:lnTo>
                      <a:pt x="1299" y="354"/>
                    </a:lnTo>
                    <a:lnTo>
                      <a:pt x="1279" y="325"/>
                    </a:lnTo>
                    <a:lnTo>
                      <a:pt x="1261" y="301"/>
                    </a:lnTo>
                    <a:lnTo>
                      <a:pt x="1245" y="284"/>
                    </a:lnTo>
                    <a:lnTo>
                      <a:pt x="1230" y="274"/>
                    </a:lnTo>
                    <a:lnTo>
                      <a:pt x="1226" y="272"/>
                    </a:lnTo>
                    <a:lnTo>
                      <a:pt x="1220" y="270"/>
                    </a:lnTo>
                    <a:lnTo>
                      <a:pt x="1211" y="268"/>
                    </a:lnTo>
                    <a:lnTo>
                      <a:pt x="1197" y="265"/>
                    </a:lnTo>
                    <a:lnTo>
                      <a:pt x="1179" y="264"/>
                    </a:lnTo>
                    <a:lnTo>
                      <a:pt x="1157" y="263"/>
                    </a:lnTo>
                    <a:close/>
                    <a:moveTo>
                      <a:pt x="1157" y="0"/>
                    </a:moveTo>
                    <a:lnTo>
                      <a:pt x="1202" y="1"/>
                    </a:lnTo>
                    <a:lnTo>
                      <a:pt x="1245" y="6"/>
                    </a:lnTo>
                    <a:lnTo>
                      <a:pt x="1283" y="14"/>
                    </a:lnTo>
                    <a:lnTo>
                      <a:pt x="1319" y="25"/>
                    </a:lnTo>
                    <a:lnTo>
                      <a:pt x="1351" y="39"/>
                    </a:lnTo>
                    <a:lnTo>
                      <a:pt x="1386" y="61"/>
                    </a:lnTo>
                    <a:lnTo>
                      <a:pt x="1420" y="89"/>
                    </a:lnTo>
                    <a:lnTo>
                      <a:pt x="1452" y="122"/>
                    </a:lnTo>
                    <a:lnTo>
                      <a:pt x="1482" y="159"/>
                    </a:lnTo>
                    <a:lnTo>
                      <a:pt x="1512" y="199"/>
                    </a:lnTo>
                    <a:lnTo>
                      <a:pt x="1540" y="243"/>
                    </a:lnTo>
                    <a:lnTo>
                      <a:pt x="1566" y="289"/>
                    </a:lnTo>
                    <a:lnTo>
                      <a:pt x="1591" y="335"/>
                    </a:lnTo>
                    <a:lnTo>
                      <a:pt x="1613" y="383"/>
                    </a:lnTo>
                    <a:lnTo>
                      <a:pt x="1635" y="429"/>
                    </a:lnTo>
                    <a:lnTo>
                      <a:pt x="1654" y="474"/>
                    </a:lnTo>
                    <a:lnTo>
                      <a:pt x="1671" y="517"/>
                    </a:lnTo>
                    <a:lnTo>
                      <a:pt x="1705" y="482"/>
                    </a:lnTo>
                    <a:lnTo>
                      <a:pt x="1741" y="449"/>
                    </a:lnTo>
                    <a:lnTo>
                      <a:pt x="1781" y="416"/>
                    </a:lnTo>
                    <a:lnTo>
                      <a:pt x="1826" y="385"/>
                    </a:lnTo>
                    <a:lnTo>
                      <a:pt x="1875" y="356"/>
                    </a:lnTo>
                    <a:lnTo>
                      <a:pt x="1928" y="328"/>
                    </a:lnTo>
                    <a:lnTo>
                      <a:pt x="1986" y="304"/>
                    </a:lnTo>
                    <a:lnTo>
                      <a:pt x="2049" y="281"/>
                    </a:lnTo>
                    <a:lnTo>
                      <a:pt x="2074" y="275"/>
                    </a:lnTo>
                    <a:lnTo>
                      <a:pt x="2101" y="274"/>
                    </a:lnTo>
                    <a:lnTo>
                      <a:pt x="2125" y="278"/>
                    </a:lnTo>
                    <a:lnTo>
                      <a:pt x="2150" y="287"/>
                    </a:lnTo>
                    <a:lnTo>
                      <a:pt x="2171" y="301"/>
                    </a:lnTo>
                    <a:lnTo>
                      <a:pt x="2189" y="319"/>
                    </a:lnTo>
                    <a:lnTo>
                      <a:pt x="2204" y="340"/>
                    </a:lnTo>
                    <a:lnTo>
                      <a:pt x="2216" y="364"/>
                    </a:lnTo>
                    <a:lnTo>
                      <a:pt x="2222" y="390"/>
                    </a:lnTo>
                    <a:lnTo>
                      <a:pt x="2222" y="416"/>
                    </a:lnTo>
                    <a:lnTo>
                      <a:pt x="2217" y="441"/>
                    </a:lnTo>
                    <a:lnTo>
                      <a:pt x="2209" y="465"/>
                    </a:lnTo>
                    <a:lnTo>
                      <a:pt x="2195" y="486"/>
                    </a:lnTo>
                    <a:lnTo>
                      <a:pt x="2177" y="504"/>
                    </a:lnTo>
                    <a:lnTo>
                      <a:pt x="2157" y="519"/>
                    </a:lnTo>
                    <a:lnTo>
                      <a:pt x="2132" y="531"/>
                    </a:lnTo>
                    <a:lnTo>
                      <a:pt x="2074" y="552"/>
                    </a:lnTo>
                    <a:lnTo>
                      <a:pt x="2022" y="576"/>
                    </a:lnTo>
                    <a:lnTo>
                      <a:pt x="1974" y="604"/>
                    </a:lnTo>
                    <a:lnTo>
                      <a:pt x="1931" y="634"/>
                    </a:lnTo>
                    <a:lnTo>
                      <a:pt x="1892" y="668"/>
                    </a:lnTo>
                    <a:lnTo>
                      <a:pt x="1859" y="704"/>
                    </a:lnTo>
                    <a:lnTo>
                      <a:pt x="1830" y="743"/>
                    </a:lnTo>
                    <a:lnTo>
                      <a:pt x="1805" y="786"/>
                    </a:lnTo>
                    <a:lnTo>
                      <a:pt x="1786" y="833"/>
                    </a:lnTo>
                    <a:lnTo>
                      <a:pt x="1771" y="881"/>
                    </a:lnTo>
                    <a:lnTo>
                      <a:pt x="1759" y="934"/>
                    </a:lnTo>
                    <a:lnTo>
                      <a:pt x="1753" y="990"/>
                    </a:lnTo>
                    <a:lnTo>
                      <a:pt x="1752" y="1044"/>
                    </a:lnTo>
                    <a:lnTo>
                      <a:pt x="1755" y="1094"/>
                    </a:lnTo>
                    <a:lnTo>
                      <a:pt x="1759" y="1138"/>
                    </a:lnTo>
                    <a:lnTo>
                      <a:pt x="1766" y="1175"/>
                    </a:lnTo>
                    <a:lnTo>
                      <a:pt x="1812" y="1130"/>
                    </a:lnTo>
                    <a:lnTo>
                      <a:pt x="1861" y="1089"/>
                    </a:lnTo>
                    <a:lnTo>
                      <a:pt x="1913" y="1052"/>
                    </a:lnTo>
                    <a:lnTo>
                      <a:pt x="1969" y="1019"/>
                    </a:lnTo>
                    <a:lnTo>
                      <a:pt x="2026" y="992"/>
                    </a:lnTo>
                    <a:lnTo>
                      <a:pt x="2085" y="968"/>
                    </a:lnTo>
                    <a:lnTo>
                      <a:pt x="2146" y="951"/>
                    </a:lnTo>
                    <a:lnTo>
                      <a:pt x="2209" y="937"/>
                    </a:lnTo>
                    <a:lnTo>
                      <a:pt x="2273" y="930"/>
                    </a:lnTo>
                    <a:lnTo>
                      <a:pt x="2337" y="927"/>
                    </a:lnTo>
                    <a:lnTo>
                      <a:pt x="2406" y="930"/>
                    </a:lnTo>
                    <a:lnTo>
                      <a:pt x="2473" y="938"/>
                    </a:lnTo>
                    <a:lnTo>
                      <a:pt x="2538" y="953"/>
                    </a:lnTo>
                    <a:lnTo>
                      <a:pt x="2602" y="973"/>
                    </a:lnTo>
                    <a:lnTo>
                      <a:pt x="2664" y="997"/>
                    </a:lnTo>
                    <a:lnTo>
                      <a:pt x="2723" y="1029"/>
                    </a:lnTo>
                    <a:lnTo>
                      <a:pt x="2780" y="1064"/>
                    </a:lnTo>
                    <a:lnTo>
                      <a:pt x="2833" y="1104"/>
                    </a:lnTo>
                    <a:lnTo>
                      <a:pt x="2884" y="1148"/>
                    </a:lnTo>
                    <a:lnTo>
                      <a:pt x="2931" y="1198"/>
                    </a:lnTo>
                    <a:lnTo>
                      <a:pt x="2994" y="1277"/>
                    </a:lnTo>
                    <a:lnTo>
                      <a:pt x="3054" y="1360"/>
                    </a:lnTo>
                    <a:lnTo>
                      <a:pt x="3106" y="1446"/>
                    </a:lnTo>
                    <a:lnTo>
                      <a:pt x="3153" y="1536"/>
                    </a:lnTo>
                    <a:lnTo>
                      <a:pt x="3194" y="1626"/>
                    </a:lnTo>
                    <a:lnTo>
                      <a:pt x="3229" y="1720"/>
                    </a:lnTo>
                    <a:lnTo>
                      <a:pt x="3258" y="1816"/>
                    </a:lnTo>
                    <a:lnTo>
                      <a:pt x="3281" y="1914"/>
                    </a:lnTo>
                    <a:lnTo>
                      <a:pt x="3297" y="2012"/>
                    </a:lnTo>
                    <a:lnTo>
                      <a:pt x="3307" y="2112"/>
                    </a:lnTo>
                    <a:lnTo>
                      <a:pt x="3310" y="2213"/>
                    </a:lnTo>
                    <a:lnTo>
                      <a:pt x="3306" y="2294"/>
                    </a:lnTo>
                    <a:lnTo>
                      <a:pt x="3296" y="2377"/>
                    </a:lnTo>
                    <a:lnTo>
                      <a:pt x="3278" y="2461"/>
                    </a:lnTo>
                    <a:lnTo>
                      <a:pt x="3254" y="2546"/>
                    </a:lnTo>
                    <a:lnTo>
                      <a:pt x="3224" y="2631"/>
                    </a:lnTo>
                    <a:lnTo>
                      <a:pt x="3189" y="2715"/>
                    </a:lnTo>
                    <a:lnTo>
                      <a:pt x="3150" y="2801"/>
                    </a:lnTo>
                    <a:lnTo>
                      <a:pt x="3105" y="2885"/>
                    </a:lnTo>
                    <a:lnTo>
                      <a:pt x="3056" y="2969"/>
                    </a:lnTo>
                    <a:lnTo>
                      <a:pt x="3005" y="3052"/>
                    </a:lnTo>
                    <a:lnTo>
                      <a:pt x="2949" y="3133"/>
                    </a:lnTo>
                    <a:lnTo>
                      <a:pt x="2891" y="3213"/>
                    </a:lnTo>
                    <a:lnTo>
                      <a:pt x="2831" y="3291"/>
                    </a:lnTo>
                    <a:lnTo>
                      <a:pt x="2770" y="3367"/>
                    </a:lnTo>
                    <a:lnTo>
                      <a:pt x="2707" y="3440"/>
                    </a:lnTo>
                    <a:lnTo>
                      <a:pt x="2642" y="3511"/>
                    </a:lnTo>
                    <a:lnTo>
                      <a:pt x="2578" y="3578"/>
                    </a:lnTo>
                    <a:lnTo>
                      <a:pt x="2514" y="3642"/>
                    </a:lnTo>
                    <a:lnTo>
                      <a:pt x="2514" y="3642"/>
                    </a:lnTo>
                    <a:lnTo>
                      <a:pt x="2472" y="3679"/>
                    </a:lnTo>
                    <a:lnTo>
                      <a:pt x="2428" y="3712"/>
                    </a:lnTo>
                    <a:lnTo>
                      <a:pt x="2380" y="3740"/>
                    </a:lnTo>
                    <a:lnTo>
                      <a:pt x="2330" y="3763"/>
                    </a:lnTo>
                    <a:lnTo>
                      <a:pt x="2279" y="3781"/>
                    </a:lnTo>
                    <a:lnTo>
                      <a:pt x="2226" y="3794"/>
                    </a:lnTo>
                    <a:lnTo>
                      <a:pt x="2172" y="3802"/>
                    </a:lnTo>
                    <a:lnTo>
                      <a:pt x="2117" y="3805"/>
                    </a:lnTo>
                    <a:lnTo>
                      <a:pt x="2062" y="3802"/>
                    </a:lnTo>
                    <a:lnTo>
                      <a:pt x="2007" y="3794"/>
                    </a:lnTo>
                    <a:lnTo>
                      <a:pt x="1954" y="3781"/>
                    </a:lnTo>
                    <a:lnTo>
                      <a:pt x="1903" y="3763"/>
                    </a:lnTo>
                    <a:lnTo>
                      <a:pt x="1854" y="3741"/>
                    </a:lnTo>
                    <a:lnTo>
                      <a:pt x="1807" y="3713"/>
                    </a:lnTo>
                    <a:lnTo>
                      <a:pt x="1763" y="3680"/>
                    </a:lnTo>
                    <a:lnTo>
                      <a:pt x="1721" y="3645"/>
                    </a:lnTo>
                    <a:lnTo>
                      <a:pt x="1721" y="3643"/>
                    </a:lnTo>
                    <a:lnTo>
                      <a:pt x="1709" y="3635"/>
                    </a:lnTo>
                    <a:lnTo>
                      <a:pt x="1693" y="3627"/>
                    </a:lnTo>
                    <a:lnTo>
                      <a:pt x="1675" y="3622"/>
                    </a:lnTo>
                    <a:lnTo>
                      <a:pt x="1655" y="3620"/>
                    </a:lnTo>
                    <a:lnTo>
                      <a:pt x="1635" y="3622"/>
                    </a:lnTo>
                    <a:lnTo>
                      <a:pt x="1617" y="3627"/>
                    </a:lnTo>
                    <a:lnTo>
                      <a:pt x="1602" y="3635"/>
                    </a:lnTo>
                    <a:lnTo>
                      <a:pt x="1590" y="3643"/>
                    </a:lnTo>
                    <a:lnTo>
                      <a:pt x="1589" y="3645"/>
                    </a:lnTo>
                    <a:lnTo>
                      <a:pt x="1547" y="3680"/>
                    </a:lnTo>
                    <a:lnTo>
                      <a:pt x="1503" y="3713"/>
                    </a:lnTo>
                    <a:lnTo>
                      <a:pt x="1456" y="3741"/>
                    </a:lnTo>
                    <a:lnTo>
                      <a:pt x="1407" y="3763"/>
                    </a:lnTo>
                    <a:lnTo>
                      <a:pt x="1356" y="3781"/>
                    </a:lnTo>
                    <a:lnTo>
                      <a:pt x="1303" y="3794"/>
                    </a:lnTo>
                    <a:lnTo>
                      <a:pt x="1249" y="3802"/>
                    </a:lnTo>
                    <a:lnTo>
                      <a:pt x="1194" y="3805"/>
                    </a:lnTo>
                    <a:lnTo>
                      <a:pt x="1138" y="3802"/>
                    </a:lnTo>
                    <a:lnTo>
                      <a:pt x="1084" y="3794"/>
                    </a:lnTo>
                    <a:lnTo>
                      <a:pt x="1030" y="3781"/>
                    </a:lnTo>
                    <a:lnTo>
                      <a:pt x="979" y="3763"/>
                    </a:lnTo>
                    <a:lnTo>
                      <a:pt x="929" y="3740"/>
                    </a:lnTo>
                    <a:lnTo>
                      <a:pt x="883" y="3712"/>
                    </a:lnTo>
                    <a:lnTo>
                      <a:pt x="838" y="3679"/>
                    </a:lnTo>
                    <a:lnTo>
                      <a:pt x="797" y="3642"/>
                    </a:lnTo>
                    <a:lnTo>
                      <a:pt x="796" y="3642"/>
                    </a:lnTo>
                    <a:lnTo>
                      <a:pt x="732" y="3578"/>
                    </a:lnTo>
                    <a:lnTo>
                      <a:pt x="667" y="3511"/>
                    </a:lnTo>
                    <a:lnTo>
                      <a:pt x="604" y="3440"/>
                    </a:lnTo>
                    <a:lnTo>
                      <a:pt x="540" y="3367"/>
                    </a:lnTo>
                    <a:lnTo>
                      <a:pt x="479" y="3291"/>
                    </a:lnTo>
                    <a:lnTo>
                      <a:pt x="418" y="3213"/>
                    </a:lnTo>
                    <a:lnTo>
                      <a:pt x="360" y="3133"/>
                    </a:lnTo>
                    <a:lnTo>
                      <a:pt x="306" y="3052"/>
                    </a:lnTo>
                    <a:lnTo>
                      <a:pt x="254" y="2969"/>
                    </a:lnTo>
                    <a:lnTo>
                      <a:pt x="205" y="2885"/>
                    </a:lnTo>
                    <a:lnTo>
                      <a:pt x="161" y="2801"/>
                    </a:lnTo>
                    <a:lnTo>
                      <a:pt x="121" y="2715"/>
                    </a:lnTo>
                    <a:lnTo>
                      <a:pt x="86" y="2631"/>
                    </a:lnTo>
                    <a:lnTo>
                      <a:pt x="56" y="2546"/>
                    </a:lnTo>
                    <a:lnTo>
                      <a:pt x="32" y="2461"/>
                    </a:lnTo>
                    <a:lnTo>
                      <a:pt x="15" y="2377"/>
                    </a:lnTo>
                    <a:lnTo>
                      <a:pt x="3" y="2294"/>
                    </a:lnTo>
                    <a:lnTo>
                      <a:pt x="0" y="2213"/>
                    </a:lnTo>
                    <a:lnTo>
                      <a:pt x="3" y="2112"/>
                    </a:lnTo>
                    <a:lnTo>
                      <a:pt x="13" y="2012"/>
                    </a:lnTo>
                    <a:lnTo>
                      <a:pt x="29" y="1914"/>
                    </a:lnTo>
                    <a:lnTo>
                      <a:pt x="52" y="1816"/>
                    </a:lnTo>
                    <a:lnTo>
                      <a:pt x="81" y="1720"/>
                    </a:lnTo>
                    <a:lnTo>
                      <a:pt x="116" y="1626"/>
                    </a:lnTo>
                    <a:lnTo>
                      <a:pt x="158" y="1536"/>
                    </a:lnTo>
                    <a:lnTo>
                      <a:pt x="204" y="1446"/>
                    </a:lnTo>
                    <a:lnTo>
                      <a:pt x="257" y="1360"/>
                    </a:lnTo>
                    <a:lnTo>
                      <a:pt x="315" y="1278"/>
                    </a:lnTo>
                    <a:lnTo>
                      <a:pt x="379" y="1198"/>
                    </a:lnTo>
                    <a:lnTo>
                      <a:pt x="426" y="1149"/>
                    </a:lnTo>
                    <a:lnTo>
                      <a:pt x="476" y="1104"/>
                    </a:lnTo>
                    <a:lnTo>
                      <a:pt x="530" y="1064"/>
                    </a:lnTo>
                    <a:lnTo>
                      <a:pt x="586" y="1029"/>
                    </a:lnTo>
                    <a:lnTo>
                      <a:pt x="647" y="997"/>
                    </a:lnTo>
                    <a:lnTo>
                      <a:pt x="708" y="973"/>
                    </a:lnTo>
                    <a:lnTo>
                      <a:pt x="772" y="953"/>
                    </a:lnTo>
                    <a:lnTo>
                      <a:pt x="838" y="938"/>
                    </a:lnTo>
                    <a:lnTo>
                      <a:pt x="905" y="930"/>
                    </a:lnTo>
                    <a:lnTo>
                      <a:pt x="972" y="927"/>
                    </a:lnTo>
                    <a:lnTo>
                      <a:pt x="1044" y="930"/>
                    </a:lnTo>
                    <a:lnTo>
                      <a:pt x="1115" y="941"/>
                    </a:lnTo>
                    <a:lnTo>
                      <a:pt x="1184" y="956"/>
                    </a:lnTo>
                    <a:lnTo>
                      <a:pt x="1252" y="979"/>
                    </a:lnTo>
                    <a:lnTo>
                      <a:pt x="1316" y="1007"/>
                    </a:lnTo>
                    <a:lnTo>
                      <a:pt x="1378" y="1040"/>
                    </a:lnTo>
                    <a:lnTo>
                      <a:pt x="1437" y="1080"/>
                    </a:lnTo>
                    <a:lnTo>
                      <a:pt x="1493" y="1125"/>
                    </a:lnTo>
                    <a:lnTo>
                      <a:pt x="1489" y="1075"/>
                    </a:lnTo>
                    <a:lnTo>
                      <a:pt x="1488" y="1021"/>
                    </a:lnTo>
                    <a:lnTo>
                      <a:pt x="1491" y="964"/>
                    </a:lnTo>
                    <a:lnTo>
                      <a:pt x="1497" y="905"/>
                    </a:lnTo>
                    <a:lnTo>
                      <a:pt x="1505" y="861"/>
                    </a:lnTo>
                    <a:lnTo>
                      <a:pt x="1454" y="871"/>
                    </a:lnTo>
                    <a:lnTo>
                      <a:pt x="1400" y="880"/>
                    </a:lnTo>
                    <a:lnTo>
                      <a:pt x="1341" y="890"/>
                    </a:lnTo>
                    <a:lnTo>
                      <a:pt x="1282" y="898"/>
                    </a:lnTo>
                    <a:lnTo>
                      <a:pt x="1220" y="902"/>
                    </a:lnTo>
                    <a:lnTo>
                      <a:pt x="1161" y="905"/>
                    </a:lnTo>
                    <a:lnTo>
                      <a:pt x="1108" y="902"/>
                    </a:lnTo>
                    <a:lnTo>
                      <a:pt x="1060" y="898"/>
                    </a:lnTo>
                    <a:lnTo>
                      <a:pt x="1016" y="888"/>
                    </a:lnTo>
                    <a:lnTo>
                      <a:pt x="977" y="877"/>
                    </a:lnTo>
                    <a:lnTo>
                      <a:pt x="941" y="861"/>
                    </a:lnTo>
                    <a:lnTo>
                      <a:pt x="905" y="838"/>
                    </a:lnTo>
                    <a:lnTo>
                      <a:pt x="871" y="811"/>
                    </a:lnTo>
                    <a:lnTo>
                      <a:pt x="839" y="778"/>
                    </a:lnTo>
                    <a:lnTo>
                      <a:pt x="808" y="741"/>
                    </a:lnTo>
                    <a:lnTo>
                      <a:pt x="779" y="700"/>
                    </a:lnTo>
                    <a:lnTo>
                      <a:pt x="752" y="658"/>
                    </a:lnTo>
                    <a:lnTo>
                      <a:pt x="727" y="612"/>
                    </a:lnTo>
                    <a:lnTo>
                      <a:pt x="703" y="566"/>
                    </a:lnTo>
                    <a:lnTo>
                      <a:pt x="681" y="521"/>
                    </a:lnTo>
                    <a:lnTo>
                      <a:pt x="662" y="475"/>
                    </a:lnTo>
                    <a:lnTo>
                      <a:pt x="643" y="431"/>
                    </a:lnTo>
                    <a:lnTo>
                      <a:pt x="628" y="390"/>
                    </a:lnTo>
                    <a:lnTo>
                      <a:pt x="614" y="351"/>
                    </a:lnTo>
                    <a:lnTo>
                      <a:pt x="603" y="316"/>
                    </a:lnTo>
                    <a:lnTo>
                      <a:pt x="592" y="286"/>
                    </a:lnTo>
                    <a:lnTo>
                      <a:pt x="585" y="262"/>
                    </a:lnTo>
                    <a:lnTo>
                      <a:pt x="581" y="236"/>
                    </a:lnTo>
                    <a:lnTo>
                      <a:pt x="581" y="211"/>
                    </a:lnTo>
                    <a:lnTo>
                      <a:pt x="585" y="187"/>
                    </a:lnTo>
                    <a:lnTo>
                      <a:pt x="593" y="165"/>
                    </a:lnTo>
                    <a:lnTo>
                      <a:pt x="607" y="144"/>
                    </a:lnTo>
                    <a:lnTo>
                      <a:pt x="623" y="125"/>
                    </a:lnTo>
                    <a:lnTo>
                      <a:pt x="643" y="110"/>
                    </a:lnTo>
                    <a:lnTo>
                      <a:pt x="667" y="100"/>
                    </a:lnTo>
                    <a:lnTo>
                      <a:pt x="672" y="97"/>
                    </a:lnTo>
                    <a:lnTo>
                      <a:pt x="683" y="94"/>
                    </a:lnTo>
                    <a:lnTo>
                      <a:pt x="699" y="89"/>
                    </a:lnTo>
                    <a:lnTo>
                      <a:pt x="718" y="82"/>
                    </a:lnTo>
                    <a:lnTo>
                      <a:pt x="744" y="74"/>
                    </a:lnTo>
                    <a:lnTo>
                      <a:pt x="772" y="66"/>
                    </a:lnTo>
                    <a:lnTo>
                      <a:pt x="803" y="57"/>
                    </a:lnTo>
                    <a:lnTo>
                      <a:pt x="838" y="47"/>
                    </a:lnTo>
                    <a:lnTo>
                      <a:pt x="875" y="39"/>
                    </a:lnTo>
                    <a:lnTo>
                      <a:pt x="913" y="30"/>
                    </a:lnTo>
                    <a:lnTo>
                      <a:pt x="953" y="22"/>
                    </a:lnTo>
                    <a:lnTo>
                      <a:pt x="993" y="15"/>
                    </a:lnTo>
                    <a:lnTo>
                      <a:pt x="1035" y="8"/>
                    </a:lnTo>
                    <a:lnTo>
                      <a:pt x="1075" y="3"/>
                    </a:lnTo>
                    <a:lnTo>
                      <a:pt x="1117" y="0"/>
                    </a:lnTo>
                    <a:lnTo>
                      <a:pt x="1157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>
              <a:off x="4475134" y="4306154"/>
              <a:ext cx="1161288" cy="1162564"/>
              <a:chOff x="4476306" y="5359915"/>
              <a:chExt cx="1161288" cy="1162564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4476306" y="5359915"/>
                <a:ext cx="1161288" cy="1162564"/>
                <a:chOff x="4476306" y="2443043"/>
                <a:chExt cx="1161288" cy="1162564"/>
              </a:xfrm>
            </p:grpSpPr>
            <p:sp>
              <p:nvSpPr>
                <p:cNvPr id="22" name="Oval 21"/>
                <p:cNvSpPr/>
                <p:nvPr/>
              </p:nvSpPr>
              <p:spPr>
                <a:xfrm>
                  <a:off x="4476306" y="2443043"/>
                  <a:ext cx="1161288" cy="11625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Oval 22"/>
                <p:cNvSpPr/>
                <p:nvPr/>
              </p:nvSpPr>
              <p:spPr>
                <a:xfrm>
                  <a:off x="4562536" y="2524453"/>
                  <a:ext cx="988828" cy="987552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2" name="Group 56"/>
              <p:cNvGrpSpPr>
                <a:grpSpLocks noChangeAspect="1"/>
              </p:cNvGrpSpPr>
              <p:nvPr/>
            </p:nvGrpSpPr>
            <p:grpSpPr bwMode="auto">
              <a:xfrm>
                <a:off x="4873764" y="5737919"/>
                <a:ext cx="366372" cy="406557"/>
                <a:chOff x="630" y="1838"/>
                <a:chExt cx="1714" cy="1902"/>
              </a:xfrm>
              <a:solidFill>
                <a:schemeClr val="bg1"/>
              </a:solidFill>
            </p:grpSpPr>
            <p:sp>
              <p:nvSpPr>
                <p:cNvPr id="85" name="Freeform 58"/>
                <p:cNvSpPr>
                  <a:spLocks noEditPoints="1"/>
                </p:cNvSpPr>
                <p:nvPr/>
              </p:nvSpPr>
              <p:spPr bwMode="auto">
                <a:xfrm>
                  <a:off x="630" y="1838"/>
                  <a:ext cx="1714" cy="1902"/>
                </a:xfrm>
                <a:custGeom>
                  <a:avLst/>
                  <a:gdLst>
                    <a:gd name="T0" fmla="*/ 1383 w 3429"/>
                    <a:gd name="T1" fmla="*/ 3280 h 3805"/>
                    <a:gd name="T2" fmla="*/ 1715 w 3429"/>
                    <a:gd name="T3" fmla="*/ 3537 h 3805"/>
                    <a:gd name="T4" fmla="*/ 2046 w 3429"/>
                    <a:gd name="T5" fmla="*/ 3280 h 3805"/>
                    <a:gd name="T6" fmla="*/ 2287 w 3429"/>
                    <a:gd name="T7" fmla="*/ 2618 h 3805"/>
                    <a:gd name="T8" fmla="*/ 1164 w 3429"/>
                    <a:gd name="T9" fmla="*/ 2717 h 3805"/>
                    <a:gd name="T10" fmla="*/ 2776 w 3429"/>
                    <a:gd name="T11" fmla="*/ 2259 h 3805"/>
                    <a:gd name="T12" fmla="*/ 2639 w 3429"/>
                    <a:gd name="T13" fmla="*/ 2877 h 3805"/>
                    <a:gd name="T14" fmla="*/ 3053 w 3429"/>
                    <a:gd name="T15" fmla="*/ 2799 h 3805"/>
                    <a:gd name="T16" fmla="*/ 3154 w 3429"/>
                    <a:gd name="T17" fmla="*/ 2518 h 3805"/>
                    <a:gd name="T18" fmla="*/ 2942 w 3429"/>
                    <a:gd name="T19" fmla="*/ 2104 h 3805"/>
                    <a:gd name="T20" fmla="*/ 287 w 3429"/>
                    <a:gd name="T21" fmla="*/ 2469 h 3805"/>
                    <a:gd name="T22" fmla="*/ 345 w 3429"/>
                    <a:gd name="T23" fmla="*/ 2775 h 3805"/>
                    <a:gd name="T24" fmla="*/ 726 w 3429"/>
                    <a:gd name="T25" fmla="*/ 2878 h 3805"/>
                    <a:gd name="T26" fmla="*/ 744 w 3429"/>
                    <a:gd name="T27" fmla="*/ 2335 h 3805"/>
                    <a:gd name="T28" fmla="*/ 2765 w 3429"/>
                    <a:gd name="T29" fmla="*/ 1902 h 3805"/>
                    <a:gd name="T30" fmla="*/ 806 w 3429"/>
                    <a:gd name="T31" fmla="*/ 1902 h 3805"/>
                    <a:gd name="T32" fmla="*/ 1091 w 3429"/>
                    <a:gd name="T33" fmla="*/ 1543 h 3805"/>
                    <a:gd name="T34" fmla="*/ 1290 w 3429"/>
                    <a:gd name="T35" fmla="*/ 2394 h 3805"/>
                    <a:gd name="T36" fmla="*/ 2140 w 3429"/>
                    <a:gd name="T37" fmla="*/ 2394 h 3805"/>
                    <a:gd name="T38" fmla="*/ 2338 w 3429"/>
                    <a:gd name="T39" fmla="*/ 1543 h 3805"/>
                    <a:gd name="T40" fmla="*/ 2146 w 3429"/>
                    <a:gd name="T41" fmla="*/ 1019 h 3805"/>
                    <a:gd name="T42" fmla="*/ 1142 w 3429"/>
                    <a:gd name="T43" fmla="*/ 1186 h 3805"/>
                    <a:gd name="T44" fmla="*/ 2503 w 3429"/>
                    <a:gd name="T45" fmla="*/ 941 h 3805"/>
                    <a:gd name="T46" fmla="*/ 2942 w 3429"/>
                    <a:gd name="T47" fmla="*/ 1699 h 3805"/>
                    <a:gd name="T48" fmla="*/ 3154 w 3429"/>
                    <a:gd name="T49" fmla="*/ 1285 h 3805"/>
                    <a:gd name="T50" fmla="*/ 3053 w 3429"/>
                    <a:gd name="T51" fmla="*/ 1006 h 3805"/>
                    <a:gd name="T52" fmla="*/ 726 w 3429"/>
                    <a:gd name="T53" fmla="*/ 927 h 3805"/>
                    <a:gd name="T54" fmla="*/ 345 w 3429"/>
                    <a:gd name="T55" fmla="*/ 1029 h 3805"/>
                    <a:gd name="T56" fmla="*/ 287 w 3429"/>
                    <a:gd name="T57" fmla="*/ 1334 h 3805"/>
                    <a:gd name="T58" fmla="*/ 567 w 3429"/>
                    <a:gd name="T59" fmla="*/ 1621 h 3805"/>
                    <a:gd name="T60" fmla="*/ 856 w 3429"/>
                    <a:gd name="T61" fmla="*/ 932 h 3805"/>
                    <a:gd name="T62" fmla="*/ 1504 w 3429"/>
                    <a:gd name="T63" fmla="*/ 370 h 3805"/>
                    <a:gd name="T64" fmla="*/ 1492 w 3429"/>
                    <a:gd name="T65" fmla="*/ 805 h 3805"/>
                    <a:gd name="T66" fmla="*/ 2083 w 3429"/>
                    <a:gd name="T67" fmla="*/ 588 h 3805"/>
                    <a:gd name="T68" fmla="*/ 1757 w 3429"/>
                    <a:gd name="T69" fmla="*/ 271 h 3805"/>
                    <a:gd name="T70" fmla="*/ 2059 w 3429"/>
                    <a:gd name="T71" fmla="*/ 131 h 3805"/>
                    <a:gd name="T72" fmla="*/ 2419 w 3429"/>
                    <a:gd name="T73" fmla="*/ 682 h 3805"/>
                    <a:gd name="T74" fmla="*/ 3020 w 3429"/>
                    <a:gd name="T75" fmla="*/ 699 h 3805"/>
                    <a:gd name="T76" fmla="*/ 3308 w 3429"/>
                    <a:gd name="T77" fmla="*/ 874 h 3805"/>
                    <a:gd name="T78" fmla="*/ 3429 w 3429"/>
                    <a:gd name="T79" fmla="*/ 1225 h 3805"/>
                    <a:gd name="T80" fmla="*/ 3230 w 3429"/>
                    <a:gd name="T81" fmla="*/ 1758 h 3805"/>
                    <a:gd name="T82" fmla="*/ 3377 w 3429"/>
                    <a:gd name="T83" fmla="*/ 2324 h 3805"/>
                    <a:gd name="T84" fmla="*/ 3388 w 3429"/>
                    <a:gd name="T85" fmla="*/ 2804 h 3805"/>
                    <a:gd name="T86" fmla="*/ 3193 w 3429"/>
                    <a:gd name="T87" fmla="*/ 3027 h 3805"/>
                    <a:gd name="T88" fmla="*/ 2777 w 3429"/>
                    <a:gd name="T89" fmla="*/ 3143 h 3805"/>
                    <a:gd name="T90" fmla="*/ 2257 w 3429"/>
                    <a:gd name="T91" fmla="*/ 3445 h 3805"/>
                    <a:gd name="T92" fmla="*/ 1835 w 3429"/>
                    <a:gd name="T93" fmla="*/ 3790 h 3805"/>
                    <a:gd name="T94" fmla="*/ 1370 w 3429"/>
                    <a:gd name="T95" fmla="*/ 3672 h 3805"/>
                    <a:gd name="T96" fmla="*/ 1010 w 3429"/>
                    <a:gd name="T97" fmla="*/ 3123 h 3805"/>
                    <a:gd name="T98" fmla="*/ 408 w 3429"/>
                    <a:gd name="T99" fmla="*/ 3105 h 3805"/>
                    <a:gd name="T100" fmla="*/ 121 w 3429"/>
                    <a:gd name="T101" fmla="*/ 2930 h 3805"/>
                    <a:gd name="T102" fmla="*/ 0 w 3429"/>
                    <a:gd name="T103" fmla="*/ 2580 h 3805"/>
                    <a:gd name="T104" fmla="*/ 198 w 3429"/>
                    <a:gd name="T105" fmla="*/ 2046 h 3805"/>
                    <a:gd name="T106" fmla="*/ 53 w 3429"/>
                    <a:gd name="T107" fmla="*/ 1480 h 3805"/>
                    <a:gd name="T108" fmla="*/ 41 w 3429"/>
                    <a:gd name="T109" fmla="*/ 1001 h 3805"/>
                    <a:gd name="T110" fmla="*/ 236 w 3429"/>
                    <a:gd name="T111" fmla="*/ 776 h 3805"/>
                    <a:gd name="T112" fmla="*/ 652 w 3429"/>
                    <a:gd name="T113" fmla="*/ 660 h 3805"/>
                    <a:gd name="T114" fmla="*/ 1172 w 3429"/>
                    <a:gd name="T115" fmla="*/ 358 h 3805"/>
                    <a:gd name="T116" fmla="*/ 1596 w 3429"/>
                    <a:gd name="T117" fmla="*/ 14 h 38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3429" h="3805">
                      <a:moveTo>
                        <a:pt x="1715" y="2915"/>
                      </a:moveTo>
                      <a:lnTo>
                        <a:pt x="1602" y="2959"/>
                      </a:lnTo>
                      <a:lnTo>
                        <a:pt x="1492" y="3000"/>
                      </a:lnTo>
                      <a:lnTo>
                        <a:pt x="1383" y="3036"/>
                      </a:lnTo>
                      <a:lnTo>
                        <a:pt x="1275" y="3067"/>
                      </a:lnTo>
                      <a:lnTo>
                        <a:pt x="1310" y="3145"/>
                      </a:lnTo>
                      <a:lnTo>
                        <a:pt x="1346" y="3215"/>
                      </a:lnTo>
                      <a:lnTo>
                        <a:pt x="1383" y="3280"/>
                      </a:lnTo>
                      <a:lnTo>
                        <a:pt x="1423" y="3339"/>
                      </a:lnTo>
                      <a:lnTo>
                        <a:pt x="1463" y="3390"/>
                      </a:lnTo>
                      <a:lnTo>
                        <a:pt x="1504" y="3433"/>
                      </a:lnTo>
                      <a:lnTo>
                        <a:pt x="1546" y="3471"/>
                      </a:lnTo>
                      <a:lnTo>
                        <a:pt x="1587" y="3500"/>
                      </a:lnTo>
                      <a:lnTo>
                        <a:pt x="1630" y="3520"/>
                      </a:lnTo>
                      <a:lnTo>
                        <a:pt x="1672" y="3532"/>
                      </a:lnTo>
                      <a:lnTo>
                        <a:pt x="1715" y="3537"/>
                      </a:lnTo>
                      <a:lnTo>
                        <a:pt x="1757" y="3532"/>
                      </a:lnTo>
                      <a:lnTo>
                        <a:pt x="1799" y="3520"/>
                      </a:lnTo>
                      <a:lnTo>
                        <a:pt x="1842" y="3500"/>
                      </a:lnTo>
                      <a:lnTo>
                        <a:pt x="1883" y="3471"/>
                      </a:lnTo>
                      <a:lnTo>
                        <a:pt x="1925" y="3433"/>
                      </a:lnTo>
                      <a:lnTo>
                        <a:pt x="1967" y="3390"/>
                      </a:lnTo>
                      <a:lnTo>
                        <a:pt x="2006" y="3339"/>
                      </a:lnTo>
                      <a:lnTo>
                        <a:pt x="2046" y="3280"/>
                      </a:lnTo>
                      <a:lnTo>
                        <a:pt x="2083" y="3215"/>
                      </a:lnTo>
                      <a:lnTo>
                        <a:pt x="2120" y="3145"/>
                      </a:lnTo>
                      <a:lnTo>
                        <a:pt x="2154" y="3067"/>
                      </a:lnTo>
                      <a:lnTo>
                        <a:pt x="2046" y="3036"/>
                      </a:lnTo>
                      <a:lnTo>
                        <a:pt x="1937" y="3000"/>
                      </a:lnTo>
                      <a:lnTo>
                        <a:pt x="1826" y="2959"/>
                      </a:lnTo>
                      <a:lnTo>
                        <a:pt x="1715" y="2915"/>
                      </a:lnTo>
                      <a:close/>
                      <a:moveTo>
                        <a:pt x="2287" y="2618"/>
                      </a:moveTo>
                      <a:lnTo>
                        <a:pt x="2169" y="2689"/>
                      </a:lnTo>
                      <a:lnTo>
                        <a:pt x="2049" y="2755"/>
                      </a:lnTo>
                      <a:lnTo>
                        <a:pt x="2146" y="2785"/>
                      </a:lnTo>
                      <a:lnTo>
                        <a:pt x="2241" y="2812"/>
                      </a:lnTo>
                      <a:lnTo>
                        <a:pt x="2265" y="2717"/>
                      </a:lnTo>
                      <a:lnTo>
                        <a:pt x="2287" y="2618"/>
                      </a:lnTo>
                      <a:close/>
                      <a:moveTo>
                        <a:pt x="1142" y="2618"/>
                      </a:moveTo>
                      <a:lnTo>
                        <a:pt x="1164" y="2717"/>
                      </a:lnTo>
                      <a:lnTo>
                        <a:pt x="1188" y="2812"/>
                      </a:lnTo>
                      <a:lnTo>
                        <a:pt x="1283" y="2785"/>
                      </a:lnTo>
                      <a:lnTo>
                        <a:pt x="1380" y="2755"/>
                      </a:lnTo>
                      <a:lnTo>
                        <a:pt x="1260" y="2689"/>
                      </a:lnTo>
                      <a:lnTo>
                        <a:pt x="1142" y="2618"/>
                      </a:lnTo>
                      <a:close/>
                      <a:moveTo>
                        <a:pt x="2942" y="2104"/>
                      </a:moveTo>
                      <a:lnTo>
                        <a:pt x="2861" y="2182"/>
                      </a:lnTo>
                      <a:lnTo>
                        <a:pt x="2776" y="2259"/>
                      </a:lnTo>
                      <a:lnTo>
                        <a:pt x="2686" y="2335"/>
                      </a:lnTo>
                      <a:lnTo>
                        <a:pt x="2591" y="2408"/>
                      </a:lnTo>
                      <a:lnTo>
                        <a:pt x="2575" y="2527"/>
                      </a:lnTo>
                      <a:lnTo>
                        <a:pt x="2554" y="2642"/>
                      </a:lnTo>
                      <a:lnTo>
                        <a:pt x="2531" y="2755"/>
                      </a:lnTo>
                      <a:lnTo>
                        <a:pt x="2503" y="2864"/>
                      </a:lnTo>
                      <a:lnTo>
                        <a:pt x="2573" y="2871"/>
                      </a:lnTo>
                      <a:lnTo>
                        <a:pt x="2639" y="2877"/>
                      </a:lnTo>
                      <a:lnTo>
                        <a:pt x="2703" y="2878"/>
                      </a:lnTo>
                      <a:lnTo>
                        <a:pt x="2766" y="2877"/>
                      </a:lnTo>
                      <a:lnTo>
                        <a:pt x="2826" y="2871"/>
                      </a:lnTo>
                      <a:lnTo>
                        <a:pt x="2880" y="2863"/>
                      </a:lnTo>
                      <a:lnTo>
                        <a:pt x="2930" y="2851"/>
                      </a:lnTo>
                      <a:lnTo>
                        <a:pt x="2976" y="2837"/>
                      </a:lnTo>
                      <a:lnTo>
                        <a:pt x="3017" y="2820"/>
                      </a:lnTo>
                      <a:lnTo>
                        <a:pt x="3053" y="2799"/>
                      </a:lnTo>
                      <a:lnTo>
                        <a:pt x="3084" y="2775"/>
                      </a:lnTo>
                      <a:lnTo>
                        <a:pt x="3110" y="2749"/>
                      </a:lnTo>
                      <a:lnTo>
                        <a:pt x="3131" y="2719"/>
                      </a:lnTo>
                      <a:lnTo>
                        <a:pt x="3147" y="2685"/>
                      </a:lnTo>
                      <a:lnTo>
                        <a:pt x="3156" y="2648"/>
                      </a:lnTo>
                      <a:lnTo>
                        <a:pt x="3161" y="2609"/>
                      </a:lnTo>
                      <a:lnTo>
                        <a:pt x="3161" y="2565"/>
                      </a:lnTo>
                      <a:lnTo>
                        <a:pt x="3154" y="2518"/>
                      </a:lnTo>
                      <a:lnTo>
                        <a:pt x="3142" y="2469"/>
                      </a:lnTo>
                      <a:lnTo>
                        <a:pt x="3126" y="2418"/>
                      </a:lnTo>
                      <a:lnTo>
                        <a:pt x="3104" y="2365"/>
                      </a:lnTo>
                      <a:lnTo>
                        <a:pt x="3076" y="2309"/>
                      </a:lnTo>
                      <a:lnTo>
                        <a:pt x="3044" y="2253"/>
                      </a:lnTo>
                      <a:lnTo>
                        <a:pt x="3007" y="2193"/>
                      </a:lnTo>
                      <a:lnTo>
                        <a:pt x="2964" y="2133"/>
                      </a:lnTo>
                      <a:lnTo>
                        <a:pt x="2942" y="2104"/>
                      </a:lnTo>
                      <a:close/>
                      <a:moveTo>
                        <a:pt x="487" y="2104"/>
                      </a:moveTo>
                      <a:lnTo>
                        <a:pt x="465" y="2133"/>
                      </a:lnTo>
                      <a:lnTo>
                        <a:pt x="422" y="2193"/>
                      </a:lnTo>
                      <a:lnTo>
                        <a:pt x="385" y="2253"/>
                      </a:lnTo>
                      <a:lnTo>
                        <a:pt x="353" y="2309"/>
                      </a:lnTo>
                      <a:lnTo>
                        <a:pt x="326" y="2365"/>
                      </a:lnTo>
                      <a:lnTo>
                        <a:pt x="303" y="2418"/>
                      </a:lnTo>
                      <a:lnTo>
                        <a:pt x="287" y="2469"/>
                      </a:lnTo>
                      <a:lnTo>
                        <a:pt x="275" y="2518"/>
                      </a:lnTo>
                      <a:lnTo>
                        <a:pt x="269" y="2565"/>
                      </a:lnTo>
                      <a:lnTo>
                        <a:pt x="268" y="2609"/>
                      </a:lnTo>
                      <a:lnTo>
                        <a:pt x="273" y="2648"/>
                      </a:lnTo>
                      <a:lnTo>
                        <a:pt x="283" y="2685"/>
                      </a:lnTo>
                      <a:lnTo>
                        <a:pt x="298" y="2719"/>
                      </a:lnTo>
                      <a:lnTo>
                        <a:pt x="319" y="2749"/>
                      </a:lnTo>
                      <a:lnTo>
                        <a:pt x="345" y="2775"/>
                      </a:lnTo>
                      <a:lnTo>
                        <a:pt x="376" y="2799"/>
                      </a:lnTo>
                      <a:lnTo>
                        <a:pt x="412" y="2820"/>
                      </a:lnTo>
                      <a:lnTo>
                        <a:pt x="453" y="2837"/>
                      </a:lnTo>
                      <a:lnTo>
                        <a:pt x="499" y="2851"/>
                      </a:lnTo>
                      <a:lnTo>
                        <a:pt x="549" y="2863"/>
                      </a:lnTo>
                      <a:lnTo>
                        <a:pt x="603" y="2871"/>
                      </a:lnTo>
                      <a:lnTo>
                        <a:pt x="663" y="2877"/>
                      </a:lnTo>
                      <a:lnTo>
                        <a:pt x="726" y="2878"/>
                      </a:lnTo>
                      <a:lnTo>
                        <a:pt x="790" y="2877"/>
                      </a:lnTo>
                      <a:lnTo>
                        <a:pt x="856" y="2872"/>
                      </a:lnTo>
                      <a:lnTo>
                        <a:pt x="926" y="2864"/>
                      </a:lnTo>
                      <a:lnTo>
                        <a:pt x="898" y="2755"/>
                      </a:lnTo>
                      <a:lnTo>
                        <a:pt x="875" y="2642"/>
                      </a:lnTo>
                      <a:lnTo>
                        <a:pt x="854" y="2527"/>
                      </a:lnTo>
                      <a:lnTo>
                        <a:pt x="838" y="2408"/>
                      </a:lnTo>
                      <a:lnTo>
                        <a:pt x="744" y="2335"/>
                      </a:lnTo>
                      <a:lnTo>
                        <a:pt x="653" y="2259"/>
                      </a:lnTo>
                      <a:lnTo>
                        <a:pt x="567" y="2182"/>
                      </a:lnTo>
                      <a:lnTo>
                        <a:pt x="487" y="2104"/>
                      </a:lnTo>
                      <a:close/>
                      <a:moveTo>
                        <a:pt x="2620" y="1764"/>
                      </a:moveTo>
                      <a:lnTo>
                        <a:pt x="2622" y="1902"/>
                      </a:lnTo>
                      <a:lnTo>
                        <a:pt x="2620" y="2039"/>
                      </a:lnTo>
                      <a:lnTo>
                        <a:pt x="2694" y="1971"/>
                      </a:lnTo>
                      <a:lnTo>
                        <a:pt x="2765" y="1902"/>
                      </a:lnTo>
                      <a:lnTo>
                        <a:pt x="2694" y="1833"/>
                      </a:lnTo>
                      <a:lnTo>
                        <a:pt x="2620" y="1764"/>
                      </a:lnTo>
                      <a:close/>
                      <a:moveTo>
                        <a:pt x="809" y="1764"/>
                      </a:moveTo>
                      <a:lnTo>
                        <a:pt x="735" y="1833"/>
                      </a:lnTo>
                      <a:lnTo>
                        <a:pt x="664" y="1902"/>
                      </a:lnTo>
                      <a:lnTo>
                        <a:pt x="735" y="1971"/>
                      </a:lnTo>
                      <a:lnTo>
                        <a:pt x="809" y="2039"/>
                      </a:lnTo>
                      <a:lnTo>
                        <a:pt x="806" y="1902"/>
                      </a:lnTo>
                      <a:lnTo>
                        <a:pt x="809" y="1764"/>
                      </a:lnTo>
                      <a:close/>
                      <a:moveTo>
                        <a:pt x="1715" y="1183"/>
                      </a:moveTo>
                      <a:lnTo>
                        <a:pt x="1607" y="1234"/>
                      </a:lnTo>
                      <a:lnTo>
                        <a:pt x="1500" y="1289"/>
                      </a:lnTo>
                      <a:lnTo>
                        <a:pt x="1395" y="1348"/>
                      </a:lnTo>
                      <a:lnTo>
                        <a:pt x="1290" y="1410"/>
                      </a:lnTo>
                      <a:lnTo>
                        <a:pt x="1188" y="1475"/>
                      </a:lnTo>
                      <a:lnTo>
                        <a:pt x="1091" y="1543"/>
                      </a:lnTo>
                      <a:lnTo>
                        <a:pt x="1081" y="1659"/>
                      </a:lnTo>
                      <a:lnTo>
                        <a:pt x="1077" y="1778"/>
                      </a:lnTo>
                      <a:lnTo>
                        <a:pt x="1075" y="1902"/>
                      </a:lnTo>
                      <a:lnTo>
                        <a:pt x="1077" y="2025"/>
                      </a:lnTo>
                      <a:lnTo>
                        <a:pt x="1081" y="2146"/>
                      </a:lnTo>
                      <a:lnTo>
                        <a:pt x="1091" y="2262"/>
                      </a:lnTo>
                      <a:lnTo>
                        <a:pt x="1188" y="2329"/>
                      </a:lnTo>
                      <a:lnTo>
                        <a:pt x="1290" y="2394"/>
                      </a:lnTo>
                      <a:lnTo>
                        <a:pt x="1395" y="2457"/>
                      </a:lnTo>
                      <a:lnTo>
                        <a:pt x="1500" y="2515"/>
                      </a:lnTo>
                      <a:lnTo>
                        <a:pt x="1607" y="2570"/>
                      </a:lnTo>
                      <a:lnTo>
                        <a:pt x="1715" y="2621"/>
                      </a:lnTo>
                      <a:lnTo>
                        <a:pt x="1822" y="2570"/>
                      </a:lnTo>
                      <a:lnTo>
                        <a:pt x="1929" y="2515"/>
                      </a:lnTo>
                      <a:lnTo>
                        <a:pt x="2034" y="2457"/>
                      </a:lnTo>
                      <a:lnTo>
                        <a:pt x="2140" y="2394"/>
                      </a:lnTo>
                      <a:lnTo>
                        <a:pt x="2241" y="2329"/>
                      </a:lnTo>
                      <a:lnTo>
                        <a:pt x="2338" y="2262"/>
                      </a:lnTo>
                      <a:lnTo>
                        <a:pt x="2347" y="2146"/>
                      </a:lnTo>
                      <a:lnTo>
                        <a:pt x="2353" y="2025"/>
                      </a:lnTo>
                      <a:lnTo>
                        <a:pt x="2354" y="1902"/>
                      </a:lnTo>
                      <a:lnTo>
                        <a:pt x="2353" y="1778"/>
                      </a:lnTo>
                      <a:lnTo>
                        <a:pt x="2347" y="1659"/>
                      </a:lnTo>
                      <a:lnTo>
                        <a:pt x="2338" y="1543"/>
                      </a:lnTo>
                      <a:lnTo>
                        <a:pt x="2241" y="1475"/>
                      </a:lnTo>
                      <a:lnTo>
                        <a:pt x="2140" y="1410"/>
                      </a:lnTo>
                      <a:lnTo>
                        <a:pt x="2034" y="1348"/>
                      </a:lnTo>
                      <a:lnTo>
                        <a:pt x="1929" y="1289"/>
                      </a:lnTo>
                      <a:lnTo>
                        <a:pt x="1822" y="1234"/>
                      </a:lnTo>
                      <a:lnTo>
                        <a:pt x="1715" y="1183"/>
                      </a:lnTo>
                      <a:close/>
                      <a:moveTo>
                        <a:pt x="2241" y="993"/>
                      </a:moveTo>
                      <a:lnTo>
                        <a:pt x="2146" y="1019"/>
                      </a:lnTo>
                      <a:lnTo>
                        <a:pt x="2049" y="1050"/>
                      </a:lnTo>
                      <a:lnTo>
                        <a:pt x="2169" y="1116"/>
                      </a:lnTo>
                      <a:lnTo>
                        <a:pt x="2287" y="1186"/>
                      </a:lnTo>
                      <a:lnTo>
                        <a:pt x="2265" y="1088"/>
                      </a:lnTo>
                      <a:lnTo>
                        <a:pt x="2241" y="993"/>
                      </a:lnTo>
                      <a:close/>
                      <a:moveTo>
                        <a:pt x="1188" y="993"/>
                      </a:moveTo>
                      <a:lnTo>
                        <a:pt x="1164" y="1088"/>
                      </a:lnTo>
                      <a:lnTo>
                        <a:pt x="1142" y="1186"/>
                      </a:lnTo>
                      <a:lnTo>
                        <a:pt x="1260" y="1116"/>
                      </a:lnTo>
                      <a:lnTo>
                        <a:pt x="1380" y="1050"/>
                      </a:lnTo>
                      <a:lnTo>
                        <a:pt x="1283" y="1019"/>
                      </a:lnTo>
                      <a:lnTo>
                        <a:pt x="1188" y="993"/>
                      </a:lnTo>
                      <a:close/>
                      <a:moveTo>
                        <a:pt x="2703" y="927"/>
                      </a:moveTo>
                      <a:lnTo>
                        <a:pt x="2639" y="928"/>
                      </a:lnTo>
                      <a:lnTo>
                        <a:pt x="2573" y="932"/>
                      </a:lnTo>
                      <a:lnTo>
                        <a:pt x="2503" y="941"/>
                      </a:lnTo>
                      <a:lnTo>
                        <a:pt x="2531" y="1050"/>
                      </a:lnTo>
                      <a:lnTo>
                        <a:pt x="2554" y="1161"/>
                      </a:lnTo>
                      <a:lnTo>
                        <a:pt x="2575" y="1277"/>
                      </a:lnTo>
                      <a:lnTo>
                        <a:pt x="2591" y="1395"/>
                      </a:lnTo>
                      <a:lnTo>
                        <a:pt x="2686" y="1470"/>
                      </a:lnTo>
                      <a:lnTo>
                        <a:pt x="2776" y="1545"/>
                      </a:lnTo>
                      <a:lnTo>
                        <a:pt x="2861" y="1621"/>
                      </a:lnTo>
                      <a:lnTo>
                        <a:pt x="2942" y="1699"/>
                      </a:lnTo>
                      <a:lnTo>
                        <a:pt x="2964" y="1671"/>
                      </a:lnTo>
                      <a:lnTo>
                        <a:pt x="3007" y="1611"/>
                      </a:lnTo>
                      <a:lnTo>
                        <a:pt x="3044" y="1552"/>
                      </a:lnTo>
                      <a:lnTo>
                        <a:pt x="3076" y="1494"/>
                      </a:lnTo>
                      <a:lnTo>
                        <a:pt x="3104" y="1439"/>
                      </a:lnTo>
                      <a:lnTo>
                        <a:pt x="3126" y="1386"/>
                      </a:lnTo>
                      <a:lnTo>
                        <a:pt x="3142" y="1334"/>
                      </a:lnTo>
                      <a:lnTo>
                        <a:pt x="3154" y="1285"/>
                      </a:lnTo>
                      <a:lnTo>
                        <a:pt x="3161" y="1240"/>
                      </a:lnTo>
                      <a:lnTo>
                        <a:pt x="3161" y="1196"/>
                      </a:lnTo>
                      <a:lnTo>
                        <a:pt x="3156" y="1155"/>
                      </a:lnTo>
                      <a:lnTo>
                        <a:pt x="3147" y="1118"/>
                      </a:lnTo>
                      <a:lnTo>
                        <a:pt x="3131" y="1084"/>
                      </a:lnTo>
                      <a:lnTo>
                        <a:pt x="3110" y="1055"/>
                      </a:lnTo>
                      <a:lnTo>
                        <a:pt x="3084" y="1029"/>
                      </a:lnTo>
                      <a:lnTo>
                        <a:pt x="3053" y="1006"/>
                      </a:lnTo>
                      <a:lnTo>
                        <a:pt x="3017" y="985"/>
                      </a:lnTo>
                      <a:lnTo>
                        <a:pt x="2976" y="967"/>
                      </a:lnTo>
                      <a:lnTo>
                        <a:pt x="2930" y="952"/>
                      </a:lnTo>
                      <a:lnTo>
                        <a:pt x="2880" y="942"/>
                      </a:lnTo>
                      <a:lnTo>
                        <a:pt x="2826" y="932"/>
                      </a:lnTo>
                      <a:lnTo>
                        <a:pt x="2766" y="928"/>
                      </a:lnTo>
                      <a:lnTo>
                        <a:pt x="2703" y="927"/>
                      </a:lnTo>
                      <a:close/>
                      <a:moveTo>
                        <a:pt x="726" y="927"/>
                      </a:moveTo>
                      <a:lnTo>
                        <a:pt x="663" y="928"/>
                      </a:lnTo>
                      <a:lnTo>
                        <a:pt x="603" y="932"/>
                      </a:lnTo>
                      <a:lnTo>
                        <a:pt x="549" y="942"/>
                      </a:lnTo>
                      <a:lnTo>
                        <a:pt x="499" y="952"/>
                      </a:lnTo>
                      <a:lnTo>
                        <a:pt x="453" y="967"/>
                      </a:lnTo>
                      <a:lnTo>
                        <a:pt x="412" y="985"/>
                      </a:lnTo>
                      <a:lnTo>
                        <a:pt x="376" y="1006"/>
                      </a:lnTo>
                      <a:lnTo>
                        <a:pt x="345" y="1029"/>
                      </a:lnTo>
                      <a:lnTo>
                        <a:pt x="319" y="1055"/>
                      </a:lnTo>
                      <a:lnTo>
                        <a:pt x="298" y="1084"/>
                      </a:lnTo>
                      <a:lnTo>
                        <a:pt x="283" y="1118"/>
                      </a:lnTo>
                      <a:lnTo>
                        <a:pt x="273" y="1155"/>
                      </a:lnTo>
                      <a:lnTo>
                        <a:pt x="268" y="1196"/>
                      </a:lnTo>
                      <a:lnTo>
                        <a:pt x="269" y="1240"/>
                      </a:lnTo>
                      <a:lnTo>
                        <a:pt x="275" y="1285"/>
                      </a:lnTo>
                      <a:lnTo>
                        <a:pt x="287" y="1334"/>
                      </a:lnTo>
                      <a:lnTo>
                        <a:pt x="303" y="1386"/>
                      </a:lnTo>
                      <a:lnTo>
                        <a:pt x="326" y="1439"/>
                      </a:lnTo>
                      <a:lnTo>
                        <a:pt x="353" y="1494"/>
                      </a:lnTo>
                      <a:lnTo>
                        <a:pt x="385" y="1552"/>
                      </a:lnTo>
                      <a:lnTo>
                        <a:pt x="422" y="1611"/>
                      </a:lnTo>
                      <a:lnTo>
                        <a:pt x="465" y="1671"/>
                      </a:lnTo>
                      <a:lnTo>
                        <a:pt x="487" y="1699"/>
                      </a:lnTo>
                      <a:lnTo>
                        <a:pt x="567" y="1621"/>
                      </a:lnTo>
                      <a:lnTo>
                        <a:pt x="653" y="1545"/>
                      </a:lnTo>
                      <a:lnTo>
                        <a:pt x="744" y="1470"/>
                      </a:lnTo>
                      <a:lnTo>
                        <a:pt x="838" y="1395"/>
                      </a:lnTo>
                      <a:lnTo>
                        <a:pt x="854" y="1277"/>
                      </a:lnTo>
                      <a:lnTo>
                        <a:pt x="875" y="1162"/>
                      </a:lnTo>
                      <a:lnTo>
                        <a:pt x="898" y="1050"/>
                      </a:lnTo>
                      <a:lnTo>
                        <a:pt x="926" y="941"/>
                      </a:lnTo>
                      <a:lnTo>
                        <a:pt x="856" y="932"/>
                      </a:lnTo>
                      <a:lnTo>
                        <a:pt x="790" y="928"/>
                      </a:lnTo>
                      <a:lnTo>
                        <a:pt x="726" y="927"/>
                      </a:lnTo>
                      <a:close/>
                      <a:moveTo>
                        <a:pt x="1715" y="268"/>
                      </a:moveTo>
                      <a:lnTo>
                        <a:pt x="1672" y="271"/>
                      </a:lnTo>
                      <a:lnTo>
                        <a:pt x="1630" y="284"/>
                      </a:lnTo>
                      <a:lnTo>
                        <a:pt x="1587" y="305"/>
                      </a:lnTo>
                      <a:lnTo>
                        <a:pt x="1546" y="334"/>
                      </a:lnTo>
                      <a:lnTo>
                        <a:pt x="1504" y="370"/>
                      </a:lnTo>
                      <a:lnTo>
                        <a:pt x="1463" y="414"/>
                      </a:lnTo>
                      <a:lnTo>
                        <a:pt x="1423" y="465"/>
                      </a:lnTo>
                      <a:lnTo>
                        <a:pt x="1383" y="523"/>
                      </a:lnTo>
                      <a:lnTo>
                        <a:pt x="1346" y="588"/>
                      </a:lnTo>
                      <a:lnTo>
                        <a:pt x="1310" y="660"/>
                      </a:lnTo>
                      <a:lnTo>
                        <a:pt x="1275" y="738"/>
                      </a:lnTo>
                      <a:lnTo>
                        <a:pt x="1383" y="769"/>
                      </a:lnTo>
                      <a:lnTo>
                        <a:pt x="1492" y="805"/>
                      </a:lnTo>
                      <a:lnTo>
                        <a:pt x="1602" y="844"/>
                      </a:lnTo>
                      <a:lnTo>
                        <a:pt x="1715" y="890"/>
                      </a:lnTo>
                      <a:lnTo>
                        <a:pt x="1826" y="844"/>
                      </a:lnTo>
                      <a:lnTo>
                        <a:pt x="1937" y="805"/>
                      </a:lnTo>
                      <a:lnTo>
                        <a:pt x="2046" y="769"/>
                      </a:lnTo>
                      <a:lnTo>
                        <a:pt x="2154" y="738"/>
                      </a:lnTo>
                      <a:lnTo>
                        <a:pt x="2120" y="660"/>
                      </a:lnTo>
                      <a:lnTo>
                        <a:pt x="2083" y="588"/>
                      </a:lnTo>
                      <a:lnTo>
                        <a:pt x="2046" y="523"/>
                      </a:lnTo>
                      <a:lnTo>
                        <a:pt x="2006" y="465"/>
                      </a:lnTo>
                      <a:lnTo>
                        <a:pt x="1967" y="414"/>
                      </a:lnTo>
                      <a:lnTo>
                        <a:pt x="1925" y="370"/>
                      </a:lnTo>
                      <a:lnTo>
                        <a:pt x="1883" y="334"/>
                      </a:lnTo>
                      <a:lnTo>
                        <a:pt x="1842" y="305"/>
                      </a:lnTo>
                      <a:lnTo>
                        <a:pt x="1799" y="284"/>
                      </a:lnTo>
                      <a:lnTo>
                        <a:pt x="1757" y="271"/>
                      </a:lnTo>
                      <a:lnTo>
                        <a:pt x="1715" y="268"/>
                      </a:lnTo>
                      <a:close/>
                      <a:moveTo>
                        <a:pt x="1715" y="0"/>
                      </a:moveTo>
                      <a:lnTo>
                        <a:pt x="1775" y="3"/>
                      </a:lnTo>
                      <a:lnTo>
                        <a:pt x="1835" y="14"/>
                      </a:lnTo>
                      <a:lnTo>
                        <a:pt x="1893" y="32"/>
                      </a:lnTo>
                      <a:lnTo>
                        <a:pt x="1949" y="59"/>
                      </a:lnTo>
                      <a:lnTo>
                        <a:pt x="2005" y="91"/>
                      </a:lnTo>
                      <a:lnTo>
                        <a:pt x="2059" y="131"/>
                      </a:lnTo>
                      <a:lnTo>
                        <a:pt x="2111" y="178"/>
                      </a:lnTo>
                      <a:lnTo>
                        <a:pt x="2162" y="232"/>
                      </a:lnTo>
                      <a:lnTo>
                        <a:pt x="2211" y="292"/>
                      </a:lnTo>
                      <a:lnTo>
                        <a:pt x="2257" y="358"/>
                      </a:lnTo>
                      <a:lnTo>
                        <a:pt x="2302" y="432"/>
                      </a:lnTo>
                      <a:lnTo>
                        <a:pt x="2344" y="511"/>
                      </a:lnTo>
                      <a:lnTo>
                        <a:pt x="2385" y="597"/>
                      </a:lnTo>
                      <a:lnTo>
                        <a:pt x="2419" y="682"/>
                      </a:lnTo>
                      <a:lnTo>
                        <a:pt x="2517" y="669"/>
                      </a:lnTo>
                      <a:lnTo>
                        <a:pt x="2612" y="661"/>
                      </a:lnTo>
                      <a:lnTo>
                        <a:pt x="2703" y="659"/>
                      </a:lnTo>
                      <a:lnTo>
                        <a:pt x="2777" y="660"/>
                      </a:lnTo>
                      <a:lnTo>
                        <a:pt x="2845" y="666"/>
                      </a:lnTo>
                      <a:lnTo>
                        <a:pt x="2908" y="674"/>
                      </a:lnTo>
                      <a:lnTo>
                        <a:pt x="2967" y="685"/>
                      </a:lnTo>
                      <a:lnTo>
                        <a:pt x="3020" y="699"/>
                      </a:lnTo>
                      <a:lnTo>
                        <a:pt x="3070" y="716"/>
                      </a:lnTo>
                      <a:lnTo>
                        <a:pt x="3116" y="734"/>
                      </a:lnTo>
                      <a:lnTo>
                        <a:pt x="3156" y="755"/>
                      </a:lnTo>
                      <a:lnTo>
                        <a:pt x="3193" y="776"/>
                      </a:lnTo>
                      <a:lnTo>
                        <a:pt x="3227" y="799"/>
                      </a:lnTo>
                      <a:lnTo>
                        <a:pt x="3257" y="823"/>
                      </a:lnTo>
                      <a:lnTo>
                        <a:pt x="3284" y="849"/>
                      </a:lnTo>
                      <a:lnTo>
                        <a:pt x="3308" y="874"/>
                      </a:lnTo>
                      <a:lnTo>
                        <a:pt x="3329" y="900"/>
                      </a:lnTo>
                      <a:lnTo>
                        <a:pt x="3348" y="925"/>
                      </a:lnTo>
                      <a:lnTo>
                        <a:pt x="3363" y="951"/>
                      </a:lnTo>
                      <a:lnTo>
                        <a:pt x="3388" y="1001"/>
                      </a:lnTo>
                      <a:lnTo>
                        <a:pt x="3407" y="1053"/>
                      </a:lnTo>
                      <a:lnTo>
                        <a:pt x="3421" y="1109"/>
                      </a:lnTo>
                      <a:lnTo>
                        <a:pt x="3428" y="1166"/>
                      </a:lnTo>
                      <a:lnTo>
                        <a:pt x="3429" y="1225"/>
                      </a:lnTo>
                      <a:lnTo>
                        <a:pt x="3424" y="1286"/>
                      </a:lnTo>
                      <a:lnTo>
                        <a:pt x="3414" y="1349"/>
                      </a:lnTo>
                      <a:lnTo>
                        <a:pt x="3398" y="1414"/>
                      </a:lnTo>
                      <a:lnTo>
                        <a:pt x="3377" y="1480"/>
                      </a:lnTo>
                      <a:lnTo>
                        <a:pt x="3349" y="1547"/>
                      </a:lnTo>
                      <a:lnTo>
                        <a:pt x="3315" y="1617"/>
                      </a:lnTo>
                      <a:lnTo>
                        <a:pt x="3276" y="1686"/>
                      </a:lnTo>
                      <a:lnTo>
                        <a:pt x="3230" y="1758"/>
                      </a:lnTo>
                      <a:lnTo>
                        <a:pt x="3179" y="1830"/>
                      </a:lnTo>
                      <a:lnTo>
                        <a:pt x="3124" y="1902"/>
                      </a:lnTo>
                      <a:lnTo>
                        <a:pt x="3179" y="1974"/>
                      </a:lnTo>
                      <a:lnTo>
                        <a:pt x="3230" y="2046"/>
                      </a:lnTo>
                      <a:lnTo>
                        <a:pt x="3276" y="2118"/>
                      </a:lnTo>
                      <a:lnTo>
                        <a:pt x="3315" y="2188"/>
                      </a:lnTo>
                      <a:lnTo>
                        <a:pt x="3349" y="2257"/>
                      </a:lnTo>
                      <a:lnTo>
                        <a:pt x="3377" y="2324"/>
                      </a:lnTo>
                      <a:lnTo>
                        <a:pt x="3398" y="2391"/>
                      </a:lnTo>
                      <a:lnTo>
                        <a:pt x="3414" y="2456"/>
                      </a:lnTo>
                      <a:lnTo>
                        <a:pt x="3424" y="2518"/>
                      </a:lnTo>
                      <a:lnTo>
                        <a:pt x="3429" y="2580"/>
                      </a:lnTo>
                      <a:lnTo>
                        <a:pt x="3428" y="2639"/>
                      </a:lnTo>
                      <a:lnTo>
                        <a:pt x="3421" y="2696"/>
                      </a:lnTo>
                      <a:lnTo>
                        <a:pt x="3407" y="2750"/>
                      </a:lnTo>
                      <a:lnTo>
                        <a:pt x="3388" y="2804"/>
                      </a:lnTo>
                      <a:lnTo>
                        <a:pt x="3363" y="2853"/>
                      </a:lnTo>
                      <a:lnTo>
                        <a:pt x="3348" y="2879"/>
                      </a:lnTo>
                      <a:lnTo>
                        <a:pt x="3329" y="2904"/>
                      </a:lnTo>
                      <a:lnTo>
                        <a:pt x="3308" y="2930"/>
                      </a:lnTo>
                      <a:lnTo>
                        <a:pt x="3284" y="2955"/>
                      </a:lnTo>
                      <a:lnTo>
                        <a:pt x="3257" y="2980"/>
                      </a:lnTo>
                      <a:lnTo>
                        <a:pt x="3227" y="3004"/>
                      </a:lnTo>
                      <a:lnTo>
                        <a:pt x="3193" y="3027"/>
                      </a:lnTo>
                      <a:lnTo>
                        <a:pt x="3156" y="3049"/>
                      </a:lnTo>
                      <a:lnTo>
                        <a:pt x="3116" y="3070"/>
                      </a:lnTo>
                      <a:lnTo>
                        <a:pt x="3070" y="3089"/>
                      </a:lnTo>
                      <a:lnTo>
                        <a:pt x="3020" y="3105"/>
                      </a:lnTo>
                      <a:lnTo>
                        <a:pt x="2967" y="3119"/>
                      </a:lnTo>
                      <a:lnTo>
                        <a:pt x="2908" y="3131"/>
                      </a:lnTo>
                      <a:lnTo>
                        <a:pt x="2845" y="3139"/>
                      </a:lnTo>
                      <a:lnTo>
                        <a:pt x="2777" y="3143"/>
                      </a:lnTo>
                      <a:lnTo>
                        <a:pt x="2703" y="3146"/>
                      </a:lnTo>
                      <a:lnTo>
                        <a:pt x="2612" y="3143"/>
                      </a:lnTo>
                      <a:lnTo>
                        <a:pt x="2517" y="3135"/>
                      </a:lnTo>
                      <a:lnTo>
                        <a:pt x="2419" y="3123"/>
                      </a:lnTo>
                      <a:lnTo>
                        <a:pt x="2385" y="3206"/>
                      </a:lnTo>
                      <a:lnTo>
                        <a:pt x="2344" y="3292"/>
                      </a:lnTo>
                      <a:lnTo>
                        <a:pt x="2302" y="3372"/>
                      </a:lnTo>
                      <a:lnTo>
                        <a:pt x="2257" y="3445"/>
                      </a:lnTo>
                      <a:lnTo>
                        <a:pt x="2211" y="3512"/>
                      </a:lnTo>
                      <a:lnTo>
                        <a:pt x="2162" y="3573"/>
                      </a:lnTo>
                      <a:lnTo>
                        <a:pt x="2111" y="3626"/>
                      </a:lnTo>
                      <a:lnTo>
                        <a:pt x="2059" y="3672"/>
                      </a:lnTo>
                      <a:lnTo>
                        <a:pt x="2005" y="3713"/>
                      </a:lnTo>
                      <a:lnTo>
                        <a:pt x="1949" y="3745"/>
                      </a:lnTo>
                      <a:lnTo>
                        <a:pt x="1893" y="3771"/>
                      </a:lnTo>
                      <a:lnTo>
                        <a:pt x="1835" y="3790"/>
                      </a:lnTo>
                      <a:lnTo>
                        <a:pt x="1775" y="3801"/>
                      </a:lnTo>
                      <a:lnTo>
                        <a:pt x="1715" y="3805"/>
                      </a:lnTo>
                      <a:lnTo>
                        <a:pt x="1655" y="3801"/>
                      </a:lnTo>
                      <a:lnTo>
                        <a:pt x="1596" y="3790"/>
                      </a:lnTo>
                      <a:lnTo>
                        <a:pt x="1536" y="3771"/>
                      </a:lnTo>
                      <a:lnTo>
                        <a:pt x="1479" y="3745"/>
                      </a:lnTo>
                      <a:lnTo>
                        <a:pt x="1425" y="3713"/>
                      </a:lnTo>
                      <a:lnTo>
                        <a:pt x="1370" y="3672"/>
                      </a:lnTo>
                      <a:lnTo>
                        <a:pt x="1318" y="3626"/>
                      </a:lnTo>
                      <a:lnTo>
                        <a:pt x="1267" y="3573"/>
                      </a:lnTo>
                      <a:lnTo>
                        <a:pt x="1218" y="3512"/>
                      </a:lnTo>
                      <a:lnTo>
                        <a:pt x="1172" y="3445"/>
                      </a:lnTo>
                      <a:lnTo>
                        <a:pt x="1127" y="3372"/>
                      </a:lnTo>
                      <a:lnTo>
                        <a:pt x="1085" y="3292"/>
                      </a:lnTo>
                      <a:lnTo>
                        <a:pt x="1044" y="3206"/>
                      </a:lnTo>
                      <a:lnTo>
                        <a:pt x="1010" y="3123"/>
                      </a:lnTo>
                      <a:lnTo>
                        <a:pt x="912" y="3135"/>
                      </a:lnTo>
                      <a:lnTo>
                        <a:pt x="818" y="3143"/>
                      </a:lnTo>
                      <a:lnTo>
                        <a:pt x="726" y="3146"/>
                      </a:lnTo>
                      <a:lnTo>
                        <a:pt x="652" y="3143"/>
                      </a:lnTo>
                      <a:lnTo>
                        <a:pt x="585" y="3139"/>
                      </a:lnTo>
                      <a:lnTo>
                        <a:pt x="521" y="3131"/>
                      </a:lnTo>
                      <a:lnTo>
                        <a:pt x="463" y="3119"/>
                      </a:lnTo>
                      <a:lnTo>
                        <a:pt x="408" y="3105"/>
                      </a:lnTo>
                      <a:lnTo>
                        <a:pt x="360" y="3089"/>
                      </a:lnTo>
                      <a:lnTo>
                        <a:pt x="314" y="3070"/>
                      </a:lnTo>
                      <a:lnTo>
                        <a:pt x="273" y="3049"/>
                      </a:lnTo>
                      <a:lnTo>
                        <a:pt x="236" y="3027"/>
                      </a:lnTo>
                      <a:lnTo>
                        <a:pt x="202" y="3004"/>
                      </a:lnTo>
                      <a:lnTo>
                        <a:pt x="172" y="2980"/>
                      </a:lnTo>
                      <a:lnTo>
                        <a:pt x="145" y="2955"/>
                      </a:lnTo>
                      <a:lnTo>
                        <a:pt x="121" y="2930"/>
                      </a:lnTo>
                      <a:lnTo>
                        <a:pt x="100" y="2904"/>
                      </a:lnTo>
                      <a:lnTo>
                        <a:pt x="81" y="2879"/>
                      </a:lnTo>
                      <a:lnTo>
                        <a:pt x="66" y="2853"/>
                      </a:lnTo>
                      <a:lnTo>
                        <a:pt x="41" y="2804"/>
                      </a:lnTo>
                      <a:lnTo>
                        <a:pt x="22" y="2750"/>
                      </a:lnTo>
                      <a:lnTo>
                        <a:pt x="8" y="2696"/>
                      </a:lnTo>
                      <a:lnTo>
                        <a:pt x="1" y="2639"/>
                      </a:lnTo>
                      <a:lnTo>
                        <a:pt x="0" y="2580"/>
                      </a:lnTo>
                      <a:lnTo>
                        <a:pt x="5" y="2518"/>
                      </a:lnTo>
                      <a:lnTo>
                        <a:pt x="15" y="2456"/>
                      </a:lnTo>
                      <a:lnTo>
                        <a:pt x="31" y="2391"/>
                      </a:lnTo>
                      <a:lnTo>
                        <a:pt x="53" y="2324"/>
                      </a:lnTo>
                      <a:lnTo>
                        <a:pt x="81" y="2257"/>
                      </a:lnTo>
                      <a:lnTo>
                        <a:pt x="115" y="2188"/>
                      </a:lnTo>
                      <a:lnTo>
                        <a:pt x="153" y="2118"/>
                      </a:lnTo>
                      <a:lnTo>
                        <a:pt x="198" y="2046"/>
                      </a:lnTo>
                      <a:lnTo>
                        <a:pt x="249" y="1974"/>
                      </a:lnTo>
                      <a:lnTo>
                        <a:pt x="305" y="1902"/>
                      </a:lnTo>
                      <a:lnTo>
                        <a:pt x="249" y="1830"/>
                      </a:lnTo>
                      <a:lnTo>
                        <a:pt x="198" y="1758"/>
                      </a:lnTo>
                      <a:lnTo>
                        <a:pt x="153" y="1686"/>
                      </a:lnTo>
                      <a:lnTo>
                        <a:pt x="115" y="1617"/>
                      </a:lnTo>
                      <a:lnTo>
                        <a:pt x="81" y="1547"/>
                      </a:lnTo>
                      <a:lnTo>
                        <a:pt x="53" y="1480"/>
                      </a:lnTo>
                      <a:lnTo>
                        <a:pt x="31" y="1414"/>
                      </a:lnTo>
                      <a:lnTo>
                        <a:pt x="15" y="1349"/>
                      </a:lnTo>
                      <a:lnTo>
                        <a:pt x="5" y="1286"/>
                      </a:lnTo>
                      <a:lnTo>
                        <a:pt x="0" y="1225"/>
                      </a:lnTo>
                      <a:lnTo>
                        <a:pt x="1" y="1166"/>
                      </a:lnTo>
                      <a:lnTo>
                        <a:pt x="8" y="1109"/>
                      </a:lnTo>
                      <a:lnTo>
                        <a:pt x="22" y="1053"/>
                      </a:lnTo>
                      <a:lnTo>
                        <a:pt x="41" y="1001"/>
                      </a:lnTo>
                      <a:lnTo>
                        <a:pt x="66" y="951"/>
                      </a:lnTo>
                      <a:lnTo>
                        <a:pt x="81" y="925"/>
                      </a:lnTo>
                      <a:lnTo>
                        <a:pt x="100" y="900"/>
                      </a:lnTo>
                      <a:lnTo>
                        <a:pt x="121" y="874"/>
                      </a:lnTo>
                      <a:lnTo>
                        <a:pt x="145" y="849"/>
                      </a:lnTo>
                      <a:lnTo>
                        <a:pt x="172" y="823"/>
                      </a:lnTo>
                      <a:lnTo>
                        <a:pt x="202" y="799"/>
                      </a:lnTo>
                      <a:lnTo>
                        <a:pt x="236" y="776"/>
                      </a:lnTo>
                      <a:lnTo>
                        <a:pt x="273" y="755"/>
                      </a:lnTo>
                      <a:lnTo>
                        <a:pt x="314" y="734"/>
                      </a:lnTo>
                      <a:lnTo>
                        <a:pt x="360" y="716"/>
                      </a:lnTo>
                      <a:lnTo>
                        <a:pt x="408" y="699"/>
                      </a:lnTo>
                      <a:lnTo>
                        <a:pt x="463" y="685"/>
                      </a:lnTo>
                      <a:lnTo>
                        <a:pt x="521" y="674"/>
                      </a:lnTo>
                      <a:lnTo>
                        <a:pt x="585" y="666"/>
                      </a:lnTo>
                      <a:lnTo>
                        <a:pt x="652" y="660"/>
                      </a:lnTo>
                      <a:lnTo>
                        <a:pt x="726" y="659"/>
                      </a:lnTo>
                      <a:lnTo>
                        <a:pt x="818" y="661"/>
                      </a:lnTo>
                      <a:lnTo>
                        <a:pt x="912" y="669"/>
                      </a:lnTo>
                      <a:lnTo>
                        <a:pt x="1010" y="682"/>
                      </a:lnTo>
                      <a:lnTo>
                        <a:pt x="1044" y="597"/>
                      </a:lnTo>
                      <a:lnTo>
                        <a:pt x="1085" y="511"/>
                      </a:lnTo>
                      <a:lnTo>
                        <a:pt x="1127" y="432"/>
                      </a:lnTo>
                      <a:lnTo>
                        <a:pt x="1172" y="358"/>
                      </a:lnTo>
                      <a:lnTo>
                        <a:pt x="1218" y="292"/>
                      </a:lnTo>
                      <a:lnTo>
                        <a:pt x="1267" y="232"/>
                      </a:lnTo>
                      <a:lnTo>
                        <a:pt x="1318" y="178"/>
                      </a:lnTo>
                      <a:lnTo>
                        <a:pt x="1370" y="131"/>
                      </a:lnTo>
                      <a:lnTo>
                        <a:pt x="1425" y="91"/>
                      </a:lnTo>
                      <a:lnTo>
                        <a:pt x="1479" y="59"/>
                      </a:lnTo>
                      <a:lnTo>
                        <a:pt x="1536" y="32"/>
                      </a:lnTo>
                      <a:lnTo>
                        <a:pt x="1596" y="14"/>
                      </a:lnTo>
                      <a:lnTo>
                        <a:pt x="1655" y="3"/>
                      </a:lnTo>
                      <a:lnTo>
                        <a:pt x="171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" name="Freeform 59"/>
                <p:cNvSpPr>
                  <a:spLocks noEditPoints="1"/>
                </p:cNvSpPr>
                <p:nvPr/>
              </p:nvSpPr>
              <p:spPr bwMode="auto">
                <a:xfrm>
                  <a:off x="1309" y="2612"/>
                  <a:ext cx="356" cy="355"/>
                </a:xfrm>
                <a:custGeom>
                  <a:avLst/>
                  <a:gdLst>
                    <a:gd name="T0" fmla="*/ 333 w 711"/>
                    <a:gd name="T1" fmla="*/ 271 h 710"/>
                    <a:gd name="T2" fmla="*/ 295 w 711"/>
                    <a:gd name="T3" fmla="*/ 294 h 710"/>
                    <a:gd name="T4" fmla="*/ 271 w 711"/>
                    <a:gd name="T5" fmla="*/ 332 h 710"/>
                    <a:gd name="T6" fmla="*/ 271 w 711"/>
                    <a:gd name="T7" fmla="*/ 378 h 710"/>
                    <a:gd name="T8" fmla="*/ 295 w 711"/>
                    <a:gd name="T9" fmla="*/ 417 h 710"/>
                    <a:gd name="T10" fmla="*/ 333 w 711"/>
                    <a:gd name="T11" fmla="*/ 439 h 710"/>
                    <a:gd name="T12" fmla="*/ 379 w 711"/>
                    <a:gd name="T13" fmla="*/ 439 h 710"/>
                    <a:gd name="T14" fmla="*/ 418 w 711"/>
                    <a:gd name="T15" fmla="*/ 417 h 710"/>
                    <a:gd name="T16" fmla="*/ 440 w 711"/>
                    <a:gd name="T17" fmla="*/ 378 h 710"/>
                    <a:gd name="T18" fmla="*/ 440 w 711"/>
                    <a:gd name="T19" fmla="*/ 332 h 710"/>
                    <a:gd name="T20" fmla="*/ 418 w 711"/>
                    <a:gd name="T21" fmla="*/ 294 h 710"/>
                    <a:gd name="T22" fmla="*/ 379 w 711"/>
                    <a:gd name="T23" fmla="*/ 271 h 710"/>
                    <a:gd name="T24" fmla="*/ 356 w 711"/>
                    <a:gd name="T25" fmla="*/ 0 h 710"/>
                    <a:gd name="T26" fmla="*/ 450 w 711"/>
                    <a:gd name="T27" fmla="*/ 13 h 710"/>
                    <a:gd name="T28" fmla="*/ 535 w 711"/>
                    <a:gd name="T29" fmla="*/ 49 h 710"/>
                    <a:gd name="T30" fmla="*/ 607 w 711"/>
                    <a:gd name="T31" fmla="*/ 103 h 710"/>
                    <a:gd name="T32" fmla="*/ 662 w 711"/>
                    <a:gd name="T33" fmla="*/ 175 h 710"/>
                    <a:gd name="T34" fmla="*/ 698 w 711"/>
                    <a:gd name="T35" fmla="*/ 261 h 710"/>
                    <a:gd name="T36" fmla="*/ 711 w 711"/>
                    <a:gd name="T37" fmla="*/ 355 h 710"/>
                    <a:gd name="T38" fmla="*/ 698 w 711"/>
                    <a:gd name="T39" fmla="*/ 449 h 710"/>
                    <a:gd name="T40" fmla="*/ 662 w 711"/>
                    <a:gd name="T41" fmla="*/ 534 h 710"/>
                    <a:gd name="T42" fmla="*/ 607 w 711"/>
                    <a:gd name="T43" fmla="*/ 606 h 710"/>
                    <a:gd name="T44" fmla="*/ 535 w 711"/>
                    <a:gd name="T45" fmla="*/ 661 h 710"/>
                    <a:gd name="T46" fmla="*/ 450 w 711"/>
                    <a:gd name="T47" fmla="*/ 697 h 710"/>
                    <a:gd name="T48" fmla="*/ 356 w 711"/>
                    <a:gd name="T49" fmla="*/ 710 h 710"/>
                    <a:gd name="T50" fmla="*/ 261 w 711"/>
                    <a:gd name="T51" fmla="*/ 697 h 710"/>
                    <a:gd name="T52" fmla="*/ 176 w 711"/>
                    <a:gd name="T53" fmla="*/ 661 h 710"/>
                    <a:gd name="T54" fmla="*/ 104 w 711"/>
                    <a:gd name="T55" fmla="*/ 606 h 710"/>
                    <a:gd name="T56" fmla="*/ 49 w 711"/>
                    <a:gd name="T57" fmla="*/ 534 h 710"/>
                    <a:gd name="T58" fmla="*/ 13 w 711"/>
                    <a:gd name="T59" fmla="*/ 449 h 710"/>
                    <a:gd name="T60" fmla="*/ 0 w 711"/>
                    <a:gd name="T61" fmla="*/ 355 h 710"/>
                    <a:gd name="T62" fmla="*/ 13 w 711"/>
                    <a:gd name="T63" fmla="*/ 261 h 710"/>
                    <a:gd name="T64" fmla="*/ 49 w 711"/>
                    <a:gd name="T65" fmla="*/ 175 h 710"/>
                    <a:gd name="T66" fmla="*/ 104 w 711"/>
                    <a:gd name="T67" fmla="*/ 103 h 710"/>
                    <a:gd name="T68" fmla="*/ 176 w 711"/>
                    <a:gd name="T69" fmla="*/ 49 h 710"/>
                    <a:gd name="T70" fmla="*/ 261 w 711"/>
                    <a:gd name="T71" fmla="*/ 13 h 710"/>
                    <a:gd name="T72" fmla="*/ 356 w 711"/>
                    <a:gd name="T73" fmla="*/ 0 h 7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711" h="710">
                      <a:moveTo>
                        <a:pt x="356" y="268"/>
                      </a:moveTo>
                      <a:lnTo>
                        <a:pt x="333" y="271"/>
                      </a:lnTo>
                      <a:lnTo>
                        <a:pt x="312" y="280"/>
                      </a:lnTo>
                      <a:lnTo>
                        <a:pt x="295" y="294"/>
                      </a:lnTo>
                      <a:lnTo>
                        <a:pt x="281" y="311"/>
                      </a:lnTo>
                      <a:lnTo>
                        <a:pt x="271" y="332"/>
                      </a:lnTo>
                      <a:lnTo>
                        <a:pt x="269" y="355"/>
                      </a:lnTo>
                      <a:lnTo>
                        <a:pt x="271" y="378"/>
                      </a:lnTo>
                      <a:lnTo>
                        <a:pt x="281" y="399"/>
                      </a:lnTo>
                      <a:lnTo>
                        <a:pt x="295" y="417"/>
                      </a:lnTo>
                      <a:lnTo>
                        <a:pt x="312" y="431"/>
                      </a:lnTo>
                      <a:lnTo>
                        <a:pt x="333" y="439"/>
                      </a:lnTo>
                      <a:lnTo>
                        <a:pt x="356" y="442"/>
                      </a:lnTo>
                      <a:lnTo>
                        <a:pt x="379" y="439"/>
                      </a:lnTo>
                      <a:lnTo>
                        <a:pt x="399" y="431"/>
                      </a:lnTo>
                      <a:lnTo>
                        <a:pt x="418" y="417"/>
                      </a:lnTo>
                      <a:lnTo>
                        <a:pt x="430" y="399"/>
                      </a:lnTo>
                      <a:lnTo>
                        <a:pt x="440" y="378"/>
                      </a:lnTo>
                      <a:lnTo>
                        <a:pt x="443" y="355"/>
                      </a:lnTo>
                      <a:lnTo>
                        <a:pt x="440" y="332"/>
                      </a:lnTo>
                      <a:lnTo>
                        <a:pt x="430" y="311"/>
                      </a:lnTo>
                      <a:lnTo>
                        <a:pt x="418" y="294"/>
                      </a:lnTo>
                      <a:lnTo>
                        <a:pt x="399" y="280"/>
                      </a:lnTo>
                      <a:lnTo>
                        <a:pt x="379" y="271"/>
                      </a:lnTo>
                      <a:lnTo>
                        <a:pt x="356" y="268"/>
                      </a:lnTo>
                      <a:close/>
                      <a:moveTo>
                        <a:pt x="356" y="0"/>
                      </a:moveTo>
                      <a:lnTo>
                        <a:pt x="404" y="4"/>
                      </a:lnTo>
                      <a:lnTo>
                        <a:pt x="450" y="13"/>
                      </a:lnTo>
                      <a:lnTo>
                        <a:pt x="494" y="28"/>
                      </a:lnTo>
                      <a:lnTo>
                        <a:pt x="535" y="49"/>
                      </a:lnTo>
                      <a:lnTo>
                        <a:pt x="573" y="74"/>
                      </a:lnTo>
                      <a:lnTo>
                        <a:pt x="607" y="103"/>
                      </a:lnTo>
                      <a:lnTo>
                        <a:pt x="637" y="138"/>
                      </a:lnTo>
                      <a:lnTo>
                        <a:pt x="662" y="175"/>
                      </a:lnTo>
                      <a:lnTo>
                        <a:pt x="683" y="217"/>
                      </a:lnTo>
                      <a:lnTo>
                        <a:pt x="698" y="261"/>
                      </a:lnTo>
                      <a:lnTo>
                        <a:pt x="708" y="306"/>
                      </a:lnTo>
                      <a:lnTo>
                        <a:pt x="711" y="355"/>
                      </a:lnTo>
                      <a:lnTo>
                        <a:pt x="708" y="403"/>
                      </a:lnTo>
                      <a:lnTo>
                        <a:pt x="698" y="449"/>
                      </a:lnTo>
                      <a:lnTo>
                        <a:pt x="683" y="493"/>
                      </a:lnTo>
                      <a:lnTo>
                        <a:pt x="662" y="534"/>
                      </a:lnTo>
                      <a:lnTo>
                        <a:pt x="637" y="572"/>
                      </a:lnTo>
                      <a:lnTo>
                        <a:pt x="607" y="606"/>
                      </a:lnTo>
                      <a:lnTo>
                        <a:pt x="573" y="636"/>
                      </a:lnTo>
                      <a:lnTo>
                        <a:pt x="535" y="661"/>
                      </a:lnTo>
                      <a:lnTo>
                        <a:pt x="494" y="682"/>
                      </a:lnTo>
                      <a:lnTo>
                        <a:pt x="450" y="697"/>
                      </a:lnTo>
                      <a:lnTo>
                        <a:pt x="404" y="707"/>
                      </a:lnTo>
                      <a:lnTo>
                        <a:pt x="356" y="710"/>
                      </a:lnTo>
                      <a:lnTo>
                        <a:pt x="307" y="707"/>
                      </a:lnTo>
                      <a:lnTo>
                        <a:pt x="261" y="697"/>
                      </a:lnTo>
                      <a:lnTo>
                        <a:pt x="218" y="682"/>
                      </a:lnTo>
                      <a:lnTo>
                        <a:pt x="176" y="661"/>
                      </a:lnTo>
                      <a:lnTo>
                        <a:pt x="139" y="636"/>
                      </a:lnTo>
                      <a:lnTo>
                        <a:pt x="104" y="606"/>
                      </a:lnTo>
                      <a:lnTo>
                        <a:pt x="74" y="572"/>
                      </a:lnTo>
                      <a:lnTo>
                        <a:pt x="49" y="534"/>
                      </a:lnTo>
                      <a:lnTo>
                        <a:pt x="29" y="493"/>
                      </a:lnTo>
                      <a:lnTo>
                        <a:pt x="13" y="449"/>
                      </a:lnTo>
                      <a:lnTo>
                        <a:pt x="3" y="403"/>
                      </a:lnTo>
                      <a:lnTo>
                        <a:pt x="0" y="355"/>
                      </a:lnTo>
                      <a:lnTo>
                        <a:pt x="3" y="306"/>
                      </a:lnTo>
                      <a:lnTo>
                        <a:pt x="13" y="261"/>
                      </a:lnTo>
                      <a:lnTo>
                        <a:pt x="29" y="217"/>
                      </a:lnTo>
                      <a:lnTo>
                        <a:pt x="49" y="175"/>
                      </a:lnTo>
                      <a:lnTo>
                        <a:pt x="74" y="138"/>
                      </a:lnTo>
                      <a:lnTo>
                        <a:pt x="104" y="103"/>
                      </a:lnTo>
                      <a:lnTo>
                        <a:pt x="139" y="74"/>
                      </a:lnTo>
                      <a:lnTo>
                        <a:pt x="176" y="49"/>
                      </a:lnTo>
                      <a:lnTo>
                        <a:pt x="218" y="28"/>
                      </a:lnTo>
                      <a:lnTo>
                        <a:pt x="261" y="13"/>
                      </a:lnTo>
                      <a:lnTo>
                        <a:pt x="307" y="4"/>
                      </a:lnTo>
                      <a:lnTo>
                        <a:pt x="35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93" name="Group 92"/>
            <p:cNvGrpSpPr/>
            <p:nvPr/>
          </p:nvGrpSpPr>
          <p:grpSpPr>
            <a:xfrm>
              <a:off x="6563834" y="4306154"/>
              <a:ext cx="1161288" cy="1162564"/>
              <a:chOff x="6565006" y="5359915"/>
              <a:chExt cx="1161288" cy="1162564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6565006" y="5359915"/>
                <a:ext cx="1161288" cy="1162564"/>
                <a:chOff x="4476306" y="2443043"/>
                <a:chExt cx="1161288" cy="1162564"/>
              </a:xfrm>
            </p:grpSpPr>
            <p:sp>
              <p:nvSpPr>
                <p:cNvPr id="19" name="Oval 18"/>
                <p:cNvSpPr/>
                <p:nvPr/>
              </p:nvSpPr>
              <p:spPr>
                <a:xfrm>
                  <a:off x="4476306" y="2443043"/>
                  <a:ext cx="1161288" cy="11625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>
                  <a:off x="4562536" y="2530549"/>
                  <a:ext cx="988828" cy="987552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92" name="Freeform 64"/>
              <p:cNvSpPr>
                <a:spLocks noEditPoints="1"/>
              </p:cNvSpPr>
              <p:nvPr/>
            </p:nvSpPr>
            <p:spPr bwMode="auto">
              <a:xfrm>
                <a:off x="6992411" y="5738916"/>
                <a:ext cx="306479" cy="404563"/>
              </a:xfrm>
              <a:custGeom>
                <a:avLst/>
                <a:gdLst>
                  <a:gd name="T0" fmla="*/ 1099 w 2908"/>
                  <a:gd name="T1" fmla="*/ 3361 h 3805"/>
                  <a:gd name="T2" fmla="*/ 1194 w 2908"/>
                  <a:gd name="T3" fmla="*/ 3361 h 3805"/>
                  <a:gd name="T4" fmla="*/ 1230 w 2908"/>
                  <a:gd name="T5" fmla="*/ 3016 h 3805"/>
                  <a:gd name="T6" fmla="*/ 1147 w 2908"/>
                  <a:gd name="T7" fmla="*/ 3048 h 3805"/>
                  <a:gd name="T8" fmla="*/ 1063 w 2908"/>
                  <a:gd name="T9" fmla="*/ 3016 h 3805"/>
                  <a:gd name="T10" fmla="*/ 1041 w 2908"/>
                  <a:gd name="T11" fmla="*/ 2040 h 3805"/>
                  <a:gd name="T12" fmla="*/ 860 w 2908"/>
                  <a:gd name="T13" fmla="*/ 2065 h 3805"/>
                  <a:gd name="T14" fmla="*/ 836 w 2908"/>
                  <a:gd name="T15" fmla="*/ 2246 h 3805"/>
                  <a:gd name="T16" fmla="*/ 836 w 2908"/>
                  <a:gd name="T17" fmla="*/ 2457 h 3805"/>
                  <a:gd name="T18" fmla="*/ 860 w 2908"/>
                  <a:gd name="T19" fmla="*/ 2638 h 3805"/>
                  <a:gd name="T20" fmla="*/ 1041 w 2908"/>
                  <a:gd name="T21" fmla="*/ 2662 h 3805"/>
                  <a:gd name="T22" fmla="*/ 1253 w 2908"/>
                  <a:gd name="T23" fmla="*/ 2662 h 3805"/>
                  <a:gd name="T24" fmla="*/ 1434 w 2908"/>
                  <a:gd name="T25" fmla="*/ 2638 h 3805"/>
                  <a:gd name="T26" fmla="*/ 1457 w 2908"/>
                  <a:gd name="T27" fmla="*/ 2457 h 3805"/>
                  <a:gd name="T28" fmla="*/ 1457 w 2908"/>
                  <a:gd name="T29" fmla="*/ 2246 h 3805"/>
                  <a:gd name="T30" fmla="*/ 1434 w 2908"/>
                  <a:gd name="T31" fmla="*/ 2065 h 3805"/>
                  <a:gd name="T32" fmla="*/ 1253 w 2908"/>
                  <a:gd name="T33" fmla="*/ 2040 h 3805"/>
                  <a:gd name="T34" fmla="*/ 2214 w 2908"/>
                  <a:gd name="T35" fmla="*/ 693 h 3805"/>
                  <a:gd name="T36" fmla="*/ 247 w 2908"/>
                  <a:gd name="T37" fmla="*/ 3250 h 3805"/>
                  <a:gd name="T38" fmla="*/ 666 w 2908"/>
                  <a:gd name="T39" fmla="*/ 2856 h 3805"/>
                  <a:gd name="T40" fmla="*/ 618 w 2908"/>
                  <a:gd name="T41" fmla="*/ 2762 h 3805"/>
                  <a:gd name="T42" fmla="*/ 455 w 2908"/>
                  <a:gd name="T43" fmla="*/ 2389 h 3805"/>
                  <a:gd name="T44" fmla="*/ 465 w 2908"/>
                  <a:gd name="T45" fmla="*/ 2290 h 3805"/>
                  <a:gd name="T46" fmla="*/ 621 w 2908"/>
                  <a:gd name="T47" fmla="*/ 1914 h 3805"/>
                  <a:gd name="T48" fmla="*/ 685 w 2908"/>
                  <a:gd name="T49" fmla="*/ 1836 h 3805"/>
                  <a:gd name="T50" fmla="*/ 1063 w 2908"/>
                  <a:gd name="T51" fmla="*/ 1686 h 3805"/>
                  <a:gd name="T52" fmla="*/ 1160 w 2908"/>
                  <a:gd name="T53" fmla="*/ 1655 h 3805"/>
                  <a:gd name="T54" fmla="*/ 1370 w 2908"/>
                  <a:gd name="T55" fmla="*/ 1814 h 3805"/>
                  <a:gd name="T56" fmla="*/ 1631 w 2908"/>
                  <a:gd name="T57" fmla="*/ 1850 h 3805"/>
                  <a:gd name="T58" fmla="*/ 1676 w 2908"/>
                  <a:gd name="T59" fmla="*/ 1940 h 3805"/>
                  <a:gd name="T60" fmla="*/ 1839 w 2908"/>
                  <a:gd name="T61" fmla="*/ 2313 h 3805"/>
                  <a:gd name="T62" fmla="*/ 1828 w 2908"/>
                  <a:gd name="T63" fmla="*/ 2414 h 3805"/>
                  <a:gd name="T64" fmla="*/ 1672 w 2908"/>
                  <a:gd name="T65" fmla="*/ 2790 h 3805"/>
                  <a:gd name="T66" fmla="*/ 1604 w 2908"/>
                  <a:gd name="T67" fmla="*/ 2870 h 3805"/>
                  <a:gd name="T68" fmla="*/ 2661 w 2908"/>
                  <a:gd name="T69" fmla="*/ 942 h 3805"/>
                  <a:gd name="T70" fmla="*/ 2012 w 2908"/>
                  <a:gd name="T71" fmla="*/ 914 h 3805"/>
                  <a:gd name="T72" fmla="*/ 1965 w 2908"/>
                  <a:gd name="T73" fmla="*/ 818 h 3805"/>
                  <a:gd name="T74" fmla="*/ 2089 w 2908"/>
                  <a:gd name="T75" fmla="*/ 0 h 3805"/>
                  <a:gd name="T76" fmla="*/ 2178 w 2908"/>
                  <a:gd name="T77" fmla="*/ 36 h 3805"/>
                  <a:gd name="T78" fmla="*/ 2906 w 2908"/>
                  <a:gd name="T79" fmla="*/ 793 h 3805"/>
                  <a:gd name="T80" fmla="*/ 2896 w 2908"/>
                  <a:gd name="T81" fmla="*/ 3429 h 3805"/>
                  <a:gd name="T82" fmla="*/ 2813 w 2908"/>
                  <a:gd name="T83" fmla="*/ 3495 h 3805"/>
                  <a:gd name="T84" fmla="*/ 1575 w 2908"/>
                  <a:gd name="T85" fmla="*/ 3707 h 3805"/>
                  <a:gd name="T86" fmla="*/ 1513 w 2908"/>
                  <a:gd name="T87" fmla="*/ 3791 h 3805"/>
                  <a:gd name="T88" fmla="*/ 1430 w 2908"/>
                  <a:gd name="T89" fmla="*/ 3802 h 3805"/>
                  <a:gd name="T90" fmla="*/ 909 w 2908"/>
                  <a:gd name="T91" fmla="*/ 3784 h 3805"/>
                  <a:gd name="T92" fmla="*/ 807 w 2908"/>
                  <a:gd name="T93" fmla="*/ 3800 h 3805"/>
                  <a:gd name="T94" fmla="*/ 728 w 2908"/>
                  <a:gd name="T95" fmla="*/ 3733 h 3805"/>
                  <a:gd name="T96" fmla="*/ 123 w 2908"/>
                  <a:gd name="T97" fmla="*/ 3498 h 3805"/>
                  <a:gd name="T98" fmla="*/ 27 w 2908"/>
                  <a:gd name="T99" fmla="*/ 3452 h 3805"/>
                  <a:gd name="T100" fmla="*/ 0 w 2908"/>
                  <a:gd name="T101" fmla="*/ 123 h 3805"/>
                  <a:gd name="T102" fmla="*/ 46 w 2908"/>
                  <a:gd name="T103" fmla="*/ 26 h 38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908" h="3805">
                    <a:moveTo>
                      <a:pt x="963" y="2925"/>
                    </a:moveTo>
                    <a:lnTo>
                      <a:pt x="963" y="3450"/>
                    </a:lnTo>
                    <a:lnTo>
                      <a:pt x="1078" y="3373"/>
                    </a:lnTo>
                    <a:lnTo>
                      <a:pt x="1099" y="3361"/>
                    </a:lnTo>
                    <a:lnTo>
                      <a:pt x="1123" y="3355"/>
                    </a:lnTo>
                    <a:lnTo>
                      <a:pt x="1147" y="3352"/>
                    </a:lnTo>
                    <a:lnTo>
                      <a:pt x="1171" y="3355"/>
                    </a:lnTo>
                    <a:lnTo>
                      <a:pt x="1194" y="3361"/>
                    </a:lnTo>
                    <a:lnTo>
                      <a:pt x="1215" y="3373"/>
                    </a:lnTo>
                    <a:lnTo>
                      <a:pt x="1330" y="3450"/>
                    </a:lnTo>
                    <a:lnTo>
                      <a:pt x="1330" y="2925"/>
                    </a:lnTo>
                    <a:lnTo>
                      <a:pt x="1230" y="3016"/>
                    </a:lnTo>
                    <a:lnTo>
                      <a:pt x="1212" y="3030"/>
                    </a:lnTo>
                    <a:lnTo>
                      <a:pt x="1191" y="3040"/>
                    </a:lnTo>
                    <a:lnTo>
                      <a:pt x="1169" y="3047"/>
                    </a:lnTo>
                    <a:lnTo>
                      <a:pt x="1147" y="3048"/>
                    </a:lnTo>
                    <a:lnTo>
                      <a:pt x="1125" y="3047"/>
                    </a:lnTo>
                    <a:lnTo>
                      <a:pt x="1103" y="3040"/>
                    </a:lnTo>
                    <a:lnTo>
                      <a:pt x="1082" y="3030"/>
                    </a:lnTo>
                    <a:lnTo>
                      <a:pt x="1063" y="3016"/>
                    </a:lnTo>
                    <a:lnTo>
                      <a:pt x="963" y="2925"/>
                    </a:lnTo>
                    <a:close/>
                    <a:moveTo>
                      <a:pt x="1147" y="1946"/>
                    </a:moveTo>
                    <a:lnTo>
                      <a:pt x="1059" y="2027"/>
                    </a:lnTo>
                    <a:lnTo>
                      <a:pt x="1041" y="2040"/>
                    </a:lnTo>
                    <a:lnTo>
                      <a:pt x="1023" y="2051"/>
                    </a:lnTo>
                    <a:lnTo>
                      <a:pt x="1002" y="2058"/>
                    </a:lnTo>
                    <a:lnTo>
                      <a:pt x="980" y="2060"/>
                    </a:lnTo>
                    <a:lnTo>
                      <a:pt x="860" y="2065"/>
                    </a:lnTo>
                    <a:lnTo>
                      <a:pt x="856" y="2184"/>
                    </a:lnTo>
                    <a:lnTo>
                      <a:pt x="852" y="2206"/>
                    </a:lnTo>
                    <a:lnTo>
                      <a:pt x="846" y="2227"/>
                    </a:lnTo>
                    <a:lnTo>
                      <a:pt x="836" y="2246"/>
                    </a:lnTo>
                    <a:lnTo>
                      <a:pt x="823" y="2263"/>
                    </a:lnTo>
                    <a:lnTo>
                      <a:pt x="742" y="2351"/>
                    </a:lnTo>
                    <a:lnTo>
                      <a:pt x="823" y="2439"/>
                    </a:lnTo>
                    <a:lnTo>
                      <a:pt x="836" y="2457"/>
                    </a:lnTo>
                    <a:lnTo>
                      <a:pt x="846" y="2476"/>
                    </a:lnTo>
                    <a:lnTo>
                      <a:pt x="852" y="2496"/>
                    </a:lnTo>
                    <a:lnTo>
                      <a:pt x="856" y="2518"/>
                    </a:lnTo>
                    <a:lnTo>
                      <a:pt x="860" y="2638"/>
                    </a:lnTo>
                    <a:lnTo>
                      <a:pt x="980" y="2642"/>
                    </a:lnTo>
                    <a:lnTo>
                      <a:pt x="1002" y="2646"/>
                    </a:lnTo>
                    <a:lnTo>
                      <a:pt x="1023" y="2652"/>
                    </a:lnTo>
                    <a:lnTo>
                      <a:pt x="1041" y="2662"/>
                    </a:lnTo>
                    <a:lnTo>
                      <a:pt x="1059" y="2676"/>
                    </a:lnTo>
                    <a:lnTo>
                      <a:pt x="1147" y="2756"/>
                    </a:lnTo>
                    <a:lnTo>
                      <a:pt x="1235" y="2676"/>
                    </a:lnTo>
                    <a:lnTo>
                      <a:pt x="1253" y="2662"/>
                    </a:lnTo>
                    <a:lnTo>
                      <a:pt x="1271" y="2652"/>
                    </a:lnTo>
                    <a:lnTo>
                      <a:pt x="1292" y="2646"/>
                    </a:lnTo>
                    <a:lnTo>
                      <a:pt x="1314" y="2642"/>
                    </a:lnTo>
                    <a:lnTo>
                      <a:pt x="1434" y="2638"/>
                    </a:lnTo>
                    <a:lnTo>
                      <a:pt x="1438" y="2518"/>
                    </a:lnTo>
                    <a:lnTo>
                      <a:pt x="1442" y="2496"/>
                    </a:lnTo>
                    <a:lnTo>
                      <a:pt x="1448" y="2476"/>
                    </a:lnTo>
                    <a:lnTo>
                      <a:pt x="1457" y="2457"/>
                    </a:lnTo>
                    <a:lnTo>
                      <a:pt x="1471" y="2439"/>
                    </a:lnTo>
                    <a:lnTo>
                      <a:pt x="1552" y="2351"/>
                    </a:lnTo>
                    <a:lnTo>
                      <a:pt x="1471" y="2263"/>
                    </a:lnTo>
                    <a:lnTo>
                      <a:pt x="1457" y="2246"/>
                    </a:lnTo>
                    <a:lnTo>
                      <a:pt x="1448" y="2227"/>
                    </a:lnTo>
                    <a:lnTo>
                      <a:pt x="1442" y="2206"/>
                    </a:lnTo>
                    <a:lnTo>
                      <a:pt x="1438" y="2184"/>
                    </a:lnTo>
                    <a:lnTo>
                      <a:pt x="1434" y="2065"/>
                    </a:lnTo>
                    <a:lnTo>
                      <a:pt x="1314" y="2060"/>
                    </a:lnTo>
                    <a:lnTo>
                      <a:pt x="1292" y="2058"/>
                    </a:lnTo>
                    <a:lnTo>
                      <a:pt x="1271" y="2051"/>
                    </a:lnTo>
                    <a:lnTo>
                      <a:pt x="1253" y="2040"/>
                    </a:lnTo>
                    <a:lnTo>
                      <a:pt x="1235" y="2027"/>
                    </a:lnTo>
                    <a:lnTo>
                      <a:pt x="1147" y="1946"/>
                    </a:lnTo>
                    <a:close/>
                    <a:moveTo>
                      <a:pt x="2214" y="422"/>
                    </a:moveTo>
                    <a:lnTo>
                      <a:pt x="2214" y="693"/>
                    </a:lnTo>
                    <a:lnTo>
                      <a:pt x="2485" y="693"/>
                    </a:lnTo>
                    <a:lnTo>
                      <a:pt x="2214" y="422"/>
                    </a:lnTo>
                    <a:close/>
                    <a:moveTo>
                      <a:pt x="247" y="247"/>
                    </a:moveTo>
                    <a:lnTo>
                      <a:pt x="247" y="3250"/>
                    </a:lnTo>
                    <a:lnTo>
                      <a:pt x="716" y="3250"/>
                    </a:lnTo>
                    <a:lnTo>
                      <a:pt x="716" y="2878"/>
                    </a:lnTo>
                    <a:lnTo>
                      <a:pt x="690" y="2870"/>
                    </a:lnTo>
                    <a:lnTo>
                      <a:pt x="666" y="2856"/>
                    </a:lnTo>
                    <a:lnTo>
                      <a:pt x="647" y="2837"/>
                    </a:lnTo>
                    <a:lnTo>
                      <a:pt x="631" y="2815"/>
                    </a:lnTo>
                    <a:lnTo>
                      <a:pt x="621" y="2790"/>
                    </a:lnTo>
                    <a:lnTo>
                      <a:pt x="618" y="2762"/>
                    </a:lnTo>
                    <a:lnTo>
                      <a:pt x="609" y="2574"/>
                    </a:lnTo>
                    <a:lnTo>
                      <a:pt x="482" y="2436"/>
                    </a:lnTo>
                    <a:lnTo>
                      <a:pt x="465" y="2414"/>
                    </a:lnTo>
                    <a:lnTo>
                      <a:pt x="455" y="2389"/>
                    </a:lnTo>
                    <a:lnTo>
                      <a:pt x="449" y="2364"/>
                    </a:lnTo>
                    <a:lnTo>
                      <a:pt x="449" y="2338"/>
                    </a:lnTo>
                    <a:lnTo>
                      <a:pt x="455" y="2313"/>
                    </a:lnTo>
                    <a:lnTo>
                      <a:pt x="465" y="2290"/>
                    </a:lnTo>
                    <a:lnTo>
                      <a:pt x="482" y="2268"/>
                    </a:lnTo>
                    <a:lnTo>
                      <a:pt x="609" y="2128"/>
                    </a:lnTo>
                    <a:lnTo>
                      <a:pt x="618" y="1940"/>
                    </a:lnTo>
                    <a:lnTo>
                      <a:pt x="621" y="1914"/>
                    </a:lnTo>
                    <a:lnTo>
                      <a:pt x="630" y="1889"/>
                    </a:lnTo>
                    <a:lnTo>
                      <a:pt x="645" y="1867"/>
                    </a:lnTo>
                    <a:lnTo>
                      <a:pt x="663" y="1850"/>
                    </a:lnTo>
                    <a:lnTo>
                      <a:pt x="685" y="1836"/>
                    </a:lnTo>
                    <a:lnTo>
                      <a:pt x="709" y="1826"/>
                    </a:lnTo>
                    <a:lnTo>
                      <a:pt x="736" y="1822"/>
                    </a:lnTo>
                    <a:lnTo>
                      <a:pt x="924" y="1814"/>
                    </a:lnTo>
                    <a:lnTo>
                      <a:pt x="1063" y="1686"/>
                    </a:lnTo>
                    <a:lnTo>
                      <a:pt x="1084" y="1670"/>
                    </a:lnTo>
                    <a:lnTo>
                      <a:pt x="1109" y="1660"/>
                    </a:lnTo>
                    <a:lnTo>
                      <a:pt x="1134" y="1655"/>
                    </a:lnTo>
                    <a:lnTo>
                      <a:pt x="1160" y="1655"/>
                    </a:lnTo>
                    <a:lnTo>
                      <a:pt x="1185" y="1660"/>
                    </a:lnTo>
                    <a:lnTo>
                      <a:pt x="1210" y="1670"/>
                    </a:lnTo>
                    <a:lnTo>
                      <a:pt x="1230" y="1686"/>
                    </a:lnTo>
                    <a:lnTo>
                      <a:pt x="1370" y="1814"/>
                    </a:lnTo>
                    <a:lnTo>
                      <a:pt x="1558" y="1822"/>
                    </a:lnTo>
                    <a:lnTo>
                      <a:pt x="1585" y="1826"/>
                    </a:lnTo>
                    <a:lnTo>
                      <a:pt x="1609" y="1836"/>
                    </a:lnTo>
                    <a:lnTo>
                      <a:pt x="1631" y="1850"/>
                    </a:lnTo>
                    <a:lnTo>
                      <a:pt x="1648" y="1867"/>
                    </a:lnTo>
                    <a:lnTo>
                      <a:pt x="1663" y="1889"/>
                    </a:lnTo>
                    <a:lnTo>
                      <a:pt x="1673" y="1914"/>
                    </a:lnTo>
                    <a:lnTo>
                      <a:pt x="1676" y="1940"/>
                    </a:lnTo>
                    <a:lnTo>
                      <a:pt x="1684" y="2128"/>
                    </a:lnTo>
                    <a:lnTo>
                      <a:pt x="1812" y="2268"/>
                    </a:lnTo>
                    <a:lnTo>
                      <a:pt x="1828" y="2290"/>
                    </a:lnTo>
                    <a:lnTo>
                      <a:pt x="1839" y="2313"/>
                    </a:lnTo>
                    <a:lnTo>
                      <a:pt x="1845" y="2338"/>
                    </a:lnTo>
                    <a:lnTo>
                      <a:pt x="1845" y="2364"/>
                    </a:lnTo>
                    <a:lnTo>
                      <a:pt x="1839" y="2389"/>
                    </a:lnTo>
                    <a:lnTo>
                      <a:pt x="1828" y="2414"/>
                    </a:lnTo>
                    <a:lnTo>
                      <a:pt x="1812" y="2436"/>
                    </a:lnTo>
                    <a:lnTo>
                      <a:pt x="1684" y="2574"/>
                    </a:lnTo>
                    <a:lnTo>
                      <a:pt x="1676" y="2762"/>
                    </a:lnTo>
                    <a:lnTo>
                      <a:pt x="1672" y="2790"/>
                    </a:lnTo>
                    <a:lnTo>
                      <a:pt x="1662" y="2815"/>
                    </a:lnTo>
                    <a:lnTo>
                      <a:pt x="1647" y="2837"/>
                    </a:lnTo>
                    <a:lnTo>
                      <a:pt x="1627" y="2856"/>
                    </a:lnTo>
                    <a:lnTo>
                      <a:pt x="1604" y="2870"/>
                    </a:lnTo>
                    <a:lnTo>
                      <a:pt x="1578" y="2878"/>
                    </a:lnTo>
                    <a:lnTo>
                      <a:pt x="1578" y="3250"/>
                    </a:lnTo>
                    <a:lnTo>
                      <a:pt x="2661" y="3250"/>
                    </a:lnTo>
                    <a:lnTo>
                      <a:pt x="2661" y="942"/>
                    </a:lnTo>
                    <a:lnTo>
                      <a:pt x="2089" y="942"/>
                    </a:lnTo>
                    <a:lnTo>
                      <a:pt x="2062" y="938"/>
                    </a:lnTo>
                    <a:lnTo>
                      <a:pt x="2035" y="929"/>
                    </a:lnTo>
                    <a:lnTo>
                      <a:pt x="2012" y="914"/>
                    </a:lnTo>
                    <a:lnTo>
                      <a:pt x="1993" y="895"/>
                    </a:lnTo>
                    <a:lnTo>
                      <a:pt x="1978" y="872"/>
                    </a:lnTo>
                    <a:lnTo>
                      <a:pt x="1969" y="845"/>
                    </a:lnTo>
                    <a:lnTo>
                      <a:pt x="1965" y="818"/>
                    </a:lnTo>
                    <a:lnTo>
                      <a:pt x="1965" y="247"/>
                    </a:lnTo>
                    <a:lnTo>
                      <a:pt x="247" y="247"/>
                    </a:lnTo>
                    <a:close/>
                    <a:moveTo>
                      <a:pt x="123" y="0"/>
                    </a:moveTo>
                    <a:lnTo>
                      <a:pt x="2089" y="0"/>
                    </a:lnTo>
                    <a:lnTo>
                      <a:pt x="2114" y="2"/>
                    </a:lnTo>
                    <a:lnTo>
                      <a:pt x="2137" y="9"/>
                    </a:lnTo>
                    <a:lnTo>
                      <a:pt x="2158" y="20"/>
                    </a:lnTo>
                    <a:lnTo>
                      <a:pt x="2178" y="36"/>
                    </a:lnTo>
                    <a:lnTo>
                      <a:pt x="2872" y="729"/>
                    </a:lnTo>
                    <a:lnTo>
                      <a:pt x="2887" y="749"/>
                    </a:lnTo>
                    <a:lnTo>
                      <a:pt x="2899" y="770"/>
                    </a:lnTo>
                    <a:lnTo>
                      <a:pt x="2906" y="793"/>
                    </a:lnTo>
                    <a:lnTo>
                      <a:pt x="2908" y="818"/>
                    </a:lnTo>
                    <a:lnTo>
                      <a:pt x="2908" y="3374"/>
                    </a:lnTo>
                    <a:lnTo>
                      <a:pt x="2906" y="3402"/>
                    </a:lnTo>
                    <a:lnTo>
                      <a:pt x="2896" y="3429"/>
                    </a:lnTo>
                    <a:lnTo>
                      <a:pt x="2881" y="3452"/>
                    </a:lnTo>
                    <a:lnTo>
                      <a:pt x="2861" y="3471"/>
                    </a:lnTo>
                    <a:lnTo>
                      <a:pt x="2839" y="3486"/>
                    </a:lnTo>
                    <a:lnTo>
                      <a:pt x="2813" y="3495"/>
                    </a:lnTo>
                    <a:lnTo>
                      <a:pt x="2785" y="3498"/>
                    </a:lnTo>
                    <a:lnTo>
                      <a:pt x="1578" y="3498"/>
                    </a:lnTo>
                    <a:lnTo>
                      <a:pt x="1578" y="3680"/>
                    </a:lnTo>
                    <a:lnTo>
                      <a:pt x="1575" y="3707"/>
                    </a:lnTo>
                    <a:lnTo>
                      <a:pt x="1566" y="3733"/>
                    </a:lnTo>
                    <a:lnTo>
                      <a:pt x="1553" y="3756"/>
                    </a:lnTo>
                    <a:lnTo>
                      <a:pt x="1535" y="3774"/>
                    </a:lnTo>
                    <a:lnTo>
                      <a:pt x="1513" y="3791"/>
                    </a:lnTo>
                    <a:lnTo>
                      <a:pt x="1494" y="3799"/>
                    </a:lnTo>
                    <a:lnTo>
                      <a:pt x="1474" y="3803"/>
                    </a:lnTo>
                    <a:lnTo>
                      <a:pt x="1453" y="3805"/>
                    </a:lnTo>
                    <a:lnTo>
                      <a:pt x="1430" y="3802"/>
                    </a:lnTo>
                    <a:lnTo>
                      <a:pt x="1407" y="3795"/>
                    </a:lnTo>
                    <a:lnTo>
                      <a:pt x="1385" y="3784"/>
                    </a:lnTo>
                    <a:lnTo>
                      <a:pt x="1147" y="3625"/>
                    </a:lnTo>
                    <a:lnTo>
                      <a:pt x="909" y="3784"/>
                    </a:lnTo>
                    <a:lnTo>
                      <a:pt x="885" y="3796"/>
                    </a:lnTo>
                    <a:lnTo>
                      <a:pt x="859" y="3803"/>
                    </a:lnTo>
                    <a:lnTo>
                      <a:pt x="832" y="3805"/>
                    </a:lnTo>
                    <a:lnTo>
                      <a:pt x="807" y="3800"/>
                    </a:lnTo>
                    <a:lnTo>
                      <a:pt x="781" y="3791"/>
                    </a:lnTo>
                    <a:lnTo>
                      <a:pt x="759" y="3774"/>
                    </a:lnTo>
                    <a:lnTo>
                      <a:pt x="741" y="3756"/>
                    </a:lnTo>
                    <a:lnTo>
                      <a:pt x="728" y="3733"/>
                    </a:lnTo>
                    <a:lnTo>
                      <a:pt x="719" y="3707"/>
                    </a:lnTo>
                    <a:lnTo>
                      <a:pt x="716" y="3680"/>
                    </a:lnTo>
                    <a:lnTo>
                      <a:pt x="716" y="3498"/>
                    </a:lnTo>
                    <a:lnTo>
                      <a:pt x="123" y="3498"/>
                    </a:lnTo>
                    <a:lnTo>
                      <a:pt x="95" y="3495"/>
                    </a:lnTo>
                    <a:lnTo>
                      <a:pt x="68" y="3486"/>
                    </a:lnTo>
                    <a:lnTo>
                      <a:pt x="46" y="3471"/>
                    </a:lnTo>
                    <a:lnTo>
                      <a:pt x="27" y="3452"/>
                    </a:lnTo>
                    <a:lnTo>
                      <a:pt x="12" y="3429"/>
                    </a:lnTo>
                    <a:lnTo>
                      <a:pt x="2" y="3402"/>
                    </a:lnTo>
                    <a:lnTo>
                      <a:pt x="0" y="3374"/>
                    </a:lnTo>
                    <a:lnTo>
                      <a:pt x="0" y="123"/>
                    </a:lnTo>
                    <a:lnTo>
                      <a:pt x="2" y="95"/>
                    </a:lnTo>
                    <a:lnTo>
                      <a:pt x="12" y="68"/>
                    </a:lnTo>
                    <a:lnTo>
                      <a:pt x="27" y="46"/>
                    </a:lnTo>
                    <a:lnTo>
                      <a:pt x="46" y="26"/>
                    </a:lnTo>
                    <a:lnTo>
                      <a:pt x="68" y="11"/>
                    </a:lnTo>
                    <a:lnTo>
                      <a:pt x="95" y="2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1" name="Rectangle 60"/>
            <p:cNvSpPr/>
            <p:nvPr/>
          </p:nvSpPr>
          <p:spPr>
            <a:xfrm>
              <a:off x="5137995" y="2951947"/>
              <a:ext cx="1916011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b="1" cap="all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09F93CC3-1A76-41F8-9ECA-5C94D703F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Simple 6-Step Circular Diagram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A295D44-F8BB-49B7-8231-9A33E4F059A8}"/>
              </a:ext>
            </a:extLst>
          </p:cNvPr>
          <p:cNvSpPr txBox="1"/>
          <p:nvPr/>
        </p:nvSpPr>
        <p:spPr>
          <a:xfrm>
            <a:off x="531812" y="985720"/>
            <a:ext cx="43895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121898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</a:rPr>
              <a:t>You can edit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107371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/>
          <p:cNvSpPr>
            <a:spLocks noChangeAspect="1" noChangeArrowheads="1" noTextEdit="1"/>
          </p:cNvSpPr>
          <p:nvPr/>
        </p:nvSpPr>
        <p:spPr bwMode="auto">
          <a:xfrm>
            <a:off x="2676803" y="1296988"/>
            <a:ext cx="5591175" cy="342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5" name="Group 94"/>
          <p:cNvGrpSpPr/>
          <p:nvPr/>
        </p:nvGrpSpPr>
        <p:grpSpPr>
          <a:xfrm>
            <a:off x="2214083" y="1483361"/>
            <a:ext cx="1217613" cy="3430587"/>
            <a:chOff x="2471320" y="1438359"/>
            <a:chExt cx="1217613" cy="3430587"/>
          </a:xfrm>
          <a:effectLst/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2477670" y="1893971"/>
              <a:ext cx="1211263" cy="760412"/>
            </a:xfrm>
            <a:custGeom>
              <a:avLst/>
              <a:gdLst>
                <a:gd name="T0" fmla="*/ 763 w 763"/>
                <a:gd name="T1" fmla="*/ 233 h 479"/>
                <a:gd name="T2" fmla="*/ 382 w 763"/>
                <a:gd name="T3" fmla="*/ 479 h 479"/>
                <a:gd name="T4" fmla="*/ 0 w 763"/>
                <a:gd name="T5" fmla="*/ 246 h 479"/>
                <a:gd name="T6" fmla="*/ 382 w 763"/>
                <a:gd name="T7" fmla="*/ 0 h 479"/>
                <a:gd name="T8" fmla="*/ 763 w 763"/>
                <a:gd name="T9" fmla="*/ 23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3" h="479">
                  <a:moveTo>
                    <a:pt x="763" y="233"/>
                  </a:moveTo>
                  <a:lnTo>
                    <a:pt x="382" y="479"/>
                  </a:lnTo>
                  <a:lnTo>
                    <a:pt x="0" y="246"/>
                  </a:lnTo>
                  <a:lnTo>
                    <a:pt x="382" y="0"/>
                  </a:lnTo>
                  <a:lnTo>
                    <a:pt x="763" y="233"/>
                  </a:lnTo>
                  <a:close/>
                </a:path>
              </a:pathLst>
            </a:custGeom>
            <a:solidFill>
              <a:srgbClr val="37B8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2477670" y="1893971"/>
              <a:ext cx="1211263" cy="760412"/>
            </a:xfrm>
            <a:custGeom>
              <a:avLst/>
              <a:gdLst>
                <a:gd name="T0" fmla="*/ 763 w 763"/>
                <a:gd name="T1" fmla="*/ 233 h 479"/>
                <a:gd name="T2" fmla="*/ 382 w 763"/>
                <a:gd name="T3" fmla="*/ 479 h 479"/>
                <a:gd name="T4" fmla="*/ 0 w 763"/>
                <a:gd name="T5" fmla="*/ 246 h 479"/>
                <a:gd name="T6" fmla="*/ 382 w 763"/>
                <a:gd name="T7" fmla="*/ 0 h 479"/>
                <a:gd name="T8" fmla="*/ 763 w 763"/>
                <a:gd name="T9" fmla="*/ 23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3" h="479">
                  <a:moveTo>
                    <a:pt x="763" y="233"/>
                  </a:moveTo>
                  <a:lnTo>
                    <a:pt x="382" y="479"/>
                  </a:lnTo>
                  <a:lnTo>
                    <a:pt x="0" y="246"/>
                  </a:lnTo>
                  <a:lnTo>
                    <a:pt x="382" y="0"/>
                  </a:lnTo>
                  <a:lnTo>
                    <a:pt x="763" y="2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2477670" y="2281321"/>
              <a:ext cx="606425" cy="2587625"/>
            </a:xfrm>
            <a:custGeom>
              <a:avLst/>
              <a:gdLst>
                <a:gd name="T0" fmla="*/ 0 w 382"/>
                <a:gd name="T1" fmla="*/ 1397 h 1630"/>
                <a:gd name="T2" fmla="*/ 382 w 382"/>
                <a:gd name="T3" fmla="*/ 1630 h 1630"/>
                <a:gd name="T4" fmla="*/ 382 w 382"/>
                <a:gd name="T5" fmla="*/ 235 h 1630"/>
                <a:gd name="T6" fmla="*/ 0 w 382"/>
                <a:gd name="T7" fmla="*/ 0 h 1630"/>
                <a:gd name="T8" fmla="*/ 0 w 382"/>
                <a:gd name="T9" fmla="*/ 1397 h 1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2" h="1630">
                  <a:moveTo>
                    <a:pt x="0" y="1397"/>
                  </a:moveTo>
                  <a:lnTo>
                    <a:pt x="382" y="1630"/>
                  </a:lnTo>
                  <a:lnTo>
                    <a:pt x="382" y="235"/>
                  </a:lnTo>
                  <a:lnTo>
                    <a:pt x="0" y="0"/>
                  </a:lnTo>
                  <a:lnTo>
                    <a:pt x="0" y="1397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2477670" y="2281321"/>
              <a:ext cx="606425" cy="2587625"/>
            </a:xfrm>
            <a:custGeom>
              <a:avLst/>
              <a:gdLst>
                <a:gd name="T0" fmla="*/ 0 w 382"/>
                <a:gd name="T1" fmla="*/ 1397 h 1630"/>
                <a:gd name="T2" fmla="*/ 382 w 382"/>
                <a:gd name="T3" fmla="*/ 1630 h 1630"/>
                <a:gd name="T4" fmla="*/ 382 w 382"/>
                <a:gd name="T5" fmla="*/ 235 h 1630"/>
                <a:gd name="T6" fmla="*/ 0 w 382"/>
                <a:gd name="T7" fmla="*/ 0 h 1630"/>
                <a:gd name="T8" fmla="*/ 0 w 382"/>
                <a:gd name="T9" fmla="*/ 1397 h 1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2" h="1630">
                  <a:moveTo>
                    <a:pt x="0" y="1397"/>
                  </a:moveTo>
                  <a:lnTo>
                    <a:pt x="382" y="1630"/>
                  </a:lnTo>
                  <a:lnTo>
                    <a:pt x="382" y="235"/>
                  </a:lnTo>
                  <a:lnTo>
                    <a:pt x="0" y="0"/>
                  </a:lnTo>
                  <a:lnTo>
                    <a:pt x="0" y="139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3084095" y="2263859"/>
              <a:ext cx="604838" cy="2605087"/>
            </a:xfrm>
            <a:custGeom>
              <a:avLst/>
              <a:gdLst>
                <a:gd name="T0" fmla="*/ 381 w 381"/>
                <a:gd name="T1" fmla="*/ 1396 h 1641"/>
                <a:gd name="T2" fmla="*/ 0 w 381"/>
                <a:gd name="T3" fmla="*/ 1641 h 1641"/>
                <a:gd name="T4" fmla="*/ 0 w 381"/>
                <a:gd name="T5" fmla="*/ 246 h 1641"/>
                <a:gd name="T6" fmla="*/ 381 w 381"/>
                <a:gd name="T7" fmla="*/ 0 h 1641"/>
                <a:gd name="T8" fmla="*/ 381 w 381"/>
                <a:gd name="T9" fmla="*/ 1396 h 1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1" h="1641">
                  <a:moveTo>
                    <a:pt x="381" y="1396"/>
                  </a:moveTo>
                  <a:lnTo>
                    <a:pt x="0" y="1641"/>
                  </a:lnTo>
                  <a:lnTo>
                    <a:pt x="0" y="246"/>
                  </a:lnTo>
                  <a:lnTo>
                    <a:pt x="381" y="0"/>
                  </a:lnTo>
                  <a:lnTo>
                    <a:pt x="381" y="139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3084095" y="2263859"/>
              <a:ext cx="604838" cy="2605087"/>
            </a:xfrm>
            <a:custGeom>
              <a:avLst/>
              <a:gdLst>
                <a:gd name="T0" fmla="*/ 381 w 381"/>
                <a:gd name="T1" fmla="*/ 1396 h 1641"/>
                <a:gd name="T2" fmla="*/ 0 w 381"/>
                <a:gd name="T3" fmla="*/ 1641 h 1641"/>
                <a:gd name="T4" fmla="*/ 0 w 381"/>
                <a:gd name="T5" fmla="*/ 246 h 1641"/>
                <a:gd name="T6" fmla="*/ 381 w 381"/>
                <a:gd name="T7" fmla="*/ 0 h 1641"/>
                <a:gd name="T8" fmla="*/ 381 w 381"/>
                <a:gd name="T9" fmla="*/ 1396 h 1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1" h="1641">
                  <a:moveTo>
                    <a:pt x="381" y="1396"/>
                  </a:moveTo>
                  <a:lnTo>
                    <a:pt x="0" y="1641"/>
                  </a:lnTo>
                  <a:lnTo>
                    <a:pt x="0" y="246"/>
                  </a:lnTo>
                  <a:lnTo>
                    <a:pt x="381" y="0"/>
                  </a:lnTo>
                  <a:lnTo>
                    <a:pt x="381" y="139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2471320" y="1438359"/>
              <a:ext cx="1211263" cy="612775"/>
            </a:xfrm>
            <a:custGeom>
              <a:avLst/>
              <a:gdLst>
                <a:gd name="T0" fmla="*/ 382 w 763"/>
                <a:gd name="T1" fmla="*/ 0 h 386"/>
                <a:gd name="T2" fmla="*/ 0 w 763"/>
                <a:gd name="T3" fmla="*/ 245 h 386"/>
                <a:gd name="T4" fmla="*/ 231 w 763"/>
                <a:gd name="T5" fmla="*/ 386 h 386"/>
                <a:gd name="T6" fmla="*/ 386 w 763"/>
                <a:gd name="T7" fmla="*/ 287 h 386"/>
                <a:gd name="T8" fmla="*/ 535 w 763"/>
                <a:gd name="T9" fmla="*/ 380 h 386"/>
                <a:gd name="T10" fmla="*/ 763 w 763"/>
                <a:gd name="T11" fmla="*/ 233 h 386"/>
                <a:gd name="T12" fmla="*/ 382 w 763"/>
                <a:gd name="T13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3" h="386">
                  <a:moveTo>
                    <a:pt x="382" y="0"/>
                  </a:moveTo>
                  <a:lnTo>
                    <a:pt x="0" y="245"/>
                  </a:lnTo>
                  <a:lnTo>
                    <a:pt x="231" y="386"/>
                  </a:lnTo>
                  <a:lnTo>
                    <a:pt x="386" y="287"/>
                  </a:lnTo>
                  <a:lnTo>
                    <a:pt x="535" y="380"/>
                  </a:lnTo>
                  <a:lnTo>
                    <a:pt x="763" y="233"/>
                  </a:lnTo>
                  <a:lnTo>
                    <a:pt x="38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2471320" y="1438359"/>
              <a:ext cx="1211263" cy="612775"/>
            </a:xfrm>
            <a:custGeom>
              <a:avLst/>
              <a:gdLst>
                <a:gd name="T0" fmla="*/ 382 w 763"/>
                <a:gd name="T1" fmla="*/ 0 h 386"/>
                <a:gd name="T2" fmla="*/ 0 w 763"/>
                <a:gd name="T3" fmla="*/ 245 h 386"/>
                <a:gd name="T4" fmla="*/ 231 w 763"/>
                <a:gd name="T5" fmla="*/ 386 h 386"/>
                <a:gd name="T6" fmla="*/ 386 w 763"/>
                <a:gd name="T7" fmla="*/ 287 h 386"/>
                <a:gd name="T8" fmla="*/ 535 w 763"/>
                <a:gd name="T9" fmla="*/ 380 h 386"/>
                <a:gd name="T10" fmla="*/ 763 w 763"/>
                <a:gd name="T11" fmla="*/ 233 h 386"/>
                <a:gd name="T12" fmla="*/ 382 w 763"/>
                <a:gd name="T13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3" h="386">
                  <a:moveTo>
                    <a:pt x="382" y="0"/>
                  </a:moveTo>
                  <a:lnTo>
                    <a:pt x="0" y="245"/>
                  </a:lnTo>
                  <a:lnTo>
                    <a:pt x="231" y="386"/>
                  </a:lnTo>
                  <a:lnTo>
                    <a:pt x="386" y="287"/>
                  </a:lnTo>
                  <a:lnTo>
                    <a:pt x="535" y="380"/>
                  </a:lnTo>
                  <a:lnTo>
                    <a:pt x="763" y="233"/>
                  </a:lnTo>
                  <a:lnTo>
                    <a:pt x="38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2838033" y="1893971"/>
              <a:ext cx="482600" cy="303212"/>
            </a:xfrm>
            <a:custGeom>
              <a:avLst/>
              <a:gdLst>
                <a:gd name="T0" fmla="*/ 155 w 304"/>
                <a:gd name="T1" fmla="*/ 0 h 191"/>
                <a:gd name="T2" fmla="*/ 0 w 304"/>
                <a:gd name="T3" fmla="*/ 99 h 191"/>
                <a:gd name="T4" fmla="*/ 151 w 304"/>
                <a:gd name="T5" fmla="*/ 191 h 191"/>
                <a:gd name="T6" fmla="*/ 304 w 304"/>
                <a:gd name="T7" fmla="*/ 93 h 191"/>
                <a:gd name="T8" fmla="*/ 155 w 304"/>
                <a:gd name="T9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191">
                  <a:moveTo>
                    <a:pt x="155" y="0"/>
                  </a:moveTo>
                  <a:lnTo>
                    <a:pt x="0" y="99"/>
                  </a:lnTo>
                  <a:lnTo>
                    <a:pt x="151" y="191"/>
                  </a:lnTo>
                  <a:lnTo>
                    <a:pt x="304" y="93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2838033" y="1893971"/>
              <a:ext cx="482600" cy="303212"/>
            </a:xfrm>
            <a:custGeom>
              <a:avLst/>
              <a:gdLst>
                <a:gd name="T0" fmla="*/ 155 w 304"/>
                <a:gd name="T1" fmla="*/ 0 h 191"/>
                <a:gd name="T2" fmla="*/ 0 w 304"/>
                <a:gd name="T3" fmla="*/ 99 h 191"/>
                <a:gd name="T4" fmla="*/ 151 w 304"/>
                <a:gd name="T5" fmla="*/ 191 h 191"/>
                <a:gd name="T6" fmla="*/ 304 w 304"/>
                <a:gd name="T7" fmla="*/ 93 h 191"/>
                <a:gd name="T8" fmla="*/ 155 w 304"/>
                <a:gd name="T9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191">
                  <a:moveTo>
                    <a:pt x="155" y="0"/>
                  </a:moveTo>
                  <a:lnTo>
                    <a:pt x="0" y="99"/>
                  </a:lnTo>
                  <a:lnTo>
                    <a:pt x="151" y="191"/>
                  </a:lnTo>
                  <a:lnTo>
                    <a:pt x="304" y="93"/>
                  </a:lnTo>
                  <a:lnTo>
                    <a:pt x="15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2471320" y="1827296"/>
              <a:ext cx="366713" cy="717550"/>
            </a:xfrm>
            <a:custGeom>
              <a:avLst/>
              <a:gdLst>
                <a:gd name="T0" fmla="*/ 0 w 231"/>
                <a:gd name="T1" fmla="*/ 0 h 452"/>
                <a:gd name="T2" fmla="*/ 0 w 231"/>
                <a:gd name="T3" fmla="*/ 449 h 452"/>
                <a:gd name="T4" fmla="*/ 4 w 231"/>
                <a:gd name="T5" fmla="*/ 452 h 452"/>
                <a:gd name="T6" fmla="*/ 4 w 231"/>
                <a:gd name="T7" fmla="*/ 288 h 452"/>
                <a:gd name="T8" fmla="*/ 4 w 231"/>
                <a:gd name="T9" fmla="*/ 286 h 452"/>
                <a:gd name="T10" fmla="*/ 4 w 231"/>
                <a:gd name="T11" fmla="*/ 286 h 452"/>
                <a:gd name="T12" fmla="*/ 231 w 231"/>
                <a:gd name="T13" fmla="*/ 141 h 452"/>
                <a:gd name="T14" fmla="*/ 0 w 231"/>
                <a:gd name="T15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1" h="452">
                  <a:moveTo>
                    <a:pt x="0" y="0"/>
                  </a:moveTo>
                  <a:lnTo>
                    <a:pt x="0" y="449"/>
                  </a:lnTo>
                  <a:lnTo>
                    <a:pt x="4" y="452"/>
                  </a:lnTo>
                  <a:lnTo>
                    <a:pt x="4" y="288"/>
                  </a:lnTo>
                  <a:lnTo>
                    <a:pt x="4" y="286"/>
                  </a:lnTo>
                  <a:lnTo>
                    <a:pt x="4" y="286"/>
                  </a:lnTo>
                  <a:lnTo>
                    <a:pt x="231" y="1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2471320" y="1827296"/>
              <a:ext cx="366713" cy="717550"/>
            </a:xfrm>
            <a:custGeom>
              <a:avLst/>
              <a:gdLst>
                <a:gd name="T0" fmla="*/ 0 w 231"/>
                <a:gd name="T1" fmla="*/ 0 h 452"/>
                <a:gd name="T2" fmla="*/ 0 w 231"/>
                <a:gd name="T3" fmla="*/ 449 h 452"/>
                <a:gd name="T4" fmla="*/ 4 w 231"/>
                <a:gd name="T5" fmla="*/ 452 h 452"/>
                <a:gd name="T6" fmla="*/ 4 w 231"/>
                <a:gd name="T7" fmla="*/ 288 h 452"/>
                <a:gd name="T8" fmla="*/ 4 w 231"/>
                <a:gd name="T9" fmla="*/ 286 h 452"/>
                <a:gd name="T10" fmla="*/ 4 w 231"/>
                <a:gd name="T11" fmla="*/ 286 h 452"/>
                <a:gd name="T12" fmla="*/ 231 w 231"/>
                <a:gd name="T13" fmla="*/ 141 h 452"/>
                <a:gd name="T14" fmla="*/ 0 w 231"/>
                <a:gd name="T15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1" h="452">
                  <a:moveTo>
                    <a:pt x="0" y="0"/>
                  </a:moveTo>
                  <a:lnTo>
                    <a:pt x="0" y="449"/>
                  </a:lnTo>
                  <a:lnTo>
                    <a:pt x="4" y="452"/>
                  </a:lnTo>
                  <a:lnTo>
                    <a:pt x="4" y="288"/>
                  </a:lnTo>
                  <a:lnTo>
                    <a:pt x="4" y="286"/>
                  </a:lnTo>
                  <a:lnTo>
                    <a:pt x="4" y="286"/>
                  </a:lnTo>
                  <a:lnTo>
                    <a:pt x="231" y="14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2477670" y="2281321"/>
              <a:ext cx="600075" cy="628650"/>
            </a:xfrm>
            <a:custGeom>
              <a:avLst/>
              <a:gdLst>
                <a:gd name="T0" fmla="*/ 0 w 378"/>
                <a:gd name="T1" fmla="*/ 0 h 396"/>
                <a:gd name="T2" fmla="*/ 0 w 378"/>
                <a:gd name="T3" fmla="*/ 2 h 396"/>
                <a:gd name="T4" fmla="*/ 0 w 378"/>
                <a:gd name="T5" fmla="*/ 166 h 396"/>
                <a:gd name="T6" fmla="*/ 378 w 378"/>
                <a:gd name="T7" fmla="*/ 396 h 396"/>
                <a:gd name="T8" fmla="*/ 378 w 378"/>
                <a:gd name="T9" fmla="*/ 231 h 396"/>
                <a:gd name="T10" fmla="*/ 0 w 378"/>
                <a:gd name="T11" fmla="*/ 0 h 396"/>
                <a:gd name="T12" fmla="*/ 0 w 378"/>
                <a:gd name="T13" fmla="*/ 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8" h="396">
                  <a:moveTo>
                    <a:pt x="0" y="0"/>
                  </a:moveTo>
                  <a:lnTo>
                    <a:pt x="0" y="2"/>
                  </a:lnTo>
                  <a:lnTo>
                    <a:pt x="0" y="166"/>
                  </a:lnTo>
                  <a:lnTo>
                    <a:pt x="378" y="396"/>
                  </a:lnTo>
                  <a:lnTo>
                    <a:pt x="378" y="23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2477670" y="2281321"/>
              <a:ext cx="600075" cy="628650"/>
            </a:xfrm>
            <a:custGeom>
              <a:avLst/>
              <a:gdLst>
                <a:gd name="T0" fmla="*/ 0 w 378"/>
                <a:gd name="T1" fmla="*/ 0 h 396"/>
                <a:gd name="T2" fmla="*/ 0 w 378"/>
                <a:gd name="T3" fmla="*/ 2 h 396"/>
                <a:gd name="T4" fmla="*/ 0 w 378"/>
                <a:gd name="T5" fmla="*/ 166 h 396"/>
                <a:gd name="T6" fmla="*/ 378 w 378"/>
                <a:gd name="T7" fmla="*/ 396 h 396"/>
                <a:gd name="T8" fmla="*/ 378 w 378"/>
                <a:gd name="T9" fmla="*/ 231 h 396"/>
                <a:gd name="T10" fmla="*/ 0 w 378"/>
                <a:gd name="T11" fmla="*/ 0 h 396"/>
                <a:gd name="T12" fmla="*/ 0 w 378"/>
                <a:gd name="T13" fmla="*/ 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8" h="396">
                  <a:moveTo>
                    <a:pt x="0" y="0"/>
                  </a:moveTo>
                  <a:lnTo>
                    <a:pt x="0" y="2"/>
                  </a:lnTo>
                  <a:lnTo>
                    <a:pt x="0" y="166"/>
                  </a:lnTo>
                  <a:lnTo>
                    <a:pt x="378" y="396"/>
                  </a:lnTo>
                  <a:lnTo>
                    <a:pt x="378" y="231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2477670" y="2051134"/>
              <a:ext cx="600075" cy="596900"/>
            </a:xfrm>
            <a:custGeom>
              <a:avLst/>
              <a:gdLst>
                <a:gd name="T0" fmla="*/ 227 w 378"/>
                <a:gd name="T1" fmla="*/ 0 h 376"/>
                <a:gd name="T2" fmla="*/ 0 w 378"/>
                <a:gd name="T3" fmla="*/ 145 h 376"/>
                <a:gd name="T4" fmla="*/ 378 w 378"/>
                <a:gd name="T5" fmla="*/ 376 h 376"/>
                <a:gd name="T6" fmla="*/ 378 w 378"/>
                <a:gd name="T7" fmla="*/ 92 h 376"/>
                <a:gd name="T8" fmla="*/ 227 w 378"/>
                <a:gd name="T9" fmla="*/ 0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376">
                  <a:moveTo>
                    <a:pt x="227" y="0"/>
                  </a:moveTo>
                  <a:lnTo>
                    <a:pt x="0" y="145"/>
                  </a:lnTo>
                  <a:lnTo>
                    <a:pt x="378" y="376"/>
                  </a:lnTo>
                  <a:lnTo>
                    <a:pt x="378" y="92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2477670" y="2051134"/>
              <a:ext cx="600075" cy="596900"/>
            </a:xfrm>
            <a:custGeom>
              <a:avLst/>
              <a:gdLst>
                <a:gd name="T0" fmla="*/ 227 w 378"/>
                <a:gd name="T1" fmla="*/ 0 h 376"/>
                <a:gd name="T2" fmla="*/ 0 w 378"/>
                <a:gd name="T3" fmla="*/ 145 h 376"/>
                <a:gd name="T4" fmla="*/ 378 w 378"/>
                <a:gd name="T5" fmla="*/ 376 h 376"/>
                <a:gd name="T6" fmla="*/ 378 w 378"/>
                <a:gd name="T7" fmla="*/ 92 h 376"/>
                <a:gd name="T8" fmla="*/ 227 w 378"/>
                <a:gd name="T9" fmla="*/ 0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376">
                  <a:moveTo>
                    <a:pt x="227" y="0"/>
                  </a:moveTo>
                  <a:lnTo>
                    <a:pt x="0" y="145"/>
                  </a:lnTo>
                  <a:lnTo>
                    <a:pt x="378" y="376"/>
                  </a:lnTo>
                  <a:lnTo>
                    <a:pt x="378" y="92"/>
                  </a:lnTo>
                  <a:lnTo>
                    <a:pt x="22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3320633" y="1808246"/>
              <a:ext cx="365125" cy="455612"/>
            </a:xfrm>
            <a:custGeom>
              <a:avLst/>
              <a:gdLst>
                <a:gd name="T0" fmla="*/ 228 w 230"/>
                <a:gd name="T1" fmla="*/ 0 h 287"/>
                <a:gd name="T2" fmla="*/ 228 w 230"/>
                <a:gd name="T3" fmla="*/ 0 h 287"/>
                <a:gd name="T4" fmla="*/ 0 w 230"/>
                <a:gd name="T5" fmla="*/ 147 h 287"/>
                <a:gd name="T6" fmla="*/ 230 w 230"/>
                <a:gd name="T7" fmla="*/ 287 h 287"/>
                <a:gd name="T8" fmla="*/ 228 w 230"/>
                <a:gd name="T9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287">
                  <a:moveTo>
                    <a:pt x="228" y="0"/>
                  </a:moveTo>
                  <a:lnTo>
                    <a:pt x="228" y="0"/>
                  </a:lnTo>
                  <a:lnTo>
                    <a:pt x="0" y="147"/>
                  </a:lnTo>
                  <a:lnTo>
                    <a:pt x="230" y="287"/>
                  </a:lnTo>
                  <a:lnTo>
                    <a:pt x="22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3320633" y="1808246"/>
              <a:ext cx="365125" cy="455612"/>
            </a:xfrm>
            <a:custGeom>
              <a:avLst/>
              <a:gdLst>
                <a:gd name="T0" fmla="*/ 228 w 230"/>
                <a:gd name="T1" fmla="*/ 0 h 287"/>
                <a:gd name="T2" fmla="*/ 228 w 230"/>
                <a:gd name="T3" fmla="*/ 0 h 287"/>
                <a:gd name="T4" fmla="*/ 0 w 230"/>
                <a:gd name="T5" fmla="*/ 147 h 287"/>
                <a:gd name="T6" fmla="*/ 230 w 230"/>
                <a:gd name="T7" fmla="*/ 287 h 287"/>
                <a:gd name="T8" fmla="*/ 228 w 230"/>
                <a:gd name="T9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287">
                  <a:moveTo>
                    <a:pt x="228" y="0"/>
                  </a:moveTo>
                  <a:lnTo>
                    <a:pt x="228" y="0"/>
                  </a:lnTo>
                  <a:lnTo>
                    <a:pt x="0" y="147"/>
                  </a:lnTo>
                  <a:lnTo>
                    <a:pt x="230" y="287"/>
                  </a:lnTo>
                  <a:lnTo>
                    <a:pt x="2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3077745" y="2648034"/>
              <a:ext cx="6350" cy="261937"/>
            </a:xfrm>
            <a:custGeom>
              <a:avLst/>
              <a:gdLst>
                <a:gd name="T0" fmla="*/ 0 w 4"/>
                <a:gd name="T1" fmla="*/ 0 h 165"/>
                <a:gd name="T2" fmla="*/ 0 w 4"/>
                <a:gd name="T3" fmla="*/ 165 h 165"/>
                <a:gd name="T4" fmla="*/ 4 w 4"/>
                <a:gd name="T5" fmla="*/ 163 h 165"/>
                <a:gd name="T6" fmla="*/ 4 w 4"/>
                <a:gd name="T7" fmla="*/ 4 h 165"/>
                <a:gd name="T8" fmla="*/ 4 w 4"/>
                <a:gd name="T9" fmla="*/ 4 h 165"/>
                <a:gd name="T10" fmla="*/ 0 w 4"/>
                <a:gd name="T1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65">
                  <a:moveTo>
                    <a:pt x="0" y="0"/>
                  </a:moveTo>
                  <a:lnTo>
                    <a:pt x="0" y="165"/>
                  </a:lnTo>
                  <a:lnTo>
                    <a:pt x="4" y="163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88C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3077745" y="2648034"/>
              <a:ext cx="6350" cy="261937"/>
            </a:xfrm>
            <a:custGeom>
              <a:avLst/>
              <a:gdLst>
                <a:gd name="T0" fmla="*/ 0 w 4"/>
                <a:gd name="T1" fmla="*/ 0 h 165"/>
                <a:gd name="T2" fmla="*/ 0 w 4"/>
                <a:gd name="T3" fmla="*/ 165 h 165"/>
                <a:gd name="T4" fmla="*/ 4 w 4"/>
                <a:gd name="T5" fmla="*/ 163 h 165"/>
                <a:gd name="T6" fmla="*/ 4 w 4"/>
                <a:gd name="T7" fmla="*/ 4 h 165"/>
                <a:gd name="T8" fmla="*/ 4 w 4"/>
                <a:gd name="T9" fmla="*/ 4 h 165"/>
                <a:gd name="T10" fmla="*/ 0 w 4"/>
                <a:gd name="T1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65">
                  <a:moveTo>
                    <a:pt x="0" y="0"/>
                  </a:moveTo>
                  <a:lnTo>
                    <a:pt x="0" y="165"/>
                  </a:lnTo>
                  <a:lnTo>
                    <a:pt x="4" y="163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3084095" y="2263859"/>
              <a:ext cx="604838" cy="642937"/>
            </a:xfrm>
            <a:custGeom>
              <a:avLst/>
              <a:gdLst>
                <a:gd name="T0" fmla="*/ 379 w 381"/>
                <a:gd name="T1" fmla="*/ 0 h 405"/>
                <a:gd name="T2" fmla="*/ 0 w 381"/>
                <a:gd name="T3" fmla="*/ 246 h 405"/>
                <a:gd name="T4" fmla="*/ 0 w 381"/>
                <a:gd name="T5" fmla="*/ 246 h 405"/>
                <a:gd name="T6" fmla="*/ 0 w 381"/>
                <a:gd name="T7" fmla="*/ 405 h 405"/>
                <a:gd name="T8" fmla="*/ 381 w 381"/>
                <a:gd name="T9" fmla="*/ 166 h 405"/>
                <a:gd name="T10" fmla="*/ 379 w 381"/>
                <a:gd name="T11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1" h="405">
                  <a:moveTo>
                    <a:pt x="379" y="0"/>
                  </a:moveTo>
                  <a:lnTo>
                    <a:pt x="0" y="246"/>
                  </a:lnTo>
                  <a:lnTo>
                    <a:pt x="0" y="246"/>
                  </a:lnTo>
                  <a:lnTo>
                    <a:pt x="0" y="405"/>
                  </a:lnTo>
                  <a:lnTo>
                    <a:pt x="381" y="166"/>
                  </a:lnTo>
                  <a:lnTo>
                    <a:pt x="37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3084095" y="2263859"/>
              <a:ext cx="604838" cy="642937"/>
            </a:xfrm>
            <a:custGeom>
              <a:avLst/>
              <a:gdLst>
                <a:gd name="T0" fmla="*/ 379 w 381"/>
                <a:gd name="T1" fmla="*/ 0 h 405"/>
                <a:gd name="T2" fmla="*/ 0 w 381"/>
                <a:gd name="T3" fmla="*/ 246 h 405"/>
                <a:gd name="T4" fmla="*/ 0 w 381"/>
                <a:gd name="T5" fmla="*/ 246 h 405"/>
                <a:gd name="T6" fmla="*/ 0 w 381"/>
                <a:gd name="T7" fmla="*/ 405 h 405"/>
                <a:gd name="T8" fmla="*/ 381 w 381"/>
                <a:gd name="T9" fmla="*/ 166 h 405"/>
                <a:gd name="T10" fmla="*/ 379 w 381"/>
                <a:gd name="T11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1" h="405">
                  <a:moveTo>
                    <a:pt x="379" y="0"/>
                  </a:moveTo>
                  <a:lnTo>
                    <a:pt x="0" y="246"/>
                  </a:lnTo>
                  <a:lnTo>
                    <a:pt x="0" y="246"/>
                  </a:lnTo>
                  <a:lnTo>
                    <a:pt x="0" y="405"/>
                  </a:lnTo>
                  <a:lnTo>
                    <a:pt x="381" y="166"/>
                  </a:lnTo>
                  <a:lnTo>
                    <a:pt x="3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3077745" y="2041609"/>
              <a:ext cx="608013" cy="612775"/>
            </a:xfrm>
            <a:custGeom>
              <a:avLst/>
              <a:gdLst>
                <a:gd name="T0" fmla="*/ 153 w 383"/>
                <a:gd name="T1" fmla="*/ 0 h 386"/>
                <a:gd name="T2" fmla="*/ 0 w 383"/>
                <a:gd name="T3" fmla="*/ 98 h 386"/>
                <a:gd name="T4" fmla="*/ 0 w 383"/>
                <a:gd name="T5" fmla="*/ 382 h 386"/>
                <a:gd name="T6" fmla="*/ 4 w 383"/>
                <a:gd name="T7" fmla="*/ 386 h 386"/>
                <a:gd name="T8" fmla="*/ 4 w 383"/>
                <a:gd name="T9" fmla="*/ 386 h 386"/>
                <a:gd name="T10" fmla="*/ 4 w 383"/>
                <a:gd name="T11" fmla="*/ 386 h 386"/>
                <a:gd name="T12" fmla="*/ 383 w 383"/>
                <a:gd name="T13" fmla="*/ 140 h 386"/>
                <a:gd name="T14" fmla="*/ 383 w 383"/>
                <a:gd name="T15" fmla="*/ 140 h 386"/>
                <a:gd name="T16" fmla="*/ 153 w 383"/>
                <a:gd name="T17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6">
                  <a:moveTo>
                    <a:pt x="153" y="0"/>
                  </a:moveTo>
                  <a:lnTo>
                    <a:pt x="0" y="98"/>
                  </a:lnTo>
                  <a:lnTo>
                    <a:pt x="0" y="382"/>
                  </a:lnTo>
                  <a:lnTo>
                    <a:pt x="4" y="386"/>
                  </a:lnTo>
                  <a:lnTo>
                    <a:pt x="4" y="386"/>
                  </a:lnTo>
                  <a:lnTo>
                    <a:pt x="4" y="386"/>
                  </a:lnTo>
                  <a:lnTo>
                    <a:pt x="383" y="140"/>
                  </a:lnTo>
                  <a:lnTo>
                    <a:pt x="383" y="140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3077745" y="2041609"/>
              <a:ext cx="608013" cy="612775"/>
            </a:xfrm>
            <a:custGeom>
              <a:avLst/>
              <a:gdLst>
                <a:gd name="T0" fmla="*/ 153 w 383"/>
                <a:gd name="T1" fmla="*/ 0 h 386"/>
                <a:gd name="T2" fmla="*/ 0 w 383"/>
                <a:gd name="T3" fmla="*/ 98 h 386"/>
                <a:gd name="T4" fmla="*/ 0 w 383"/>
                <a:gd name="T5" fmla="*/ 382 h 386"/>
                <a:gd name="T6" fmla="*/ 4 w 383"/>
                <a:gd name="T7" fmla="*/ 386 h 386"/>
                <a:gd name="T8" fmla="*/ 4 w 383"/>
                <a:gd name="T9" fmla="*/ 386 h 386"/>
                <a:gd name="T10" fmla="*/ 4 w 383"/>
                <a:gd name="T11" fmla="*/ 386 h 386"/>
                <a:gd name="T12" fmla="*/ 383 w 383"/>
                <a:gd name="T13" fmla="*/ 140 h 386"/>
                <a:gd name="T14" fmla="*/ 383 w 383"/>
                <a:gd name="T15" fmla="*/ 140 h 386"/>
                <a:gd name="T16" fmla="*/ 153 w 383"/>
                <a:gd name="T17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6">
                  <a:moveTo>
                    <a:pt x="153" y="0"/>
                  </a:moveTo>
                  <a:lnTo>
                    <a:pt x="0" y="98"/>
                  </a:lnTo>
                  <a:lnTo>
                    <a:pt x="0" y="382"/>
                  </a:lnTo>
                  <a:lnTo>
                    <a:pt x="4" y="386"/>
                  </a:lnTo>
                  <a:lnTo>
                    <a:pt x="4" y="386"/>
                  </a:lnTo>
                  <a:lnTo>
                    <a:pt x="4" y="386"/>
                  </a:lnTo>
                  <a:lnTo>
                    <a:pt x="383" y="140"/>
                  </a:lnTo>
                  <a:lnTo>
                    <a:pt x="383" y="140"/>
                  </a:lnTo>
                  <a:lnTo>
                    <a:pt x="15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9" name="Rectangle 98"/>
          <p:cNvSpPr/>
          <p:nvPr/>
        </p:nvSpPr>
        <p:spPr>
          <a:xfrm>
            <a:off x="1795530" y="5676564"/>
            <a:ext cx="2054718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2331913" y="5137413"/>
            <a:ext cx="981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kern="0" spc="-15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77%</a:t>
            </a:r>
            <a:endParaRPr lang="en-US" sz="2800" spc="-150" baseline="30000" dirty="0">
              <a:solidFill>
                <a:schemeClr val="accent4">
                  <a:lumMod val="75000"/>
                </a:schemeClr>
              </a:solidFill>
            </a:endParaRPr>
          </a:p>
        </p:txBody>
      </p:sp>
      <p:grpSp>
        <p:nvGrpSpPr>
          <p:cNvPr id="96" name="Group 95"/>
          <p:cNvGrpSpPr/>
          <p:nvPr/>
        </p:nvGrpSpPr>
        <p:grpSpPr>
          <a:xfrm>
            <a:off x="4396157" y="1483361"/>
            <a:ext cx="1217613" cy="3430587"/>
            <a:chOff x="3928645" y="1438359"/>
            <a:chExt cx="1217613" cy="3430587"/>
          </a:xfrm>
          <a:effectLst/>
        </p:grpSpPr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3931820" y="2478171"/>
              <a:ext cx="1211263" cy="758825"/>
            </a:xfrm>
            <a:custGeom>
              <a:avLst/>
              <a:gdLst>
                <a:gd name="T0" fmla="*/ 763 w 763"/>
                <a:gd name="T1" fmla="*/ 232 h 478"/>
                <a:gd name="T2" fmla="*/ 382 w 763"/>
                <a:gd name="T3" fmla="*/ 478 h 478"/>
                <a:gd name="T4" fmla="*/ 0 w 763"/>
                <a:gd name="T5" fmla="*/ 245 h 478"/>
                <a:gd name="T6" fmla="*/ 382 w 763"/>
                <a:gd name="T7" fmla="*/ 0 h 478"/>
                <a:gd name="T8" fmla="*/ 763 w 763"/>
                <a:gd name="T9" fmla="*/ 232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3" h="478">
                  <a:moveTo>
                    <a:pt x="763" y="232"/>
                  </a:moveTo>
                  <a:lnTo>
                    <a:pt x="382" y="478"/>
                  </a:lnTo>
                  <a:lnTo>
                    <a:pt x="0" y="245"/>
                  </a:lnTo>
                  <a:lnTo>
                    <a:pt x="382" y="0"/>
                  </a:lnTo>
                  <a:lnTo>
                    <a:pt x="763" y="232"/>
                  </a:lnTo>
                  <a:close/>
                </a:path>
              </a:pathLst>
            </a:custGeom>
            <a:solidFill>
              <a:srgbClr val="F47F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3931820" y="2478171"/>
              <a:ext cx="1211263" cy="758825"/>
            </a:xfrm>
            <a:custGeom>
              <a:avLst/>
              <a:gdLst>
                <a:gd name="T0" fmla="*/ 763 w 763"/>
                <a:gd name="T1" fmla="*/ 232 h 478"/>
                <a:gd name="T2" fmla="*/ 382 w 763"/>
                <a:gd name="T3" fmla="*/ 478 h 478"/>
                <a:gd name="T4" fmla="*/ 0 w 763"/>
                <a:gd name="T5" fmla="*/ 245 h 478"/>
                <a:gd name="T6" fmla="*/ 382 w 763"/>
                <a:gd name="T7" fmla="*/ 0 h 478"/>
                <a:gd name="T8" fmla="*/ 763 w 763"/>
                <a:gd name="T9" fmla="*/ 232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3" h="478">
                  <a:moveTo>
                    <a:pt x="763" y="232"/>
                  </a:moveTo>
                  <a:lnTo>
                    <a:pt x="382" y="478"/>
                  </a:lnTo>
                  <a:lnTo>
                    <a:pt x="0" y="245"/>
                  </a:lnTo>
                  <a:lnTo>
                    <a:pt x="382" y="0"/>
                  </a:lnTo>
                  <a:lnTo>
                    <a:pt x="763" y="23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3931820" y="2867109"/>
              <a:ext cx="606425" cy="2001837"/>
            </a:xfrm>
            <a:custGeom>
              <a:avLst/>
              <a:gdLst>
                <a:gd name="T0" fmla="*/ 0 w 382"/>
                <a:gd name="T1" fmla="*/ 1028 h 1261"/>
                <a:gd name="T2" fmla="*/ 382 w 382"/>
                <a:gd name="T3" fmla="*/ 1261 h 1261"/>
                <a:gd name="T4" fmla="*/ 382 w 382"/>
                <a:gd name="T5" fmla="*/ 233 h 1261"/>
                <a:gd name="T6" fmla="*/ 0 w 382"/>
                <a:gd name="T7" fmla="*/ 0 h 1261"/>
                <a:gd name="T8" fmla="*/ 0 w 382"/>
                <a:gd name="T9" fmla="*/ 1028 h 1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2" h="1261">
                  <a:moveTo>
                    <a:pt x="0" y="1028"/>
                  </a:moveTo>
                  <a:lnTo>
                    <a:pt x="382" y="1261"/>
                  </a:lnTo>
                  <a:lnTo>
                    <a:pt x="382" y="233"/>
                  </a:lnTo>
                  <a:lnTo>
                    <a:pt x="0" y="0"/>
                  </a:lnTo>
                  <a:lnTo>
                    <a:pt x="0" y="1028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3931820" y="2867109"/>
              <a:ext cx="606425" cy="2001837"/>
            </a:xfrm>
            <a:custGeom>
              <a:avLst/>
              <a:gdLst>
                <a:gd name="T0" fmla="*/ 0 w 382"/>
                <a:gd name="T1" fmla="*/ 1028 h 1261"/>
                <a:gd name="T2" fmla="*/ 382 w 382"/>
                <a:gd name="T3" fmla="*/ 1261 h 1261"/>
                <a:gd name="T4" fmla="*/ 382 w 382"/>
                <a:gd name="T5" fmla="*/ 233 h 1261"/>
                <a:gd name="T6" fmla="*/ 0 w 382"/>
                <a:gd name="T7" fmla="*/ 0 h 1261"/>
                <a:gd name="T8" fmla="*/ 0 w 382"/>
                <a:gd name="T9" fmla="*/ 1028 h 1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2" h="1261">
                  <a:moveTo>
                    <a:pt x="0" y="1028"/>
                  </a:moveTo>
                  <a:lnTo>
                    <a:pt x="382" y="1261"/>
                  </a:lnTo>
                  <a:lnTo>
                    <a:pt x="382" y="233"/>
                  </a:lnTo>
                  <a:lnTo>
                    <a:pt x="0" y="0"/>
                  </a:lnTo>
                  <a:lnTo>
                    <a:pt x="0" y="102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4538245" y="2846471"/>
              <a:ext cx="604838" cy="2022475"/>
            </a:xfrm>
            <a:custGeom>
              <a:avLst/>
              <a:gdLst>
                <a:gd name="T0" fmla="*/ 381 w 381"/>
                <a:gd name="T1" fmla="*/ 1029 h 1274"/>
                <a:gd name="T2" fmla="*/ 0 w 381"/>
                <a:gd name="T3" fmla="*/ 1274 h 1274"/>
                <a:gd name="T4" fmla="*/ 0 w 381"/>
                <a:gd name="T5" fmla="*/ 246 h 1274"/>
                <a:gd name="T6" fmla="*/ 381 w 381"/>
                <a:gd name="T7" fmla="*/ 0 h 1274"/>
                <a:gd name="T8" fmla="*/ 381 w 381"/>
                <a:gd name="T9" fmla="*/ 1029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1" h="1274">
                  <a:moveTo>
                    <a:pt x="381" y="1029"/>
                  </a:moveTo>
                  <a:lnTo>
                    <a:pt x="0" y="1274"/>
                  </a:lnTo>
                  <a:lnTo>
                    <a:pt x="0" y="246"/>
                  </a:lnTo>
                  <a:lnTo>
                    <a:pt x="381" y="0"/>
                  </a:lnTo>
                  <a:lnTo>
                    <a:pt x="381" y="102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4538245" y="2846471"/>
              <a:ext cx="604838" cy="2022475"/>
            </a:xfrm>
            <a:custGeom>
              <a:avLst/>
              <a:gdLst>
                <a:gd name="T0" fmla="*/ 381 w 381"/>
                <a:gd name="T1" fmla="*/ 1029 h 1274"/>
                <a:gd name="T2" fmla="*/ 0 w 381"/>
                <a:gd name="T3" fmla="*/ 1274 h 1274"/>
                <a:gd name="T4" fmla="*/ 0 w 381"/>
                <a:gd name="T5" fmla="*/ 246 h 1274"/>
                <a:gd name="T6" fmla="*/ 381 w 381"/>
                <a:gd name="T7" fmla="*/ 0 h 1274"/>
                <a:gd name="T8" fmla="*/ 381 w 381"/>
                <a:gd name="T9" fmla="*/ 1029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1" h="1274">
                  <a:moveTo>
                    <a:pt x="381" y="1029"/>
                  </a:moveTo>
                  <a:lnTo>
                    <a:pt x="0" y="1274"/>
                  </a:lnTo>
                  <a:lnTo>
                    <a:pt x="0" y="246"/>
                  </a:lnTo>
                  <a:lnTo>
                    <a:pt x="381" y="0"/>
                  </a:lnTo>
                  <a:lnTo>
                    <a:pt x="381" y="102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3928645" y="1438359"/>
              <a:ext cx="1211263" cy="758825"/>
            </a:xfrm>
            <a:custGeom>
              <a:avLst/>
              <a:gdLst>
                <a:gd name="T0" fmla="*/ 382 w 763"/>
                <a:gd name="T1" fmla="*/ 0 h 478"/>
                <a:gd name="T2" fmla="*/ 0 w 763"/>
                <a:gd name="T3" fmla="*/ 245 h 478"/>
                <a:gd name="T4" fmla="*/ 382 w 763"/>
                <a:gd name="T5" fmla="*/ 478 h 478"/>
                <a:gd name="T6" fmla="*/ 763 w 763"/>
                <a:gd name="T7" fmla="*/ 233 h 478"/>
                <a:gd name="T8" fmla="*/ 382 w 763"/>
                <a:gd name="T9" fmla="*/ 0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3" h="478">
                  <a:moveTo>
                    <a:pt x="382" y="0"/>
                  </a:moveTo>
                  <a:lnTo>
                    <a:pt x="0" y="245"/>
                  </a:lnTo>
                  <a:lnTo>
                    <a:pt x="382" y="478"/>
                  </a:lnTo>
                  <a:lnTo>
                    <a:pt x="763" y="233"/>
                  </a:lnTo>
                  <a:lnTo>
                    <a:pt x="38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3928645" y="1438359"/>
              <a:ext cx="1211263" cy="758825"/>
            </a:xfrm>
            <a:custGeom>
              <a:avLst/>
              <a:gdLst>
                <a:gd name="T0" fmla="*/ 382 w 763"/>
                <a:gd name="T1" fmla="*/ 0 h 478"/>
                <a:gd name="T2" fmla="*/ 0 w 763"/>
                <a:gd name="T3" fmla="*/ 245 h 478"/>
                <a:gd name="T4" fmla="*/ 382 w 763"/>
                <a:gd name="T5" fmla="*/ 478 h 478"/>
                <a:gd name="T6" fmla="*/ 763 w 763"/>
                <a:gd name="T7" fmla="*/ 233 h 478"/>
                <a:gd name="T8" fmla="*/ 382 w 763"/>
                <a:gd name="T9" fmla="*/ 0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3" h="478">
                  <a:moveTo>
                    <a:pt x="382" y="0"/>
                  </a:moveTo>
                  <a:lnTo>
                    <a:pt x="0" y="245"/>
                  </a:lnTo>
                  <a:lnTo>
                    <a:pt x="382" y="478"/>
                  </a:lnTo>
                  <a:lnTo>
                    <a:pt x="763" y="233"/>
                  </a:lnTo>
                  <a:lnTo>
                    <a:pt x="38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3928645" y="1827296"/>
              <a:ext cx="606425" cy="1319212"/>
            </a:xfrm>
            <a:custGeom>
              <a:avLst/>
              <a:gdLst>
                <a:gd name="T0" fmla="*/ 0 w 382"/>
                <a:gd name="T1" fmla="*/ 0 h 831"/>
                <a:gd name="T2" fmla="*/ 0 w 382"/>
                <a:gd name="T3" fmla="*/ 831 h 831"/>
                <a:gd name="T4" fmla="*/ 2 w 382"/>
                <a:gd name="T5" fmla="*/ 831 h 831"/>
                <a:gd name="T6" fmla="*/ 2 w 382"/>
                <a:gd name="T7" fmla="*/ 655 h 831"/>
                <a:gd name="T8" fmla="*/ 2 w 382"/>
                <a:gd name="T9" fmla="*/ 655 h 831"/>
                <a:gd name="T10" fmla="*/ 2 w 382"/>
                <a:gd name="T11" fmla="*/ 655 h 831"/>
                <a:gd name="T12" fmla="*/ 382 w 382"/>
                <a:gd name="T13" fmla="*/ 412 h 831"/>
                <a:gd name="T14" fmla="*/ 382 w 382"/>
                <a:gd name="T15" fmla="*/ 233 h 831"/>
                <a:gd name="T16" fmla="*/ 0 w 382"/>
                <a:gd name="T17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2" h="831">
                  <a:moveTo>
                    <a:pt x="0" y="0"/>
                  </a:moveTo>
                  <a:lnTo>
                    <a:pt x="0" y="831"/>
                  </a:lnTo>
                  <a:lnTo>
                    <a:pt x="2" y="831"/>
                  </a:lnTo>
                  <a:lnTo>
                    <a:pt x="2" y="655"/>
                  </a:lnTo>
                  <a:lnTo>
                    <a:pt x="2" y="655"/>
                  </a:lnTo>
                  <a:lnTo>
                    <a:pt x="2" y="655"/>
                  </a:lnTo>
                  <a:lnTo>
                    <a:pt x="382" y="412"/>
                  </a:lnTo>
                  <a:lnTo>
                    <a:pt x="382" y="2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3928645" y="1827296"/>
              <a:ext cx="606425" cy="1319212"/>
            </a:xfrm>
            <a:custGeom>
              <a:avLst/>
              <a:gdLst>
                <a:gd name="T0" fmla="*/ 0 w 382"/>
                <a:gd name="T1" fmla="*/ 0 h 831"/>
                <a:gd name="T2" fmla="*/ 0 w 382"/>
                <a:gd name="T3" fmla="*/ 831 h 831"/>
                <a:gd name="T4" fmla="*/ 2 w 382"/>
                <a:gd name="T5" fmla="*/ 831 h 831"/>
                <a:gd name="T6" fmla="*/ 2 w 382"/>
                <a:gd name="T7" fmla="*/ 655 h 831"/>
                <a:gd name="T8" fmla="*/ 2 w 382"/>
                <a:gd name="T9" fmla="*/ 655 h 831"/>
                <a:gd name="T10" fmla="*/ 2 w 382"/>
                <a:gd name="T11" fmla="*/ 655 h 831"/>
                <a:gd name="T12" fmla="*/ 382 w 382"/>
                <a:gd name="T13" fmla="*/ 412 h 831"/>
                <a:gd name="T14" fmla="*/ 382 w 382"/>
                <a:gd name="T15" fmla="*/ 233 h 831"/>
                <a:gd name="T16" fmla="*/ 0 w 382"/>
                <a:gd name="T17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2" h="831">
                  <a:moveTo>
                    <a:pt x="0" y="0"/>
                  </a:moveTo>
                  <a:lnTo>
                    <a:pt x="0" y="831"/>
                  </a:lnTo>
                  <a:lnTo>
                    <a:pt x="2" y="831"/>
                  </a:lnTo>
                  <a:lnTo>
                    <a:pt x="2" y="655"/>
                  </a:lnTo>
                  <a:lnTo>
                    <a:pt x="2" y="655"/>
                  </a:lnTo>
                  <a:lnTo>
                    <a:pt x="2" y="655"/>
                  </a:lnTo>
                  <a:lnTo>
                    <a:pt x="382" y="412"/>
                  </a:lnTo>
                  <a:lnTo>
                    <a:pt x="382" y="23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3931820" y="2481346"/>
              <a:ext cx="603250" cy="752475"/>
            </a:xfrm>
            <a:custGeom>
              <a:avLst/>
              <a:gdLst>
                <a:gd name="T0" fmla="*/ 380 w 380"/>
                <a:gd name="T1" fmla="*/ 0 h 474"/>
                <a:gd name="T2" fmla="*/ 0 w 380"/>
                <a:gd name="T3" fmla="*/ 243 h 474"/>
                <a:gd name="T4" fmla="*/ 380 w 380"/>
                <a:gd name="T5" fmla="*/ 474 h 474"/>
                <a:gd name="T6" fmla="*/ 380 w 380"/>
                <a:gd name="T7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0" h="474">
                  <a:moveTo>
                    <a:pt x="380" y="0"/>
                  </a:moveTo>
                  <a:lnTo>
                    <a:pt x="0" y="243"/>
                  </a:lnTo>
                  <a:lnTo>
                    <a:pt x="380" y="474"/>
                  </a:lnTo>
                  <a:lnTo>
                    <a:pt x="38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3931820" y="2481346"/>
              <a:ext cx="603250" cy="752475"/>
            </a:xfrm>
            <a:custGeom>
              <a:avLst/>
              <a:gdLst>
                <a:gd name="T0" fmla="*/ 380 w 380"/>
                <a:gd name="T1" fmla="*/ 0 h 474"/>
                <a:gd name="T2" fmla="*/ 0 w 380"/>
                <a:gd name="T3" fmla="*/ 243 h 474"/>
                <a:gd name="T4" fmla="*/ 380 w 380"/>
                <a:gd name="T5" fmla="*/ 474 h 474"/>
                <a:gd name="T6" fmla="*/ 380 w 380"/>
                <a:gd name="T7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0" h="474">
                  <a:moveTo>
                    <a:pt x="380" y="0"/>
                  </a:moveTo>
                  <a:lnTo>
                    <a:pt x="0" y="243"/>
                  </a:lnTo>
                  <a:lnTo>
                    <a:pt x="380" y="474"/>
                  </a:lnTo>
                  <a:lnTo>
                    <a:pt x="38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3931820" y="2867109"/>
              <a:ext cx="603250" cy="649287"/>
            </a:xfrm>
            <a:custGeom>
              <a:avLst/>
              <a:gdLst>
                <a:gd name="T0" fmla="*/ 0 w 380"/>
                <a:gd name="T1" fmla="*/ 0 h 409"/>
                <a:gd name="T2" fmla="*/ 0 w 380"/>
                <a:gd name="T3" fmla="*/ 0 h 409"/>
                <a:gd name="T4" fmla="*/ 0 w 380"/>
                <a:gd name="T5" fmla="*/ 176 h 409"/>
                <a:gd name="T6" fmla="*/ 380 w 380"/>
                <a:gd name="T7" fmla="*/ 409 h 409"/>
                <a:gd name="T8" fmla="*/ 380 w 380"/>
                <a:gd name="T9" fmla="*/ 231 h 409"/>
                <a:gd name="T10" fmla="*/ 0 w 380"/>
                <a:gd name="T11" fmla="*/ 0 h 409"/>
                <a:gd name="T12" fmla="*/ 0 w 380"/>
                <a:gd name="T13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0" h="409">
                  <a:moveTo>
                    <a:pt x="0" y="0"/>
                  </a:moveTo>
                  <a:lnTo>
                    <a:pt x="0" y="0"/>
                  </a:lnTo>
                  <a:lnTo>
                    <a:pt x="0" y="176"/>
                  </a:lnTo>
                  <a:lnTo>
                    <a:pt x="380" y="409"/>
                  </a:lnTo>
                  <a:lnTo>
                    <a:pt x="380" y="23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>
              <a:off x="3931820" y="2867109"/>
              <a:ext cx="603250" cy="649287"/>
            </a:xfrm>
            <a:custGeom>
              <a:avLst/>
              <a:gdLst>
                <a:gd name="T0" fmla="*/ 0 w 380"/>
                <a:gd name="T1" fmla="*/ 0 h 409"/>
                <a:gd name="T2" fmla="*/ 0 w 380"/>
                <a:gd name="T3" fmla="*/ 0 h 409"/>
                <a:gd name="T4" fmla="*/ 0 w 380"/>
                <a:gd name="T5" fmla="*/ 176 h 409"/>
                <a:gd name="T6" fmla="*/ 380 w 380"/>
                <a:gd name="T7" fmla="*/ 409 h 409"/>
                <a:gd name="T8" fmla="*/ 380 w 380"/>
                <a:gd name="T9" fmla="*/ 231 h 409"/>
                <a:gd name="T10" fmla="*/ 0 w 380"/>
                <a:gd name="T11" fmla="*/ 0 h 409"/>
                <a:gd name="T12" fmla="*/ 0 w 380"/>
                <a:gd name="T13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0" h="409">
                  <a:moveTo>
                    <a:pt x="0" y="0"/>
                  </a:moveTo>
                  <a:lnTo>
                    <a:pt x="0" y="0"/>
                  </a:lnTo>
                  <a:lnTo>
                    <a:pt x="0" y="176"/>
                  </a:lnTo>
                  <a:lnTo>
                    <a:pt x="380" y="409"/>
                  </a:lnTo>
                  <a:lnTo>
                    <a:pt x="380" y="231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4535070" y="1808246"/>
              <a:ext cx="611188" cy="1325562"/>
            </a:xfrm>
            <a:custGeom>
              <a:avLst/>
              <a:gdLst>
                <a:gd name="T0" fmla="*/ 381 w 385"/>
                <a:gd name="T1" fmla="*/ 0 h 835"/>
                <a:gd name="T2" fmla="*/ 381 w 385"/>
                <a:gd name="T3" fmla="*/ 0 h 835"/>
                <a:gd name="T4" fmla="*/ 0 w 385"/>
                <a:gd name="T5" fmla="*/ 245 h 835"/>
                <a:gd name="T6" fmla="*/ 0 w 385"/>
                <a:gd name="T7" fmla="*/ 424 h 835"/>
                <a:gd name="T8" fmla="*/ 2 w 385"/>
                <a:gd name="T9" fmla="*/ 422 h 835"/>
                <a:gd name="T10" fmla="*/ 383 w 385"/>
                <a:gd name="T11" fmla="*/ 654 h 835"/>
                <a:gd name="T12" fmla="*/ 383 w 385"/>
                <a:gd name="T13" fmla="*/ 835 h 835"/>
                <a:gd name="T14" fmla="*/ 385 w 385"/>
                <a:gd name="T15" fmla="*/ 833 h 835"/>
                <a:gd name="T16" fmla="*/ 381 w 385"/>
                <a:gd name="T17" fmla="*/ 0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5" h="835">
                  <a:moveTo>
                    <a:pt x="381" y="0"/>
                  </a:moveTo>
                  <a:lnTo>
                    <a:pt x="381" y="0"/>
                  </a:lnTo>
                  <a:lnTo>
                    <a:pt x="0" y="245"/>
                  </a:lnTo>
                  <a:lnTo>
                    <a:pt x="0" y="424"/>
                  </a:lnTo>
                  <a:lnTo>
                    <a:pt x="2" y="422"/>
                  </a:lnTo>
                  <a:lnTo>
                    <a:pt x="383" y="654"/>
                  </a:lnTo>
                  <a:lnTo>
                    <a:pt x="383" y="835"/>
                  </a:lnTo>
                  <a:lnTo>
                    <a:pt x="385" y="833"/>
                  </a:lnTo>
                  <a:lnTo>
                    <a:pt x="38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4535070" y="1808246"/>
              <a:ext cx="611188" cy="1325562"/>
            </a:xfrm>
            <a:custGeom>
              <a:avLst/>
              <a:gdLst>
                <a:gd name="T0" fmla="*/ 381 w 385"/>
                <a:gd name="T1" fmla="*/ 0 h 835"/>
                <a:gd name="T2" fmla="*/ 381 w 385"/>
                <a:gd name="T3" fmla="*/ 0 h 835"/>
                <a:gd name="T4" fmla="*/ 0 w 385"/>
                <a:gd name="T5" fmla="*/ 245 h 835"/>
                <a:gd name="T6" fmla="*/ 0 w 385"/>
                <a:gd name="T7" fmla="*/ 424 h 835"/>
                <a:gd name="T8" fmla="*/ 2 w 385"/>
                <a:gd name="T9" fmla="*/ 422 h 835"/>
                <a:gd name="T10" fmla="*/ 383 w 385"/>
                <a:gd name="T11" fmla="*/ 654 h 835"/>
                <a:gd name="T12" fmla="*/ 383 w 385"/>
                <a:gd name="T13" fmla="*/ 835 h 835"/>
                <a:gd name="T14" fmla="*/ 385 w 385"/>
                <a:gd name="T15" fmla="*/ 833 h 835"/>
                <a:gd name="T16" fmla="*/ 381 w 385"/>
                <a:gd name="T17" fmla="*/ 0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5" h="835">
                  <a:moveTo>
                    <a:pt x="381" y="0"/>
                  </a:moveTo>
                  <a:lnTo>
                    <a:pt x="381" y="0"/>
                  </a:lnTo>
                  <a:lnTo>
                    <a:pt x="0" y="245"/>
                  </a:lnTo>
                  <a:lnTo>
                    <a:pt x="0" y="424"/>
                  </a:lnTo>
                  <a:lnTo>
                    <a:pt x="2" y="422"/>
                  </a:lnTo>
                  <a:lnTo>
                    <a:pt x="383" y="654"/>
                  </a:lnTo>
                  <a:lnTo>
                    <a:pt x="383" y="835"/>
                  </a:lnTo>
                  <a:lnTo>
                    <a:pt x="385" y="833"/>
                  </a:lnTo>
                  <a:lnTo>
                    <a:pt x="38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4535070" y="2478171"/>
              <a:ext cx="608013" cy="758825"/>
            </a:xfrm>
            <a:custGeom>
              <a:avLst/>
              <a:gdLst>
                <a:gd name="T0" fmla="*/ 2 w 383"/>
                <a:gd name="T1" fmla="*/ 0 h 478"/>
                <a:gd name="T2" fmla="*/ 0 w 383"/>
                <a:gd name="T3" fmla="*/ 2 h 478"/>
                <a:gd name="T4" fmla="*/ 0 w 383"/>
                <a:gd name="T5" fmla="*/ 476 h 478"/>
                <a:gd name="T6" fmla="*/ 2 w 383"/>
                <a:gd name="T7" fmla="*/ 478 h 478"/>
                <a:gd name="T8" fmla="*/ 2 w 383"/>
                <a:gd name="T9" fmla="*/ 478 h 478"/>
                <a:gd name="T10" fmla="*/ 2 w 383"/>
                <a:gd name="T11" fmla="*/ 478 h 478"/>
                <a:gd name="T12" fmla="*/ 383 w 383"/>
                <a:gd name="T13" fmla="*/ 232 h 478"/>
                <a:gd name="T14" fmla="*/ 2 w 383"/>
                <a:gd name="T15" fmla="*/ 0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3" h="478">
                  <a:moveTo>
                    <a:pt x="2" y="0"/>
                  </a:moveTo>
                  <a:lnTo>
                    <a:pt x="0" y="2"/>
                  </a:lnTo>
                  <a:lnTo>
                    <a:pt x="0" y="476"/>
                  </a:lnTo>
                  <a:lnTo>
                    <a:pt x="2" y="478"/>
                  </a:lnTo>
                  <a:lnTo>
                    <a:pt x="2" y="478"/>
                  </a:lnTo>
                  <a:lnTo>
                    <a:pt x="2" y="478"/>
                  </a:lnTo>
                  <a:lnTo>
                    <a:pt x="383" y="23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4535070" y="2478171"/>
              <a:ext cx="608013" cy="758825"/>
            </a:xfrm>
            <a:custGeom>
              <a:avLst/>
              <a:gdLst>
                <a:gd name="T0" fmla="*/ 2 w 383"/>
                <a:gd name="T1" fmla="*/ 0 h 478"/>
                <a:gd name="T2" fmla="*/ 0 w 383"/>
                <a:gd name="T3" fmla="*/ 2 h 478"/>
                <a:gd name="T4" fmla="*/ 0 w 383"/>
                <a:gd name="T5" fmla="*/ 476 h 478"/>
                <a:gd name="T6" fmla="*/ 2 w 383"/>
                <a:gd name="T7" fmla="*/ 478 h 478"/>
                <a:gd name="T8" fmla="*/ 2 w 383"/>
                <a:gd name="T9" fmla="*/ 478 h 478"/>
                <a:gd name="T10" fmla="*/ 2 w 383"/>
                <a:gd name="T11" fmla="*/ 478 h 478"/>
                <a:gd name="T12" fmla="*/ 383 w 383"/>
                <a:gd name="T13" fmla="*/ 232 h 478"/>
                <a:gd name="T14" fmla="*/ 2 w 383"/>
                <a:gd name="T15" fmla="*/ 0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3" h="478">
                  <a:moveTo>
                    <a:pt x="2" y="0"/>
                  </a:moveTo>
                  <a:lnTo>
                    <a:pt x="0" y="2"/>
                  </a:lnTo>
                  <a:lnTo>
                    <a:pt x="0" y="476"/>
                  </a:lnTo>
                  <a:lnTo>
                    <a:pt x="2" y="478"/>
                  </a:lnTo>
                  <a:lnTo>
                    <a:pt x="2" y="478"/>
                  </a:lnTo>
                  <a:lnTo>
                    <a:pt x="2" y="478"/>
                  </a:lnTo>
                  <a:lnTo>
                    <a:pt x="383" y="232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4535070" y="3233821"/>
              <a:ext cx="3175" cy="282575"/>
            </a:xfrm>
            <a:custGeom>
              <a:avLst/>
              <a:gdLst>
                <a:gd name="T0" fmla="*/ 0 w 2"/>
                <a:gd name="T1" fmla="*/ 0 h 178"/>
                <a:gd name="T2" fmla="*/ 0 w 2"/>
                <a:gd name="T3" fmla="*/ 178 h 178"/>
                <a:gd name="T4" fmla="*/ 2 w 2"/>
                <a:gd name="T5" fmla="*/ 176 h 178"/>
                <a:gd name="T6" fmla="*/ 2 w 2"/>
                <a:gd name="T7" fmla="*/ 2 h 178"/>
                <a:gd name="T8" fmla="*/ 2 w 2"/>
                <a:gd name="T9" fmla="*/ 2 h 178"/>
                <a:gd name="T10" fmla="*/ 0 w 2"/>
                <a:gd name="T11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78">
                  <a:moveTo>
                    <a:pt x="0" y="0"/>
                  </a:moveTo>
                  <a:lnTo>
                    <a:pt x="0" y="178"/>
                  </a:lnTo>
                  <a:lnTo>
                    <a:pt x="2" y="176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84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4535070" y="3233821"/>
              <a:ext cx="3175" cy="282575"/>
            </a:xfrm>
            <a:custGeom>
              <a:avLst/>
              <a:gdLst>
                <a:gd name="T0" fmla="*/ 0 w 2"/>
                <a:gd name="T1" fmla="*/ 0 h 178"/>
                <a:gd name="T2" fmla="*/ 0 w 2"/>
                <a:gd name="T3" fmla="*/ 178 h 178"/>
                <a:gd name="T4" fmla="*/ 2 w 2"/>
                <a:gd name="T5" fmla="*/ 176 h 178"/>
                <a:gd name="T6" fmla="*/ 2 w 2"/>
                <a:gd name="T7" fmla="*/ 2 h 178"/>
                <a:gd name="T8" fmla="*/ 2 w 2"/>
                <a:gd name="T9" fmla="*/ 2 h 178"/>
                <a:gd name="T10" fmla="*/ 0 w 2"/>
                <a:gd name="T11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78">
                  <a:moveTo>
                    <a:pt x="0" y="0"/>
                  </a:moveTo>
                  <a:lnTo>
                    <a:pt x="0" y="178"/>
                  </a:lnTo>
                  <a:lnTo>
                    <a:pt x="2" y="176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4538245" y="2846471"/>
              <a:ext cx="604838" cy="666750"/>
            </a:xfrm>
            <a:custGeom>
              <a:avLst/>
              <a:gdLst>
                <a:gd name="T0" fmla="*/ 381 w 381"/>
                <a:gd name="T1" fmla="*/ 0 h 420"/>
                <a:gd name="T2" fmla="*/ 381 w 381"/>
                <a:gd name="T3" fmla="*/ 0 h 420"/>
                <a:gd name="T4" fmla="*/ 0 w 381"/>
                <a:gd name="T5" fmla="*/ 246 h 420"/>
                <a:gd name="T6" fmla="*/ 0 w 381"/>
                <a:gd name="T7" fmla="*/ 246 h 420"/>
                <a:gd name="T8" fmla="*/ 0 w 381"/>
                <a:gd name="T9" fmla="*/ 420 h 420"/>
                <a:gd name="T10" fmla="*/ 381 w 381"/>
                <a:gd name="T11" fmla="*/ 181 h 420"/>
                <a:gd name="T12" fmla="*/ 381 w 381"/>
                <a:gd name="T13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1" h="420">
                  <a:moveTo>
                    <a:pt x="381" y="0"/>
                  </a:moveTo>
                  <a:lnTo>
                    <a:pt x="381" y="0"/>
                  </a:lnTo>
                  <a:lnTo>
                    <a:pt x="0" y="246"/>
                  </a:lnTo>
                  <a:lnTo>
                    <a:pt x="0" y="246"/>
                  </a:lnTo>
                  <a:lnTo>
                    <a:pt x="0" y="420"/>
                  </a:lnTo>
                  <a:lnTo>
                    <a:pt x="381" y="181"/>
                  </a:lnTo>
                  <a:lnTo>
                    <a:pt x="38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4538245" y="2846471"/>
              <a:ext cx="604838" cy="666750"/>
            </a:xfrm>
            <a:custGeom>
              <a:avLst/>
              <a:gdLst>
                <a:gd name="T0" fmla="*/ 381 w 381"/>
                <a:gd name="T1" fmla="*/ 0 h 420"/>
                <a:gd name="T2" fmla="*/ 381 w 381"/>
                <a:gd name="T3" fmla="*/ 0 h 420"/>
                <a:gd name="T4" fmla="*/ 0 w 381"/>
                <a:gd name="T5" fmla="*/ 246 h 420"/>
                <a:gd name="T6" fmla="*/ 0 w 381"/>
                <a:gd name="T7" fmla="*/ 246 h 420"/>
                <a:gd name="T8" fmla="*/ 0 w 381"/>
                <a:gd name="T9" fmla="*/ 420 h 420"/>
                <a:gd name="T10" fmla="*/ 381 w 381"/>
                <a:gd name="T11" fmla="*/ 181 h 420"/>
                <a:gd name="T12" fmla="*/ 381 w 381"/>
                <a:gd name="T13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1" h="420">
                  <a:moveTo>
                    <a:pt x="381" y="0"/>
                  </a:moveTo>
                  <a:lnTo>
                    <a:pt x="381" y="0"/>
                  </a:lnTo>
                  <a:lnTo>
                    <a:pt x="0" y="246"/>
                  </a:lnTo>
                  <a:lnTo>
                    <a:pt x="0" y="246"/>
                  </a:lnTo>
                  <a:lnTo>
                    <a:pt x="0" y="420"/>
                  </a:lnTo>
                  <a:lnTo>
                    <a:pt x="381" y="181"/>
                  </a:lnTo>
                  <a:lnTo>
                    <a:pt x="38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1" name="Rectangle 100"/>
          <p:cNvSpPr/>
          <p:nvPr/>
        </p:nvSpPr>
        <p:spPr>
          <a:xfrm>
            <a:off x="3977604" y="5676564"/>
            <a:ext cx="2054718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4513987" y="5137412"/>
            <a:ext cx="981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kern="0" spc="-150">
                <a:solidFill>
                  <a:schemeClr val="accent1"/>
                </a:solidFill>
                <a:latin typeface="Arial" panose="020B0604020202020204" pitchFamily="34" charset="0"/>
                <a:cs typeface="Arial" pitchFamily="34" charset="0"/>
              </a:rPr>
              <a:t>65%</a:t>
            </a:r>
            <a:endParaRPr lang="en-US" sz="2800" spc="-150" baseline="30000" dirty="0">
              <a:solidFill>
                <a:schemeClr val="accent1"/>
              </a:solidFill>
            </a:endParaRPr>
          </a:p>
        </p:txBody>
      </p:sp>
      <p:grpSp>
        <p:nvGrpSpPr>
          <p:cNvPr id="97" name="Group 96"/>
          <p:cNvGrpSpPr/>
          <p:nvPr/>
        </p:nvGrpSpPr>
        <p:grpSpPr>
          <a:xfrm>
            <a:off x="6575850" y="1483361"/>
            <a:ext cx="1222375" cy="3430587"/>
            <a:chOff x="5382795" y="1438359"/>
            <a:chExt cx="1222375" cy="3430587"/>
          </a:xfrm>
          <a:effectLst/>
        </p:grpSpPr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5385970" y="2813134"/>
              <a:ext cx="1212850" cy="760412"/>
            </a:xfrm>
            <a:custGeom>
              <a:avLst/>
              <a:gdLst>
                <a:gd name="T0" fmla="*/ 764 w 764"/>
                <a:gd name="T1" fmla="*/ 233 h 479"/>
                <a:gd name="T2" fmla="*/ 382 w 764"/>
                <a:gd name="T3" fmla="*/ 479 h 479"/>
                <a:gd name="T4" fmla="*/ 0 w 764"/>
                <a:gd name="T5" fmla="*/ 246 h 479"/>
                <a:gd name="T6" fmla="*/ 382 w 764"/>
                <a:gd name="T7" fmla="*/ 0 h 479"/>
                <a:gd name="T8" fmla="*/ 764 w 764"/>
                <a:gd name="T9" fmla="*/ 23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4" h="479">
                  <a:moveTo>
                    <a:pt x="764" y="233"/>
                  </a:moveTo>
                  <a:lnTo>
                    <a:pt x="382" y="479"/>
                  </a:lnTo>
                  <a:lnTo>
                    <a:pt x="0" y="246"/>
                  </a:lnTo>
                  <a:lnTo>
                    <a:pt x="382" y="0"/>
                  </a:lnTo>
                  <a:lnTo>
                    <a:pt x="764" y="233"/>
                  </a:lnTo>
                  <a:close/>
                </a:path>
              </a:pathLst>
            </a:custGeom>
            <a:solidFill>
              <a:srgbClr val="F6B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5385970" y="2813134"/>
              <a:ext cx="1212850" cy="760412"/>
            </a:xfrm>
            <a:custGeom>
              <a:avLst/>
              <a:gdLst>
                <a:gd name="T0" fmla="*/ 764 w 764"/>
                <a:gd name="T1" fmla="*/ 233 h 479"/>
                <a:gd name="T2" fmla="*/ 382 w 764"/>
                <a:gd name="T3" fmla="*/ 479 h 479"/>
                <a:gd name="T4" fmla="*/ 0 w 764"/>
                <a:gd name="T5" fmla="*/ 246 h 479"/>
                <a:gd name="T6" fmla="*/ 382 w 764"/>
                <a:gd name="T7" fmla="*/ 0 h 479"/>
                <a:gd name="T8" fmla="*/ 764 w 764"/>
                <a:gd name="T9" fmla="*/ 23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4" h="479">
                  <a:moveTo>
                    <a:pt x="764" y="233"/>
                  </a:moveTo>
                  <a:lnTo>
                    <a:pt x="382" y="479"/>
                  </a:lnTo>
                  <a:lnTo>
                    <a:pt x="0" y="246"/>
                  </a:lnTo>
                  <a:lnTo>
                    <a:pt x="382" y="0"/>
                  </a:lnTo>
                  <a:lnTo>
                    <a:pt x="764" y="2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5385970" y="3203659"/>
              <a:ext cx="606425" cy="1665287"/>
            </a:xfrm>
            <a:custGeom>
              <a:avLst/>
              <a:gdLst>
                <a:gd name="T0" fmla="*/ 0 w 382"/>
                <a:gd name="T1" fmla="*/ 816 h 1049"/>
                <a:gd name="T2" fmla="*/ 382 w 382"/>
                <a:gd name="T3" fmla="*/ 1049 h 1049"/>
                <a:gd name="T4" fmla="*/ 382 w 382"/>
                <a:gd name="T5" fmla="*/ 233 h 1049"/>
                <a:gd name="T6" fmla="*/ 0 w 382"/>
                <a:gd name="T7" fmla="*/ 0 h 1049"/>
                <a:gd name="T8" fmla="*/ 0 w 382"/>
                <a:gd name="T9" fmla="*/ 816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2" h="1049">
                  <a:moveTo>
                    <a:pt x="0" y="816"/>
                  </a:moveTo>
                  <a:lnTo>
                    <a:pt x="382" y="1049"/>
                  </a:lnTo>
                  <a:lnTo>
                    <a:pt x="382" y="233"/>
                  </a:lnTo>
                  <a:lnTo>
                    <a:pt x="0" y="0"/>
                  </a:lnTo>
                  <a:lnTo>
                    <a:pt x="0" y="81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5385970" y="3203659"/>
              <a:ext cx="606425" cy="1665287"/>
            </a:xfrm>
            <a:custGeom>
              <a:avLst/>
              <a:gdLst>
                <a:gd name="T0" fmla="*/ 0 w 382"/>
                <a:gd name="T1" fmla="*/ 816 h 1049"/>
                <a:gd name="T2" fmla="*/ 382 w 382"/>
                <a:gd name="T3" fmla="*/ 1049 h 1049"/>
                <a:gd name="T4" fmla="*/ 382 w 382"/>
                <a:gd name="T5" fmla="*/ 233 h 1049"/>
                <a:gd name="T6" fmla="*/ 0 w 382"/>
                <a:gd name="T7" fmla="*/ 0 h 1049"/>
                <a:gd name="T8" fmla="*/ 0 w 382"/>
                <a:gd name="T9" fmla="*/ 816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2" h="1049">
                  <a:moveTo>
                    <a:pt x="0" y="816"/>
                  </a:moveTo>
                  <a:lnTo>
                    <a:pt x="382" y="1049"/>
                  </a:lnTo>
                  <a:lnTo>
                    <a:pt x="382" y="233"/>
                  </a:lnTo>
                  <a:lnTo>
                    <a:pt x="0" y="0"/>
                  </a:lnTo>
                  <a:lnTo>
                    <a:pt x="0" y="81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5992395" y="3183021"/>
              <a:ext cx="612775" cy="1685925"/>
            </a:xfrm>
            <a:custGeom>
              <a:avLst/>
              <a:gdLst>
                <a:gd name="T0" fmla="*/ 386 w 386"/>
                <a:gd name="T1" fmla="*/ 819 h 1062"/>
                <a:gd name="T2" fmla="*/ 0 w 386"/>
                <a:gd name="T3" fmla="*/ 1062 h 1062"/>
                <a:gd name="T4" fmla="*/ 0 w 386"/>
                <a:gd name="T5" fmla="*/ 246 h 1062"/>
                <a:gd name="T6" fmla="*/ 382 w 386"/>
                <a:gd name="T7" fmla="*/ 0 h 1062"/>
                <a:gd name="T8" fmla="*/ 386 w 386"/>
                <a:gd name="T9" fmla="*/ 819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" h="1062">
                  <a:moveTo>
                    <a:pt x="386" y="819"/>
                  </a:moveTo>
                  <a:lnTo>
                    <a:pt x="0" y="1062"/>
                  </a:lnTo>
                  <a:lnTo>
                    <a:pt x="0" y="246"/>
                  </a:lnTo>
                  <a:lnTo>
                    <a:pt x="382" y="0"/>
                  </a:lnTo>
                  <a:lnTo>
                    <a:pt x="386" y="81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5992395" y="3183021"/>
              <a:ext cx="612775" cy="1685925"/>
            </a:xfrm>
            <a:custGeom>
              <a:avLst/>
              <a:gdLst>
                <a:gd name="T0" fmla="*/ 386 w 386"/>
                <a:gd name="T1" fmla="*/ 819 h 1062"/>
                <a:gd name="T2" fmla="*/ 0 w 386"/>
                <a:gd name="T3" fmla="*/ 1062 h 1062"/>
                <a:gd name="T4" fmla="*/ 0 w 386"/>
                <a:gd name="T5" fmla="*/ 246 h 1062"/>
                <a:gd name="T6" fmla="*/ 382 w 386"/>
                <a:gd name="T7" fmla="*/ 0 h 1062"/>
                <a:gd name="T8" fmla="*/ 386 w 386"/>
                <a:gd name="T9" fmla="*/ 819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" h="1062">
                  <a:moveTo>
                    <a:pt x="386" y="819"/>
                  </a:moveTo>
                  <a:lnTo>
                    <a:pt x="0" y="1062"/>
                  </a:lnTo>
                  <a:lnTo>
                    <a:pt x="0" y="246"/>
                  </a:lnTo>
                  <a:lnTo>
                    <a:pt x="382" y="0"/>
                  </a:lnTo>
                  <a:lnTo>
                    <a:pt x="386" y="8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5382795" y="1438359"/>
              <a:ext cx="1211263" cy="758825"/>
            </a:xfrm>
            <a:custGeom>
              <a:avLst/>
              <a:gdLst>
                <a:gd name="T0" fmla="*/ 382 w 763"/>
                <a:gd name="T1" fmla="*/ 0 h 478"/>
                <a:gd name="T2" fmla="*/ 0 w 763"/>
                <a:gd name="T3" fmla="*/ 245 h 478"/>
                <a:gd name="T4" fmla="*/ 382 w 763"/>
                <a:gd name="T5" fmla="*/ 478 h 478"/>
                <a:gd name="T6" fmla="*/ 763 w 763"/>
                <a:gd name="T7" fmla="*/ 233 h 478"/>
                <a:gd name="T8" fmla="*/ 382 w 763"/>
                <a:gd name="T9" fmla="*/ 0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3" h="478">
                  <a:moveTo>
                    <a:pt x="382" y="0"/>
                  </a:moveTo>
                  <a:lnTo>
                    <a:pt x="0" y="245"/>
                  </a:lnTo>
                  <a:lnTo>
                    <a:pt x="382" y="478"/>
                  </a:lnTo>
                  <a:lnTo>
                    <a:pt x="763" y="233"/>
                  </a:lnTo>
                  <a:lnTo>
                    <a:pt x="38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>
              <a:off x="5382795" y="1438359"/>
              <a:ext cx="1211263" cy="758825"/>
            </a:xfrm>
            <a:custGeom>
              <a:avLst/>
              <a:gdLst>
                <a:gd name="T0" fmla="*/ 382 w 763"/>
                <a:gd name="T1" fmla="*/ 0 h 478"/>
                <a:gd name="T2" fmla="*/ 0 w 763"/>
                <a:gd name="T3" fmla="*/ 245 h 478"/>
                <a:gd name="T4" fmla="*/ 382 w 763"/>
                <a:gd name="T5" fmla="*/ 478 h 478"/>
                <a:gd name="T6" fmla="*/ 763 w 763"/>
                <a:gd name="T7" fmla="*/ 233 h 478"/>
                <a:gd name="T8" fmla="*/ 382 w 763"/>
                <a:gd name="T9" fmla="*/ 0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3" h="478">
                  <a:moveTo>
                    <a:pt x="382" y="0"/>
                  </a:moveTo>
                  <a:lnTo>
                    <a:pt x="0" y="245"/>
                  </a:lnTo>
                  <a:lnTo>
                    <a:pt x="382" y="478"/>
                  </a:lnTo>
                  <a:lnTo>
                    <a:pt x="763" y="233"/>
                  </a:lnTo>
                  <a:lnTo>
                    <a:pt x="38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>
              <a:off x="5382795" y="1827296"/>
              <a:ext cx="606425" cy="1652587"/>
            </a:xfrm>
            <a:custGeom>
              <a:avLst/>
              <a:gdLst>
                <a:gd name="T0" fmla="*/ 0 w 382"/>
                <a:gd name="T1" fmla="*/ 0 h 1041"/>
                <a:gd name="T2" fmla="*/ 0 w 382"/>
                <a:gd name="T3" fmla="*/ 1039 h 1041"/>
                <a:gd name="T4" fmla="*/ 2 w 382"/>
                <a:gd name="T5" fmla="*/ 1041 h 1041"/>
                <a:gd name="T6" fmla="*/ 2 w 382"/>
                <a:gd name="T7" fmla="*/ 867 h 1041"/>
                <a:gd name="T8" fmla="*/ 382 w 382"/>
                <a:gd name="T9" fmla="*/ 624 h 1041"/>
                <a:gd name="T10" fmla="*/ 382 w 382"/>
                <a:gd name="T11" fmla="*/ 233 h 1041"/>
                <a:gd name="T12" fmla="*/ 0 w 382"/>
                <a:gd name="T13" fmla="*/ 0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2" h="1041">
                  <a:moveTo>
                    <a:pt x="0" y="0"/>
                  </a:moveTo>
                  <a:lnTo>
                    <a:pt x="0" y="1039"/>
                  </a:lnTo>
                  <a:lnTo>
                    <a:pt x="2" y="1041"/>
                  </a:lnTo>
                  <a:lnTo>
                    <a:pt x="2" y="867"/>
                  </a:lnTo>
                  <a:lnTo>
                    <a:pt x="382" y="624"/>
                  </a:lnTo>
                  <a:lnTo>
                    <a:pt x="382" y="2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>
              <a:off x="5382795" y="1827296"/>
              <a:ext cx="606425" cy="1652587"/>
            </a:xfrm>
            <a:custGeom>
              <a:avLst/>
              <a:gdLst>
                <a:gd name="T0" fmla="*/ 0 w 382"/>
                <a:gd name="T1" fmla="*/ 0 h 1041"/>
                <a:gd name="T2" fmla="*/ 0 w 382"/>
                <a:gd name="T3" fmla="*/ 1039 h 1041"/>
                <a:gd name="T4" fmla="*/ 2 w 382"/>
                <a:gd name="T5" fmla="*/ 1041 h 1041"/>
                <a:gd name="T6" fmla="*/ 2 w 382"/>
                <a:gd name="T7" fmla="*/ 867 h 1041"/>
                <a:gd name="T8" fmla="*/ 382 w 382"/>
                <a:gd name="T9" fmla="*/ 624 h 1041"/>
                <a:gd name="T10" fmla="*/ 382 w 382"/>
                <a:gd name="T11" fmla="*/ 233 h 1041"/>
                <a:gd name="T12" fmla="*/ 0 w 382"/>
                <a:gd name="T13" fmla="*/ 0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2" h="1041">
                  <a:moveTo>
                    <a:pt x="0" y="0"/>
                  </a:moveTo>
                  <a:lnTo>
                    <a:pt x="0" y="1039"/>
                  </a:lnTo>
                  <a:lnTo>
                    <a:pt x="2" y="1041"/>
                  </a:lnTo>
                  <a:lnTo>
                    <a:pt x="2" y="867"/>
                  </a:lnTo>
                  <a:lnTo>
                    <a:pt x="382" y="624"/>
                  </a:lnTo>
                  <a:lnTo>
                    <a:pt x="382" y="23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>
              <a:off x="5385970" y="2817896"/>
              <a:ext cx="603250" cy="755650"/>
            </a:xfrm>
            <a:custGeom>
              <a:avLst/>
              <a:gdLst>
                <a:gd name="T0" fmla="*/ 380 w 380"/>
                <a:gd name="T1" fmla="*/ 0 h 476"/>
                <a:gd name="T2" fmla="*/ 0 w 380"/>
                <a:gd name="T3" fmla="*/ 243 h 476"/>
                <a:gd name="T4" fmla="*/ 380 w 380"/>
                <a:gd name="T5" fmla="*/ 476 h 476"/>
                <a:gd name="T6" fmla="*/ 380 w 380"/>
                <a:gd name="T7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0" h="476">
                  <a:moveTo>
                    <a:pt x="380" y="0"/>
                  </a:moveTo>
                  <a:lnTo>
                    <a:pt x="0" y="243"/>
                  </a:lnTo>
                  <a:lnTo>
                    <a:pt x="380" y="476"/>
                  </a:lnTo>
                  <a:lnTo>
                    <a:pt x="38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2"/>
            <p:cNvSpPr>
              <a:spLocks/>
            </p:cNvSpPr>
            <p:nvPr/>
          </p:nvSpPr>
          <p:spPr bwMode="auto">
            <a:xfrm>
              <a:off x="5385970" y="2817896"/>
              <a:ext cx="603250" cy="755650"/>
            </a:xfrm>
            <a:custGeom>
              <a:avLst/>
              <a:gdLst>
                <a:gd name="T0" fmla="*/ 380 w 380"/>
                <a:gd name="T1" fmla="*/ 0 h 476"/>
                <a:gd name="T2" fmla="*/ 0 w 380"/>
                <a:gd name="T3" fmla="*/ 243 h 476"/>
                <a:gd name="T4" fmla="*/ 380 w 380"/>
                <a:gd name="T5" fmla="*/ 476 h 476"/>
                <a:gd name="T6" fmla="*/ 380 w 380"/>
                <a:gd name="T7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0" h="476">
                  <a:moveTo>
                    <a:pt x="380" y="0"/>
                  </a:moveTo>
                  <a:lnTo>
                    <a:pt x="0" y="243"/>
                  </a:lnTo>
                  <a:lnTo>
                    <a:pt x="380" y="476"/>
                  </a:lnTo>
                  <a:lnTo>
                    <a:pt x="38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3"/>
            <p:cNvSpPr>
              <a:spLocks/>
            </p:cNvSpPr>
            <p:nvPr/>
          </p:nvSpPr>
          <p:spPr bwMode="auto">
            <a:xfrm>
              <a:off x="5385970" y="3203659"/>
              <a:ext cx="603250" cy="642937"/>
            </a:xfrm>
            <a:custGeom>
              <a:avLst/>
              <a:gdLst>
                <a:gd name="T0" fmla="*/ 0 w 380"/>
                <a:gd name="T1" fmla="*/ 0 h 405"/>
                <a:gd name="T2" fmla="*/ 0 w 380"/>
                <a:gd name="T3" fmla="*/ 0 h 405"/>
                <a:gd name="T4" fmla="*/ 0 w 380"/>
                <a:gd name="T5" fmla="*/ 174 h 405"/>
                <a:gd name="T6" fmla="*/ 380 w 380"/>
                <a:gd name="T7" fmla="*/ 405 h 405"/>
                <a:gd name="T8" fmla="*/ 380 w 380"/>
                <a:gd name="T9" fmla="*/ 233 h 405"/>
                <a:gd name="T10" fmla="*/ 0 w 380"/>
                <a:gd name="T11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0" h="405">
                  <a:moveTo>
                    <a:pt x="0" y="0"/>
                  </a:moveTo>
                  <a:lnTo>
                    <a:pt x="0" y="0"/>
                  </a:lnTo>
                  <a:lnTo>
                    <a:pt x="0" y="174"/>
                  </a:lnTo>
                  <a:lnTo>
                    <a:pt x="380" y="405"/>
                  </a:lnTo>
                  <a:lnTo>
                    <a:pt x="380" y="2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4"/>
            <p:cNvSpPr>
              <a:spLocks/>
            </p:cNvSpPr>
            <p:nvPr/>
          </p:nvSpPr>
          <p:spPr bwMode="auto">
            <a:xfrm>
              <a:off x="5385970" y="3203659"/>
              <a:ext cx="603250" cy="642937"/>
            </a:xfrm>
            <a:custGeom>
              <a:avLst/>
              <a:gdLst>
                <a:gd name="T0" fmla="*/ 0 w 380"/>
                <a:gd name="T1" fmla="*/ 0 h 405"/>
                <a:gd name="T2" fmla="*/ 0 w 380"/>
                <a:gd name="T3" fmla="*/ 0 h 405"/>
                <a:gd name="T4" fmla="*/ 0 w 380"/>
                <a:gd name="T5" fmla="*/ 174 h 405"/>
                <a:gd name="T6" fmla="*/ 380 w 380"/>
                <a:gd name="T7" fmla="*/ 405 h 405"/>
                <a:gd name="T8" fmla="*/ 380 w 380"/>
                <a:gd name="T9" fmla="*/ 233 h 405"/>
                <a:gd name="T10" fmla="*/ 0 w 380"/>
                <a:gd name="T11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0" h="405">
                  <a:moveTo>
                    <a:pt x="0" y="0"/>
                  </a:moveTo>
                  <a:lnTo>
                    <a:pt x="0" y="0"/>
                  </a:lnTo>
                  <a:lnTo>
                    <a:pt x="0" y="174"/>
                  </a:lnTo>
                  <a:lnTo>
                    <a:pt x="380" y="405"/>
                  </a:lnTo>
                  <a:lnTo>
                    <a:pt x="380" y="23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5"/>
            <p:cNvSpPr>
              <a:spLocks/>
            </p:cNvSpPr>
            <p:nvPr/>
          </p:nvSpPr>
          <p:spPr bwMode="auto">
            <a:xfrm>
              <a:off x="5989220" y="1808246"/>
              <a:ext cx="612775" cy="1655762"/>
            </a:xfrm>
            <a:custGeom>
              <a:avLst/>
              <a:gdLst>
                <a:gd name="T0" fmla="*/ 381 w 386"/>
                <a:gd name="T1" fmla="*/ 0 h 1043"/>
                <a:gd name="T2" fmla="*/ 381 w 386"/>
                <a:gd name="T3" fmla="*/ 0 h 1043"/>
                <a:gd name="T4" fmla="*/ 0 w 386"/>
                <a:gd name="T5" fmla="*/ 245 h 1043"/>
                <a:gd name="T6" fmla="*/ 0 w 386"/>
                <a:gd name="T7" fmla="*/ 636 h 1043"/>
                <a:gd name="T8" fmla="*/ 2 w 386"/>
                <a:gd name="T9" fmla="*/ 633 h 1043"/>
                <a:gd name="T10" fmla="*/ 384 w 386"/>
                <a:gd name="T11" fmla="*/ 866 h 1043"/>
                <a:gd name="T12" fmla="*/ 384 w 386"/>
                <a:gd name="T13" fmla="*/ 1043 h 1043"/>
                <a:gd name="T14" fmla="*/ 386 w 386"/>
                <a:gd name="T15" fmla="*/ 1043 h 1043"/>
                <a:gd name="T16" fmla="*/ 381 w 386"/>
                <a:gd name="T17" fmla="*/ 0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6" h="1043">
                  <a:moveTo>
                    <a:pt x="381" y="0"/>
                  </a:moveTo>
                  <a:lnTo>
                    <a:pt x="381" y="0"/>
                  </a:lnTo>
                  <a:lnTo>
                    <a:pt x="0" y="245"/>
                  </a:lnTo>
                  <a:lnTo>
                    <a:pt x="0" y="636"/>
                  </a:lnTo>
                  <a:lnTo>
                    <a:pt x="2" y="633"/>
                  </a:lnTo>
                  <a:lnTo>
                    <a:pt x="384" y="866"/>
                  </a:lnTo>
                  <a:lnTo>
                    <a:pt x="384" y="1043"/>
                  </a:lnTo>
                  <a:lnTo>
                    <a:pt x="386" y="1043"/>
                  </a:lnTo>
                  <a:lnTo>
                    <a:pt x="38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6"/>
            <p:cNvSpPr>
              <a:spLocks/>
            </p:cNvSpPr>
            <p:nvPr/>
          </p:nvSpPr>
          <p:spPr bwMode="auto">
            <a:xfrm>
              <a:off x="5989220" y="1808246"/>
              <a:ext cx="612775" cy="1655762"/>
            </a:xfrm>
            <a:custGeom>
              <a:avLst/>
              <a:gdLst>
                <a:gd name="T0" fmla="*/ 381 w 386"/>
                <a:gd name="T1" fmla="*/ 0 h 1043"/>
                <a:gd name="T2" fmla="*/ 381 w 386"/>
                <a:gd name="T3" fmla="*/ 0 h 1043"/>
                <a:gd name="T4" fmla="*/ 0 w 386"/>
                <a:gd name="T5" fmla="*/ 245 h 1043"/>
                <a:gd name="T6" fmla="*/ 0 w 386"/>
                <a:gd name="T7" fmla="*/ 636 h 1043"/>
                <a:gd name="T8" fmla="*/ 2 w 386"/>
                <a:gd name="T9" fmla="*/ 633 h 1043"/>
                <a:gd name="T10" fmla="*/ 384 w 386"/>
                <a:gd name="T11" fmla="*/ 866 h 1043"/>
                <a:gd name="T12" fmla="*/ 384 w 386"/>
                <a:gd name="T13" fmla="*/ 1043 h 1043"/>
                <a:gd name="T14" fmla="*/ 386 w 386"/>
                <a:gd name="T15" fmla="*/ 1043 h 1043"/>
                <a:gd name="T16" fmla="*/ 381 w 386"/>
                <a:gd name="T17" fmla="*/ 0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6" h="1043">
                  <a:moveTo>
                    <a:pt x="381" y="0"/>
                  </a:moveTo>
                  <a:lnTo>
                    <a:pt x="381" y="0"/>
                  </a:lnTo>
                  <a:lnTo>
                    <a:pt x="0" y="245"/>
                  </a:lnTo>
                  <a:lnTo>
                    <a:pt x="0" y="636"/>
                  </a:lnTo>
                  <a:lnTo>
                    <a:pt x="2" y="633"/>
                  </a:lnTo>
                  <a:lnTo>
                    <a:pt x="384" y="866"/>
                  </a:lnTo>
                  <a:lnTo>
                    <a:pt x="384" y="1043"/>
                  </a:lnTo>
                  <a:lnTo>
                    <a:pt x="386" y="1043"/>
                  </a:lnTo>
                  <a:lnTo>
                    <a:pt x="38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7"/>
            <p:cNvSpPr>
              <a:spLocks/>
            </p:cNvSpPr>
            <p:nvPr/>
          </p:nvSpPr>
          <p:spPr bwMode="auto">
            <a:xfrm>
              <a:off x="5989220" y="2813134"/>
              <a:ext cx="609600" cy="760412"/>
            </a:xfrm>
            <a:custGeom>
              <a:avLst/>
              <a:gdLst>
                <a:gd name="T0" fmla="*/ 2 w 384"/>
                <a:gd name="T1" fmla="*/ 0 h 479"/>
                <a:gd name="T2" fmla="*/ 0 w 384"/>
                <a:gd name="T3" fmla="*/ 3 h 479"/>
                <a:gd name="T4" fmla="*/ 0 w 384"/>
                <a:gd name="T5" fmla="*/ 479 h 479"/>
                <a:gd name="T6" fmla="*/ 2 w 384"/>
                <a:gd name="T7" fmla="*/ 479 h 479"/>
                <a:gd name="T8" fmla="*/ 384 w 384"/>
                <a:gd name="T9" fmla="*/ 233 h 479"/>
                <a:gd name="T10" fmla="*/ 2 w 384"/>
                <a:gd name="T11" fmla="*/ 0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4" h="479">
                  <a:moveTo>
                    <a:pt x="2" y="0"/>
                  </a:moveTo>
                  <a:lnTo>
                    <a:pt x="0" y="3"/>
                  </a:lnTo>
                  <a:lnTo>
                    <a:pt x="0" y="479"/>
                  </a:lnTo>
                  <a:lnTo>
                    <a:pt x="2" y="479"/>
                  </a:lnTo>
                  <a:lnTo>
                    <a:pt x="384" y="23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8"/>
            <p:cNvSpPr>
              <a:spLocks/>
            </p:cNvSpPr>
            <p:nvPr/>
          </p:nvSpPr>
          <p:spPr bwMode="auto">
            <a:xfrm>
              <a:off x="5989220" y="2813134"/>
              <a:ext cx="609600" cy="760412"/>
            </a:xfrm>
            <a:custGeom>
              <a:avLst/>
              <a:gdLst>
                <a:gd name="T0" fmla="*/ 2 w 384"/>
                <a:gd name="T1" fmla="*/ 0 h 479"/>
                <a:gd name="T2" fmla="*/ 0 w 384"/>
                <a:gd name="T3" fmla="*/ 3 h 479"/>
                <a:gd name="T4" fmla="*/ 0 w 384"/>
                <a:gd name="T5" fmla="*/ 479 h 479"/>
                <a:gd name="T6" fmla="*/ 2 w 384"/>
                <a:gd name="T7" fmla="*/ 479 h 479"/>
                <a:gd name="T8" fmla="*/ 384 w 384"/>
                <a:gd name="T9" fmla="*/ 233 h 479"/>
                <a:gd name="T10" fmla="*/ 2 w 384"/>
                <a:gd name="T11" fmla="*/ 0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4" h="479">
                  <a:moveTo>
                    <a:pt x="2" y="0"/>
                  </a:moveTo>
                  <a:lnTo>
                    <a:pt x="0" y="3"/>
                  </a:lnTo>
                  <a:lnTo>
                    <a:pt x="0" y="479"/>
                  </a:lnTo>
                  <a:lnTo>
                    <a:pt x="2" y="479"/>
                  </a:lnTo>
                  <a:lnTo>
                    <a:pt x="384" y="233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Rectangle 69"/>
            <p:cNvSpPr>
              <a:spLocks noChangeArrowheads="1"/>
            </p:cNvSpPr>
            <p:nvPr/>
          </p:nvSpPr>
          <p:spPr bwMode="auto">
            <a:xfrm>
              <a:off x="5989220" y="3573546"/>
              <a:ext cx="3175" cy="273050"/>
            </a:xfrm>
            <a:prstGeom prst="rect">
              <a:avLst/>
            </a:prstGeom>
            <a:solidFill>
              <a:srgbClr val="EFB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70"/>
            <p:cNvSpPr>
              <a:spLocks noChangeArrowheads="1"/>
            </p:cNvSpPr>
            <p:nvPr/>
          </p:nvSpPr>
          <p:spPr bwMode="auto">
            <a:xfrm>
              <a:off x="5989220" y="3573546"/>
              <a:ext cx="3175" cy="273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1"/>
            <p:cNvSpPr>
              <a:spLocks/>
            </p:cNvSpPr>
            <p:nvPr/>
          </p:nvSpPr>
          <p:spPr bwMode="auto">
            <a:xfrm>
              <a:off x="5992395" y="3183021"/>
              <a:ext cx="606425" cy="663575"/>
            </a:xfrm>
            <a:custGeom>
              <a:avLst/>
              <a:gdLst>
                <a:gd name="T0" fmla="*/ 382 w 382"/>
                <a:gd name="T1" fmla="*/ 0 h 418"/>
                <a:gd name="T2" fmla="*/ 382 w 382"/>
                <a:gd name="T3" fmla="*/ 0 h 418"/>
                <a:gd name="T4" fmla="*/ 0 w 382"/>
                <a:gd name="T5" fmla="*/ 246 h 418"/>
                <a:gd name="T6" fmla="*/ 0 w 382"/>
                <a:gd name="T7" fmla="*/ 418 h 418"/>
                <a:gd name="T8" fmla="*/ 382 w 382"/>
                <a:gd name="T9" fmla="*/ 177 h 418"/>
                <a:gd name="T10" fmla="*/ 382 w 382"/>
                <a:gd name="T11" fmla="*/ 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2" h="418">
                  <a:moveTo>
                    <a:pt x="382" y="0"/>
                  </a:moveTo>
                  <a:lnTo>
                    <a:pt x="382" y="0"/>
                  </a:lnTo>
                  <a:lnTo>
                    <a:pt x="0" y="246"/>
                  </a:lnTo>
                  <a:lnTo>
                    <a:pt x="0" y="418"/>
                  </a:lnTo>
                  <a:lnTo>
                    <a:pt x="382" y="177"/>
                  </a:lnTo>
                  <a:lnTo>
                    <a:pt x="38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2"/>
            <p:cNvSpPr>
              <a:spLocks/>
            </p:cNvSpPr>
            <p:nvPr/>
          </p:nvSpPr>
          <p:spPr bwMode="auto">
            <a:xfrm>
              <a:off x="5992395" y="3183021"/>
              <a:ext cx="606425" cy="663575"/>
            </a:xfrm>
            <a:custGeom>
              <a:avLst/>
              <a:gdLst>
                <a:gd name="T0" fmla="*/ 382 w 382"/>
                <a:gd name="T1" fmla="*/ 0 h 418"/>
                <a:gd name="T2" fmla="*/ 382 w 382"/>
                <a:gd name="T3" fmla="*/ 0 h 418"/>
                <a:gd name="T4" fmla="*/ 0 w 382"/>
                <a:gd name="T5" fmla="*/ 246 h 418"/>
                <a:gd name="T6" fmla="*/ 0 w 382"/>
                <a:gd name="T7" fmla="*/ 418 h 418"/>
                <a:gd name="T8" fmla="*/ 382 w 382"/>
                <a:gd name="T9" fmla="*/ 177 h 418"/>
                <a:gd name="T10" fmla="*/ 382 w 382"/>
                <a:gd name="T11" fmla="*/ 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2" h="418">
                  <a:moveTo>
                    <a:pt x="382" y="0"/>
                  </a:moveTo>
                  <a:lnTo>
                    <a:pt x="382" y="0"/>
                  </a:lnTo>
                  <a:lnTo>
                    <a:pt x="0" y="246"/>
                  </a:lnTo>
                  <a:lnTo>
                    <a:pt x="0" y="418"/>
                  </a:lnTo>
                  <a:lnTo>
                    <a:pt x="382" y="177"/>
                  </a:lnTo>
                  <a:lnTo>
                    <a:pt x="38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3" name="Rectangle 102"/>
          <p:cNvSpPr/>
          <p:nvPr/>
        </p:nvSpPr>
        <p:spPr>
          <a:xfrm>
            <a:off x="6159678" y="5676564"/>
            <a:ext cx="2054718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6696061" y="5137411"/>
            <a:ext cx="981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kern="0" spc="-15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50%</a:t>
            </a:r>
            <a:endParaRPr lang="en-US" sz="2800" spc="-150" baseline="30000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98" name="Group 97"/>
          <p:cNvGrpSpPr/>
          <p:nvPr/>
        </p:nvGrpSpPr>
        <p:grpSpPr>
          <a:xfrm>
            <a:off x="8758718" y="1483361"/>
            <a:ext cx="1220787" cy="3421062"/>
            <a:chOff x="6848058" y="1438359"/>
            <a:chExt cx="1220787" cy="3421062"/>
          </a:xfrm>
          <a:effectLst/>
        </p:grpSpPr>
        <p:sp>
          <p:nvSpPr>
            <p:cNvPr id="73" name="Freeform 73"/>
            <p:cNvSpPr>
              <a:spLocks/>
            </p:cNvSpPr>
            <p:nvPr/>
          </p:nvSpPr>
          <p:spPr bwMode="auto">
            <a:xfrm>
              <a:off x="6851233" y="3383046"/>
              <a:ext cx="1211263" cy="760412"/>
            </a:xfrm>
            <a:custGeom>
              <a:avLst/>
              <a:gdLst>
                <a:gd name="T0" fmla="*/ 763 w 763"/>
                <a:gd name="T1" fmla="*/ 235 h 479"/>
                <a:gd name="T2" fmla="*/ 381 w 763"/>
                <a:gd name="T3" fmla="*/ 479 h 479"/>
                <a:gd name="T4" fmla="*/ 0 w 763"/>
                <a:gd name="T5" fmla="*/ 246 h 479"/>
                <a:gd name="T6" fmla="*/ 381 w 763"/>
                <a:gd name="T7" fmla="*/ 0 h 479"/>
                <a:gd name="T8" fmla="*/ 763 w 763"/>
                <a:gd name="T9" fmla="*/ 235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3" h="479">
                  <a:moveTo>
                    <a:pt x="763" y="235"/>
                  </a:moveTo>
                  <a:lnTo>
                    <a:pt x="381" y="479"/>
                  </a:lnTo>
                  <a:lnTo>
                    <a:pt x="0" y="246"/>
                  </a:lnTo>
                  <a:lnTo>
                    <a:pt x="381" y="0"/>
                  </a:lnTo>
                  <a:lnTo>
                    <a:pt x="763" y="235"/>
                  </a:lnTo>
                  <a:close/>
                </a:path>
              </a:pathLst>
            </a:custGeom>
            <a:solidFill>
              <a:srgbClr val="90BA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4"/>
            <p:cNvSpPr>
              <a:spLocks/>
            </p:cNvSpPr>
            <p:nvPr/>
          </p:nvSpPr>
          <p:spPr bwMode="auto">
            <a:xfrm>
              <a:off x="6851233" y="3383046"/>
              <a:ext cx="1211263" cy="760412"/>
            </a:xfrm>
            <a:custGeom>
              <a:avLst/>
              <a:gdLst>
                <a:gd name="T0" fmla="*/ 763 w 763"/>
                <a:gd name="T1" fmla="*/ 235 h 479"/>
                <a:gd name="T2" fmla="*/ 381 w 763"/>
                <a:gd name="T3" fmla="*/ 479 h 479"/>
                <a:gd name="T4" fmla="*/ 0 w 763"/>
                <a:gd name="T5" fmla="*/ 246 h 479"/>
                <a:gd name="T6" fmla="*/ 381 w 763"/>
                <a:gd name="T7" fmla="*/ 0 h 479"/>
                <a:gd name="T8" fmla="*/ 763 w 763"/>
                <a:gd name="T9" fmla="*/ 235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3" h="479">
                  <a:moveTo>
                    <a:pt x="763" y="235"/>
                  </a:moveTo>
                  <a:lnTo>
                    <a:pt x="381" y="479"/>
                  </a:lnTo>
                  <a:lnTo>
                    <a:pt x="0" y="246"/>
                  </a:lnTo>
                  <a:lnTo>
                    <a:pt x="381" y="0"/>
                  </a:lnTo>
                  <a:lnTo>
                    <a:pt x="763" y="23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5"/>
            <p:cNvSpPr>
              <a:spLocks/>
            </p:cNvSpPr>
            <p:nvPr/>
          </p:nvSpPr>
          <p:spPr bwMode="auto">
            <a:xfrm>
              <a:off x="6851233" y="3773571"/>
              <a:ext cx="604838" cy="1085850"/>
            </a:xfrm>
            <a:custGeom>
              <a:avLst/>
              <a:gdLst>
                <a:gd name="T0" fmla="*/ 0 w 381"/>
                <a:gd name="T1" fmla="*/ 451 h 684"/>
                <a:gd name="T2" fmla="*/ 381 w 381"/>
                <a:gd name="T3" fmla="*/ 684 h 684"/>
                <a:gd name="T4" fmla="*/ 381 w 381"/>
                <a:gd name="T5" fmla="*/ 233 h 684"/>
                <a:gd name="T6" fmla="*/ 0 w 381"/>
                <a:gd name="T7" fmla="*/ 0 h 684"/>
                <a:gd name="T8" fmla="*/ 0 w 381"/>
                <a:gd name="T9" fmla="*/ 451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1" h="684">
                  <a:moveTo>
                    <a:pt x="0" y="451"/>
                  </a:moveTo>
                  <a:lnTo>
                    <a:pt x="381" y="684"/>
                  </a:lnTo>
                  <a:lnTo>
                    <a:pt x="381" y="233"/>
                  </a:lnTo>
                  <a:lnTo>
                    <a:pt x="0" y="0"/>
                  </a:lnTo>
                  <a:lnTo>
                    <a:pt x="0" y="451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6"/>
            <p:cNvSpPr>
              <a:spLocks/>
            </p:cNvSpPr>
            <p:nvPr/>
          </p:nvSpPr>
          <p:spPr bwMode="auto">
            <a:xfrm>
              <a:off x="6851233" y="3773571"/>
              <a:ext cx="604838" cy="1085850"/>
            </a:xfrm>
            <a:custGeom>
              <a:avLst/>
              <a:gdLst>
                <a:gd name="T0" fmla="*/ 0 w 381"/>
                <a:gd name="T1" fmla="*/ 451 h 684"/>
                <a:gd name="T2" fmla="*/ 381 w 381"/>
                <a:gd name="T3" fmla="*/ 684 h 684"/>
                <a:gd name="T4" fmla="*/ 381 w 381"/>
                <a:gd name="T5" fmla="*/ 233 h 684"/>
                <a:gd name="T6" fmla="*/ 0 w 381"/>
                <a:gd name="T7" fmla="*/ 0 h 684"/>
                <a:gd name="T8" fmla="*/ 0 w 381"/>
                <a:gd name="T9" fmla="*/ 451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1" h="684">
                  <a:moveTo>
                    <a:pt x="0" y="451"/>
                  </a:moveTo>
                  <a:lnTo>
                    <a:pt x="381" y="684"/>
                  </a:lnTo>
                  <a:lnTo>
                    <a:pt x="381" y="233"/>
                  </a:lnTo>
                  <a:lnTo>
                    <a:pt x="0" y="0"/>
                  </a:lnTo>
                  <a:lnTo>
                    <a:pt x="0" y="45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7"/>
            <p:cNvSpPr>
              <a:spLocks/>
            </p:cNvSpPr>
            <p:nvPr/>
          </p:nvSpPr>
          <p:spPr bwMode="auto">
            <a:xfrm>
              <a:off x="7456070" y="3756109"/>
              <a:ext cx="612775" cy="1103312"/>
            </a:xfrm>
            <a:custGeom>
              <a:avLst/>
              <a:gdLst>
                <a:gd name="T0" fmla="*/ 386 w 386"/>
                <a:gd name="T1" fmla="*/ 451 h 695"/>
                <a:gd name="T2" fmla="*/ 0 w 386"/>
                <a:gd name="T3" fmla="*/ 695 h 695"/>
                <a:gd name="T4" fmla="*/ 0 w 386"/>
                <a:gd name="T5" fmla="*/ 244 h 695"/>
                <a:gd name="T6" fmla="*/ 382 w 386"/>
                <a:gd name="T7" fmla="*/ 0 h 695"/>
                <a:gd name="T8" fmla="*/ 386 w 386"/>
                <a:gd name="T9" fmla="*/ 451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" h="695">
                  <a:moveTo>
                    <a:pt x="386" y="451"/>
                  </a:moveTo>
                  <a:lnTo>
                    <a:pt x="0" y="695"/>
                  </a:lnTo>
                  <a:lnTo>
                    <a:pt x="0" y="244"/>
                  </a:lnTo>
                  <a:lnTo>
                    <a:pt x="382" y="0"/>
                  </a:lnTo>
                  <a:lnTo>
                    <a:pt x="386" y="45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8"/>
            <p:cNvSpPr>
              <a:spLocks/>
            </p:cNvSpPr>
            <p:nvPr/>
          </p:nvSpPr>
          <p:spPr bwMode="auto">
            <a:xfrm>
              <a:off x="7456070" y="3756109"/>
              <a:ext cx="612775" cy="1103312"/>
            </a:xfrm>
            <a:custGeom>
              <a:avLst/>
              <a:gdLst>
                <a:gd name="T0" fmla="*/ 386 w 386"/>
                <a:gd name="T1" fmla="*/ 451 h 695"/>
                <a:gd name="T2" fmla="*/ 0 w 386"/>
                <a:gd name="T3" fmla="*/ 695 h 695"/>
                <a:gd name="T4" fmla="*/ 0 w 386"/>
                <a:gd name="T5" fmla="*/ 244 h 695"/>
                <a:gd name="T6" fmla="*/ 382 w 386"/>
                <a:gd name="T7" fmla="*/ 0 h 695"/>
                <a:gd name="T8" fmla="*/ 386 w 386"/>
                <a:gd name="T9" fmla="*/ 451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" h="695">
                  <a:moveTo>
                    <a:pt x="386" y="451"/>
                  </a:moveTo>
                  <a:lnTo>
                    <a:pt x="0" y="695"/>
                  </a:lnTo>
                  <a:lnTo>
                    <a:pt x="0" y="244"/>
                  </a:lnTo>
                  <a:lnTo>
                    <a:pt x="382" y="0"/>
                  </a:lnTo>
                  <a:lnTo>
                    <a:pt x="386" y="45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9"/>
            <p:cNvSpPr>
              <a:spLocks/>
            </p:cNvSpPr>
            <p:nvPr/>
          </p:nvSpPr>
          <p:spPr bwMode="auto">
            <a:xfrm>
              <a:off x="6848058" y="1438359"/>
              <a:ext cx="1211263" cy="758825"/>
            </a:xfrm>
            <a:custGeom>
              <a:avLst/>
              <a:gdLst>
                <a:gd name="T0" fmla="*/ 381 w 763"/>
                <a:gd name="T1" fmla="*/ 0 h 478"/>
                <a:gd name="T2" fmla="*/ 0 w 763"/>
                <a:gd name="T3" fmla="*/ 245 h 478"/>
                <a:gd name="T4" fmla="*/ 381 w 763"/>
                <a:gd name="T5" fmla="*/ 478 h 478"/>
                <a:gd name="T6" fmla="*/ 763 w 763"/>
                <a:gd name="T7" fmla="*/ 233 h 478"/>
                <a:gd name="T8" fmla="*/ 381 w 763"/>
                <a:gd name="T9" fmla="*/ 0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3" h="478">
                  <a:moveTo>
                    <a:pt x="381" y="0"/>
                  </a:moveTo>
                  <a:lnTo>
                    <a:pt x="0" y="245"/>
                  </a:lnTo>
                  <a:lnTo>
                    <a:pt x="381" y="478"/>
                  </a:lnTo>
                  <a:lnTo>
                    <a:pt x="763" y="233"/>
                  </a:lnTo>
                  <a:lnTo>
                    <a:pt x="38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80"/>
            <p:cNvSpPr>
              <a:spLocks/>
            </p:cNvSpPr>
            <p:nvPr/>
          </p:nvSpPr>
          <p:spPr bwMode="auto">
            <a:xfrm>
              <a:off x="6848058" y="1438359"/>
              <a:ext cx="1211263" cy="758825"/>
            </a:xfrm>
            <a:custGeom>
              <a:avLst/>
              <a:gdLst>
                <a:gd name="T0" fmla="*/ 381 w 763"/>
                <a:gd name="T1" fmla="*/ 0 h 478"/>
                <a:gd name="T2" fmla="*/ 0 w 763"/>
                <a:gd name="T3" fmla="*/ 245 h 478"/>
                <a:gd name="T4" fmla="*/ 381 w 763"/>
                <a:gd name="T5" fmla="*/ 478 h 478"/>
                <a:gd name="T6" fmla="*/ 763 w 763"/>
                <a:gd name="T7" fmla="*/ 233 h 478"/>
                <a:gd name="T8" fmla="*/ 381 w 763"/>
                <a:gd name="T9" fmla="*/ 0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3" h="478">
                  <a:moveTo>
                    <a:pt x="381" y="0"/>
                  </a:moveTo>
                  <a:lnTo>
                    <a:pt x="0" y="245"/>
                  </a:lnTo>
                  <a:lnTo>
                    <a:pt x="381" y="478"/>
                  </a:lnTo>
                  <a:lnTo>
                    <a:pt x="763" y="233"/>
                  </a:lnTo>
                  <a:lnTo>
                    <a:pt x="38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1"/>
            <p:cNvSpPr>
              <a:spLocks/>
            </p:cNvSpPr>
            <p:nvPr/>
          </p:nvSpPr>
          <p:spPr bwMode="auto">
            <a:xfrm>
              <a:off x="6848058" y="1827296"/>
              <a:ext cx="604838" cy="2185987"/>
            </a:xfrm>
            <a:custGeom>
              <a:avLst/>
              <a:gdLst>
                <a:gd name="T0" fmla="*/ 0 w 381"/>
                <a:gd name="T1" fmla="*/ 0 h 1377"/>
                <a:gd name="T2" fmla="*/ 0 w 381"/>
                <a:gd name="T3" fmla="*/ 1377 h 1377"/>
                <a:gd name="T4" fmla="*/ 2 w 381"/>
                <a:gd name="T5" fmla="*/ 1377 h 1377"/>
                <a:gd name="T6" fmla="*/ 2 w 381"/>
                <a:gd name="T7" fmla="*/ 1226 h 1377"/>
                <a:gd name="T8" fmla="*/ 381 w 381"/>
                <a:gd name="T9" fmla="*/ 982 h 1377"/>
                <a:gd name="T10" fmla="*/ 381 w 381"/>
                <a:gd name="T11" fmla="*/ 233 h 1377"/>
                <a:gd name="T12" fmla="*/ 0 w 381"/>
                <a:gd name="T13" fmla="*/ 0 h 1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1" h="1377">
                  <a:moveTo>
                    <a:pt x="0" y="0"/>
                  </a:moveTo>
                  <a:lnTo>
                    <a:pt x="0" y="1377"/>
                  </a:lnTo>
                  <a:lnTo>
                    <a:pt x="2" y="1377"/>
                  </a:lnTo>
                  <a:lnTo>
                    <a:pt x="2" y="1226"/>
                  </a:lnTo>
                  <a:lnTo>
                    <a:pt x="381" y="982"/>
                  </a:lnTo>
                  <a:lnTo>
                    <a:pt x="381" y="2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2"/>
            <p:cNvSpPr>
              <a:spLocks/>
            </p:cNvSpPr>
            <p:nvPr/>
          </p:nvSpPr>
          <p:spPr bwMode="auto">
            <a:xfrm>
              <a:off x="6848058" y="1827296"/>
              <a:ext cx="604838" cy="2185987"/>
            </a:xfrm>
            <a:custGeom>
              <a:avLst/>
              <a:gdLst>
                <a:gd name="T0" fmla="*/ 0 w 381"/>
                <a:gd name="T1" fmla="*/ 0 h 1377"/>
                <a:gd name="T2" fmla="*/ 0 w 381"/>
                <a:gd name="T3" fmla="*/ 1377 h 1377"/>
                <a:gd name="T4" fmla="*/ 2 w 381"/>
                <a:gd name="T5" fmla="*/ 1377 h 1377"/>
                <a:gd name="T6" fmla="*/ 2 w 381"/>
                <a:gd name="T7" fmla="*/ 1226 h 1377"/>
                <a:gd name="T8" fmla="*/ 381 w 381"/>
                <a:gd name="T9" fmla="*/ 982 h 1377"/>
                <a:gd name="T10" fmla="*/ 381 w 381"/>
                <a:gd name="T11" fmla="*/ 233 h 1377"/>
                <a:gd name="T12" fmla="*/ 0 w 381"/>
                <a:gd name="T13" fmla="*/ 0 h 1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1" h="1377">
                  <a:moveTo>
                    <a:pt x="0" y="0"/>
                  </a:moveTo>
                  <a:lnTo>
                    <a:pt x="0" y="1377"/>
                  </a:lnTo>
                  <a:lnTo>
                    <a:pt x="2" y="1377"/>
                  </a:lnTo>
                  <a:lnTo>
                    <a:pt x="2" y="1226"/>
                  </a:lnTo>
                  <a:lnTo>
                    <a:pt x="381" y="982"/>
                  </a:lnTo>
                  <a:lnTo>
                    <a:pt x="381" y="23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3"/>
            <p:cNvSpPr>
              <a:spLocks/>
            </p:cNvSpPr>
            <p:nvPr/>
          </p:nvSpPr>
          <p:spPr bwMode="auto">
            <a:xfrm>
              <a:off x="6851233" y="3386221"/>
              <a:ext cx="601663" cy="757237"/>
            </a:xfrm>
            <a:custGeom>
              <a:avLst/>
              <a:gdLst>
                <a:gd name="T0" fmla="*/ 379 w 379"/>
                <a:gd name="T1" fmla="*/ 0 h 477"/>
                <a:gd name="T2" fmla="*/ 0 w 379"/>
                <a:gd name="T3" fmla="*/ 244 h 477"/>
                <a:gd name="T4" fmla="*/ 379 w 379"/>
                <a:gd name="T5" fmla="*/ 477 h 477"/>
                <a:gd name="T6" fmla="*/ 379 w 379"/>
                <a:gd name="T7" fmla="*/ 0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9" h="477">
                  <a:moveTo>
                    <a:pt x="379" y="0"/>
                  </a:moveTo>
                  <a:lnTo>
                    <a:pt x="0" y="244"/>
                  </a:lnTo>
                  <a:lnTo>
                    <a:pt x="379" y="477"/>
                  </a:lnTo>
                  <a:lnTo>
                    <a:pt x="37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4"/>
            <p:cNvSpPr>
              <a:spLocks/>
            </p:cNvSpPr>
            <p:nvPr/>
          </p:nvSpPr>
          <p:spPr bwMode="auto">
            <a:xfrm>
              <a:off x="6851233" y="3386221"/>
              <a:ext cx="601663" cy="757237"/>
            </a:xfrm>
            <a:custGeom>
              <a:avLst/>
              <a:gdLst>
                <a:gd name="T0" fmla="*/ 379 w 379"/>
                <a:gd name="T1" fmla="*/ 0 h 477"/>
                <a:gd name="T2" fmla="*/ 0 w 379"/>
                <a:gd name="T3" fmla="*/ 244 h 477"/>
                <a:gd name="T4" fmla="*/ 379 w 379"/>
                <a:gd name="T5" fmla="*/ 477 h 477"/>
                <a:gd name="T6" fmla="*/ 379 w 379"/>
                <a:gd name="T7" fmla="*/ 0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9" h="477">
                  <a:moveTo>
                    <a:pt x="379" y="0"/>
                  </a:moveTo>
                  <a:lnTo>
                    <a:pt x="0" y="244"/>
                  </a:lnTo>
                  <a:lnTo>
                    <a:pt x="379" y="477"/>
                  </a:lnTo>
                  <a:lnTo>
                    <a:pt x="3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5"/>
            <p:cNvSpPr>
              <a:spLocks/>
            </p:cNvSpPr>
            <p:nvPr/>
          </p:nvSpPr>
          <p:spPr bwMode="auto">
            <a:xfrm>
              <a:off x="6851233" y="3773571"/>
              <a:ext cx="601663" cy="609600"/>
            </a:xfrm>
            <a:custGeom>
              <a:avLst/>
              <a:gdLst>
                <a:gd name="T0" fmla="*/ 0 w 379"/>
                <a:gd name="T1" fmla="*/ 0 h 384"/>
                <a:gd name="T2" fmla="*/ 0 w 379"/>
                <a:gd name="T3" fmla="*/ 0 h 384"/>
                <a:gd name="T4" fmla="*/ 0 w 379"/>
                <a:gd name="T5" fmla="*/ 151 h 384"/>
                <a:gd name="T6" fmla="*/ 379 w 379"/>
                <a:gd name="T7" fmla="*/ 384 h 384"/>
                <a:gd name="T8" fmla="*/ 379 w 379"/>
                <a:gd name="T9" fmla="*/ 233 h 384"/>
                <a:gd name="T10" fmla="*/ 0 w 379"/>
                <a:gd name="T11" fmla="*/ 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9" h="384">
                  <a:moveTo>
                    <a:pt x="0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379" y="384"/>
                  </a:lnTo>
                  <a:lnTo>
                    <a:pt x="379" y="2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6"/>
            <p:cNvSpPr>
              <a:spLocks/>
            </p:cNvSpPr>
            <p:nvPr/>
          </p:nvSpPr>
          <p:spPr bwMode="auto">
            <a:xfrm>
              <a:off x="6851233" y="3773571"/>
              <a:ext cx="601663" cy="609600"/>
            </a:xfrm>
            <a:custGeom>
              <a:avLst/>
              <a:gdLst>
                <a:gd name="T0" fmla="*/ 0 w 379"/>
                <a:gd name="T1" fmla="*/ 0 h 384"/>
                <a:gd name="T2" fmla="*/ 0 w 379"/>
                <a:gd name="T3" fmla="*/ 0 h 384"/>
                <a:gd name="T4" fmla="*/ 0 w 379"/>
                <a:gd name="T5" fmla="*/ 151 h 384"/>
                <a:gd name="T6" fmla="*/ 379 w 379"/>
                <a:gd name="T7" fmla="*/ 384 h 384"/>
                <a:gd name="T8" fmla="*/ 379 w 379"/>
                <a:gd name="T9" fmla="*/ 233 h 384"/>
                <a:gd name="T10" fmla="*/ 0 w 379"/>
                <a:gd name="T11" fmla="*/ 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9" h="384">
                  <a:moveTo>
                    <a:pt x="0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379" y="384"/>
                  </a:lnTo>
                  <a:lnTo>
                    <a:pt x="379" y="23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7"/>
            <p:cNvSpPr>
              <a:spLocks/>
            </p:cNvSpPr>
            <p:nvPr/>
          </p:nvSpPr>
          <p:spPr bwMode="auto">
            <a:xfrm>
              <a:off x="7452895" y="1808246"/>
              <a:ext cx="612775" cy="2190750"/>
            </a:xfrm>
            <a:custGeom>
              <a:avLst/>
              <a:gdLst>
                <a:gd name="T0" fmla="*/ 382 w 386"/>
                <a:gd name="T1" fmla="*/ 0 h 1380"/>
                <a:gd name="T2" fmla="*/ 382 w 386"/>
                <a:gd name="T3" fmla="*/ 0 h 1380"/>
                <a:gd name="T4" fmla="*/ 0 w 386"/>
                <a:gd name="T5" fmla="*/ 245 h 1380"/>
                <a:gd name="T6" fmla="*/ 0 w 386"/>
                <a:gd name="T7" fmla="*/ 994 h 1380"/>
                <a:gd name="T8" fmla="*/ 2 w 386"/>
                <a:gd name="T9" fmla="*/ 992 h 1380"/>
                <a:gd name="T10" fmla="*/ 384 w 386"/>
                <a:gd name="T11" fmla="*/ 1227 h 1380"/>
                <a:gd name="T12" fmla="*/ 384 w 386"/>
                <a:gd name="T13" fmla="*/ 1380 h 1380"/>
                <a:gd name="T14" fmla="*/ 386 w 386"/>
                <a:gd name="T15" fmla="*/ 1378 h 1380"/>
                <a:gd name="T16" fmla="*/ 382 w 386"/>
                <a:gd name="T17" fmla="*/ 0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6" h="1380">
                  <a:moveTo>
                    <a:pt x="382" y="0"/>
                  </a:moveTo>
                  <a:lnTo>
                    <a:pt x="382" y="0"/>
                  </a:lnTo>
                  <a:lnTo>
                    <a:pt x="0" y="245"/>
                  </a:lnTo>
                  <a:lnTo>
                    <a:pt x="0" y="994"/>
                  </a:lnTo>
                  <a:lnTo>
                    <a:pt x="2" y="992"/>
                  </a:lnTo>
                  <a:lnTo>
                    <a:pt x="384" y="1227"/>
                  </a:lnTo>
                  <a:lnTo>
                    <a:pt x="384" y="1380"/>
                  </a:lnTo>
                  <a:lnTo>
                    <a:pt x="386" y="1378"/>
                  </a:lnTo>
                  <a:lnTo>
                    <a:pt x="38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8"/>
            <p:cNvSpPr>
              <a:spLocks/>
            </p:cNvSpPr>
            <p:nvPr/>
          </p:nvSpPr>
          <p:spPr bwMode="auto">
            <a:xfrm>
              <a:off x="7452895" y="1808246"/>
              <a:ext cx="612775" cy="2190750"/>
            </a:xfrm>
            <a:custGeom>
              <a:avLst/>
              <a:gdLst>
                <a:gd name="T0" fmla="*/ 382 w 386"/>
                <a:gd name="T1" fmla="*/ 0 h 1380"/>
                <a:gd name="T2" fmla="*/ 382 w 386"/>
                <a:gd name="T3" fmla="*/ 0 h 1380"/>
                <a:gd name="T4" fmla="*/ 0 w 386"/>
                <a:gd name="T5" fmla="*/ 245 h 1380"/>
                <a:gd name="T6" fmla="*/ 0 w 386"/>
                <a:gd name="T7" fmla="*/ 994 h 1380"/>
                <a:gd name="T8" fmla="*/ 2 w 386"/>
                <a:gd name="T9" fmla="*/ 992 h 1380"/>
                <a:gd name="T10" fmla="*/ 384 w 386"/>
                <a:gd name="T11" fmla="*/ 1227 h 1380"/>
                <a:gd name="T12" fmla="*/ 384 w 386"/>
                <a:gd name="T13" fmla="*/ 1380 h 1380"/>
                <a:gd name="T14" fmla="*/ 386 w 386"/>
                <a:gd name="T15" fmla="*/ 1378 h 1380"/>
                <a:gd name="T16" fmla="*/ 382 w 386"/>
                <a:gd name="T17" fmla="*/ 0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6" h="1380">
                  <a:moveTo>
                    <a:pt x="382" y="0"/>
                  </a:moveTo>
                  <a:lnTo>
                    <a:pt x="382" y="0"/>
                  </a:lnTo>
                  <a:lnTo>
                    <a:pt x="0" y="245"/>
                  </a:lnTo>
                  <a:lnTo>
                    <a:pt x="0" y="994"/>
                  </a:lnTo>
                  <a:lnTo>
                    <a:pt x="2" y="992"/>
                  </a:lnTo>
                  <a:lnTo>
                    <a:pt x="384" y="1227"/>
                  </a:lnTo>
                  <a:lnTo>
                    <a:pt x="384" y="1380"/>
                  </a:lnTo>
                  <a:lnTo>
                    <a:pt x="386" y="1378"/>
                  </a:lnTo>
                  <a:lnTo>
                    <a:pt x="38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9"/>
            <p:cNvSpPr>
              <a:spLocks/>
            </p:cNvSpPr>
            <p:nvPr/>
          </p:nvSpPr>
          <p:spPr bwMode="auto">
            <a:xfrm>
              <a:off x="7452895" y="3383046"/>
              <a:ext cx="609600" cy="760412"/>
            </a:xfrm>
            <a:custGeom>
              <a:avLst/>
              <a:gdLst>
                <a:gd name="T0" fmla="*/ 2 w 384"/>
                <a:gd name="T1" fmla="*/ 0 h 479"/>
                <a:gd name="T2" fmla="*/ 0 w 384"/>
                <a:gd name="T3" fmla="*/ 2 h 479"/>
                <a:gd name="T4" fmla="*/ 0 w 384"/>
                <a:gd name="T5" fmla="*/ 479 h 479"/>
                <a:gd name="T6" fmla="*/ 2 w 384"/>
                <a:gd name="T7" fmla="*/ 479 h 479"/>
                <a:gd name="T8" fmla="*/ 384 w 384"/>
                <a:gd name="T9" fmla="*/ 235 h 479"/>
                <a:gd name="T10" fmla="*/ 2 w 384"/>
                <a:gd name="T11" fmla="*/ 0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4" h="479">
                  <a:moveTo>
                    <a:pt x="2" y="0"/>
                  </a:moveTo>
                  <a:lnTo>
                    <a:pt x="0" y="2"/>
                  </a:lnTo>
                  <a:lnTo>
                    <a:pt x="0" y="479"/>
                  </a:lnTo>
                  <a:lnTo>
                    <a:pt x="2" y="479"/>
                  </a:lnTo>
                  <a:lnTo>
                    <a:pt x="384" y="23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90"/>
            <p:cNvSpPr>
              <a:spLocks/>
            </p:cNvSpPr>
            <p:nvPr/>
          </p:nvSpPr>
          <p:spPr bwMode="auto">
            <a:xfrm>
              <a:off x="7452895" y="3383046"/>
              <a:ext cx="609600" cy="760412"/>
            </a:xfrm>
            <a:custGeom>
              <a:avLst/>
              <a:gdLst>
                <a:gd name="T0" fmla="*/ 2 w 384"/>
                <a:gd name="T1" fmla="*/ 0 h 479"/>
                <a:gd name="T2" fmla="*/ 0 w 384"/>
                <a:gd name="T3" fmla="*/ 2 h 479"/>
                <a:gd name="T4" fmla="*/ 0 w 384"/>
                <a:gd name="T5" fmla="*/ 479 h 479"/>
                <a:gd name="T6" fmla="*/ 2 w 384"/>
                <a:gd name="T7" fmla="*/ 479 h 479"/>
                <a:gd name="T8" fmla="*/ 384 w 384"/>
                <a:gd name="T9" fmla="*/ 235 h 479"/>
                <a:gd name="T10" fmla="*/ 2 w 384"/>
                <a:gd name="T11" fmla="*/ 0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4" h="479">
                  <a:moveTo>
                    <a:pt x="2" y="0"/>
                  </a:moveTo>
                  <a:lnTo>
                    <a:pt x="0" y="2"/>
                  </a:lnTo>
                  <a:lnTo>
                    <a:pt x="0" y="479"/>
                  </a:lnTo>
                  <a:lnTo>
                    <a:pt x="2" y="479"/>
                  </a:lnTo>
                  <a:lnTo>
                    <a:pt x="384" y="235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91"/>
            <p:cNvSpPr>
              <a:spLocks/>
            </p:cNvSpPr>
            <p:nvPr/>
          </p:nvSpPr>
          <p:spPr bwMode="auto">
            <a:xfrm>
              <a:off x="7452895" y="4143459"/>
              <a:ext cx="3175" cy="239712"/>
            </a:xfrm>
            <a:custGeom>
              <a:avLst/>
              <a:gdLst>
                <a:gd name="T0" fmla="*/ 0 w 2"/>
                <a:gd name="T1" fmla="*/ 0 h 151"/>
                <a:gd name="T2" fmla="*/ 0 w 2"/>
                <a:gd name="T3" fmla="*/ 151 h 151"/>
                <a:gd name="T4" fmla="*/ 2 w 2"/>
                <a:gd name="T5" fmla="*/ 149 h 151"/>
                <a:gd name="T6" fmla="*/ 2 w 2"/>
                <a:gd name="T7" fmla="*/ 0 h 151"/>
                <a:gd name="T8" fmla="*/ 0 w 2"/>
                <a:gd name="T9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51">
                  <a:moveTo>
                    <a:pt x="0" y="0"/>
                  </a:moveTo>
                  <a:lnTo>
                    <a:pt x="0" y="151"/>
                  </a:lnTo>
                  <a:lnTo>
                    <a:pt x="2" y="149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69F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2"/>
            <p:cNvSpPr>
              <a:spLocks/>
            </p:cNvSpPr>
            <p:nvPr/>
          </p:nvSpPr>
          <p:spPr bwMode="auto">
            <a:xfrm>
              <a:off x="7452895" y="4143459"/>
              <a:ext cx="3175" cy="239712"/>
            </a:xfrm>
            <a:custGeom>
              <a:avLst/>
              <a:gdLst>
                <a:gd name="T0" fmla="*/ 0 w 2"/>
                <a:gd name="T1" fmla="*/ 0 h 151"/>
                <a:gd name="T2" fmla="*/ 0 w 2"/>
                <a:gd name="T3" fmla="*/ 151 h 151"/>
                <a:gd name="T4" fmla="*/ 2 w 2"/>
                <a:gd name="T5" fmla="*/ 149 h 151"/>
                <a:gd name="T6" fmla="*/ 2 w 2"/>
                <a:gd name="T7" fmla="*/ 0 h 151"/>
                <a:gd name="T8" fmla="*/ 0 w 2"/>
                <a:gd name="T9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51">
                  <a:moveTo>
                    <a:pt x="0" y="0"/>
                  </a:moveTo>
                  <a:lnTo>
                    <a:pt x="0" y="151"/>
                  </a:lnTo>
                  <a:lnTo>
                    <a:pt x="2" y="149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3"/>
            <p:cNvSpPr>
              <a:spLocks/>
            </p:cNvSpPr>
            <p:nvPr/>
          </p:nvSpPr>
          <p:spPr bwMode="auto">
            <a:xfrm>
              <a:off x="7456070" y="3756109"/>
              <a:ext cx="606425" cy="623887"/>
            </a:xfrm>
            <a:custGeom>
              <a:avLst/>
              <a:gdLst>
                <a:gd name="T0" fmla="*/ 382 w 382"/>
                <a:gd name="T1" fmla="*/ 0 h 393"/>
                <a:gd name="T2" fmla="*/ 382 w 382"/>
                <a:gd name="T3" fmla="*/ 0 h 393"/>
                <a:gd name="T4" fmla="*/ 0 w 382"/>
                <a:gd name="T5" fmla="*/ 244 h 393"/>
                <a:gd name="T6" fmla="*/ 0 w 382"/>
                <a:gd name="T7" fmla="*/ 393 h 393"/>
                <a:gd name="T8" fmla="*/ 382 w 382"/>
                <a:gd name="T9" fmla="*/ 153 h 393"/>
                <a:gd name="T10" fmla="*/ 382 w 382"/>
                <a:gd name="T11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2" h="393">
                  <a:moveTo>
                    <a:pt x="382" y="0"/>
                  </a:moveTo>
                  <a:lnTo>
                    <a:pt x="382" y="0"/>
                  </a:lnTo>
                  <a:lnTo>
                    <a:pt x="0" y="244"/>
                  </a:lnTo>
                  <a:lnTo>
                    <a:pt x="0" y="393"/>
                  </a:lnTo>
                  <a:lnTo>
                    <a:pt x="382" y="153"/>
                  </a:lnTo>
                  <a:lnTo>
                    <a:pt x="38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4"/>
            <p:cNvSpPr>
              <a:spLocks/>
            </p:cNvSpPr>
            <p:nvPr/>
          </p:nvSpPr>
          <p:spPr bwMode="auto">
            <a:xfrm>
              <a:off x="7456070" y="3756109"/>
              <a:ext cx="606425" cy="623887"/>
            </a:xfrm>
            <a:custGeom>
              <a:avLst/>
              <a:gdLst>
                <a:gd name="T0" fmla="*/ 382 w 382"/>
                <a:gd name="T1" fmla="*/ 0 h 393"/>
                <a:gd name="T2" fmla="*/ 382 w 382"/>
                <a:gd name="T3" fmla="*/ 0 h 393"/>
                <a:gd name="T4" fmla="*/ 0 w 382"/>
                <a:gd name="T5" fmla="*/ 244 h 393"/>
                <a:gd name="T6" fmla="*/ 0 w 382"/>
                <a:gd name="T7" fmla="*/ 393 h 393"/>
                <a:gd name="T8" fmla="*/ 382 w 382"/>
                <a:gd name="T9" fmla="*/ 153 h 393"/>
                <a:gd name="T10" fmla="*/ 382 w 382"/>
                <a:gd name="T11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2" h="393">
                  <a:moveTo>
                    <a:pt x="382" y="0"/>
                  </a:moveTo>
                  <a:lnTo>
                    <a:pt x="382" y="0"/>
                  </a:lnTo>
                  <a:lnTo>
                    <a:pt x="0" y="244"/>
                  </a:lnTo>
                  <a:lnTo>
                    <a:pt x="0" y="393"/>
                  </a:lnTo>
                  <a:lnTo>
                    <a:pt x="382" y="153"/>
                  </a:lnTo>
                  <a:lnTo>
                    <a:pt x="38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5" name="Rectangle 104"/>
          <p:cNvSpPr/>
          <p:nvPr/>
        </p:nvSpPr>
        <p:spPr>
          <a:xfrm>
            <a:off x="8341752" y="5676564"/>
            <a:ext cx="2054718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8878135" y="5127886"/>
            <a:ext cx="981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kern="0" spc="-150">
                <a:solidFill>
                  <a:schemeClr val="accent5"/>
                </a:solidFill>
                <a:latin typeface="Arial" panose="020B0604020202020204" pitchFamily="34" charset="0"/>
                <a:cs typeface="Arial" pitchFamily="34" charset="0"/>
              </a:rPr>
              <a:t>28%</a:t>
            </a:r>
            <a:endParaRPr lang="en-US" sz="2800" spc="-150" baseline="30000" dirty="0">
              <a:solidFill>
                <a:schemeClr val="accent5"/>
              </a:solidFill>
            </a:endParaRPr>
          </a:p>
        </p:txBody>
      </p:sp>
      <p:sp>
        <p:nvSpPr>
          <p:cNvPr id="115" name="Title 4">
            <a:extLst>
              <a:ext uri="{FF2B5EF4-FFF2-40B4-BE49-F238E27FC236}">
                <a16:creationId xmlns:a16="http://schemas.microsoft.com/office/drawing/2014/main" id="{2B5E9B71-93E0-4DEE-AE26-E5B315D37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3D Performance Indicators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C82B78DD-588F-4DE0-9CF7-1BA3F36B0820}"/>
              </a:ext>
            </a:extLst>
          </p:cNvPr>
          <p:cNvSpPr txBox="1"/>
          <p:nvPr/>
        </p:nvSpPr>
        <p:spPr>
          <a:xfrm>
            <a:off x="531812" y="985720"/>
            <a:ext cx="43895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121898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</a:rPr>
              <a:t>You can edit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673736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77" name="Group 10476"/>
          <p:cNvGrpSpPr/>
          <p:nvPr/>
        </p:nvGrpSpPr>
        <p:grpSpPr>
          <a:xfrm>
            <a:off x="3802590" y="1385830"/>
            <a:ext cx="4586820" cy="4301374"/>
            <a:chOff x="3802590" y="1278313"/>
            <a:chExt cx="4586820" cy="4301374"/>
          </a:xfrm>
        </p:grpSpPr>
        <p:sp>
          <p:nvSpPr>
            <p:cNvPr id="10456" name="Freeform 8475"/>
            <p:cNvSpPr>
              <a:spLocks noEditPoints="1"/>
            </p:cNvSpPr>
            <p:nvPr/>
          </p:nvSpPr>
          <p:spPr bwMode="auto">
            <a:xfrm>
              <a:off x="4816415" y="1278313"/>
              <a:ext cx="2567783" cy="2555479"/>
            </a:xfrm>
            <a:custGeom>
              <a:avLst/>
              <a:gdLst>
                <a:gd name="T0" fmla="*/ 609 w 1219"/>
                <a:gd name="T1" fmla="*/ 0 h 1218"/>
                <a:gd name="T2" fmla="*/ 0 w 1219"/>
                <a:gd name="T3" fmla="*/ 609 h 1218"/>
                <a:gd name="T4" fmla="*/ 522 w 1219"/>
                <a:gd name="T5" fmla="*/ 1212 h 1218"/>
                <a:gd name="T6" fmla="*/ 609 w 1219"/>
                <a:gd name="T7" fmla="*/ 1218 h 1218"/>
                <a:gd name="T8" fmla="*/ 903 w 1219"/>
                <a:gd name="T9" fmla="*/ 1143 h 1218"/>
                <a:gd name="T10" fmla="*/ 922 w 1219"/>
                <a:gd name="T11" fmla="*/ 1132 h 1218"/>
                <a:gd name="T12" fmla="*/ 1174 w 1219"/>
                <a:gd name="T13" fmla="*/ 838 h 1218"/>
                <a:gd name="T14" fmla="*/ 1219 w 1219"/>
                <a:gd name="T15" fmla="*/ 609 h 1218"/>
                <a:gd name="T16" fmla="*/ 609 w 1219"/>
                <a:gd name="T17" fmla="*/ 0 h 1218"/>
                <a:gd name="T18" fmla="*/ 774 w 1219"/>
                <a:gd name="T19" fmla="*/ 918 h 1218"/>
                <a:gd name="T20" fmla="*/ 609 w 1219"/>
                <a:gd name="T21" fmla="*/ 959 h 1218"/>
                <a:gd name="T22" fmla="*/ 260 w 1219"/>
                <a:gd name="T23" fmla="*/ 609 h 1218"/>
                <a:gd name="T24" fmla="*/ 609 w 1219"/>
                <a:gd name="T25" fmla="*/ 260 h 1218"/>
                <a:gd name="T26" fmla="*/ 959 w 1219"/>
                <a:gd name="T27" fmla="*/ 609 h 1218"/>
                <a:gd name="T28" fmla="*/ 793 w 1219"/>
                <a:gd name="T29" fmla="*/ 907 h 1218"/>
                <a:gd name="T30" fmla="*/ 774 w 1219"/>
                <a:gd name="T31" fmla="*/ 9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19" h="1218">
                  <a:moveTo>
                    <a:pt x="609" y="0"/>
                  </a:moveTo>
                  <a:cubicBezTo>
                    <a:pt x="273" y="0"/>
                    <a:pt x="0" y="273"/>
                    <a:pt x="0" y="609"/>
                  </a:cubicBezTo>
                  <a:cubicBezTo>
                    <a:pt x="0" y="916"/>
                    <a:pt x="227" y="1169"/>
                    <a:pt x="522" y="1212"/>
                  </a:cubicBezTo>
                  <a:cubicBezTo>
                    <a:pt x="550" y="1216"/>
                    <a:pt x="580" y="1218"/>
                    <a:pt x="609" y="1218"/>
                  </a:cubicBezTo>
                  <a:cubicBezTo>
                    <a:pt x="716" y="1218"/>
                    <a:pt x="816" y="1191"/>
                    <a:pt x="903" y="1143"/>
                  </a:cubicBezTo>
                  <a:cubicBezTo>
                    <a:pt x="909" y="1139"/>
                    <a:pt x="916" y="1136"/>
                    <a:pt x="922" y="1132"/>
                  </a:cubicBezTo>
                  <a:cubicBezTo>
                    <a:pt x="1035" y="1064"/>
                    <a:pt x="1124" y="961"/>
                    <a:pt x="1174" y="838"/>
                  </a:cubicBezTo>
                  <a:cubicBezTo>
                    <a:pt x="1203" y="767"/>
                    <a:pt x="1219" y="690"/>
                    <a:pt x="1219" y="609"/>
                  </a:cubicBezTo>
                  <a:cubicBezTo>
                    <a:pt x="1219" y="273"/>
                    <a:pt x="946" y="0"/>
                    <a:pt x="609" y="0"/>
                  </a:cubicBezTo>
                  <a:close/>
                  <a:moveTo>
                    <a:pt x="774" y="918"/>
                  </a:moveTo>
                  <a:cubicBezTo>
                    <a:pt x="725" y="944"/>
                    <a:pt x="669" y="959"/>
                    <a:pt x="609" y="959"/>
                  </a:cubicBezTo>
                  <a:cubicBezTo>
                    <a:pt x="416" y="959"/>
                    <a:pt x="260" y="802"/>
                    <a:pt x="260" y="609"/>
                  </a:cubicBezTo>
                  <a:cubicBezTo>
                    <a:pt x="260" y="416"/>
                    <a:pt x="416" y="260"/>
                    <a:pt x="609" y="260"/>
                  </a:cubicBezTo>
                  <a:cubicBezTo>
                    <a:pt x="802" y="260"/>
                    <a:pt x="959" y="416"/>
                    <a:pt x="959" y="609"/>
                  </a:cubicBezTo>
                  <a:cubicBezTo>
                    <a:pt x="959" y="735"/>
                    <a:pt x="892" y="845"/>
                    <a:pt x="793" y="907"/>
                  </a:cubicBezTo>
                  <a:cubicBezTo>
                    <a:pt x="787" y="911"/>
                    <a:pt x="780" y="914"/>
                    <a:pt x="774" y="91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innerShdw blurRad="254000" dist="50800" dir="18900000">
                <a:prstClr val="black">
                  <a:alpha val="50000"/>
                </a:prst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57" name="Freeform 8476"/>
            <p:cNvSpPr>
              <a:spLocks noEditPoints="1"/>
            </p:cNvSpPr>
            <p:nvPr/>
          </p:nvSpPr>
          <p:spPr bwMode="auto">
            <a:xfrm>
              <a:off x="3802590" y="3018056"/>
              <a:ext cx="2569013" cy="2555479"/>
            </a:xfrm>
            <a:custGeom>
              <a:avLst/>
              <a:gdLst>
                <a:gd name="T0" fmla="*/ 609 w 1219"/>
                <a:gd name="T1" fmla="*/ 0 h 1218"/>
                <a:gd name="T2" fmla="*/ 0 w 1219"/>
                <a:gd name="T3" fmla="*/ 609 h 1218"/>
                <a:gd name="T4" fmla="*/ 609 w 1219"/>
                <a:gd name="T5" fmla="*/ 1218 h 1218"/>
                <a:gd name="T6" fmla="*/ 1219 w 1219"/>
                <a:gd name="T7" fmla="*/ 609 h 1218"/>
                <a:gd name="T8" fmla="*/ 609 w 1219"/>
                <a:gd name="T9" fmla="*/ 0 h 1218"/>
                <a:gd name="T10" fmla="*/ 609 w 1219"/>
                <a:gd name="T11" fmla="*/ 959 h 1218"/>
                <a:gd name="T12" fmla="*/ 260 w 1219"/>
                <a:gd name="T13" fmla="*/ 609 h 1218"/>
                <a:gd name="T14" fmla="*/ 609 w 1219"/>
                <a:gd name="T15" fmla="*/ 260 h 1218"/>
                <a:gd name="T16" fmla="*/ 959 w 1219"/>
                <a:gd name="T17" fmla="*/ 609 h 1218"/>
                <a:gd name="T18" fmla="*/ 609 w 1219"/>
                <a:gd name="T19" fmla="*/ 959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9" h="1218">
                  <a:moveTo>
                    <a:pt x="609" y="0"/>
                  </a:moveTo>
                  <a:cubicBezTo>
                    <a:pt x="273" y="0"/>
                    <a:pt x="0" y="273"/>
                    <a:pt x="0" y="609"/>
                  </a:cubicBezTo>
                  <a:cubicBezTo>
                    <a:pt x="0" y="946"/>
                    <a:pt x="273" y="1218"/>
                    <a:pt x="609" y="1218"/>
                  </a:cubicBezTo>
                  <a:cubicBezTo>
                    <a:pt x="946" y="1218"/>
                    <a:pt x="1219" y="946"/>
                    <a:pt x="1219" y="609"/>
                  </a:cubicBezTo>
                  <a:cubicBezTo>
                    <a:pt x="1219" y="273"/>
                    <a:pt x="946" y="0"/>
                    <a:pt x="609" y="0"/>
                  </a:cubicBezTo>
                  <a:close/>
                  <a:moveTo>
                    <a:pt x="609" y="959"/>
                  </a:moveTo>
                  <a:cubicBezTo>
                    <a:pt x="416" y="959"/>
                    <a:pt x="260" y="802"/>
                    <a:pt x="260" y="609"/>
                  </a:cubicBezTo>
                  <a:cubicBezTo>
                    <a:pt x="260" y="416"/>
                    <a:pt x="416" y="260"/>
                    <a:pt x="609" y="260"/>
                  </a:cubicBezTo>
                  <a:cubicBezTo>
                    <a:pt x="802" y="260"/>
                    <a:pt x="959" y="416"/>
                    <a:pt x="959" y="609"/>
                  </a:cubicBezTo>
                  <a:cubicBezTo>
                    <a:pt x="959" y="802"/>
                    <a:pt x="802" y="959"/>
                    <a:pt x="609" y="959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innerShdw blurRad="254000" dist="50800" dir="8100000">
                <a:prstClr val="black">
                  <a:alpha val="50000"/>
                </a:prst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58" name="Freeform 8477"/>
            <p:cNvSpPr>
              <a:spLocks/>
            </p:cNvSpPr>
            <p:nvPr/>
          </p:nvSpPr>
          <p:spPr bwMode="auto">
            <a:xfrm>
              <a:off x="6718567" y="3654158"/>
              <a:ext cx="40602" cy="22147"/>
            </a:xfrm>
            <a:custGeom>
              <a:avLst/>
              <a:gdLst>
                <a:gd name="T0" fmla="*/ 19 w 19"/>
                <a:gd name="T1" fmla="*/ 0 h 11"/>
                <a:gd name="T2" fmla="*/ 0 w 19"/>
                <a:gd name="T3" fmla="*/ 11 h 11"/>
                <a:gd name="T4" fmla="*/ 19 w 19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1">
                  <a:moveTo>
                    <a:pt x="19" y="0"/>
                  </a:moveTo>
                  <a:cubicBezTo>
                    <a:pt x="13" y="4"/>
                    <a:pt x="6" y="7"/>
                    <a:pt x="0" y="11"/>
                  </a:cubicBezTo>
                  <a:cubicBezTo>
                    <a:pt x="7" y="8"/>
                    <a:pt x="13" y="4"/>
                    <a:pt x="19" y="0"/>
                  </a:cubicBezTo>
                  <a:close/>
                </a:path>
              </a:pathLst>
            </a:custGeom>
            <a:solidFill>
              <a:srgbClr val="FF88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27000" prst="coolSlant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59" name="Freeform 8478"/>
            <p:cNvSpPr>
              <a:spLocks/>
            </p:cNvSpPr>
            <p:nvPr/>
          </p:nvSpPr>
          <p:spPr bwMode="auto">
            <a:xfrm>
              <a:off x="6446655" y="3181696"/>
              <a:ext cx="40602" cy="23377"/>
            </a:xfrm>
            <a:custGeom>
              <a:avLst/>
              <a:gdLst>
                <a:gd name="T0" fmla="*/ 19 w 19"/>
                <a:gd name="T1" fmla="*/ 0 h 11"/>
                <a:gd name="T2" fmla="*/ 0 w 19"/>
                <a:gd name="T3" fmla="*/ 11 h 11"/>
                <a:gd name="T4" fmla="*/ 19 w 19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1">
                  <a:moveTo>
                    <a:pt x="19" y="0"/>
                  </a:moveTo>
                  <a:cubicBezTo>
                    <a:pt x="12" y="3"/>
                    <a:pt x="6" y="7"/>
                    <a:pt x="0" y="11"/>
                  </a:cubicBezTo>
                  <a:cubicBezTo>
                    <a:pt x="6" y="7"/>
                    <a:pt x="13" y="4"/>
                    <a:pt x="19" y="0"/>
                  </a:cubicBezTo>
                  <a:close/>
                </a:path>
              </a:pathLst>
            </a:custGeom>
            <a:solidFill>
              <a:srgbClr val="55647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27000" prst="coolSlant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60" name="Freeform 8479"/>
            <p:cNvSpPr>
              <a:spLocks/>
            </p:cNvSpPr>
            <p:nvPr/>
          </p:nvSpPr>
          <p:spPr bwMode="auto">
            <a:xfrm>
              <a:off x="5821627" y="3036512"/>
              <a:ext cx="2567783" cy="2543175"/>
            </a:xfrm>
            <a:custGeom>
              <a:avLst/>
              <a:gdLst>
                <a:gd name="T0" fmla="*/ 697 w 1219"/>
                <a:gd name="T1" fmla="*/ 0 h 1212"/>
                <a:gd name="T2" fmla="*/ 445 w 1219"/>
                <a:gd name="T3" fmla="*/ 294 h 1212"/>
                <a:gd name="T4" fmla="*/ 609 w 1219"/>
                <a:gd name="T5" fmla="*/ 253 h 1212"/>
                <a:gd name="T6" fmla="*/ 959 w 1219"/>
                <a:gd name="T7" fmla="*/ 603 h 1212"/>
                <a:gd name="T8" fmla="*/ 609 w 1219"/>
                <a:gd name="T9" fmla="*/ 952 h 1212"/>
                <a:gd name="T10" fmla="*/ 260 w 1219"/>
                <a:gd name="T11" fmla="*/ 603 h 1212"/>
                <a:gd name="T12" fmla="*/ 260 w 1219"/>
                <a:gd name="T13" fmla="*/ 600 h 1212"/>
                <a:gd name="T14" fmla="*/ 0 w 1219"/>
                <a:gd name="T15" fmla="*/ 600 h 1212"/>
                <a:gd name="T16" fmla="*/ 0 w 1219"/>
                <a:gd name="T17" fmla="*/ 603 h 1212"/>
                <a:gd name="T18" fmla="*/ 609 w 1219"/>
                <a:gd name="T19" fmla="*/ 1212 h 1212"/>
                <a:gd name="T20" fmla="*/ 1219 w 1219"/>
                <a:gd name="T21" fmla="*/ 603 h 1212"/>
                <a:gd name="T22" fmla="*/ 697 w 1219"/>
                <a:gd name="T23" fmla="*/ 0 h 1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19" h="1212">
                  <a:moveTo>
                    <a:pt x="697" y="0"/>
                  </a:moveTo>
                  <a:cubicBezTo>
                    <a:pt x="647" y="123"/>
                    <a:pt x="558" y="226"/>
                    <a:pt x="445" y="294"/>
                  </a:cubicBezTo>
                  <a:cubicBezTo>
                    <a:pt x="494" y="268"/>
                    <a:pt x="550" y="253"/>
                    <a:pt x="609" y="253"/>
                  </a:cubicBezTo>
                  <a:cubicBezTo>
                    <a:pt x="803" y="253"/>
                    <a:pt x="959" y="410"/>
                    <a:pt x="959" y="603"/>
                  </a:cubicBezTo>
                  <a:cubicBezTo>
                    <a:pt x="959" y="796"/>
                    <a:pt x="803" y="952"/>
                    <a:pt x="609" y="952"/>
                  </a:cubicBezTo>
                  <a:cubicBezTo>
                    <a:pt x="416" y="952"/>
                    <a:pt x="260" y="796"/>
                    <a:pt x="260" y="603"/>
                  </a:cubicBezTo>
                  <a:cubicBezTo>
                    <a:pt x="260" y="602"/>
                    <a:pt x="260" y="601"/>
                    <a:pt x="260" y="600"/>
                  </a:cubicBezTo>
                  <a:cubicBezTo>
                    <a:pt x="0" y="600"/>
                    <a:pt x="0" y="600"/>
                    <a:pt x="0" y="600"/>
                  </a:cubicBezTo>
                  <a:cubicBezTo>
                    <a:pt x="0" y="601"/>
                    <a:pt x="0" y="602"/>
                    <a:pt x="0" y="603"/>
                  </a:cubicBezTo>
                  <a:cubicBezTo>
                    <a:pt x="0" y="939"/>
                    <a:pt x="273" y="1212"/>
                    <a:pt x="609" y="1212"/>
                  </a:cubicBezTo>
                  <a:cubicBezTo>
                    <a:pt x="946" y="1212"/>
                    <a:pt x="1219" y="939"/>
                    <a:pt x="1219" y="603"/>
                  </a:cubicBezTo>
                  <a:cubicBezTo>
                    <a:pt x="1219" y="296"/>
                    <a:pt x="992" y="42"/>
                    <a:pt x="69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innerShdw blurRad="254000" dist="50800" dir="2700000">
                <a:prstClr val="black">
                  <a:alpha val="50000"/>
                </a:prst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475" name="Group 10474"/>
            <p:cNvGrpSpPr/>
            <p:nvPr/>
          </p:nvGrpSpPr>
          <p:grpSpPr>
            <a:xfrm>
              <a:off x="6741944" y="4046646"/>
              <a:ext cx="716076" cy="541362"/>
              <a:chOff x="6741944" y="4046646"/>
              <a:chExt cx="716076" cy="541362"/>
            </a:xfrm>
          </p:grpSpPr>
          <p:sp>
            <p:nvSpPr>
              <p:cNvPr id="10461" name="Freeform 8480"/>
              <p:cNvSpPr>
                <a:spLocks noEditPoints="1"/>
              </p:cNvSpPr>
              <p:nvPr/>
            </p:nvSpPr>
            <p:spPr bwMode="auto">
              <a:xfrm>
                <a:off x="6741944" y="4118007"/>
                <a:ext cx="473693" cy="470001"/>
              </a:xfrm>
              <a:custGeom>
                <a:avLst/>
                <a:gdLst>
                  <a:gd name="T0" fmla="*/ 225 w 225"/>
                  <a:gd name="T1" fmla="*/ 127 h 224"/>
                  <a:gd name="T2" fmla="*/ 225 w 225"/>
                  <a:gd name="T3" fmla="*/ 97 h 224"/>
                  <a:gd name="T4" fmla="*/ 203 w 225"/>
                  <a:gd name="T5" fmla="*/ 92 h 224"/>
                  <a:gd name="T6" fmla="*/ 197 w 225"/>
                  <a:gd name="T7" fmla="*/ 75 h 224"/>
                  <a:gd name="T8" fmla="*/ 212 w 225"/>
                  <a:gd name="T9" fmla="*/ 58 h 224"/>
                  <a:gd name="T10" fmla="*/ 195 w 225"/>
                  <a:gd name="T11" fmla="*/ 34 h 224"/>
                  <a:gd name="T12" fmla="*/ 174 w 225"/>
                  <a:gd name="T13" fmla="*/ 43 h 224"/>
                  <a:gd name="T14" fmla="*/ 159 w 225"/>
                  <a:gd name="T15" fmla="*/ 33 h 224"/>
                  <a:gd name="T16" fmla="*/ 161 w 225"/>
                  <a:gd name="T17" fmla="*/ 9 h 224"/>
                  <a:gd name="T18" fmla="*/ 133 w 225"/>
                  <a:gd name="T19" fmla="*/ 0 h 224"/>
                  <a:gd name="T20" fmla="*/ 122 w 225"/>
                  <a:gd name="T21" fmla="*/ 20 h 224"/>
                  <a:gd name="T22" fmla="*/ 112 w 225"/>
                  <a:gd name="T23" fmla="*/ 20 h 224"/>
                  <a:gd name="T24" fmla="*/ 103 w 225"/>
                  <a:gd name="T25" fmla="*/ 20 h 224"/>
                  <a:gd name="T26" fmla="*/ 92 w 225"/>
                  <a:gd name="T27" fmla="*/ 0 h 224"/>
                  <a:gd name="T28" fmla="*/ 64 w 225"/>
                  <a:gd name="T29" fmla="*/ 10 h 224"/>
                  <a:gd name="T30" fmla="*/ 66 w 225"/>
                  <a:gd name="T31" fmla="*/ 33 h 224"/>
                  <a:gd name="T32" fmla="*/ 51 w 225"/>
                  <a:gd name="T33" fmla="*/ 43 h 224"/>
                  <a:gd name="T34" fmla="*/ 30 w 225"/>
                  <a:gd name="T35" fmla="*/ 34 h 224"/>
                  <a:gd name="T36" fmla="*/ 13 w 225"/>
                  <a:gd name="T37" fmla="*/ 58 h 224"/>
                  <a:gd name="T38" fmla="*/ 28 w 225"/>
                  <a:gd name="T39" fmla="*/ 75 h 224"/>
                  <a:gd name="T40" fmla="*/ 22 w 225"/>
                  <a:gd name="T41" fmla="*/ 93 h 224"/>
                  <a:gd name="T42" fmla="*/ 0 w 225"/>
                  <a:gd name="T43" fmla="*/ 97 h 224"/>
                  <a:gd name="T44" fmla="*/ 0 w 225"/>
                  <a:gd name="T45" fmla="*/ 127 h 224"/>
                  <a:gd name="T46" fmla="*/ 22 w 225"/>
                  <a:gd name="T47" fmla="*/ 132 h 224"/>
                  <a:gd name="T48" fmla="*/ 28 w 225"/>
                  <a:gd name="T49" fmla="*/ 149 h 224"/>
                  <a:gd name="T50" fmla="*/ 13 w 225"/>
                  <a:gd name="T51" fmla="*/ 167 h 224"/>
                  <a:gd name="T52" fmla="*/ 30 w 225"/>
                  <a:gd name="T53" fmla="*/ 190 h 224"/>
                  <a:gd name="T54" fmla="*/ 51 w 225"/>
                  <a:gd name="T55" fmla="*/ 181 h 224"/>
                  <a:gd name="T56" fmla="*/ 66 w 225"/>
                  <a:gd name="T57" fmla="*/ 192 h 224"/>
                  <a:gd name="T58" fmla="*/ 64 w 225"/>
                  <a:gd name="T59" fmla="*/ 215 h 224"/>
                  <a:gd name="T60" fmla="*/ 92 w 225"/>
                  <a:gd name="T61" fmla="*/ 224 h 224"/>
                  <a:gd name="T62" fmla="*/ 103 w 225"/>
                  <a:gd name="T63" fmla="*/ 204 h 224"/>
                  <a:gd name="T64" fmla="*/ 113 w 225"/>
                  <a:gd name="T65" fmla="*/ 204 h 224"/>
                  <a:gd name="T66" fmla="*/ 122 w 225"/>
                  <a:gd name="T67" fmla="*/ 204 h 224"/>
                  <a:gd name="T68" fmla="*/ 133 w 225"/>
                  <a:gd name="T69" fmla="*/ 224 h 224"/>
                  <a:gd name="T70" fmla="*/ 161 w 225"/>
                  <a:gd name="T71" fmla="*/ 215 h 224"/>
                  <a:gd name="T72" fmla="*/ 159 w 225"/>
                  <a:gd name="T73" fmla="*/ 192 h 224"/>
                  <a:gd name="T74" fmla="*/ 174 w 225"/>
                  <a:gd name="T75" fmla="*/ 181 h 224"/>
                  <a:gd name="T76" fmla="*/ 195 w 225"/>
                  <a:gd name="T77" fmla="*/ 190 h 224"/>
                  <a:gd name="T78" fmla="*/ 212 w 225"/>
                  <a:gd name="T79" fmla="*/ 166 h 224"/>
                  <a:gd name="T80" fmla="*/ 197 w 225"/>
                  <a:gd name="T81" fmla="*/ 149 h 224"/>
                  <a:gd name="T82" fmla="*/ 203 w 225"/>
                  <a:gd name="T83" fmla="*/ 132 h 224"/>
                  <a:gd name="T84" fmla="*/ 225 w 225"/>
                  <a:gd name="T85" fmla="*/ 127 h 224"/>
                  <a:gd name="T86" fmla="*/ 112 w 225"/>
                  <a:gd name="T87" fmla="*/ 178 h 224"/>
                  <a:gd name="T88" fmla="*/ 47 w 225"/>
                  <a:gd name="T89" fmla="*/ 112 h 224"/>
                  <a:gd name="T90" fmla="*/ 112 w 225"/>
                  <a:gd name="T91" fmla="*/ 46 h 224"/>
                  <a:gd name="T92" fmla="*/ 178 w 225"/>
                  <a:gd name="T93" fmla="*/ 112 h 224"/>
                  <a:gd name="T94" fmla="*/ 112 w 225"/>
                  <a:gd name="T95" fmla="*/ 178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5" h="224">
                    <a:moveTo>
                      <a:pt x="225" y="127"/>
                    </a:moveTo>
                    <a:cubicBezTo>
                      <a:pt x="225" y="97"/>
                      <a:pt x="225" y="97"/>
                      <a:pt x="225" y="97"/>
                    </a:cubicBezTo>
                    <a:cubicBezTo>
                      <a:pt x="203" y="92"/>
                      <a:pt x="203" y="92"/>
                      <a:pt x="203" y="92"/>
                    </a:cubicBezTo>
                    <a:cubicBezTo>
                      <a:pt x="201" y="86"/>
                      <a:pt x="199" y="81"/>
                      <a:pt x="197" y="75"/>
                    </a:cubicBezTo>
                    <a:cubicBezTo>
                      <a:pt x="212" y="58"/>
                      <a:pt x="212" y="58"/>
                      <a:pt x="212" y="58"/>
                    </a:cubicBezTo>
                    <a:cubicBezTo>
                      <a:pt x="195" y="34"/>
                      <a:pt x="195" y="34"/>
                      <a:pt x="195" y="34"/>
                    </a:cubicBezTo>
                    <a:cubicBezTo>
                      <a:pt x="174" y="43"/>
                      <a:pt x="174" y="43"/>
                      <a:pt x="174" y="43"/>
                    </a:cubicBezTo>
                    <a:cubicBezTo>
                      <a:pt x="169" y="39"/>
                      <a:pt x="164" y="36"/>
                      <a:pt x="159" y="33"/>
                    </a:cubicBezTo>
                    <a:cubicBezTo>
                      <a:pt x="161" y="9"/>
                      <a:pt x="161" y="9"/>
                      <a:pt x="161" y="9"/>
                    </a:cubicBezTo>
                    <a:cubicBezTo>
                      <a:pt x="133" y="0"/>
                      <a:pt x="133" y="0"/>
                      <a:pt x="133" y="0"/>
                    </a:cubicBezTo>
                    <a:cubicBezTo>
                      <a:pt x="122" y="20"/>
                      <a:pt x="122" y="20"/>
                      <a:pt x="122" y="20"/>
                    </a:cubicBezTo>
                    <a:cubicBezTo>
                      <a:pt x="119" y="20"/>
                      <a:pt x="116" y="20"/>
                      <a:pt x="112" y="20"/>
                    </a:cubicBezTo>
                    <a:cubicBezTo>
                      <a:pt x="109" y="20"/>
                      <a:pt x="106" y="20"/>
                      <a:pt x="103" y="20"/>
                    </a:cubicBezTo>
                    <a:cubicBezTo>
                      <a:pt x="92" y="0"/>
                      <a:pt x="92" y="0"/>
                      <a:pt x="92" y="0"/>
                    </a:cubicBezTo>
                    <a:cubicBezTo>
                      <a:pt x="64" y="10"/>
                      <a:pt x="64" y="10"/>
                      <a:pt x="64" y="10"/>
                    </a:cubicBezTo>
                    <a:cubicBezTo>
                      <a:pt x="66" y="33"/>
                      <a:pt x="66" y="33"/>
                      <a:pt x="66" y="33"/>
                    </a:cubicBezTo>
                    <a:cubicBezTo>
                      <a:pt x="61" y="36"/>
                      <a:pt x="56" y="39"/>
                      <a:pt x="51" y="43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28" y="75"/>
                      <a:pt x="28" y="75"/>
                      <a:pt x="28" y="75"/>
                    </a:cubicBezTo>
                    <a:cubicBezTo>
                      <a:pt x="26" y="81"/>
                      <a:pt x="24" y="87"/>
                      <a:pt x="22" y="93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127"/>
                      <a:pt x="0" y="127"/>
                      <a:pt x="0" y="127"/>
                    </a:cubicBezTo>
                    <a:cubicBezTo>
                      <a:pt x="22" y="132"/>
                      <a:pt x="22" y="132"/>
                      <a:pt x="22" y="132"/>
                    </a:cubicBezTo>
                    <a:cubicBezTo>
                      <a:pt x="24" y="138"/>
                      <a:pt x="26" y="144"/>
                      <a:pt x="28" y="149"/>
                    </a:cubicBezTo>
                    <a:cubicBezTo>
                      <a:pt x="13" y="167"/>
                      <a:pt x="13" y="167"/>
                      <a:pt x="13" y="167"/>
                    </a:cubicBezTo>
                    <a:cubicBezTo>
                      <a:pt x="30" y="190"/>
                      <a:pt x="30" y="190"/>
                      <a:pt x="30" y="190"/>
                    </a:cubicBezTo>
                    <a:cubicBezTo>
                      <a:pt x="51" y="181"/>
                      <a:pt x="51" y="181"/>
                      <a:pt x="51" y="181"/>
                    </a:cubicBezTo>
                    <a:cubicBezTo>
                      <a:pt x="56" y="185"/>
                      <a:pt x="61" y="189"/>
                      <a:pt x="66" y="192"/>
                    </a:cubicBezTo>
                    <a:cubicBezTo>
                      <a:pt x="64" y="215"/>
                      <a:pt x="64" y="215"/>
                      <a:pt x="64" y="215"/>
                    </a:cubicBezTo>
                    <a:cubicBezTo>
                      <a:pt x="92" y="224"/>
                      <a:pt x="92" y="224"/>
                      <a:pt x="92" y="224"/>
                    </a:cubicBezTo>
                    <a:cubicBezTo>
                      <a:pt x="103" y="204"/>
                      <a:pt x="103" y="204"/>
                      <a:pt x="103" y="204"/>
                    </a:cubicBezTo>
                    <a:cubicBezTo>
                      <a:pt x="106" y="204"/>
                      <a:pt x="109" y="204"/>
                      <a:pt x="113" y="204"/>
                    </a:cubicBezTo>
                    <a:cubicBezTo>
                      <a:pt x="116" y="204"/>
                      <a:pt x="119" y="204"/>
                      <a:pt x="122" y="204"/>
                    </a:cubicBezTo>
                    <a:cubicBezTo>
                      <a:pt x="133" y="224"/>
                      <a:pt x="133" y="224"/>
                      <a:pt x="133" y="224"/>
                    </a:cubicBezTo>
                    <a:cubicBezTo>
                      <a:pt x="161" y="215"/>
                      <a:pt x="161" y="215"/>
                      <a:pt x="161" y="215"/>
                    </a:cubicBezTo>
                    <a:cubicBezTo>
                      <a:pt x="159" y="192"/>
                      <a:pt x="159" y="192"/>
                      <a:pt x="159" y="192"/>
                    </a:cubicBezTo>
                    <a:cubicBezTo>
                      <a:pt x="164" y="189"/>
                      <a:pt x="169" y="185"/>
                      <a:pt x="174" y="181"/>
                    </a:cubicBezTo>
                    <a:cubicBezTo>
                      <a:pt x="195" y="190"/>
                      <a:pt x="195" y="190"/>
                      <a:pt x="195" y="190"/>
                    </a:cubicBezTo>
                    <a:cubicBezTo>
                      <a:pt x="212" y="166"/>
                      <a:pt x="212" y="166"/>
                      <a:pt x="212" y="166"/>
                    </a:cubicBezTo>
                    <a:cubicBezTo>
                      <a:pt x="197" y="149"/>
                      <a:pt x="197" y="149"/>
                      <a:pt x="197" y="149"/>
                    </a:cubicBezTo>
                    <a:cubicBezTo>
                      <a:pt x="199" y="144"/>
                      <a:pt x="201" y="138"/>
                      <a:pt x="203" y="132"/>
                    </a:cubicBezTo>
                    <a:lnTo>
                      <a:pt x="225" y="127"/>
                    </a:lnTo>
                    <a:close/>
                    <a:moveTo>
                      <a:pt x="112" y="178"/>
                    </a:moveTo>
                    <a:cubicBezTo>
                      <a:pt x="76" y="178"/>
                      <a:pt x="47" y="149"/>
                      <a:pt x="47" y="112"/>
                    </a:cubicBezTo>
                    <a:cubicBezTo>
                      <a:pt x="47" y="76"/>
                      <a:pt x="76" y="46"/>
                      <a:pt x="112" y="46"/>
                    </a:cubicBezTo>
                    <a:cubicBezTo>
                      <a:pt x="149" y="46"/>
                      <a:pt x="178" y="76"/>
                      <a:pt x="178" y="112"/>
                    </a:cubicBezTo>
                    <a:cubicBezTo>
                      <a:pt x="178" y="149"/>
                      <a:pt x="149" y="178"/>
                      <a:pt x="112" y="178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62" name="Freeform 8481"/>
              <p:cNvSpPr>
                <a:spLocks noEditPoints="1"/>
              </p:cNvSpPr>
              <p:nvPr/>
            </p:nvSpPr>
            <p:spPr bwMode="auto">
              <a:xfrm>
                <a:off x="7176265" y="4046646"/>
                <a:ext cx="281755" cy="279294"/>
              </a:xfrm>
              <a:custGeom>
                <a:avLst/>
                <a:gdLst>
                  <a:gd name="T0" fmla="*/ 134 w 134"/>
                  <a:gd name="T1" fmla="*/ 75 h 133"/>
                  <a:gd name="T2" fmla="*/ 134 w 134"/>
                  <a:gd name="T3" fmla="*/ 57 h 133"/>
                  <a:gd name="T4" fmla="*/ 121 w 134"/>
                  <a:gd name="T5" fmla="*/ 54 h 133"/>
                  <a:gd name="T6" fmla="*/ 118 w 134"/>
                  <a:gd name="T7" fmla="*/ 44 h 133"/>
                  <a:gd name="T8" fmla="*/ 127 w 134"/>
                  <a:gd name="T9" fmla="*/ 34 h 133"/>
                  <a:gd name="T10" fmla="*/ 116 w 134"/>
                  <a:gd name="T11" fmla="*/ 20 h 133"/>
                  <a:gd name="T12" fmla="*/ 104 w 134"/>
                  <a:gd name="T13" fmla="*/ 25 h 133"/>
                  <a:gd name="T14" fmla="*/ 95 w 134"/>
                  <a:gd name="T15" fmla="*/ 19 h 133"/>
                  <a:gd name="T16" fmla="*/ 96 w 134"/>
                  <a:gd name="T17" fmla="*/ 5 h 133"/>
                  <a:gd name="T18" fmla="*/ 80 w 134"/>
                  <a:gd name="T19" fmla="*/ 0 h 133"/>
                  <a:gd name="T20" fmla="*/ 73 w 134"/>
                  <a:gd name="T21" fmla="*/ 12 h 133"/>
                  <a:gd name="T22" fmla="*/ 67 w 134"/>
                  <a:gd name="T23" fmla="*/ 11 h 133"/>
                  <a:gd name="T24" fmla="*/ 62 w 134"/>
                  <a:gd name="T25" fmla="*/ 12 h 133"/>
                  <a:gd name="T26" fmla="*/ 55 w 134"/>
                  <a:gd name="T27" fmla="*/ 0 h 133"/>
                  <a:gd name="T28" fmla="*/ 38 w 134"/>
                  <a:gd name="T29" fmla="*/ 5 h 133"/>
                  <a:gd name="T30" fmla="*/ 40 w 134"/>
                  <a:gd name="T31" fmla="*/ 19 h 133"/>
                  <a:gd name="T32" fmla="*/ 31 w 134"/>
                  <a:gd name="T33" fmla="*/ 25 h 133"/>
                  <a:gd name="T34" fmla="*/ 18 w 134"/>
                  <a:gd name="T35" fmla="*/ 20 h 133"/>
                  <a:gd name="T36" fmla="*/ 8 w 134"/>
                  <a:gd name="T37" fmla="*/ 34 h 133"/>
                  <a:gd name="T38" fmla="*/ 17 w 134"/>
                  <a:gd name="T39" fmla="*/ 44 h 133"/>
                  <a:gd name="T40" fmla="*/ 14 w 134"/>
                  <a:gd name="T41" fmla="*/ 55 h 133"/>
                  <a:gd name="T42" fmla="*/ 0 w 134"/>
                  <a:gd name="T43" fmla="*/ 57 h 133"/>
                  <a:gd name="T44" fmla="*/ 0 w 134"/>
                  <a:gd name="T45" fmla="*/ 75 h 133"/>
                  <a:gd name="T46" fmla="*/ 14 w 134"/>
                  <a:gd name="T47" fmla="*/ 78 h 133"/>
                  <a:gd name="T48" fmla="*/ 17 w 134"/>
                  <a:gd name="T49" fmla="*/ 88 h 133"/>
                  <a:gd name="T50" fmla="*/ 8 w 134"/>
                  <a:gd name="T51" fmla="*/ 98 h 133"/>
                  <a:gd name="T52" fmla="*/ 18 w 134"/>
                  <a:gd name="T53" fmla="*/ 113 h 133"/>
                  <a:gd name="T54" fmla="*/ 31 w 134"/>
                  <a:gd name="T55" fmla="*/ 107 h 133"/>
                  <a:gd name="T56" fmla="*/ 40 w 134"/>
                  <a:gd name="T57" fmla="*/ 113 h 133"/>
                  <a:gd name="T58" fmla="*/ 38 w 134"/>
                  <a:gd name="T59" fmla="*/ 127 h 133"/>
                  <a:gd name="T60" fmla="*/ 55 w 134"/>
                  <a:gd name="T61" fmla="*/ 133 h 133"/>
                  <a:gd name="T62" fmla="*/ 62 w 134"/>
                  <a:gd name="T63" fmla="*/ 121 h 133"/>
                  <a:gd name="T64" fmla="*/ 67 w 134"/>
                  <a:gd name="T65" fmla="*/ 121 h 133"/>
                  <a:gd name="T66" fmla="*/ 73 w 134"/>
                  <a:gd name="T67" fmla="*/ 121 h 133"/>
                  <a:gd name="T68" fmla="*/ 80 w 134"/>
                  <a:gd name="T69" fmla="*/ 133 h 133"/>
                  <a:gd name="T70" fmla="*/ 97 w 134"/>
                  <a:gd name="T71" fmla="*/ 127 h 133"/>
                  <a:gd name="T72" fmla="*/ 95 w 134"/>
                  <a:gd name="T73" fmla="*/ 113 h 133"/>
                  <a:gd name="T74" fmla="*/ 104 w 134"/>
                  <a:gd name="T75" fmla="*/ 107 h 133"/>
                  <a:gd name="T76" fmla="*/ 116 w 134"/>
                  <a:gd name="T77" fmla="*/ 113 h 133"/>
                  <a:gd name="T78" fmla="*/ 127 w 134"/>
                  <a:gd name="T79" fmla="*/ 98 h 133"/>
                  <a:gd name="T80" fmla="*/ 118 w 134"/>
                  <a:gd name="T81" fmla="*/ 88 h 133"/>
                  <a:gd name="T82" fmla="*/ 121 w 134"/>
                  <a:gd name="T83" fmla="*/ 78 h 133"/>
                  <a:gd name="T84" fmla="*/ 134 w 134"/>
                  <a:gd name="T85" fmla="*/ 75 h 133"/>
                  <a:gd name="T86" fmla="*/ 67 w 134"/>
                  <a:gd name="T87" fmla="*/ 105 h 133"/>
                  <a:gd name="T88" fmla="*/ 28 w 134"/>
                  <a:gd name="T89" fmla="*/ 66 h 133"/>
                  <a:gd name="T90" fmla="*/ 67 w 134"/>
                  <a:gd name="T91" fmla="*/ 27 h 133"/>
                  <a:gd name="T92" fmla="*/ 107 w 134"/>
                  <a:gd name="T93" fmla="*/ 66 h 133"/>
                  <a:gd name="T94" fmla="*/ 67 w 134"/>
                  <a:gd name="T95" fmla="*/ 105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4" h="133">
                    <a:moveTo>
                      <a:pt x="134" y="75"/>
                    </a:moveTo>
                    <a:cubicBezTo>
                      <a:pt x="134" y="57"/>
                      <a:pt x="134" y="57"/>
                      <a:pt x="134" y="57"/>
                    </a:cubicBezTo>
                    <a:cubicBezTo>
                      <a:pt x="121" y="54"/>
                      <a:pt x="121" y="54"/>
                      <a:pt x="121" y="54"/>
                    </a:cubicBezTo>
                    <a:cubicBezTo>
                      <a:pt x="120" y="51"/>
                      <a:pt x="119" y="47"/>
                      <a:pt x="118" y="44"/>
                    </a:cubicBezTo>
                    <a:cubicBezTo>
                      <a:pt x="127" y="34"/>
                      <a:pt x="127" y="34"/>
                      <a:pt x="127" y="34"/>
                    </a:cubicBezTo>
                    <a:cubicBezTo>
                      <a:pt x="116" y="20"/>
                      <a:pt x="116" y="20"/>
                      <a:pt x="116" y="20"/>
                    </a:cubicBezTo>
                    <a:cubicBezTo>
                      <a:pt x="104" y="25"/>
                      <a:pt x="104" y="25"/>
                      <a:pt x="104" y="25"/>
                    </a:cubicBezTo>
                    <a:cubicBezTo>
                      <a:pt x="101" y="23"/>
                      <a:pt x="98" y="21"/>
                      <a:pt x="95" y="19"/>
                    </a:cubicBezTo>
                    <a:cubicBezTo>
                      <a:pt x="96" y="5"/>
                      <a:pt x="96" y="5"/>
                      <a:pt x="96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71" y="11"/>
                      <a:pt x="69" y="11"/>
                      <a:pt x="67" y="11"/>
                    </a:cubicBezTo>
                    <a:cubicBezTo>
                      <a:pt x="66" y="11"/>
                      <a:pt x="64" y="11"/>
                      <a:pt x="62" y="12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40" y="19"/>
                      <a:pt x="40" y="19"/>
                      <a:pt x="40" y="19"/>
                    </a:cubicBezTo>
                    <a:cubicBezTo>
                      <a:pt x="37" y="21"/>
                      <a:pt x="34" y="23"/>
                      <a:pt x="31" y="25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17" y="44"/>
                      <a:pt x="17" y="44"/>
                      <a:pt x="17" y="44"/>
                    </a:cubicBezTo>
                    <a:cubicBezTo>
                      <a:pt x="16" y="47"/>
                      <a:pt x="15" y="51"/>
                      <a:pt x="14" y="55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14" y="78"/>
                      <a:pt x="14" y="78"/>
                      <a:pt x="14" y="78"/>
                    </a:cubicBezTo>
                    <a:cubicBezTo>
                      <a:pt x="15" y="81"/>
                      <a:pt x="16" y="85"/>
                      <a:pt x="17" y="88"/>
                    </a:cubicBezTo>
                    <a:cubicBezTo>
                      <a:pt x="8" y="98"/>
                      <a:pt x="8" y="98"/>
                      <a:pt x="8" y="98"/>
                    </a:cubicBezTo>
                    <a:cubicBezTo>
                      <a:pt x="18" y="113"/>
                      <a:pt x="18" y="113"/>
                      <a:pt x="18" y="113"/>
                    </a:cubicBezTo>
                    <a:cubicBezTo>
                      <a:pt x="31" y="107"/>
                      <a:pt x="31" y="107"/>
                      <a:pt x="31" y="107"/>
                    </a:cubicBezTo>
                    <a:cubicBezTo>
                      <a:pt x="34" y="109"/>
                      <a:pt x="37" y="112"/>
                      <a:pt x="40" y="113"/>
                    </a:cubicBezTo>
                    <a:cubicBezTo>
                      <a:pt x="38" y="127"/>
                      <a:pt x="38" y="127"/>
                      <a:pt x="38" y="127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62" y="121"/>
                      <a:pt x="62" y="121"/>
                      <a:pt x="62" y="121"/>
                    </a:cubicBezTo>
                    <a:cubicBezTo>
                      <a:pt x="64" y="121"/>
                      <a:pt x="66" y="121"/>
                      <a:pt x="67" y="121"/>
                    </a:cubicBezTo>
                    <a:cubicBezTo>
                      <a:pt x="69" y="121"/>
                      <a:pt x="71" y="121"/>
                      <a:pt x="73" y="121"/>
                    </a:cubicBezTo>
                    <a:cubicBezTo>
                      <a:pt x="80" y="133"/>
                      <a:pt x="80" y="133"/>
                      <a:pt x="80" y="133"/>
                    </a:cubicBezTo>
                    <a:cubicBezTo>
                      <a:pt x="97" y="127"/>
                      <a:pt x="97" y="127"/>
                      <a:pt x="97" y="127"/>
                    </a:cubicBezTo>
                    <a:cubicBezTo>
                      <a:pt x="95" y="113"/>
                      <a:pt x="95" y="113"/>
                      <a:pt x="95" y="113"/>
                    </a:cubicBezTo>
                    <a:cubicBezTo>
                      <a:pt x="98" y="112"/>
                      <a:pt x="101" y="109"/>
                      <a:pt x="104" y="107"/>
                    </a:cubicBezTo>
                    <a:cubicBezTo>
                      <a:pt x="116" y="113"/>
                      <a:pt x="116" y="113"/>
                      <a:pt x="116" y="113"/>
                    </a:cubicBezTo>
                    <a:cubicBezTo>
                      <a:pt x="127" y="98"/>
                      <a:pt x="127" y="98"/>
                      <a:pt x="127" y="98"/>
                    </a:cubicBezTo>
                    <a:cubicBezTo>
                      <a:pt x="118" y="88"/>
                      <a:pt x="118" y="88"/>
                      <a:pt x="118" y="88"/>
                    </a:cubicBezTo>
                    <a:cubicBezTo>
                      <a:pt x="119" y="85"/>
                      <a:pt x="120" y="81"/>
                      <a:pt x="121" y="78"/>
                    </a:cubicBezTo>
                    <a:lnTo>
                      <a:pt x="134" y="75"/>
                    </a:lnTo>
                    <a:close/>
                    <a:moveTo>
                      <a:pt x="67" y="105"/>
                    </a:moveTo>
                    <a:cubicBezTo>
                      <a:pt x="46" y="105"/>
                      <a:pt x="28" y="88"/>
                      <a:pt x="28" y="66"/>
                    </a:cubicBezTo>
                    <a:cubicBezTo>
                      <a:pt x="28" y="45"/>
                      <a:pt x="46" y="27"/>
                      <a:pt x="67" y="27"/>
                    </a:cubicBezTo>
                    <a:cubicBezTo>
                      <a:pt x="89" y="27"/>
                      <a:pt x="107" y="45"/>
                      <a:pt x="107" y="66"/>
                    </a:cubicBezTo>
                    <a:cubicBezTo>
                      <a:pt x="107" y="88"/>
                      <a:pt x="89" y="105"/>
                      <a:pt x="67" y="10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463" name="Freeform 8482"/>
            <p:cNvSpPr>
              <a:spLocks/>
            </p:cNvSpPr>
            <p:nvPr/>
          </p:nvSpPr>
          <p:spPr bwMode="auto">
            <a:xfrm>
              <a:off x="5821627" y="2245384"/>
              <a:ext cx="532750" cy="499530"/>
            </a:xfrm>
            <a:custGeom>
              <a:avLst/>
              <a:gdLst>
                <a:gd name="T0" fmla="*/ 4 w 253"/>
                <a:gd name="T1" fmla="*/ 238 h 238"/>
                <a:gd name="T2" fmla="*/ 8 w 253"/>
                <a:gd name="T3" fmla="*/ 180 h 238"/>
                <a:gd name="T4" fmla="*/ 46 w 253"/>
                <a:gd name="T5" fmla="*/ 150 h 238"/>
                <a:gd name="T6" fmla="*/ 88 w 253"/>
                <a:gd name="T7" fmla="*/ 134 h 238"/>
                <a:gd name="T8" fmla="*/ 101 w 253"/>
                <a:gd name="T9" fmla="*/ 126 h 238"/>
                <a:gd name="T10" fmla="*/ 87 w 253"/>
                <a:gd name="T11" fmla="*/ 86 h 238"/>
                <a:gd name="T12" fmla="*/ 82 w 253"/>
                <a:gd name="T13" fmla="*/ 81 h 238"/>
                <a:gd name="T14" fmla="*/ 82 w 253"/>
                <a:gd name="T15" fmla="*/ 56 h 238"/>
                <a:gd name="T16" fmla="*/ 84 w 253"/>
                <a:gd name="T17" fmla="*/ 51 h 238"/>
                <a:gd name="T18" fmla="*/ 98 w 253"/>
                <a:gd name="T19" fmla="*/ 16 h 238"/>
                <a:gd name="T20" fmla="*/ 91 w 253"/>
                <a:gd name="T21" fmla="*/ 7 h 238"/>
                <a:gd name="T22" fmla="*/ 105 w 253"/>
                <a:gd name="T23" fmla="*/ 8 h 238"/>
                <a:gd name="T24" fmla="*/ 107 w 253"/>
                <a:gd name="T25" fmla="*/ 0 h 238"/>
                <a:gd name="T26" fmla="*/ 113 w 253"/>
                <a:gd name="T27" fmla="*/ 6 h 238"/>
                <a:gd name="T28" fmla="*/ 142 w 253"/>
                <a:gd name="T29" fmla="*/ 4 h 238"/>
                <a:gd name="T30" fmla="*/ 163 w 253"/>
                <a:gd name="T31" fmla="*/ 11 h 238"/>
                <a:gd name="T32" fmla="*/ 178 w 253"/>
                <a:gd name="T33" fmla="*/ 31 h 238"/>
                <a:gd name="T34" fmla="*/ 179 w 253"/>
                <a:gd name="T35" fmla="*/ 59 h 238"/>
                <a:gd name="T36" fmla="*/ 181 w 253"/>
                <a:gd name="T37" fmla="*/ 69 h 238"/>
                <a:gd name="T38" fmla="*/ 174 w 253"/>
                <a:gd name="T39" fmla="*/ 86 h 238"/>
                <a:gd name="T40" fmla="*/ 170 w 253"/>
                <a:gd name="T41" fmla="*/ 89 h 238"/>
                <a:gd name="T42" fmla="*/ 164 w 253"/>
                <a:gd name="T43" fmla="*/ 114 h 238"/>
                <a:gd name="T44" fmla="*/ 169 w 253"/>
                <a:gd name="T45" fmla="*/ 129 h 238"/>
                <a:gd name="T46" fmla="*/ 184 w 253"/>
                <a:gd name="T47" fmla="*/ 143 h 238"/>
                <a:gd name="T48" fmla="*/ 221 w 253"/>
                <a:gd name="T49" fmla="*/ 157 h 238"/>
                <a:gd name="T50" fmla="*/ 242 w 253"/>
                <a:gd name="T51" fmla="*/ 182 h 238"/>
                <a:gd name="T52" fmla="*/ 253 w 253"/>
                <a:gd name="T53" fmla="*/ 238 h 238"/>
                <a:gd name="T54" fmla="*/ 4 w 253"/>
                <a:gd name="T5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3" h="238">
                  <a:moveTo>
                    <a:pt x="4" y="238"/>
                  </a:moveTo>
                  <a:cubicBezTo>
                    <a:pt x="4" y="238"/>
                    <a:pt x="0" y="201"/>
                    <a:pt x="8" y="180"/>
                  </a:cubicBezTo>
                  <a:cubicBezTo>
                    <a:pt x="16" y="159"/>
                    <a:pt x="21" y="154"/>
                    <a:pt x="46" y="150"/>
                  </a:cubicBezTo>
                  <a:cubicBezTo>
                    <a:pt x="71" y="147"/>
                    <a:pt x="85" y="137"/>
                    <a:pt x="88" y="134"/>
                  </a:cubicBezTo>
                  <a:cubicBezTo>
                    <a:pt x="92" y="131"/>
                    <a:pt x="97" y="127"/>
                    <a:pt x="101" y="126"/>
                  </a:cubicBezTo>
                  <a:cubicBezTo>
                    <a:pt x="101" y="126"/>
                    <a:pt x="100" y="100"/>
                    <a:pt x="87" y="86"/>
                  </a:cubicBezTo>
                  <a:cubicBezTo>
                    <a:pt x="87" y="86"/>
                    <a:pt x="83" y="84"/>
                    <a:pt x="82" y="81"/>
                  </a:cubicBezTo>
                  <a:cubicBezTo>
                    <a:pt x="81" y="77"/>
                    <a:pt x="79" y="63"/>
                    <a:pt x="82" y="56"/>
                  </a:cubicBezTo>
                  <a:cubicBezTo>
                    <a:pt x="82" y="56"/>
                    <a:pt x="85" y="53"/>
                    <a:pt x="84" y="51"/>
                  </a:cubicBezTo>
                  <a:cubicBezTo>
                    <a:pt x="84" y="49"/>
                    <a:pt x="81" y="31"/>
                    <a:pt x="98" y="16"/>
                  </a:cubicBezTo>
                  <a:cubicBezTo>
                    <a:pt x="98" y="16"/>
                    <a:pt x="103" y="8"/>
                    <a:pt x="91" y="7"/>
                  </a:cubicBezTo>
                  <a:cubicBezTo>
                    <a:pt x="91" y="7"/>
                    <a:pt x="96" y="4"/>
                    <a:pt x="105" y="8"/>
                  </a:cubicBezTo>
                  <a:cubicBezTo>
                    <a:pt x="105" y="8"/>
                    <a:pt x="101" y="3"/>
                    <a:pt x="107" y="0"/>
                  </a:cubicBezTo>
                  <a:cubicBezTo>
                    <a:pt x="107" y="0"/>
                    <a:pt x="104" y="8"/>
                    <a:pt x="113" y="6"/>
                  </a:cubicBezTo>
                  <a:cubicBezTo>
                    <a:pt x="122" y="3"/>
                    <a:pt x="134" y="1"/>
                    <a:pt x="142" y="4"/>
                  </a:cubicBezTo>
                  <a:cubicBezTo>
                    <a:pt x="151" y="7"/>
                    <a:pt x="153" y="11"/>
                    <a:pt x="163" y="11"/>
                  </a:cubicBezTo>
                  <a:cubicBezTo>
                    <a:pt x="174" y="12"/>
                    <a:pt x="177" y="25"/>
                    <a:pt x="178" y="31"/>
                  </a:cubicBezTo>
                  <a:cubicBezTo>
                    <a:pt x="178" y="36"/>
                    <a:pt x="177" y="56"/>
                    <a:pt x="179" y="59"/>
                  </a:cubicBezTo>
                  <a:cubicBezTo>
                    <a:pt x="181" y="62"/>
                    <a:pt x="182" y="64"/>
                    <a:pt x="181" y="69"/>
                  </a:cubicBezTo>
                  <a:cubicBezTo>
                    <a:pt x="181" y="73"/>
                    <a:pt x="177" y="86"/>
                    <a:pt x="174" y="86"/>
                  </a:cubicBezTo>
                  <a:cubicBezTo>
                    <a:pt x="172" y="87"/>
                    <a:pt x="170" y="89"/>
                    <a:pt x="170" y="89"/>
                  </a:cubicBezTo>
                  <a:cubicBezTo>
                    <a:pt x="170" y="90"/>
                    <a:pt x="164" y="108"/>
                    <a:pt x="164" y="114"/>
                  </a:cubicBezTo>
                  <a:cubicBezTo>
                    <a:pt x="164" y="120"/>
                    <a:pt x="164" y="127"/>
                    <a:pt x="169" y="129"/>
                  </a:cubicBezTo>
                  <a:cubicBezTo>
                    <a:pt x="174" y="130"/>
                    <a:pt x="180" y="139"/>
                    <a:pt x="184" y="143"/>
                  </a:cubicBezTo>
                  <a:cubicBezTo>
                    <a:pt x="188" y="147"/>
                    <a:pt x="211" y="152"/>
                    <a:pt x="221" y="157"/>
                  </a:cubicBezTo>
                  <a:cubicBezTo>
                    <a:pt x="232" y="162"/>
                    <a:pt x="236" y="161"/>
                    <a:pt x="242" y="182"/>
                  </a:cubicBezTo>
                  <a:cubicBezTo>
                    <a:pt x="248" y="202"/>
                    <a:pt x="253" y="223"/>
                    <a:pt x="253" y="238"/>
                  </a:cubicBezTo>
                  <a:lnTo>
                    <a:pt x="4" y="238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474" name="Group 10473"/>
            <p:cNvGrpSpPr/>
            <p:nvPr/>
          </p:nvGrpSpPr>
          <p:grpSpPr>
            <a:xfrm>
              <a:off x="4859392" y="4022039"/>
              <a:ext cx="375263" cy="607802"/>
              <a:chOff x="4855787" y="3796881"/>
              <a:chExt cx="375263" cy="607802"/>
            </a:xfrm>
          </p:grpSpPr>
          <p:sp>
            <p:nvSpPr>
              <p:cNvPr id="10464" name="Freeform 8483"/>
              <p:cNvSpPr>
                <a:spLocks/>
              </p:cNvSpPr>
              <p:nvPr/>
            </p:nvSpPr>
            <p:spPr bwMode="auto">
              <a:xfrm>
                <a:off x="4994819" y="4380076"/>
                <a:ext cx="99660" cy="24607"/>
              </a:xfrm>
              <a:custGeom>
                <a:avLst/>
                <a:gdLst>
                  <a:gd name="T0" fmla="*/ 47 w 47"/>
                  <a:gd name="T1" fmla="*/ 6 h 12"/>
                  <a:gd name="T2" fmla="*/ 40 w 47"/>
                  <a:gd name="T3" fmla="*/ 12 h 12"/>
                  <a:gd name="T4" fmla="*/ 6 w 47"/>
                  <a:gd name="T5" fmla="*/ 12 h 12"/>
                  <a:gd name="T6" fmla="*/ 0 w 47"/>
                  <a:gd name="T7" fmla="*/ 6 h 12"/>
                  <a:gd name="T8" fmla="*/ 0 w 47"/>
                  <a:gd name="T9" fmla="*/ 6 h 12"/>
                  <a:gd name="T10" fmla="*/ 6 w 47"/>
                  <a:gd name="T11" fmla="*/ 0 h 12"/>
                  <a:gd name="T12" fmla="*/ 40 w 47"/>
                  <a:gd name="T13" fmla="*/ 0 h 12"/>
                  <a:gd name="T14" fmla="*/ 47 w 47"/>
                  <a:gd name="T15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" h="12">
                    <a:moveTo>
                      <a:pt x="47" y="6"/>
                    </a:moveTo>
                    <a:cubicBezTo>
                      <a:pt x="47" y="9"/>
                      <a:pt x="44" y="12"/>
                      <a:pt x="40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4" y="0"/>
                      <a:pt x="47" y="3"/>
                      <a:pt x="47" y="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65" name="Freeform 8484"/>
              <p:cNvSpPr>
                <a:spLocks/>
              </p:cNvSpPr>
              <p:nvPr/>
            </p:nvSpPr>
            <p:spPr bwMode="auto">
              <a:xfrm>
                <a:off x="4970211" y="4369003"/>
                <a:ext cx="147644" cy="20916"/>
              </a:xfrm>
              <a:custGeom>
                <a:avLst/>
                <a:gdLst>
                  <a:gd name="T0" fmla="*/ 10 w 70"/>
                  <a:gd name="T1" fmla="*/ 10 h 10"/>
                  <a:gd name="T2" fmla="*/ 60 w 70"/>
                  <a:gd name="T3" fmla="*/ 10 h 10"/>
                  <a:gd name="T4" fmla="*/ 65 w 70"/>
                  <a:gd name="T5" fmla="*/ 6 h 10"/>
                  <a:gd name="T6" fmla="*/ 70 w 70"/>
                  <a:gd name="T7" fmla="*/ 0 h 10"/>
                  <a:gd name="T8" fmla="*/ 0 w 70"/>
                  <a:gd name="T9" fmla="*/ 0 h 10"/>
                  <a:gd name="T10" fmla="*/ 1 w 70"/>
                  <a:gd name="T11" fmla="*/ 1 h 10"/>
                  <a:gd name="T12" fmla="*/ 10 w 70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10">
                    <a:moveTo>
                      <a:pt x="10" y="10"/>
                    </a:moveTo>
                    <a:cubicBezTo>
                      <a:pt x="60" y="10"/>
                      <a:pt x="60" y="10"/>
                      <a:pt x="60" y="10"/>
                    </a:cubicBezTo>
                    <a:cubicBezTo>
                      <a:pt x="61" y="10"/>
                      <a:pt x="62" y="9"/>
                      <a:pt x="65" y="6"/>
                    </a:cubicBezTo>
                    <a:cubicBezTo>
                      <a:pt x="67" y="4"/>
                      <a:pt x="69" y="2"/>
                      <a:pt x="7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"/>
                      <a:pt x="8" y="9"/>
                      <a:pt x="10" y="1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66" name="Freeform 8485"/>
              <p:cNvSpPr>
                <a:spLocks/>
              </p:cNvSpPr>
              <p:nvPr/>
            </p:nvSpPr>
            <p:spPr bwMode="auto">
              <a:xfrm>
                <a:off x="4965290" y="4297641"/>
                <a:ext cx="158718" cy="14764"/>
              </a:xfrm>
              <a:custGeom>
                <a:avLst/>
                <a:gdLst>
                  <a:gd name="T0" fmla="*/ 75 w 75"/>
                  <a:gd name="T1" fmla="*/ 4 h 7"/>
                  <a:gd name="T2" fmla="*/ 71 w 75"/>
                  <a:gd name="T3" fmla="*/ 7 h 7"/>
                  <a:gd name="T4" fmla="*/ 3 w 75"/>
                  <a:gd name="T5" fmla="*/ 7 h 7"/>
                  <a:gd name="T6" fmla="*/ 0 w 75"/>
                  <a:gd name="T7" fmla="*/ 4 h 7"/>
                  <a:gd name="T8" fmla="*/ 0 w 75"/>
                  <a:gd name="T9" fmla="*/ 4 h 7"/>
                  <a:gd name="T10" fmla="*/ 3 w 75"/>
                  <a:gd name="T11" fmla="*/ 0 h 7"/>
                  <a:gd name="T12" fmla="*/ 71 w 75"/>
                  <a:gd name="T13" fmla="*/ 0 h 7"/>
                  <a:gd name="T14" fmla="*/ 75 w 75"/>
                  <a:gd name="T15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5" h="7">
                    <a:moveTo>
                      <a:pt x="75" y="4"/>
                    </a:moveTo>
                    <a:cubicBezTo>
                      <a:pt x="75" y="6"/>
                      <a:pt x="73" y="7"/>
                      <a:pt x="71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2" y="7"/>
                      <a:pt x="0" y="6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3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3" y="0"/>
                      <a:pt x="75" y="2"/>
                      <a:pt x="75" y="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67" name="Freeform 8486"/>
              <p:cNvSpPr>
                <a:spLocks/>
              </p:cNvSpPr>
              <p:nvPr/>
            </p:nvSpPr>
            <p:spPr bwMode="auto">
              <a:xfrm>
                <a:off x="4965290" y="4321018"/>
                <a:ext cx="158718" cy="14764"/>
              </a:xfrm>
              <a:custGeom>
                <a:avLst/>
                <a:gdLst>
                  <a:gd name="T0" fmla="*/ 75 w 75"/>
                  <a:gd name="T1" fmla="*/ 3 h 7"/>
                  <a:gd name="T2" fmla="*/ 71 w 75"/>
                  <a:gd name="T3" fmla="*/ 7 h 7"/>
                  <a:gd name="T4" fmla="*/ 3 w 75"/>
                  <a:gd name="T5" fmla="*/ 7 h 7"/>
                  <a:gd name="T6" fmla="*/ 0 w 75"/>
                  <a:gd name="T7" fmla="*/ 3 h 7"/>
                  <a:gd name="T8" fmla="*/ 0 w 75"/>
                  <a:gd name="T9" fmla="*/ 3 h 7"/>
                  <a:gd name="T10" fmla="*/ 3 w 75"/>
                  <a:gd name="T11" fmla="*/ 0 h 7"/>
                  <a:gd name="T12" fmla="*/ 71 w 75"/>
                  <a:gd name="T13" fmla="*/ 0 h 7"/>
                  <a:gd name="T14" fmla="*/ 75 w 75"/>
                  <a:gd name="T15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5" h="7">
                    <a:moveTo>
                      <a:pt x="75" y="3"/>
                    </a:moveTo>
                    <a:cubicBezTo>
                      <a:pt x="75" y="5"/>
                      <a:pt x="73" y="7"/>
                      <a:pt x="71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2" y="7"/>
                      <a:pt x="0" y="5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3" y="0"/>
                      <a:pt x="75" y="1"/>
                      <a:pt x="75" y="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68" name="Freeform 8487"/>
              <p:cNvSpPr>
                <a:spLocks/>
              </p:cNvSpPr>
              <p:nvPr/>
            </p:nvSpPr>
            <p:spPr bwMode="auto">
              <a:xfrm>
                <a:off x="4965290" y="4341935"/>
                <a:ext cx="158718" cy="14764"/>
              </a:xfrm>
              <a:custGeom>
                <a:avLst/>
                <a:gdLst>
                  <a:gd name="T0" fmla="*/ 75 w 75"/>
                  <a:gd name="T1" fmla="*/ 4 h 7"/>
                  <a:gd name="T2" fmla="*/ 71 w 75"/>
                  <a:gd name="T3" fmla="*/ 7 h 7"/>
                  <a:gd name="T4" fmla="*/ 3 w 75"/>
                  <a:gd name="T5" fmla="*/ 7 h 7"/>
                  <a:gd name="T6" fmla="*/ 0 w 75"/>
                  <a:gd name="T7" fmla="*/ 4 h 7"/>
                  <a:gd name="T8" fmla="*/ 0 w 75"/>
                  <a:gd name="T9" fmla="*/ 4 h 7"/>
                  <a:gd name="T10" fmla="*/ 3 w 75"/>
                  <a:gd name="T11" fmla="*/ 0 h 7"/>
                  <a:gd name="T12" fmla="*/ 71 w 75"/>
                  <a:gd name="T13" fmla="*/ 0 h 7"/>
                  <a:gd name="T14" fmla="*/ 75 w 75"/>
                  <a:gd name="T15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5" h="7">
                    <a:moveTo>
                      <a:pt x="75" y="4"/>
                    </a:moveTo>
                    <a:cubicBezTo>
                      <a:pt x="75" y="5"/>
                      <a:pt x="73" y="7"/>
                      <a:pt x="71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2" y="7"/>
                      <a:pt x="0" y="5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3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3" y="0"/>
                      <a:pt x="75" y="2"/>
                      <a:pt x="75" y="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69" name="Freeform 8488"/>
              <p:cNvSpPr>
                <a:spLocks/>
              </p:cNvSpPr>
              <p:nvPr/>
            </p:nvSpPr>
            <p:spPr bwMode="auto">
              <a:xfrm>
                <a:off x="4965290" y="4360390"/>
                <a:ext cx="156257" cy="11073"/>
              </a:xfrm>
              <a:custGeom>
                <a:avLst/>
                <a:gdLst>
                  <a:gd name="T0" fmla="*/ 74 w 74"/>
                  <a:gd name="T1" fmla="*/ 3 h 5"/>
                  <a:gd name="T2" fmla="*/ 71 w 74"/>
                  <a:gd name="T3" fmla="*/ 5 h 5"/>
                  <a:gd name="T4" fmla="*/ 3 w 74"/>
                  <a:gd name="T5" fmla="*/ 5 h 5"/>
                  <a:gd name="T6" fmla="*/ 0 w 74"/>
                  <a:gd name="T7" fmla="*/ 3 h 5"/>
                  <a:gd name="T8" fmla="*/ 0 w 74"/>
                  <a:gd name="T9" fmla="*/ 3 h 5"/>
                  <a:gd name="T10" fmla="*/ 3 w 74"/>
                  <a:gd name="T11" fmla="*/ 0 h 5"/>
                  <a:gd name="T12" fmla="*/ 71 w 74"/>
                  <a:gd name="T13" fmla="*/ 0 h 5"/>
                  <a:gd name="T14" fmla="*/ 74 w 74"/>
                  <a:gd name="T1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" h="5">
                    <a:moveTo>
                      <a:pt x="74" y="3"/>
                    </a:moveTo>
                    <a:cubicBezTo>
                      <a:pt x="74" y="4"/>
                      <a:pt x="73" y="5"/>
                      <a:pt x="71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2" y="5"/>
                      <a:pt x="0" y="4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3" y="0"/>
                      <a:pt x="74" y="1"/>
                      <a:pt x="74" y="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27000" prst="coolSlant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70" name="Freeform 8489"/>
              <p:cNvSpPr>
                <a:spLocks/>
              </p:cNvSpPr>
              <p:nvPr/>
            </p:nvSpPr>
            <p:spPr bwMode="auto">
              <a:xfrm>
                <a:off x="4965290" y="4276725"/>
                <a:ext cx="158718" cy="14764"/>
              </a:xfrm>
              <a:custGeom>
                <a:avLst/>
                <a:gdLst>
                  <a:gd name="T0" fmla="*/ 75 w 75"/>
                  <a:gd name="T1" fmla="*/ 3 h 7"/>
                  <a:gd name="T2" fmla="*/ 72 w 75"/>
                  <a:gd name="T3" fmla="*/ 7 h 7"/>
                  <a:gd name="T4" fmla="*/ 3 w 75"/>
                  <a:gd name="T5" fmla="*/ 7 h 7"/>
                  <a:gd name="T6" fmla="*/ 0 w 75"/>
                  <a:gd name="T7" fmla="*/ 3 h 7"/>
                  <a:gd name="T8" fmla="*/ 0 w 75"/>
                  <a:gd name="T9" fmla="*/ 3 h 7"/>
                  <a:gd name="T10" fmla="*/ 3 w 75"/>
                  <a:gd name="T11" fmla="*/ 0 h 7"/>
                  <a:gd name="T12" fmla="*/ 72 w 75"/>
                  <a:gd name="T13" fmla="*/ 0 h 7"/>
                  <a:gd name="T14" fmla="*/ 75 w 75"/>
                  <a:gd name="T15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5" h="7">
                    <a:moveTo>
                      <a:pt x="75" y="3"/>
                    </a:moveTo>
                    <a:cubicBezTo>
                      <a:pt x="75" y="5"/>
                      <a:pt x="74" y="7"/>
                      <a:pt x="72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1" y="7"/>
                      <a:pt x="0" y="5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4" y="0"/>
                      <a:pt x="75" y="1"/>
                      <a:pt x="75" y="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71" name="Freeform 8490"/>
              <p:cNvSpPr>
                <a:spLocks noEditPoints="1"/>
              </p:cNvSpPr>
              <p:nvPr/>
            </p:nvSpPr>
            <p:spPr bwMode="auto">
              <a:xfrm>
                <a:off x="4855787" y="3796881"/>
                <a:ext cx="375263" cy="465080"/>
              </a:xfrm>
              <a:custGeom>
                <a:avLst/>
                <a:gdLst>
                  <a:gd name="T0" fmla="*/ 57 w 178"/>
                  <a:gd name="T1" fmla="*/ 222 h 222"/>
                  <a:gd name="T2" fmla="*/ 53 w 178"/>
                  <a:gd name="T3" fmla="*/ 222 h 222"/>
                  <a:gd name="T4" fmla="*/ 51 w 178"/>
                  <a:gd name="T5" fmla="*/ 220 h 222"/>
                  <a:gd name="T6" fmla="*/ 39 w 178"/>
                  <a:gd name="T7" fmla="*/ 201 h 222"/>
                  <a:gd name="T8" fmla="*/ 38 w 178"/>
                  <a:gd name="T9" fmla="*/ 194 h 222"/>
                  <a:gd name="T10" fmla="*/ 36 w 178"/>
                  <a:gd name="T11" fmla="*/ 183 h 222"/>
                  <a:gd name="T12" fmla="*/ 26 w 178"/>
                  <a:gd name="T13" fmla="*/ 162 h 222"/>
                  <a:gd name="T14" fmla="*/ 23 w 178"/>
                  <a:gd name="T15" fmla="*/ 156 h 222"/>
                  <a:gd name="T16" fmla="*/ 21 w 178"/>
                  <a:gd name="T17" fmla="*/ 153 h 222"/>
                  <a:gd name="T18" fmla="*/ 8 w 178"/>
                  <a:gd name="T19" fmla="*/ 128 h 222"/>
                  <a:gd name="T20" fmla="*/ 0 w 178"/>
                  <a:gd name="T21" fmla="*/ 90 h 222"/>
                  <a:gd name="T22" fmla="*/ 0 w 178"/>
                  <a:gd name="T23" fmla="*/ 84 h 222"/>
                  <a:gd name="T24" fmla="*/ 8 w 178"/>
                  <a:gd name="T25" fmla="*/ 49 h 222"/>
                  <a:gd name="T26" fmla="*/ 25 w 178"/>
                  <a:gd name="T27" fmla="*/ 25 h 222"/>
                  <a:gd name="T28" fmla="*/ 83 w 178"/>
                  <a:gd name="T29" fmla="*/ 0 h 222"/>
                  <a:gd name="T30" fmla="*/ 90 w 178"/>
                  <a:gd name="T31" fmla="*/ 0 h 222"/>
                  <a:gd name="T32" fmla="*/ 152 w 178"/>
                  <a:gd name="T33" fmla="*/ 25 h 222"/>
                  <a:gd name="T34" fmla="*/ 178 w 178"/>
                  <a:gd name="T35" fmla="*/ 86 h 222"/>
                  <a:gd name="T36" fmla="*/ 178 w 178"/>
                  <a:gd name="T37" fmla="*/ 89 h 222"/>
                  <a:gd name="T38" fmla="*/ 158 w 178"/>
                  <a:gd name="T39" fmla="*/ 149 h 222"/>
                  <a:gd name="T40" fmla="*/ 154 w 178"/>
                  <a:gd name="T41" fmla="*/ 156 h 222"/>
                  <a:gd name="T42" fmla="*/ 151 w 178"/>
                  <a:gd name="T43" fmla="*/ 161 h 222"/>
                  <a:gd name="T44" fmla="*/ 141 w 178"/>
                  <a:gd name="T45" fmla="*/ 184 h 222"/>
                  <a:gd name="T46" fmla="*/ 138 w 178"/>
                  <a:gd name="T47" fmla="*/ 194 h 222"/>
                  <a:gd name="T48" fmla="*/ 127 w 178"/>
                  <a:gd name="T49" fmla="*/ 220 h 222"/>
                  <a:gd name="T50" fmla="*/ 125 w 178"/>
                  <a:gd name="T51" fmla="*/ 222 h 222"/>
                  <a:gd name="T52" fmla="*/ 120 w 178"/>
                  <a:gd name="T53" fmla="*/ 222 h 222"/>
                  <a:gd name="T54" fmla="*/ 101 w 178"/>
                  <a:gd name="T55" fmla="*/ 222 h 222"/>
                  <a:gd name="T56" fmla="*/ 83 w 178"/>
                  <a:gd name="T57" fmla="*/ 221 h 222"/>
                  <a:gd name="T58" fmla="*/ 57 w 178"/>
                  <a:gd name="T59" fmla="*/ 222 h 222"/>
                  <a:gd name="T60" fmla="*/ 89 w 178"/>
                  <a:gd name="T61" fmla="*/ 15 h 222"/>
                  <a:gd name="T62" fmla="*/ 84 w 178"/>
                  <a:gd name="T63" fmla="*/ 15 h 222"/>
                  <a:gd name="T64" fmla="*/ 36 w 178"/>
                  <a:gd name="T65" fmla="*/ 36 h 222"/>
                  <a:gd name="T66" fmla="*/ 22 w 178"/>
                  <a:gd name="T67" fmla="*/ 56 h 222"/>
                  <a:gd name="T68" fmla="*/ 15 w 178"/>
                  <a:gd name="T69" fmla="*/ 84 h 222"/>
                  <a:gd name="T70" fmla="*/ 15 w 178"/>
                  <a:gd name="T71" fmla="*/ 89 h 222"/>
                  <a:gd name="T72" fmla="*/ 22 w 178"/>
                  <a:gd name="T73" fmla="*/ 121 h 222"/>
                  <a:gd name="T74" fmla="*/ 35 w 178"/>
                  <a:gd name="T75" fmla="*/ 146 h 222"/>
                  <a:gd name="T76" fmla="*/ 37 w 178"/>
                  <a:gd name="T77" fmla="*/ 149 h 222"/>
                  <a:gd name="T78" fmla="*/ 40 w 178"/>
                  <a:gd name="T79" fmla="*/ 154 h 222"/>
                  <a:gd name="T80" fmla="*/ 52 w 178"/>
                  <a:gd name="T81" fmla="*/ 179 h 222"/>
                  <a:gd name="T82" fmla="*/ 54 w 178"/>
                  <a:gd name="T83" fmla="*/ 192 h 222"/>
                  <a:gd name="T84" fmla="*/ 55 w 178"/>
                  <a:gd name="T85" fmla="*/ 199 h 222"/>
                  <a:gd name="T86" fmla="*/ 59 w 178"/>
                  <a:gd name="T87" fmla="*/ 206 h 222"/>
                  <a:gd name="T88" fmla="*/ 83 w 178"/>
                  <a:gd name="T89" fmla="*/ 206 h 222"/>
                  <a:gd name="T90" fmla="*/ 101 w 178"/>
                  <a:gd name="T91" fmla="*/ 206 h 222"/>
                  <a:gd name="T92" fmla="*/ 119 w 178"/>
                  <a:gd name="T93" fmla="*/ 206 h 222"/>
                  <a:gd name="T94" fmla="*/ 123 w 178"/>
                  <a:gd name="T95" fmla="*/ 192 h 222"/>
                  <a:gd name="T96" fmla="*/ 126 w 178"/>
                  <a:gd name="T97" fmla="*/ 179 h 222"/>
                  <a:gd name="T98" fmla="*/ 137 w 178"/>
                  <a:gd name="T99" fmla="*/ 154 h 222"/>
                  <a:gd name="T100" fmla="*/ 140 w 178"/>
                  <a:gd name="T101" fmla="*/ 148 h 222"/>
                  <a:gd name="T102" fmla="*/ 144 w 178"/>
                  <a:gd name="T103" fmla="*/ 141 h 222"/>
                  <a:gd name="T104" fmla="*/ 162 w 178"/>
                  <a:gd name="T105" fmla="*/ 88 h 222"/>
                  <a:gd name="T106" fmla="*/ 162 w 178"/>
                  <a:gd name="T107" fmla="*/ 86 h 222"/>
                  <a:gd name="T108" fmla="*/ 141 w 178"/>
                  <a:gd name="T109" fmla="*/ 36 h 222"/>
                  <a:gd name="T110" fmla="*/ 89 w 178"/>
                  <a:gd name="T111" fmla="*/ 15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8" h="222">
                    <a:moveTo>
                      <a:pt x="57" y="222"/>
                    </a:moveTo>
                    <a:cubicBezTo>
                      <a:pt x="53" y="222"/>
                      <a:pt x="53" y="222"/>
                      <a:pt x="53" y="222"/>
                    </a:cubicBezTo>
                    <a:cubicBezTo>
                      <a:pt x="51" y="220"/>
                      <a:pt x="51" y="220"/>
                      <a:pt x="51" y="220"/>
                    </a:cubicBezTo>
                    <a:cubicBezTo>
                      <a:pt x="46" y="215"/>
                      <a:pt x="40" y="210"/>
                      <a:pt x="39" y="201"/>
                    </a:cubicBezTo>
                    <a:cubicBezTo>
                      <a:pt x="39" y="199"/>
                      <a:pt x="38" y="197"/>
                      <a:pt x="38" y="194"/>
                    </a:cubicBezTo>
                    <a:cubicBezTo>
                      <a:pt x="38" y="190"/>
                      <a:pt x="37" y="186"/>
                      <a:pt x="36" y="183"/>
                    </a:cubicBezTo>
                    <a:cubicBezTo>
                      <a:pt x="34" y="176"/>
                      <a:pt x="30" y="169"/>
                      <a:pt x="26" y="162"/>
                    </a:cubicBezTo>
                    <a:cubicBezTo>
                      <a:pt x="25" y="160"/>
                      <a:pt x="24" y="158"/>
                      <a:pt x="23" y="156"/>
                    </a:cubicBezTo>
                    <a:cubicBezTo>
                      <a:pt x="21" y="153"/>
                      <a:pt x="21" y="153"/>
                      <a:pt x="21" y="153"/>
                    </a:cubicBezTo>
                    <a:cubicBezTo>
                      <a:pt x="17" y="145"/>
                      <a:pt x="12" y="137"/>
                      <a:pt x="8" y="128"/>
                    </a:cubicBezTo>
                    <a:cubicBezTo>
                      <a:pt x="3" y="117"/>
                      <a:pt x="0" y="105"/>
                      <a:pt x="0" y="90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71"/>
                      <a:pt x="3" y="60"/>
                      <a:pt x="8" y="49"/>
                    </a:cubicBezTo>
                    <a:cubicBezTo>
                      <a:pt x="12" y="39"/>
                      <a:pt x="19" y="32"/>
                      <a:pt x="25" y="25"/>
                    </a:cubicBezTo>
                    <a:cubicBezTo>
                      <a:pt x="42" y="9"/>
                      <a:pt x="61" y="0"/>
                      <a:pt x="83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115" y="1"/>
                      <a:pt x="136" y="10"/>
                      <a:pt x="152" y="25"/>
                    </a:cubicBezTo>
                    <a:cubicBezTo>
                      <a:pt x="169" y="42"/>
                      <a:pt x="177" y="62"/>
                      <a:pt x="178" y="86"/>
                    </a:cubicBezTo>
                    <a:cubicBezTo>
                      <a:pt x="178" y="89"/>
                      <a:pt x="178" y="89"/>
                      <a:pt x="178" y="89"/>
                    </a:cubicBezTo>
                    <a:cubicBezTo>
                      <a:pt x="177" y="114"/>
                      <a:pt x="167" y="132"/>
                      <a:pt x="158" y="149"/>
                    </a:cubicBezTo>
                    <a:cubicBezTo>
                      <a:pt x="157" y="151"/>
                      <a:pt x="155" y="153"/>
                      <a:pt x="154" y="156"/>
                    </a:cubicBezTo>
                    <a:cubicBezTo>
                      <a:pt x="153" y="158"/>
                      <a:pt x="152" y="159"/>
                      <a:pt x="151" y="161"/>
                    </a:cubicBezTo>
                    <a:cubicBezTo>
                      <a:pt x="147" y="168"/>
                      <a:pt x="143" y="176"/>
                      <a:pt x="141" y="184"/>
                    </a:cubicBezTo>
                    <a:cubicBezTo>
                      <a:pt x="140" y="186"/>
                      <a:pt x="139" y="190"/>
                      <a:pt x="138" y="194"/>
                    </a:cubicBezTo>
                    <a:cubicBezTo>
                      <a:pt x="137" y="203"/>
                      <a:pt x="135" y="214"/>
                      <a:pt x="127" y="220"/>
                    </a:cubicBezTo>
                    <a:cubicBezTo>
                      <a:pt x="125" y="222"/>
                      <a:pt x="125" y="222"/>
                      <a:pt x="125" y="222"/>
                    </a:cubicBezTo>
                    <a:cubicBezTo>
                      <a:pt x="120" y="222"/>
                      <a:pt x="120" y="222"/>
                      <a:pt x="120" y="222"/>
                    </a:cubicBezTo>
                    <a:cubicBezTo>
                      <a:pt x="113" y="222"/>
                      <a:pt x="107" y="222"/>
                      <a:pt x="101" y="222"/>
                    </a:cubicBezTo>
                    <a:cubicBezTo>
                      <a:pt x="95" y="222"/>
                      <a:pt x="89" y="221"/>
                      <a:pt x="83" y="221"/>
                    </a:cubicBezTo>
                    <a:cubicBezTo>
                      <a:pt x="73" y="221"/>
                      <a:pt x="65" y="222"/>
                      <a:pt x="57" y="222"/>
                    </a:cubicBezTo>
                    <a:close/>
                    <a:moveTo>
                      <a:pt x="89" y="15"/>
                    </a:moveTo>
                    <a:cubicBezTo>
                      <a:pt x="84" y="15"/>
                      <a:pt x="84" y="15"/>
                      <a:pt x="84" y="15"/>
                    </a:cubicBezTo>
                    <a:cubicBezTo>
                      <a:pt x="65" y="16"/>
                      <a:pt x="50" y="23"/>
                      <a:pt x="36" y="36"/>
                    </a:cubicBezTo>
                    <a:cubicBezTo>
                      <a:pt x="31" y="42"/>
                      <a:pt x="25" y="48"/>
                      <a:pt x="22" y="56"/>
                    </a:cubicBezTo>
                    <a:cubicBezTo>
                      <a:pt x="18" y="65"/>
                      <a:pt x="15" y="74"/>
                      <a:pt x="15" y="84"/>
                    </a:cubicBezTo>
                    <a:cubicBezTo>
                      <a:pt x="15" y="89"/>
                      <a:pt x="15" y="89"/>
                      <a:pt x="15" y="89"/>
                    </a:cubicBezTo>
                    <a:cubicBezTo>
                      <a:pt x="16" y="102"/>
                      <a:pt x="18" y="113"/>
                      <a:pt x="22" y="121"/>
                    </a:cubicBezTo>
                    <a:cubicBezTo>
                      <a:pt x="26" y="130"/>
                      <a:pt x="31" y="138"/>
                      <a:pt x="35" y="146"/>
                    </a:cubicBezTo>
                    <a:cubicBezTo>
                      <a:pt x="37" y="149"/>
                      <a:pt x="37" y="149"/>
                      <a:pt x="37" y="149"/>
                    </a:cubicBezTo>
                    <a:cubicBezTo>
                      <a:pt x="38" y="150"/>
                      <a:pt x="39" y="152"/>
                      <a:pt x="40" y="154"/>
                    </a:cubicBezTo>
                    <a:cubicBezTo>
                      <a:pt x="44" y="161"/>
                      <a:pt x="49" y="170"/>
                      <a:pt x="52" y="179"/>
                    </a:cubicBezTo>
                    <a:cubicBezTo>
                      <a:pt x="53" y="184"/>
                      <a:pt x="53" y="188"/>
                      <a:pt x="54" y="192"/>
                    </a:cubicBezTo>
                    <a:cubicBezTo>
                      <a:pt x="54" y="194"/>
                      <a:pt x="54" y="197"/>
                      <a:pt x="55" y="199"/>
                    </a:cubicBezTo>
                    <a:cubicBezTo>
                      <a:pt x="55" y="201"/>
                      <a:pt x="57" y="204"/>
                      <a:pt x="59" y="206"/>
                    </a:cubicBezTo>
                    <a:cubicBezTo>
                      <a:pt x="66" y="206"/>
                      <a:pt x="74" y="206"/>
                      <a:pt x="83" y="206"/>
                    </a:cubicBezTo>
                    <a:cubicBezTo>
                      <a:pt x="89" y="206"/>
                      <a:pt x="95" y="206"/>
                      <a:pt x="101" y="206"/>
                    </a:cubicBezTo>
                    <a:cubicBezTo>
                      <a:pt x="107" y="206"/>
                      <a:pt x="113" y="206"/>
                      <a:pt x="119" y="206"/>
                    </a:cubicBezTo>
                    <a:cubicBezTo>
                      <a:pt x="121" y="203"/>
                      <a:pt x="122" y="197"/>
                      <a:pt x="123" y="192"/>
                    </a:cubicBezTo>
                    <a:cubicBezTo>
                      <a:pt x="124" y="187"/>
                      <a:pt x="124" y="183"/>
                      <a:pt x="126" y="179"/>
                    </a:cubicBezTo>
                    <a:cubicBezTo>
                      <a:pt x="129" y="170"/>
                      <a:pt x="133" y="161"/>
                      <a:pt x="137" y="154"/>
                    </a:cubicBezTo>
                    <a:cubicBezTo>
                      <a:pt x="138" y="152"/>
                      <a:pt x="139" y="150"/>
                      <a:pt x="140" y="148"/>
                    </a:cubicBezTo>
                    <a:cubicBezTo>
                      <a:pt x="142" y="146"/>
                      <a:pt x="143" y="144"/>
                      <a:pt x="144" y="141"/>
                    </a:cubicBezTo>
                    <a:cubicBezTo>
                      <a:pt x="153" y="125"/>
                      <a:pt x="161" y="110"/>
                      <a:pt x="162" y="88"/>
                    </a:cubicBezTo>
                    <a:cubicBezTo>
                      <a:pt x="162" y="86"/>
                      <a:pt x="162" y="86"/>
                      <a:pt x="162" y="86"/>
                    </a:cubicBezTo>
                    <a:cubicBezTo>
                      <a:pt x="162" y="66"/>
                      <a:pt x="155" y="50"/>
                      <a:pt x="141" y="36"/>
                    </a:cubicBezTo>
                    <a:cubicBezTo>
                      <a:pt x="128" y="23"/>
                      <a:pt x="111" y="16"/>
                      <a:pt x="89" y="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1826888" y="1491302"/>
            <a:ext cx="2563528" cy="1794718"/>
            <a:chOff x="1826888" y="763190"/>
            <a:chExt cx="2563528" cy="1794718"/>
          </a:xfrm>
        </p:grpSpPr>
        <p:sp>
          <p:nvSpPr>
            <p:cNvPr id="25" name="Rectangle 24"/>
            <p:cNvSpPr/>
            <p:nvPr/>
          </p:nvSpPr>
          <p:spPr>
            <a:xfrm>
              <a:off x="1826888" y="1634578"/>
              <a:ext cx="256352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474781" y="763190"/>
              <a:ext cx="915635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5400" b="1" cap="all" spc="-150" dirty="0">
                  <a:solidFill>
                    <a:schemeClr val="accent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868721" y="3814777"/>
            <a:ext cx="2563528" cy="1794718"/>
            <a:chOff x="1826888" y="763190"/>
            <a:chExt cx="2563528" cy="1794718"/>
          </a:xfrm>
        </p:grpSpPr>
        <p:sp>
          <p:nvSpPr>
            <p:cNvPr id="33" name="Rectangle 32"/>
            <p:cNvSpPr/>
            <p:nvPr/>
          </p:nvSpPr>
          <p:spPr>
            <a:xfrm>
              <a:off x="1826888" y="1634578"/>
              <a:ext cx="256352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474781" y="763190"/>
              <a:ext cx="915635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5400" b="1" cap="all" spc="-150" dirty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8823731" y="3941309"/>
            <a:ext cx="2563528" cy="1794718"/>
            <a:chOff x="8736374" y="3563789"/>
            <a:chExt cx="2563528" cy="1794718"/>
          </a:xfrm>
        </p:grpSpPr>
        <p:sp>
          <p:nvSpPr>
            <p:cNvPr id="36" name="Rectangle 35"/>
            <p:cNvSpPr/>
            <p:nvPr/>
          </p:nvSpPr>
          <p:spPr>
            <a:xfrm>
              <a:off x="8736374" y="4435177"/>
              <a:ext cx="256352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736374" y="3563789"/>
              <a:ext cx="915635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5400" b="1" cap="all" spc="-150" dirty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</a:p>
          </p:txBody>
        </p:sp>
      </p:grpSp>
      <p:sp>
        <p:nvSpPr>
          <p:cNvPr id="31" name="Title 4">
            <a:extLst>
              <a:ext uri="{FF2B5EF4-FFF2-40B4-BE49-F238E27FC236}">
                <a16:creationId xmlns:a16="http://schemas.microsoft.com/office/drawing/2014/main" id="{A80898CE-8677-4809-AFF3-CA46A23BC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3-Step Interconnected Diagram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D5BA961-69B1-4B7D-9E2A-F61EB87DF07E}"/>
              </a:ext>
            </a:extLst>
          </p:cNvPr>
          <p:cNvSpPr txBox="1"/>
          <p:nvPr/>
        </p:nvSpPr>
        <p:spPr>
          <a:xfrm>
            <a:off x="531812" y="985720"/>
            <a:ext cx="43895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121898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</a:rPr>
              <a:t>You can edit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493687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916287" y="1606968"/>
            <a:ext cx="10359427" cy="3234990"/>
            <a:chOff x="916287" y="1811505"/>
            <a:chExt cx="10359427" cy="3234990"/>
          </a:xfrm>
        </p:grpSpPr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916287" y="4929506"/>
              <a:ext cx="10359427" cy="11698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3491732" y="4929506"/>
              <a:ext cx="106816" cy="11698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6050222" y="4917638"/>
              <a:ext cx="110207" cy="11698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8593453" y="4917638"/>
              <a:ext cx="106816" cy="11698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1363896" y="4929506"/>
              <a:ext cx="1790435" cy="1169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1363896" y="2601602"/>
              <a:ext cx="1790435" cy="2327904"/>
            </a:xfrm>
            <a:custGeom>
              <a:avLst/>
              <a:gdLst>
                <a:gd name="T0" fmla="*/ 1056 w 1056"/>
                <a:gd name="T1" fmla="*/ 1373 h 1373"/>
                <a:gd name="T2" fmla="*/ 1056 w 1056"/>
                <a:gd name="T3" fmla="*/ 0 h 1373"/>
                <a:gd name="T4" fmla="*/ 528 w 1056"/>
                <a:gd name="T5" fmla="*/ 166 h 1373"/>
                <a:gd name="T6" fmla="*/ 0 w 1056"/>
                <a:gd name="T7" fmla="*/ 0 h 1373"/>
                <a:gd name="T8" fmla="*/ 0 w 1056"/>
                <a:gd name="T9" fmla="*/ 1373 h 1373"/>
                <a:gd name="T10" fmla="*/ 1056 w 1056"/>
                <a:gd name="T11" fmla="*/ 1373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56" h="1373">
                  <a:moveTo>
                    <a:pt x="1056" y="1373"/>
                  </a:moveTo>
                  <a:lnTo>
                    <a:pt x="1056" y="0"/>
                  </a:lnTo>
                  <a:lnTo>
                    <a:pt x="528" y="166"/>
                  </a:lnTo>
                  <a:lnTo>
                    <a:pt x="0" y="0"/>
                  </a:lnTo>
                  <a:lnTo>
                    <a:pt x="0" y="1373"/>
                  </a:lnTo>
                  <a:lnTo>
                    <a:pt x="1056" y="137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11"/>
            <p:cNvSpPr>
              <a:spLocks noChangeArrowheads="1"/>
            </p:cNvSpPr>
            <p:nvPr/>
          </p:nvSpPr>
          <p:spPr bwMode="auto">
            <a:xfrm>
              <a:off x="1708080" y="3330662"/>
              <a:ext cx="1102067" cy="1103762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2"/>
            <p:cNvSpPr>
              <a:spLocks noEditPoints="1"/>
            </p:cNvSpPr>
            <p:nvPr/>
          </p:nvSpPr>
          <p:spPr bwMode="auto">
            <a:xfrm>
              <a:off x="1947143" y="3647718"/>
              <a:ext cx="629026" cy="469650"/>
            </a:xfrm>
            <a:custGeom>
              <a:avLst/>
              <a:gdLst>
                <a:gd name="T0" fmla="*/ 177 w 177"/>
                <a:gd name="T1" fmla="*/ 110 h 132"/>
                <a:gd name="T2" fmla="*/ 174 w 177"/>
                <a:gd name="T3" fmla="*/ 121 h 132"/>
                <a:gd name="T4" fmla="*/ 118 w 177"/>
                <a:gd name="T5" fmla="*/ 58 h 132"/>
                <a:gd name="T6" fmla="*/ 174 w 177"/>
                <a:gd name="T7" fmla="*/ 10 h 132"/>
                <a:gd name="T8" fmla="*/ 177 w 177"/>
                <a:gd name="T9" fmla="*/ 22 h 132"/>
                <a:gd name="T10" fmla="*/ 177 w 177"/>
                <a:gd name="T11" fmla="*/ 110 h 132"/>
                <a:gd name="T12" fmla="*/ 88 w 177"/>
                <a:gd name="T13" fmla="*/ 70 h 132"/>
                <a:gd name="T14" fmla="*/ 165 w 177"/>
                <a:gd name="T15" fmla="*/ 2 h 132"/>
                <a:gd name="T16" fmla="*/ 155 w 177"/>
                <a:gd name="T17" fmla="*/ 0 h 132"/>
                <a:gd name="T18" fmla="*/ 22 w 177"/>
                <a:gd name="T19" fmla="*/ 0 h 132"/>
                <a:gd name="T20" fmla="*/ 12 w 177"/>
                <a:gd name="T21" fmla="*/ 2 h 132"/>
                <a:gd name="T22" fmla="*/ 88 w 177"/>
                <a:gd name="T23" fmla="*/ 70 h 132"/>
                <a:gd name="T24" fmla="*/ 110 w 177"/>
                <a:gd name="T25" fmla="*/ 66 h 132"/>
                <a:gd name="T26" fmla="*/ 92 w 177"/>
                <a:gd name="T27" fmla="*/ 81 h 132"/>
                <a:gd name="T28" fmla="*/ 88 w 177"/>
                <a:gd name="T29" fmla="*/ 83 h 132"/>
                <a:gd name="T30" fmla="*/ 85 w 177"/>
                <a:gd name="T31" fmla="*/ 81 h 132"/>
                <a:gd name="T32" fmla="*/ 67 w 177"/>
                <a:gd name="T33" fmla="*/ 66 h 132"/>
                <a:gd name="T34" fmla="*/ 10 w 177"/>
                <a:gd name="T35" fmla="*/ 129 h 132"/>
                <a:gd name="T36" fmla="*/ 22 w 177"/>
                <a:gd name="T37" fmla="*/ 132 h 132"/>
                <a:gd name="T38" fmla="*/ 155 w 177"/>
                <a:gd name="T39" fmla="*/ 132 h 132"/>
                <a:gd name="T40" fmla="*/ 167 w 177"/>
                <a:gd name="T41" fmla="*/ 129 h 132"/>
                <a:gd name="T42" fmla="*/ 110 w 177"/>
                <a:gd name="T43" fmla="*/ 66 h 132"/>
                <a:gd name="T44" fmla="*/ 3 w 177"/>
                <a:gd name="T45" fmla="*/ 10 h 132"/>
                <a:gd name="T46" fmla="*/ 0 w 177"/>
                <a:gd name="T47" fmla="*/ 22 h 132"/>
                <a:gd name="T48" fmla="*/ 0 w 177"/>
                <a:gd name="T49" fmla="*/ 110 h 132"/>
                <a:gd name="T50" fmla="*/ 3 w 177"/>
                <a:gd name="T51" fmla="*/ 121 h 132"/>
                <a:gd name="T52" fmla="*/ 59 w 177"/>
                <a:gd name="T53" fmla="*/ 58 h 132"/>
                <a:gd name="T54" fmla="*/ 3 w 177"/>
                <a:gd name="T55" fmla="*/ 10 h 132"/>
                <a:gd name="T56" fmla="*/ 3 w 177"/>
                <a:gd name="T57" fmla="*/ 10 h 132"/>
                <a:gd name="T58" fmla="*/ 3 w 177"/>
                <a:gd name="T59" fmla="*/ 1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7" h="132">
                  <a:moveTo>
                    <a:pt x="177" y="110"/>
                  </a:moveTo>
                  <a:cubicBezTo>
                    <a:pt x="177" y="114"/>
                    <a:pt x="176" y="118"/>
                    <a:pt x="174" y="121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74" y="10"/>
                    <a:pt x="174" y="10"/>
                    <a:pt x="174" y="10"/>
                  </a:cubicBezTo>
                  <a:cubicBezTo>
                    <a:pt x="176" y="13"/>
                    <a:pt x="177" y="17"/>
                    <a:pt x="177" y="22"/>
                  </a:cubicBezTo>
                  <a:lnTo>
                    <a:pt x="177" y="110"/>
                  </a:lnTo>
                  <a:close/>
                  <a:moveTo>
                    <a:pt x="88" y="70"/>
                  </a:moveTo>
                  <a:cubicBezTo>
                    <a:pt x="165" y="2"/>
                    <a:pt x="165" y="2"/>
                    <a:pt x="165" y="2"/>
                  </a:cubicBezTo>
                  <a:cubicBezTo>
                    <a:pt x="162" y="1"/>
                    <a:pt x="159" y="0"/>
                    <a:pt x="155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8" y="0"/>
                    <a:pt x="15" y="1"/>
                    <a:pt x="12" y="2"/>
                  </a:cubicBezTo>
                  <a:lnTo>
                    <a:pt x="88" y="70"/>
                  </a:lnTo>
                  <a:close/>
                  <a:moveTo>
                    <a:pt x="110" y="66"/>
                  </a:moveTo>
                  <a:cubicBezTo>
                    <a:pt x="92" y="81"/>
                    <a:pt x="92" y="81"/>
                    <a:pt x="92" y="81"/>
                  </a:cubicBezTo>
                  <a:cubicBezTo>
                    <a:pt x="91" y="82"/>
                    <a:pt x="90" y="83"/>
                    <a:pt x="88" y="83"/>
                  </a:cubicBezTo>
                  <a:cubicBezTo>
                    <a:pt x="87" y="83"/>
                    <a:pt x="86" y="82"/>
                    <a:pt x="85" y="81"/>
                  </a:cubicBezTo>
                  <a:cubicBezTo>
                    <a:pt x="67" y="66"/>
                    <a:pt x="67" y="66"/>
                    <a:pt x="67" y="66"/>
                  </a:cubicBezTo>
                  <a:cubicBezTo>
                    <a:pt x="10" y="129"/>
                    <a:pt x="10" y="129"/>
                    <a:pt x="10" y="129"/>
                  </a:cubicBezTo>
                  <a:cubicBezTo>
                    <a:pt x="14" y="131"/>
                    <a:pt x="18" y="132"/>
                    <a:pt x="22" y="132"/>
                  </a:cubicBezTo>
                  <a:cubicBezTo>
                    <a:pt x="155" y="132"/>
                    <a:pt x="155" y="132"/>
                    <a:pt x="155" y="132"/>
                  </a:cubicBezTo>
                  <a:cubicBezTo>
                    <a:pt x="159" y="132"/>
                    <a:pt x="163" y="131"/>
                    <a:pt x="167" y="129"/>
                  </a:cubicBezTo>
                  <a:lnTo>
                    <a:pt x="110" y="66"/>
                  </a:lnTo>
                  <a:close/>
                  <a:moveTo>
                    <a:pt x="3" y="10"/>
                  </a:moveTo>
                  <a:cubicBezTo>
                    <a:pt x="1" y="13"/>
                    <a:pt x="0" y="17"/>
                    <a:pt x="0" y="22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4"/>
                    <a:pt x="1" y="118"/>
                    <a:pt x="3" y="121"/>
                  </a:cubicBezTo>
                  <a:cubicBezTo>
                    <a:pt x="59" y="58"/>
                    <a:pt x="59" y="58"/>
                    <a:pt x="59" y="58"/>
                  </a:cubicBezTo>
                  <a:lnTo>
                    <a:pt x="3" y="10"/>
                  </a:lnTo>
                  <a:close/>
                  <a:moveTo>
                    <a:pt x="3" y="10"/>
                  </a:moveTo>
                  <a:cubicBezTo>
                    <a:pt x="3" y="10"/>
                    <a:pt x="3" y="10"/>
                    <a:pt x="3" y="10"/>
                  </a:cubicBezTo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1367287" y="1811505"/>
              <a:ext cx="1787044" cy="913868"/>
            </a:xfrm>
            <a:custGeom>
              <a:avLst/>
              <a:gdLst>
                <a:gd name="T0" fmla="*/ 526 w 1054"/>
                <a:gd name="T1" fmla="*/ 0 h 539"/>
                <a:gd name="T2" fmla="*/ 0 w 1054"/>
                <a:gd name="T3" fmla="*/ 0 h 539"/>
                <a:gd name="T4" fmla="*/ 0 w 1054"/>
                <a:gd name="T5" fmla="*/ 380 h 539"/>
                <a:gd name="T6" fmla="*/ 526 w 1054"/>
                <a:gd name="T7" fmla="*/ 539 h 539"/>
                <a:gd name="T8" fmla="*/ 1054 w 1054"/>
                <a:gd name="T9" fmla="*/ 380 h 539"/>
                <a:gd name="T10" fmla="*/ 1054 w 1054"/>
                <a:gd name="T11" fmla="*/ 0 h 539"/>
                <a:gd name="T12" fmla="*/ 526 w 1054"/>
                <a:gd name="T13" fmla="*/ 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4" h="539">
                  <a:moveTo>
                    <a:pt x="526" y="0"/>
                  </a:moveTo>
                  <a:lnTo>
                    <a:pt x="0" y="0"/>
                  </a:lnTo>
                  <a:lnTo>
                    <a:pt x="0" y="380"/>
                  </a:lnTo>
                  <a:lnTo>
                    <a:pt x="526" y="539"/>
                  </a:lnTo>
                  <a:lnTo>
                    <a:pt x="1054" y="380"/>
                  </a:lnTo>
                  <a:lnTo>
                    <a:pt x="1054" y="0"/>
                  </a:lnTo>
                  <a:lnTo>
                    <a:pt x="526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6465617" y="4929506"/>
              <a:ext cx="1790435" cy="116989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6462226" y="2601602"/>
              <a:ext cx="1793825" cy="2327904"/>
            </a:xfrm>
            <a:custGeom>
              <a:avLst/>
              <a:gdLst>
                <a:gd name="T0" fmla="*/ 1058 w 1058"/>
                <a:gd name="T1" fmla="*/ 1373 h 1373"/>
                <a:gd name="T2" fmla="*/ 1058 w 1058"/>
                <a:gd name="T3" fmla="*/ 0 h 1373"/>
                <a:gd name="T4" fmla="*/ 530 w 1058"/>
                <a:gd name="T5" fmla="*/ 166 h 1373"/>
                <a:gd name="T6" fmla="*/ 0 w 1058"/>
                <a:gd name="T7" fmla="*/ 0 h 1373"/>
                <a:gd name="T8" fmla="*/ 0 w 1058"/>
                <a:gd name="T9" fmla="*/ 1373 h 1373"/>
                <a:gd name="T10" fmla="*/ 1058 w 1058"/>
                <a:gd name="T11" fmla="*/ 1373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58" h="1373">
                  <a:moveTo>
                    <a:pt x="1058" y="1373"/>
                  </a:moveTo>
                  <a:lnTo>
                    <a:pt x="1058" y="0"/>
                  </a:lnTo>
                  <a:lnTo>
                    <a:pt x="530" y="166"/>
                  </a:lnTo>
                  <a:lnTo>
                    <a:pt x="0" y="0"/>
                  </a:lnTo>
                  <a:lnTo>
                    <a:pt x="0" y="1373"/>
                  </a:lnTo>
                  <a:lnTo>
                    <a:pt x="1058" y="137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16"/>
            <p:cNvSpPr>
              <a:spLocks noChangeArrowheads="1"/>
            </p:cNvSpPr>
            <p:nvPr/>
          </p:nvSpPr>
          <p:spPr bwMode="auto">
            <a:xfrm>
              <a:off x="6809801" y="3330662"/>
              <a:ext cx="1102067" cy="1103762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6465617" y="1811505"/>
              <a:ext cx="1787044" cy="913868"/>
            </a:xfrm>
            <a:custGeom>
              <a:avLst/>
              <a:gdLst>
                <a:gd name="T0" fmla="*/ 528 w 1054"/>
                <a:gd name="T1" fmla="*/ 0 h 539"/>
                <a:gd name="T2" fmla="*/ 0 w 1054"/>
                <a:gd name="T3" fmla="*/ 0 h 539"/>
                <a:gd name="T4" fmla="*/ 0 w 1054"/>
                <a:gd name="T5" fmla="*/ 380 h 539"/>
                <a:gd name="T6" fmla="*/ 528 w 1054"/>
                <a:gd name="T7" fmla="*/ 539 h 539"/>
                <a:gd name="T8" fmla="*/ 1054 w 1054"/>
                <a:gd name="T9" fmla="*/ 380 h 539"/>
                <a:gd name="T10" fmla="*/ 1054 w 1054"/>
                <a:gd name="T11" fmla="*/ 0 h 539"/>
                <a:gd name="T12" fmla="*/ 528 w 1054"/>
                <a:gd name="T13" fmla="*/ 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4" h="539">
                  <a:moveTo>
                    <a:pt x="528" y="0"/>
                  </a:moveTo>
                  <a:lnTo>
                    <a:pt x="0" y="0"/>
                  </a:lnTo>
                  <a:lnTo>
                    <a:pt x="0" y="380"/>
                  </a:lnTo>
                  <a:lnTo>
                    <a:pt x="528" y="539"/>
                  </a:lnTo>
                  <a:lnTo>
                    <a:pt x="1054" y="380"/>
                  </a:lnTo>
                  <a:lnTo>
                    <a:pt x="1054" y="0"/>
                  </a:lnTo>
                  <a:lnTo>
                    <a:pt x="528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7030214" y="3640936"/>
              <a:ext cx="657849" cy="579857"/>
            </a:xfrm>
            <a:custGeom>
              <a:avLst/>
              <a:gdLst>
                <a:gd name="T0" fmla="*/ 143 w 185"/>
                <a:gd name="T1" fmla="*/ 0 h 163"/>
                <a:gd name="T2" fmla="*/ 43 w 185"/>
                <a:gd name="T3" fmla="*/ 0 h 163"/>
                <a:gd name="T4" fmla="*/ 0 w 185"/>
                <a:gd name="T5" fmla="*/ 42 h 163"/>
                <a:gd name="T6" fmla="*/ 0 w 185"/>
                <a:gd name="T7" fmla="*/ 93 h 163"/>
                <a:gd name="T8" fmla="*/ 43 w 185"/>
                <a:gd name="T9" fmla="*/ 136 h 163"/>
                <a:gd name="T10" fmla="*/ 101 w 185"/>
                <a:gd name="T11" fmla="*/ 136 h 163"/>
                <a:gd name="T12" fmla="*/ 148 w 185"/>
                <a:gd name="T13" fmla="*/ 163 h 163"/>
                <a:gd name="T14" fmla="*/ 148 w 185"/>
                <a:gd name="T15" fmla="*/ 135 h 163"/>
                <a:gd name="T16" fmla="*/ 185 w 185"/>
                <a:gd name="T17" fmla="*/ 93 h 163"/>
                <a:gd name="T18" fmla="*/ 185 w 185"/>
                <a:gd name="T19" fmla="*/ 42 h 163"/>
                <a:gd name="T20" fmla="*/ 143 w 185"/>
                <a:gd name="T2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5" h="163">
                  <a:moveTo>
                    <a:pt x="143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20" y="0"/>
                    <a:pt x="0" y="19"/>
                    <a:pt x="0" y="42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16"/>
                    <a:pt x="20" y="136"/>
                    <a:pt x="43" y="136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148" y="163"/>
                    <a:pt x="148" y="163"/>
                    <a:pt x="148" y="163"/>
                  </a:cubicBezTo>
                  <a:cubicBezTo>
                    <a:pt x="148" y="135"/>
                    <a:pt x="148" y="135"/>
                    <a:pt x="148" y="135"/>
                  </a:cubicBezTo>
                  <a:cubicBezTo>
                    <a:pt x="169" y="132"/>
                    <a:pt x="185" y="114"/>
                    <a:pt x="185" y="93"/>
                  </a:cubicBezTo>
                  <a:cubicBezTo>
                    <a:pt x="185" y="42"/>
                    <a:pt x="185" y="42"/>
                    <a:pt x="185" y="42"/>
                  </a:cubicBezTo>
                  <a:cubicBezTo>
                    <a:pt x="185" y="19"/>
                    <a:pt x="166" y="0"/>
                    <a:pt x="14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19"/>
            <p:cNvSpPr>
              <a:spLocks noChangeArrowheads="1"/>
            </p:cNvSpPr>
            <p:nvPr/>
          </p:nvSpPr>
          <p:spPr bwMode="auto">
            <a:xfrm>
              <a:off x="9008848" y="4929506"/>
              <a:ext cx="1790435" cy="11698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auto">
            <a:xfrm>
              <a:off x="9005457" y="2601602"/>
              <a:ext cx="1793825" cy="2327904"/>
            </a:xfrm>
            <a:custGeom>
              <a:avLst/>
              <a:gdLst>
                <a:gd name="T0" fmla="*/ 1058 w 1058"/>
                <a:gd name="T1" fmla="*/ 1373 h 1373"/>
                <a:gd name="T2" fmla="*/ 1058 w 1058"/>
                <a:gd name="T3" fmla="*/ 0 h 1373"/>
                <a:gd name="T4" fmla="*/ 530 w 1058"/>
                <a:gd name="T5" fmla="*/ 166 h 1373"/>
                <a:gd name="T6" fmla="*/ 0 w 1058"/>
                <a:gd name="T7" fmla="*/ 0 h 1373"/>
                <a:gd name="T8" fmla="*/ 0 w 1058"/>
                <a:gd name="T9" fmla="*/ 1373 h 1373"/>
                <a:gd name="T10" fmla="*/ 1058 w 1058"/>
                <a:gd name="T11" fmla="*/ 1373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58" h="1373">
                  <a:moveTo>
                    <a:pt x="1058" y="1373"/>
                  </a:moveTo>
                  <a:lnTo>
                    <a:pt x="1058" y="0"/>
                  </a:lnTo>
                  <a:lnTo>
                    <a:pt x="530" y="166"/>
                  </a:lnTo>
                  <a:lnTo>
                    <a:pt x="0" y="0"/>
                  </a:lnTo>
                  <a:lnTo>
                    <a:pt x="0" y="1373"/>
                  </a:lnTo>
                  <a:lnTo>
                    <a:pt x="1058" y="137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21"/>
            <p:cNvSpPr>
              <a:spLocks noChangeArrowheads="1"/>
            </p:cNvSpPr>
            <p:nvPr/>
          </p:nvSpPr>
          <p:spPr bwMode="auto">
            <a:xfrm>
              <a:off x="9353031" y="3330662"/>
              <a:ext cx="1098676" cy="1103762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2"/>
            <p:cNvSpPr>
              <a:spLocks/>
            </p:cNvSpPr>
            <p:nvPr/>
          </p:nvSpPr>
          <p:spPr bwMode="auto">
            <a:xfrm>
              <a:off x="9008848" y="1811505"/>
              <a:ext cx="1787044" cy="913868"/>
            </a:xfrm>
            <a:custGeom>
              <a:avLst/>
              <a:gdLst>
                <a:gd name="T0" fmla="*/ 528 w 1054"/>
                <a:gd name="T1" fmla="*/ 0 h 539"/>
                <a:gd name="T2" fmla="*/ 0 w 1054"/>
                <a:gd name="T3" fmla="*/ 0 h 539"/>
                <a:gd name="T4" fmla="*/ 0 w 1054"/>
                <a:gd name="T5" fmla="*/ 380 h 539"/>
                <a:gd name="T6" fmla="*/ 528 w 1054"/>
                <a:gd name="T7" fmla="*/ 539 h 539"/>
                <a:gd name="T8" fmla="*/ 1054 w 1054"/>
                <a:gd name="T9" fmla="*/ 380 h 539"/>
                <a:gd name="T10" fmla="*/ 1054 w 1054"/>
                <a:gd name="T11" fmla="*/ 0 h 539"/>
                <a:gd name="T12" fmla="*/ 528 w 1054"/>
                <a:gd name="T13" fmla="*/ 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4" h="539">
                  <a:moveTo>
                    <a:pt x="528" y="0"/>
                  </a:moveTo>
                  <a:lnTo>
                    <a:pt x="0" y="0"/>
                  </a:lnTo>
                  <a:lnTo>
                    <a:pt x="0" y="380"/>
                  </a:lnTo>
                  <a:lnTo>
                    <a:pt x="528" y="539"/>
                  </a:lnTo>
                  <a:lnTo>
                    <a:pt x="1054" y="380"/>
                  </a:lnTo>
                  <a:lnTo>
                    <a:pt x="1054" y="0"/>
                  </a:lnTo>
                  <a:lnTo>
                    <a:pt x="528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23"/>
            <p:cNvSpPr>
              <a:spLocks noChangeArrowheads="1"/>
            </p:cNvSpPr>
            <p:nvPr/>
          </p:nvSpPr>
          <p:spPr bwMode="auto">
            <a:xfrm>
              <a:off x="9836245" y="4056330"/>
              <a:ext cx="139030" cy="142421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4"/>
            <p:cNvSpPr>
              <a:spLocks/>
            </p:cNvSpPr>
            <p:nvPr/>
          </p:nvSpPr>
          <p:spPr bwMode="auto">
            <a:xfrm>
              <a:off x="9644655" y="3779966"/>
              <a:ext cx="522210" cy="266192"/>
            </a:xfrm>
            <a:custGeom>
              <a:avLst/>
              <a:gdLst>
                <a:gd name="T0" fmla="*/ 126 w 147"/>
                <a:gd name="T1" fmla="*/ 75 h 75"/>
                <a:gd name="T2" fmla="*/ 24 w 147"/>
                <a:gd name="T3" fmla="*/ 74 h 75"/>
                <a:gd name="T4" fmla="*/ 0 w 147"/>
                <a:gd name="T5" fmla="*/ 45 h 75"/>
                <a:gd name="T6" fmla="*/ 147 w 147"/>
                <a:gd name="T7" fmla="*/ 43 h 75"/>
                <a:gd name="T8" fmla="*/ 126 w 147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75">
                  <a:moveTo>
                    <a:pt x="126" y="75"/>
                  </a:moveTo>
                  <a:cubicBezTo>
                    <a:pt x="70" y="37"/>
                    <a:pt x="26" y="72"/>
                    <a:pt x="24" y="74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23" y="25"/>
                    <a:pt x="83" y="0"/>
                    <a:pt x="147" y="43"/>
                  </a:cubicBezTo>
                  <a:lnTo>
                    <a:pt x="126" y="7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5"/>
            <p:cNvSpPr>
              <a:spLocks/>
            </p:cNvSpPr>
            <p:nvPr/>
          </p:nvSpPr>
          <p:spPr bwMode="auto">
            <a:xfrm>
              <a:off x="9546317" y="3527338"/>
              <a:ext cx="720582" cy="356052"/>
            </a:xfrm>
            <a:custGeom>
              <a:avLst/>
              <a:gdLst>
                <a:gd name="T0" fmla="*/ 183 w 203"/>
                <a:gd name="T1" fmla="*/ 100 h 100"/>
                <a:gd name="T2" fmla="*/ 22 w 203"/>
                <a:gd name="T3" fmla="*/ 99 h 100"/>
                <a:gd name="T4" fmla="*/ 0 w 203"/>
                <a:gd name="T5" fmla="*/ 69 h 100"/>
                <a:gd name="T6" fmla="*/ 203 w 203"/>
                <a:gd name="T7" fmla="*/ 68 h 100"/>
                <a:gd name="T8" fmla="*/ 183 w 203"/>
                <a:gd name="T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100">
                  <a:moveTo>
                    <a:pt x="183" y="100"/>
                  </a:moveTo>
                  <a:cubicBezTo>
                    <a:pt x="98" y="47"/>
                    <a:pt x="25" y="97"/>
                    <a:pt x="22" y="9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3" y="66"/>
                    <a:pt x="96" y="0"/>
                    <a:pt x="203" y="68"/>
                  </a:cubicBezTo>
                  <a:lnTo>
                    <a:pt x="183" y="10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26"/>
            <p:cNvSpPr>
              <a:spLocks noChangeArrowheads="1"/>
            </p:cNvSpPr>
            <p:nvPr/>
          </p:nvSpPr>
          <p:spPr bwMode="auto">
            <a:xfrm>
              <a:off x="3925777" y="4929506"/>
              <a:ext cx="1790435" cy="116989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7"/>
            <p:cNvSpPr>
              <a:spLocks/>
            </p:cNvSpPr>
            <p:nvPr/>
          </p:nvSpPr>
          <p:spPr bwMode="auto">
            <a:xfrm>
              <a:off x="3922386" y="2601602"/>
              <a:ext cx="1793825" cy="2327904"/>
            </a:xfrm>
            <a:custGeom>
              <a:avLst/>
              <a:gdLst>
                <a:gd name="T0" fmla="*/ 1058 w 1058"/>
                <a:gd name="T1" fmla="*/ 1373 h 1373"/>
                <a:gd name="T2" fmla="*/ 1058 w 1058"/>
                <a:gd name="T3" fmla="*/ 0 h 1373"/>
                <a:gd name="T4" fmla="*/ 528 w 1058"/>
                <a:gd name="T5" fmla="*/ 166 h 1373"/>
                <a:gd name="T6" fmla="*/ 0 w 1058"/>
                <a:gd name="T7" fmla="*/ 0 h 1373"/>
                <a:gd name="T8" fmla="*/ 0 w 1058"/>
                <a:gd name="T9" fmla="*/ 1373 h 1373"/>
                <a:gd name="T10" fmla="*/ 1058 w 1058"/>
                <a:gd name="T11" fmla="*/ 1373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58" h="1373">
                  <a:moveTo>
                    <a:pt x="1058" y="1373"/>
                  </a:moveTo>
                  <a:lnTo>
                    <a:pt x="1058" y="0"/>
                  </a:lnTo>
                  <a:lnTo>
                    <a:pt x="528" y="166"/>
                  </a:lnTo>
                  <a:lnTo>
                    <a:pt x="0" y="0"/>
                  </a:lnTo>
                  <a:lnTo>
                    <a:pt x="0" y="1373"/>
                  </a:lnTo>
                  <a:lnTo>
                    <a:pt x="1058" y="137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40000"/>
                    <a:lumOff val="60000"/>
                  </a:schemeClr>
                </a:gs>
                <a:gs pos="46000">
                  <a:schemeClr val="accent4">
                    <a:lumMod val="95000"/>
                    <a:lumOff val="5000"/>
                  </a:schemeClr>
                </a:gs>
                <a:gs pos="100000">
                  <a:schemeClr val="accent4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28"/>
            <p:cNvSpPr>
              <a:spLocks noChangeArrowheads="1"/>
            </p:cNvSpPr>
            <p:nvPr/>
          </p:nvSpPr>
          <p:spPr bwMode="auto">
            <a:xfrm>
              <a:off x="4266570" y="3330662"/>
              <a:ext cx="1102067" cy="1103762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9"/>
            <p:cNvSpPr>
              <a:spLocks/>
            </p:cNvSpPr>
            <p:nvPr/>
          </p:nvSpPr>
          <p:spPr bwMode="auto">
            <a:xfrm>
              <a:off x="3925777" y="1811505"/>
              <a:ext cx="1787044" cy="913868"/>
            </a:xfrm>
            <a:custGeom>
              <a:avLst/>
              <a:gdLst>
                <a:gd name="T0" fmla="*/ 526 w 1054"/>
                <a:gd name="T1" fmla="*/ 0 h 539"/>
                <a:gd name="T2" fmla="*/ 0 w 1054"/>
                <a:gd name="T3" fmla="*/ 0 h 539"/>
                <a:gd name="T4" fmla="*/ 0 w 1054"/>
                <a:gd name="T5" fmla="*/ 380 h 539"/>
                <a:gd name="T6" fmla="*/ 526 w 1054"/>
                <a:gd name="T7" fmla="*/ 539 h 539"/>
                <a:gd name="T8" fmla="*/ 1054 w 1054"/>
                <a:gd name="T9" fmla="*/ 380 h 539"/>
                <a:gd name="T10" fmla="*/ 1054 w 1054"/>
                <a:gd name="T11" fmla="*/ 0 h 539"/>
                <a:gd name="T12" fmla="*/ 526 w 1054"/>
                <a:gd name="T13" fmla="*/ 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4" h="539">
                  <a:moveTo>
                    <a:pt x="526" y="0"/>
                  </a:moveTo>
                  <a:lnTo>
                    <a:pt x="0" y="0"/>
                  </a:lnTo>
                  <a:lnTo>
                    <a:pt x="0" y="380"/>
                  </a:lnTo>
                  <a:lnTo>
                    <a:pt x="526" y="539"/>
                  </a:lnTo>
                  <a:lnTo>
                    <a:pt x="1054" y="380"/>
                  </a:lnTo>
                  <a:lnTo>
                    <a:pt x="1054" y="0"/>
                  </a:lnTo>
                  <a:lnTo>
                    <a:pt x="526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30"/>
            <p:cNvSpPr>
              <a:spLocks noChangeArrowheads="1"/>
            </p:cNvSpPr>
            <p:nvPr/>
          </p:nvSpPr>
          <p:spPr bwMode="auto">
            <a:xfrm>
              <a:off x="4707396" y="4064808"/>
              <a:ext cx="220413" cy="49169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1"/>
            <p:cNvSpPr>
              <a:spLocks/>
            </p:cNvSpPr>
            <p:nvPr/>
          </p:nvSpPr>
          <p:spPr bwMode="auto">
            <a:xfrm>
              <a:off x="4671791" y="4136018"/>
              <a:ext cx="291624" cy="30519"/>
            </a:xfrm>
            <a:custGeom>
              <a:avLst/>
              <a:gdLst>
                <a:gd name="T0" fmla="*/ 82 w 82"/>
                <a:gd name="T1" fmla="*/ 4 h 9"/>
                <a:gd name="T2" fmla="*/ 78 w 82"/>
                <a:gd name="T3" fmla="*/ 9 h 9"/>
                <a:gd name="T4" fmla="*/ 5 w 82"/>
                <a:gd name="T5" fmla="*/ 9 h 9"/>
                <a:gd name="T6" fmla="*/ 0 w 82"/>
                <a:gd name="T7" fmla="*/ 4 h 9"/>
                <a:gd name="T8" fmla="*/ 0 w 82"/>
                <a:gd name="T9" fmla="*/ 4 h 9"/>
                <a:gd name="T10" fmla="*/ 5 w 82"/>
                <a:gd name="T11" fmla="*/ 0 h 9"/>
                <a:gd name="T12" fmla="*/ 78 w 82"/>
                <a:gd name="T13" fmla="*/ 0 h 9"/>
                <a:gd name="T14" fmla="*/ 82 w 82"/>
                <a:gd name="T1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9">
                  <a:moveTo>
                    <a:pt x="82" y="4"/>
                  </a:moveTo>
                  <a:cubicBezTo>
                    <a:pt x="82" y="7"/>
                    <a:pt x="80" y="9"/>
                    <a:pt x="78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0" y="0"/>
                    <a:pt x="82" y="2"/>
                    <a:pt x="82" y="4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2"/>
            <p:cNvSpPr>
              <a:spLocks noEditPoints="1"/>
            </p:cNvSpPr>
            <p:nvPr/>
          </p:nvSpPr>
          <p:spPr bwMode="auto">
            <a:xfrm>
              <a:off x="4512415" y="3598549"/>
              <a:ext cx="610375" cy="440827"/>
            </a:xfrm>
            <a:custGeom>
              <a:avLst/>
              <a:gdLst>
                <a:gd name="T0" fmla="*/ 162 w 172"/>
                <a:gd name="T1" fmla="*/ 0 h 124"/>
                <a:gd name="T2" fmla="*/ 10 w 172"/>
                <a:gd name="T3" fmla="*/ 0 h 124"/>
                <a:gd name="T4" fmla="*/ 0 w 172"/>
                <a:gd name="T5" fmla="*/ 10 h 124"/>
                <a:gd name="T6" fmla="*/ 0 w 172"/>
                <a:gd name="T7" fmla="*/ 114 h 124"/>
                <a:gd name="T8" fmla="*/ 10 w 172"/>
                <a:gd name="T9" fmla="*/ 124 h 124"/>
                <a:gd name="T10" fmla="*/ 162 w 172"/>
                <a:gd name="T11" fmla="*/ 124 h 124"/>
                <a:gd name="T12" fmla="*/ 172 w 172"/>
                <a:gd name="T13" fmla="*/ 114 h 124"/>
                <a:gd name="T14" fmla="*/ 172 w 172"/>
                <a:gd name="T15" fmla="*/ 10 h 124"/>
                <a:gd name="T16" fmla="*/ 162 w 172"/>
                <a:gd name="T17" fmla="*/ 0 h 124"/>
                <a:gd name="T18" fmla="*/ 154 w 172"/>
                <a:gd name="T19" fmla="*/ 103 h 124"/>
                <a:gd name="T20" fmla="*/ 146 w 172"/>
                <a:gd name="T21" fmla="*/ 111 h 124"/>
                <a:gd name="T22" fmla="*/ 27 w 172"/>
                <a:gd name="T23" fmla="*/ 111 h 124"/>
                <a:gd name="T24" fmla="*/ 18 w 172"/>
                <a:gd name="T25" fmla="*/ 103 h 124"/>
                <a:gd name="T26" fmla="*/ 18 w 172"/>
                <a:gd name="T27" fmla="*/ 21 h 124"/>
                <a:gd name="T28" fmla="*/ 27 w 172"/>
                <a:gd name="T29" fmla="*/ 13 h 124"/>
                <a:gd name="T30" fmla="*/ 146 w 172"/>
                <a:gd name="T31" fmla="*/ 13 h 124"/>
                <a:gd name="T32" fmla="*/ 154 w 172"/>
                <a:gd name="T33" fmla="*/ 21 h 124"/>
                <a:gd name="T34" fmla="*/ 154 w 172"/>
                <a:gd name="T35" fmla="*/ 10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2" h="124">
                  <a:moveTo>
                    <a:pt x="162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9"/>
                    <a:pt x="5" y="124"/>
                    <a:pt x="10" y="124"/>
                  </a:cubicBezTo>
                  <a:cubicBezTo>
                    <a:pt x="162" y="124"/>
                    <a:pt x="162" y="124"/>
                    <a:pt x="162" y="124"/>
                  </a:cubicBezTo>
                  <a:cubicBezTo>
                    <a:pt x="168" y="124"/>
                    <a:pt x="172" y="119"/>
                    <a:pt x="172" y="114"/>
                  </a:cubicBezTo>
                  <a:cubicBezTo>
                    <a:pt x="172" y="10"/>
                    <a:pt x="172" y="10"/>
                    <a:pt x="172" y="10"/>
                  </a:cubicBezTo>
                  <a:cubicBezTo>
                    <a:pt x="172" y="5"/>
                    <a:pt x="168" y="0"/>
                    <a:pt x="162" y="0"/>
                  </a:cubicBezTo>
                  <a:close/>
                  <a:moveTo>
                    <a:pt x="154" y="103"/>
                  </a:moveTo>
                  <a:cubicBezTo>
                    <a:pt x="154" y="107"/>
                    <a:pt x="150" y="111"/>
                    <a:pt x="146" y="111"/>
                  </a:cubicBezTo>
                  <a:cubicBezTo>
                    <a:pt x="27" y="111"/>
                    <a:pt x="27" y="111"/>
                    <a:pt x="27" y="111"/>
                  </a:cubicBezTo>
                  <a:cubicBezTo>
                    <a:pt x="22" y="111"/>
                    <a:pt x="18" y="107"/>
                    <a:pt x="18" y="10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17"/>
                    <a:pt x="22" y="13"/>
                    <a:pt x="27" y="13"/>
                  </a:cubicBezTo>
                  <a:cubicBezTo>
                    <a:pt x="146" y="13"/>
                    <a:pt x="146" y="13"/>
                    <a:pt x="146" y="13"/>
                  </a:cubicBezTo>
                  <a:cubicBezTo>
                    <a:pt x="150" y="13"/>
                    <a:pt x="154" y="17"/>
                    <a:pt x="154" y="21"/>
                  </a:cubicBezTo>
                  <a:lnTo>
                    <a:pt x="154" y="10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917909" y="1976052"/>
              <a:ext cx="685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spc="-1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476399" y="1976052"/>
              <a:ext cx="685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spc="-1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016239" y="1976052"/>
              <a:ext cx="685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spc="-1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559470" y="1976052"/>
              <a:ext cx="685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spc="-1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179322" y="5042025"/>
            <a:ext cx="2159582" cy="1323440"/>
            <a:chOff x="994749" y="5110580"/>
            <a:chExt cx="2159582" cy="1323440"/>
          </a:xfrm>
        </p:grpSpPr>
        <p:sp>
          <p:nvSpPr>
            <p:cNvPr id="42" name="Rectangle 41"/>
            <p:cNvSpPr/>
            <p:nvPr/>
          </p:nvSpPr>
          <p:spPr>
            <a:xfrm>
              <a:off x="994749" y="5510690"/>
              <a:ext cx="215958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1239176" y="5110580"/>
              <a:ext cx="167072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000" b="1" cap="all" dirty="0">
                  <a:solidFill>
                    <a:schemeClr val="accent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3727074" y="5042025"/>
            <a:ext cx="2159582" cy="1323440"/>
            <a:chOff x="994749" y="5110580"/>
            <a:chExt cx="2159582" cy="1323440"/>
          </a:xfrm>
        </p:grpSpPr>
        <p:sp>
          <p:nvSpPr>
            <p:cNvPr id="46" name="Rectangle 45"/>
            <p:cNvSpPr/>
            <p:nvPr/>
          </p:nvSpPr>
          <p:spPr>
            <a:xfrm>
              <a:off x="994749" y="5510690"/>
              <a:ext cx="215958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1082923" y="5110580"/>
              <a:ext cx="198323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000" b="1" cap="all" dirty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274826" y="5042025"/>
            <a:ext cx="2159582" cy="1323440"/>
            <a:chOff x="994749" y="5110580"/>
            <a:chExt cx="2159582" cy="1323440"/>
          </a:xfrm>
        </p:grpSpPr>
        <p:sp>
          <p:nvSpPr>
            <p:cNvPr id="49" name="Rectangle 48"/>
            <p:cNvSpPr/>
            <p:nvPr/>
          </p:nvSpPr>
          <p:spPr>
            <a:xfrm>
              <a:off x="994749" y="5510690"/>
              <a:ext cx="215958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082923" y="5110580"/>
              <a:ext cx="198323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000" b="1" cap="all" dirty="0">
                  <a:solidFill>
                    <a:schemeClr val="accent6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8822578" y="5042025"/>
            <a:ext cx="2159582" cy="1323440"/>
            <a:chOff x="994749" y="5110580"/>
            <a:chExt cx="2159582" cy="1323440"/>
          </a:xfrm>
        </p:grpSpPr>
        <p:sp>
          <p:nvSpPr>
            <p:cNvPr id="52" name="Rectangle 51"/>
            <p:cNvSpPr/>
            <p:nvPr/>
          </p:nvSpPr>
          <p:spPr>
            <a:xfrm>
              <a:off x="994749" y="5510690"/>
              <a:ext cx="215958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1082923" y="5110580"/>
              <a:ext cx="198323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000" b="1" cap="all" dirty="0">
                  <a:solidFill>
                    <a:schemeClr val="accent3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</p:txBody>
        </p:sp>
      </p:grpSp>
      <p:sp>
        <p:nvSpPr>
          <p:cNvPr id="58" name="Title 4">
            <a:extLst>
              <a:ext uri="{FF2B5EF4-FFF2-40B4-BE49-F238E27FC236}">
                <a16:creationId xmlns:a16="http://schemas.microsoft.com/office/drawing/2014/main" id="{4CB4F9C4-F1F4-4F07-AAB6-3689BE5AE1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4-Stage Business Diagram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DF613FF-549B-41D1-A7E8-A35217575421}"/>
              </a:ext>
            </a:extLst>
          </p:cNvPr>
          <p:cNvSpPr txBox="1"/>
          <p:nvPr/>
        </p:nvSpPr>
        <p:spPr>
          <a:xfrm>
            <a:off x="531812" y="985720"/>
            <a:ext cx="43895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121898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</a:rPr>
              <a:t>You can edit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50722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89" y="-10908"/>
            <a:ext cx="12185651" cy="686801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6887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967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8612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993" y="709782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9606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694" y="4850910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marR="0" lvl="0" indent="-169812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Easy to use</a:t>
            </a:r>
          </a:p>
          <a:p>
            <a:pPr marL="169812" marR="0" lvl="0" indent="-169812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Fully customizable</a:t>
            </a:r>
          </a:p>
          <a:p>
            <a:pPr marL="169812" marR="0" lvl="0" indent="-169812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696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" y="6122600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594" y="1841906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027" y="762697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4093" y="2004536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2423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6070" y="875474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A45A820-8B30-4648-B369-A08328A7C659}"/>
              </a:ext>
            </a:extLst>
          </p:cNvPr>
          <p:cNvGrpSpPr/>
          <p:nvPr/>
        </p:nvGrpSpPr>
        <p:grpSpPr>
          <a:xfrm>
            <a:off x="1903079" y="1016440"/>
            <a:ext cx="2114399" cy="2030985"/>
            <a:chOff x="3802590" y="1278313"/>
            <a:chExt cx="4586820" cy="4301374"/>
          </a:xfrm>
        </p:grpSpPr>
        <p:sp>
          <p:nvSpPr>
            <p:cNvPr id="33" name="Freeform 8475">
              <a:extLst>
                <a:ext uri="{FF2B5EF4-FFF2-40B4-BE49-F238E27FC236}">
                  <a16:creationId xmlns:a16="http://schemas.microsoft.com/office/drawing/2014/main" id="{F6E90D8D-D323-413B-8D55-741A1C7265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16415" y="1278313"/>
              <a:ext cx="2567783" cy="2555479"/>
            </a:xfrm>
            <a:custGeom>
              <a:avLst/>
              <a:gdLst>
                <a:gd name="T0" fmla="*/ 609 w 1219"/>
                <a:gd name="T1" fmla="*/ 0 h 1218"/>
                <a:gd name="T2" fmla="*/ 0 w 1219"/>
                <a:gd name="T3" fmla="*/ 609 h 1218"/>
                <a:gd name="T4" fmla="*/ 522 w 1219"/>
                <a:gd name="T5" fmla="*/ 1212 h 1218"/>
                <a:gd name="T6" fmla="*/ 609 w 1219"/>
                <a:gd name="T7" fmla="*/ 1218 h 1218"/>
                <a:gd name="T8" fmla="*/ 903 w 1219"/>
                <a:gd name="T9" fmla="*/ 1143 h 1218"/>
                <a:gd name="T10" fmla="*/ 922 w 1219"/>
                <a:gd name="T11" fmla="*/ 1132 h 1218"/>
                <a:gd name="T12" fmla="*/ 1174 w 1219"/>
                <a:gd name="T13" fmla="*/ 838 h 1218"/>
                <a:gd name="T14" fmla="*/ 1219 w 1219"/>
                <a:gd name="T15" fmla="*/ 609 h 1218"/>
                <a:gd name="T16" fmla="*/ 609 w 1219"/>
                <a:gd name="T17" fmla="*/ 0 h 1218"/>
                <a:gd name="T18" fmla="*/ 774 w 1219"/>
                <a:gd name="T19" fmla="*/ 918 h 1218"/>
                <a:gd name="T20" fmla="*/ 609 w 1219"/>
                <a:gd name="T21" fmla="*/ 959 h 1218"/>
                <a:gd name="T22" fmla="*/ 260 w 1219"/>
                <a:gd name="T23" fmla="*/ 609 h 1218"/>
                <a:gd name="T24" fmla="*/ 609 w 1219"/>
                <a:gd name="T25" fmla="*/ 260 h 1218"/>
                <a:gd name="T26" fmla="*/ 959 w 1219"/>
                <a:gd name="T27" fmla="*/ 609 h 1218"/>
                <a:gd name="T28" fmla="*/ 793 w 1219"/>
                <a:gd name="T29" fmla="*/ 907 h 1218"/>
                <a:gd name="T30" fmla="*/ 774 w 1219"/>
                <a:gd name="T31" fmla="*/ 9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19" h="1218">
                  <a:moveTo>
                    <a:pt x="609" y="0"/>
                  </a:moveTo>
                  <a:cubicBezTo>
                    <a:pt x="273" y="0"/>
                    <a:pt x="0" y="273"/>
                    <a:pt x="0" y="609"/>
                  </a:cubicBezTo>
                  <a:cubicBezTo>
                    <a:pt x="0" y="916"/>
                    <a:pt x="227" y="1169"/>
                    <a:pt x="522" y="1212"/>
                  </a:cubicBezTo>
                  <a:cubicBezTo>
                    <a:pt x="550" y="1216"/>
                    <a:pt x="580" y="1218"/>
                    <a:pt x="609" y="1218"/>
                  </a:cubicBezTo>
                  <a:cubicBezTo>
                    <a:pt x="716" y="1218"/>
                    <a:pt x="816" y="1191"/>
                    <a:pt x="903" y="1143"/>
                  </a:cubicBezTo>
                  <a:cubicBezTo>
                    <a:pt x="909" y="1139"/>
                    <a:pt x="916" y="1136"/>
                    <a:pt x="922" y="1132"/>
                  </a:cubicBezTo>
                  <a:cubicBezTo>
                    <a:pt x="1035" y="1064"/>
                    <a:pt x="1124" y="961"/>
                    <a:pt x="1174" y="838"/>
                  </a:cubicBezTo>
                  <a:cubicBezTo>
                    <a:pt x="1203" y="767"/>
                    <a:pt x="1219" y="690"/>
                    <a:pt x="1219" y="609"/>
                  </a:cubicBezTo>
                  <a:cubicBezTo>
                    <a:pt x="1219" y="273"/>
                    <a:pt x="946" y="0"/>
                    <a:pt x="609" y="0"/>
                  </a:cubicBezTo>
                  <a:close/>
                  <a:moveTo>
                    <a:pt x="774" y="918"/>
                  </a:moveTo>
                  <a:cubicBezTo>
                    <a:pt x="725" y="944"/>
                    <a:pt x="669" y="959"/>
                    <a:pt x="609" y="959"/>
                  </a:cubicBezTo>
                  <a:cubicBezTo>
                    <a:pt x="416" y="959"/>
                    <a:pt x="260" y="802"/>
                    <a:pt x="260" y="609"/>
                  </a:cubicBezTo>
                  <a:cubicBezTo>
                    <a:pt x="260" y="416"/>
                    <a:pt x="416" y="260"/>
                    <a:pt x="609" y="260"/>
                  </a:cubicBezTo>
                  <a:cubicBezTo>
                    <a:pt x="802" y="260"/>
                    <a:pt x="959" y="416"/>
                    <a:pt x="959" y="609"/>
                  </a:cubicBezTo>
                  <a:cubicBezTo>
                    <a:pt x="959" y="735"/>
                    <a:pt x="892" y="845"/>
                    <a:pt x="793" y="907"/>
                  </a:cubicBezTo>
                  <a:cubicBezTo>
                    <a:pt x="787" y="911"/>
                    <a:pt x="780" y="914"/>
                    <a:pt x="774" y="91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innerShdw blurRad="254000" dist="50800" dir="18900000">
                <a:prstClr val="black">
                  <a:alpha val="50000"/>
                </a:prst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8476">
              <a:extLst>
                <a:ext uri="{FF2B5EF4-FFF2-40B4-BE49-F238E27FC236}">
                  <a16:creationId xmlns:a16="http://schemas.microsoft.com/office/drawing/2014/main" id="{D2446290-E510-407F-83B6-5887880578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2590" y="3018056"/>
              <a:ext cx="2569013" cy="2555479"/>
            </a:xfrm>
            <a:custGeom>
              <a:avLst/>
              <a:gdLst>
                <a:gd name="T0" fmla="*/ 609 w 1219"/>
                <a:gd name="T1" fmla="*/ 0 h 1218"/>
                <a:gd name="T2" fmla="*/ 0 w 1219"/>
                <a:gd name="T3" fmla="*/ 609 h 1218"/>
                <a:gd name="T4" fmla="*/ 609 w 1219"/>
                <a:gd name="T5" fmla="*/ 1218 h 1218"/>
                <a:gd name="T6" fmla="*/ 1219 w 1219"/>
                <a:gd name="T7" fmla="*/ 609 h 1218"/>
                <a:gd name="T8" fmla="*/ 609 w 1219"/>
                <a:gd name="T9" fmla="*/ 0 h 1218"/>
                <a:gd name="T10" fmla="*/ 609 w 1219"/>
                <a:gd name="T11" fmla="*/ 959 h 1218"/>
                <a:gd name="T12" fmla="*/ 260 w 1219"/>
                <a:gd name="T13" fmla="*/ 609 h 1218"/>
                <a:gd name="T14" fmla="*/ 609 w 1219"/>
                <a:gd name="T15" fmla="*/ 260 h 1218"/>
                <a:gd name="T16" fmla="*/ 959 w 1219"/>
                <a:gd name="T17" fmla="*/ 609 h 1218"/>
                <a:gd name="T18" fmla="*/ 609 w 1219"/>
                <a:gd name="T19" fmla="*/ 959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9" h="1218">
                  <a:moveTo>
                    <a:pt x="609" y="0"/>
                  </a:moveTo>
                  <a:cubicBezTo>
                    <a:pt x="273" y="0"/>
                    <a:pt x="0" y="273"/>
                    <a:pt x="0" y="609"/>
                  </a:cubicBezTo>
                  <a:cubicBezTo>
                    <a:pt x="0" y="946"/>
                    <a:pt x="273" y="1218"/>
                    <a:pt x="609" y="1218"/>
                  </a:cubicBezTo>
                  <a:cubicBezTo>
                    <a:pt x="946" y="1218"/>
                    <a:pt x="1219" y="946"/>
                    <a:pt x="1219" y="609"/>
                  </a:cubicBezTo>
                  <a:cubicBezTo>
                    <a:pt x="1219" y="273"/>
                    <a:pt x="946" y="0"/>
                    <a:pt x="609" y="0"/>
                  </a:cubicBezTo>
                  <a:close/>
                  <a:moveTo>
                    <a:pt x="609" y="959"/>
                  </a:moveTo>
                  <a:cubicBezTo>
                    <a:pt x="416" y="959"/>
                    <a:pt x="260" y="802"/>
                    <a:pt x="260" y="609"/>
                  </a:cubicBezTo>
                  <a:cubicBezTo>
                    <a:pt x="260" y="416"/>
                    <a:pt x="416" y="260"/>
                    <a:pt x="609" y="260"/>
                  </a:cubicBezTo>
                  <a:cubicBezTo>
                    <a:pt x="802" y="260"/>
                    <a:pt x="959" y="416"/>
                    <a:pt x="959" y="609"/>
                  </a:cubicBezTo>
                  <a:cubicBezTo>
                    <a:pt x="959" y="802"/>
                    <a:pt x="802" y="959"/>
                    <a:pt x="609" y="959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innerShdw blurRad="254000" dist="50800" dir="8100000">
                <a:prstClr val="black">
                  <a:alpha val="50000"/>
                </a:prst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8477">
              <a:extLst>
                <a:ext uri="{FF2B5EF4-FFF2-40B4-BE49-F238E27FC236}">
                  <a16:creationId xmlns:a16="http://schemas.microsoft.com/office/drawing/2014/main" id="{1503A93E-95F4-43DF-9E39-79C45735A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8567" y="3654158"/>
              <a:ext cx="40602" cy="22147"/>
            </a:xfrm>
            <a:custGeom>
              <a:avLst/>
              <a:gdLst>
                <a:gd name="T0" fmla="*/ 19 w 19"/>
                <a:gd name="T1" fmla="*/ 0 h 11"/>
                <a:gd name="T2" fmla="*/ 0 w 19"/>
                <a:gd name="T3" fmla="*/ 11 h 11"/>
                <a:gd name="T4" fmla="*/ 19 w 19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1">
                  <a:moveTo>
                    <a:pt x="19" y="0"/>
                  </a:moveTo>
                  <a:cubicBezTo>
                    <a:pt x="13" y="4"/>
                    <a:pt x="6" y="7"/>
                    <a:pt x="0" y="11"/>
                  </a:cubicBezTo>
                  <a:cubicBezTo>
                    <a:pt x="7" y="8"/>
                    <a:pt x="13" y="4"/>
                    <a:pt x="19" y="0"/>
                  </a:cubicBezTo>
                  <a:close/>
                </a:path>
              </a:pathLst>
            </a:custGeom>
            <a:solidFill>
              <a:srgbClr val="FF88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27000" prst="coolSlant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8478">
              <a:extLst>
                <a:ext uri="{FF2B5EF4-FFF2-40B4-BE49-F238E27FC236}">
                  <a16:creationId xmlns:a16="http://schemas.microsoft.com/office/drawing/2014/main" id="{9B364BB1-4291-486D-84A4-DFDD320F0E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6655" y="3181696"/>
              <a:ext cx="40602" cy="23377"/>
            </a:xfrm>
            <a:custGeom>
              <a:avLst/>
              <a:gdLst>
                <a:gd name="T0" fmla="*/ 19 w 19"/>
                <a:gd name="T1" fmla="*/ 0 h 11"/>
                <a:gd name="T2" fmla="*/ 0 w 19"/>
                <a:gd name="T3" fmla="*/ 11 h 11"/>
                <a:gd name="T4" fmla="*/ 19 w 19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1">
                  <a:moveTo>
                    <a:pt x="19" y="0"/>
                  </a:moveTo>
                  <a:cubicBezTo>
                    <a:pt x="12" y="3"/>
                    <a:pt x="6" y="7"/>
                    <a:pt x="0" y="11"/>
                  </a:cubicBezTo>
                  <a:cubicBezTo>
                    <a:pt x="6" y="7"/>
                    <a:pt x="13" y="4"/>
                    <a:pt x="19" y="0"/>
                  </a:cubicBezTo>
                  <a:close/>
                </a:path>
              </a:pathLst>
            </a:custGeom>
            <a:solidFill>
              <a:srgbClr val="55647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27000" prst="coolSlant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8479">
              <a:extLst>
                <a:ext uri="{FF2B5EF4-FFF2-40B4-BE49-F238E27FC236}">
                  <a16:creationId xmlns:a16="http://schemas.microsoft.com/office/drawing/2014/main" id="{CC908818-6193-4C64-B470-C30562A227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1627" y="3036512"/>
              <a:ext cx="2567783" cy="2543175"/>
            </a:xfrm>
            <a:custGeom>
              <a:avLst/>
              <a:gdLst>
                <a:gd name="T0" fmla="*/ 697 w 1219"/>
                <a:gd name="T1" fmla="*/ 0 h 1212"/>
                <a:gd name="T2" fmla="*/ 445 w 1219"/>
                <a:gd name="T3" fmla="*/ 294 h 1212"/>
                <a:gd name="T4" fmla="*/ 609 w 1219"/>
                <a:gd name="T5" fmla="*/ 253 h 1212"/>
                <a:gd name="T6" fmla="*/ 959 w 1219"/>
                <a:gd name="T7" fmla="*/ 603 h 1212"/>
                <a:gd name="T8" fmla="*/ 609 w 1219"/>
                <a:gd name="T9" fmla="*/ 952 h 1212"/>
                <a:gd name="T10" fmla="*/ 260 w 1219"/>
                <a:gd name="T11" fmla="*/ 603 h 1212"/>
                <a:gd name="T12" fmla="*/ 260 w 1219"/>
                <a:gd name="T13" fmla="*/ 600 h 1212"/>
                <a:gd name="T14" fmla="*/ 0 w 1219"/>
                <a:gd name="T15" fmla="*/ 600 h 1212"/>
                <a:gd name="T16" fmla="*/ 0 w 1219"/>
                <a:gd name="T17" fmla="*/ 603 h 1212"/>
                <a:gd name="T18" fmla="*/ 609 w 1219"/>
                <a:gd name="T19" fmla="*/ 1212 h 1212"/>
                <a:gd name="T20" fmla="*/ 1219 w 1219"/>
                <a:gd name="T21" fmla="*/ 603 h 1212"/>
                <a:gd name="T22" fmla="*/ 697 w 1219"/>
                <a:gd name="T23" fmla="*/ 0 h 1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19" h="1212">
                  <a:moveTo>
                    <a:pt x="697" y="0"/>
                  </a:moveTo>
                  <a:cubicBezTo>
                    <a:pt x="647" y="123"/>
                    <a:pt x="558" y="226"/>
                    <a:pt x="445" y="294"/>
                  </a:cubicBezTo>
                  <a:cubicBezTo>
                    <a:pt x="494" y="268"/>
                    <a:pt x="550" y="253"/>
                    <a:pt x="609" y="253"/>
                  </a:cubicBezTo>
                  <a:cubicBezTo>
                    <a:pt x="803" y="253"/>
                    <a:pt x="959" y="410"/>
                    <a:pt x="959" y="603"/>
                  </a:cubicBezTo>
                  <a:cubicBezTo>
                    <a:pt x="959" y="796"/>
                    <a:pt x="803" y="952"/>
                    <a:pt x="609" y="952"/>
                  </a:cubicBezTo>
                  <a:cubicBezTo>
                    <a:pt x="416" y="952"/>
                    <a:pt x="260" y="796"/>
                    <a:pt x="260" y="603"/>
                  </a:cubicBezTo>
                  <a:cubicBezTo>
                    <a:pt x="260" y="602"/>
                    <a:pt x="260" y="601"/>
                    <a:pt x="260" y="600"/>
                  </a:cubicBezTo>
                  <a:cubicBezTo>
                    <a:pt x="0" y="600"/>
                    <a:pt x="0" y="600"/>
                    <a:pt x="0" y="600"/>
                  </a:cubicBezTo>
                  <a:cubicBezTo>
                    <a:pt x="0" y="601"/>
                    <a:pt x="0" y="602"/>
                    <a:pt x="0" y="603"/>
                  </a:cubicBezTo>
                  <a:cubicBezTo>
                    <a:pt x="0" y="939"/>
                    <a:pt x="273" y="1212"/>
                    <a:pt x="609" y="1212"/>
                  </a:cubicBezTo>
                  <a:cubicBezTo>
                    <a:pt x="946" y="1212"/>
                    <a:pt x="1219" y="939"/>
                    <a:pt x="1219" y="603"/>
                  </a:cubicBezTo>
                  <a:cubicBezTo>
                    <a:pt x="1219" y="296"/>
                    <a:pt x="992" y="42"/>
                    <a:pt x="69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innerShdw blurRad="254000" dist="50800" dir="2700000">
                <a:prstClr val="black">
                  <a:alpha val="50000"/>
                </a:prst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797137DF-58DF-4C36-A87A-AA3954EEC813}"/>
                </a:ext>
              </a:extLst>
            </p:cNvPr>
            <p:cNvGrpSpPr/>
            <p:nvPr/>
          </p:nvGrpSpPr>
          <p:grpSpPr>
            <a:xfrm>
              <a:off x="6741944" y="4046646"/>
              <a:ext cx="716076" cy="541362"/>
              <a:chOff x="6741944" y="4046646"/>
              <a:chExt cx="716076" cy="541362"/>
            </a:xfrm>
          </p:grpSpPr>
          <p:sp>
            <p:nvSpPr>
              <p:cNvPr id="56" name="Freeform 8480">
                <a:extLst>
                  <a:ext uri="{FF2B5EF4-FFF2-40B4-BE49-F238E27FC236}">
                    <a16:creationId xmlns:a16="http://schemas.microsoft.com/office/drawing/2014/main" id="{33CB5177-97AF-4EEB-B60C-813970FAAC7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41944" y="4118007"/>
                <a:ext cx="473693" cy="470001"/>
              </a:xfrm>
              <a:custGeom>
                <a:avLst/>
                <a:gdLst>
                  <a:gd name="T0" fmla="*/ 225 w 225"/>
                  <a:gd name="T1" fmla="*/ 127 h 224"/>
                  <a:gd name="T2" fmla="*/ 225 w 225"/>
                  <a:gd name="T3" fmla="*/ 97 h 224"/>
                  <a:gd name="T4" fmla="*/ 203 w 225"/>
                  <a:gd name="T5" fmla="*/ 92 h 224"/>
                  <a:gd name="T6" fmla="*/ 197 w 225"/>
                  <a:gd name="T7" fmla="*/ 75 h 224"/>
                  <a:gd name="T8" fmla="*/ 212 w 225"/>
                  <a:gd name="T9" fmla="*/ 58 h 224"/>
                  <a:gd name="T10" fmla="*/ 195 w 225"/>
                  <a:gd name="T11" fmla="*/ 34 h 224"/>
                  <a:gd name="T12" fmla="*/ 174 w 225"/>
                  <a:gd name="T13" fmla="*/ 43 h 224"/>
                  <a:gd name="T14" fmla="*/ 159 w 225"/>
                  <a:gd name="T15" fmla="*/ 33 h 224"/>
                  <a:gd name="T16" fmla="*/ 161 w 225"/>
                  <a:gd name="T17" fmla="*/ 9 h 224"/>
                  <a:gd name="T18" fmla="*/ 133 w 225"/>
                  <a:gd name="T19" fmla="*/ 0 h 224"/>
                  <a:gd name="T20" fmla="*/ 122 w 225"/>
                  <a:gd name="T21" fmla="*/ 20 h 224"/>
                  <a:gd name="T22" fmla="*/ 112 w 225"/>
                  <a:gd name="T23" fmla="*/ 20 h 224"/>
                  <a:gd name="T24" fmla="*/ 103 w 225"/>
                  <a:gd name="T25" fmla="*/ 20 h 224"/>
                  <a:gd name="T26" fmla="*/ 92 w 225"/>
                  <a:gd name="T27" fmla="*/ 0 h 224"/>
                  <a:gd name="T28" fmla="*/ 64 w 225"/>
                  <a:gd name="T29" fmla="*/ 10 h 224"/>
                  <a:gd name="T30" fmla="*/ 66 w 225"/>
                  <a:gd name="T31" fmla="*/ 33 h 224"/>
                  <a:gd name="T32" fmla="*/ 51 w 225"/>
                  <a:gd name="T33" fmla="*/ 43 h 224"/>
                  <a:gd name="T34" fmla="*/ 30 w 225"/>
                  <a:gd name="T35" fmla="*/ 34 h 224"/>
                  <a:gd name="T36" fmla="*/ 13 w 225"/>
                  <a:gd name="T37" fmla="*/ 58 h 224"/>
                  <a:gd name="T38" fmla="*/ 28 w 225"/>
                  <a:gd name="T39" fmla="*/ 75 h 224"/>
                  <a:gd name="T40" fmla="*/ 22 w 225"/>
                  <a:gd name="T41" fmla="*/ 93 h 224"/>
                  <a:gd name="T42" fmla="*/ 0 w 225"/>
                  <a:gd name="T43" fmla="*/ 97 h 224"/>
                  <a:gd name="T44" fmla="*/ 0 w 225"/>
                  <a:gd name="T45" fmla="*/ 127 h 224"/>
                  <a:gd name="T46" fmla="*/ 22 w 225"/>
                  <a:gd name="T47" fmla="*/ 132 h 224"/>
                  <a:gd name="T48" fmla="*/ 28 w 225"/>
                  <a:gd name="T49" fmla="*/ 149 h 224"/>
                  <a:gd name="T50" fmla="*/ 13 w 225"/>
                  <a:gd name="T51" fmla="*/ 167 h 224"/>
                  <a:gd name="T52" fmla="*/ 30 w 225"/>
                  <a:gd name="T53" fmla="*/ 190 h 224"/>
                  <a:gd name="T54" fmla="*/ 51 w 225"/>
                  <a:gd name="T55" fmla="*/ 181 h 224"/>
                  <a:gd name="T56" fmla="*/ 66 w 225"/>
                  <a:gd name="T57" fmla="*/ 192 h 224"/>
                  <a:gd name="T58" fmla="*/ 64 w 225"/>
                  <a:gd name="T59" fmla="*/ 215 h 224"/>
                  <a:gd name="T60" fmla="*/ 92 w 225"/>
                  <a:gd name="T61" fmla="*/ 224 h 224"/>
                  <a:gd name="T62" fmla="*/ 103 w 225"/>
                  <a:gd name="T63" fmla="*/ 204 h 224"/>
                  <a:gd name="T64" fmla="*/ 113 w 225"/>
                  <a:gd name="T65" fmla="*/ 204 h 224"/>
                  <a:gd name="T66" fmla="*/ 122 w 225"/>
                  <a:gd name="T67" fmla="*/ 204 h 224"/>
                  <a:gd name="T68" fmla="*/ 133 w 225"/>
                  <a:gd name="T69" fmla="*/ 224 h 224"/>
                  <a:gd name="T70" fmla="*/ 161 w 225"/>
                  <a:gd name="T71" fmla="*/ 215 h 224"/>
                  <a:gd name="T72" fmla="*/ 159 w 225"/>
                  <a:gd name="T73" fmla="*/ 192 h 224"/>
                  <a:gd name="T74" fmla="*/ 174 w 225"/>
                  <a:gd name="T75" fmla="*/ 181 h 224"/>
                  <a:gd name="T76" fmla="*/ 195 w 225"/>
                  <a:gd name="T77" fmla="*/ 190 h 224"/>
                  <a:gd name="T78" fmla="*/ 212 w 225"/>
                  <a:gd name="T79" fmla="*/ 166 h 224"/>
                  <a:gd name="T80" fmla="*/ 197 w 225"/>
                  <a:gd name="T81" fmla="*/ 149 h 224"/>
                  <a:gd name="T82" fmla="*/ 203 w 225"/>
                  <a:gd name="T83" fmla="*/ 132 h 224"/>
                  <a:gd name="T84" fmla="*/ 225 w 225"/>
                  <a:gd name="T85" fmla="*/ 127 h 224"/>
                  <a:gd name="T86" fmla="*/ 112 w 225"/>
                  <a:gd name="T87" fmla="*/ 178 h 224"/>
                  <a:gd name="T88" fmla="*/ 47 w 225"/>
                  <a:gd name="T89" fmla="*/ 112 h 224"/>
                  <a:gd name="T90" fmla="*/ 112 w 225"/>
                  <a:gd name="T91" fmla="*/ 46 h 224"/>
                  <a:gd name="T92" fmla="*/ 178 w 225"/>
                  <a:gd name="T93" fmla="*/ 112 h 224"/>
                  <a:gd name="T94" fmla="*/ 112 w 225"/>
                  <a:gd name="T95" fmla="*/ 178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5" h="224">
                    <a:moveTo>
                      <a:pt x="225" y="127"/>
                    </a:moveTo>
                    <a:cubicBezTo>
                      <a:pt x="225" y="97"/>
                      <a:pt x="225" y="97"/>
                      <a:pt x="225" y="97"/>
                    </a:cubicBezTo>
                    <a:cubicBezTo>
                      <a:pt x="203" y="92"/>
                      <a:pt x="203" y="92"/>
                      <a:pt x="203" y="92"/>
                    </a:cubicBezTo>
                    <a:cubicBezTo>
                      <a:pt x="201" y="86"/>
                      <a:pt x="199" y="81"/>
                      <a:pt x="197" y="75"/>
                    </a:cubicBezTo>
                    <a:cubicBezTo>
                      <a:pt x="212" y="58"/>
                      <a:pt x="212" y="58"/>
                      <a:pt x="212" y="58"/>
                    </a:cubicBezTo>
                    <a:cubicBezTo>
                      <a:pt x="195" y="34"/>
                      <a:pt x="195" y="34"/>
                      <a:pt x="195" y="34"/>
                    </a:cubicBezTo>
                    <a:cubicBezTo>
                      <a:pt x="174" y="43"/>
                      <a:pt x="174" y="43"/>
                      <a:pt x="174" y="43"/>
                    </a:cubicBezTo>
                    <a:cubicBezTo>
                      <a:pt x="169" y="39"/>
                      <a:pt x="164" y="36"/>
                      <a:pt x="159" y="33"/>
                    </a:cubicBezTo>
                    <a:cubicBezTo>
                      <a:pt x="161" y="9"/>
                      <a:pt x="161" y="9"/>
                      <a:pt x="161" y="9"/>
                    </a:cubicBezTo>
                    <a:cubicBezTo>
                      <a:pt x="133" y="0"/>
                      <a:pt x="133" y="0"/>
                      <a:pt x="133" y="0"/>
                    </a:cubicBezTo>
                    <a:cubicBezTo>
                      <a:pt x="122" y="20"/>
                      <a:pt x="122" y="20"/>
                      <a:pt x="122" y="20"/>
                    </a:cubicBezTo>
                    <a:cubicBezTo>
                      <a:pt x="119" y="20"/>
                      <a:pt x="116" y="20"/>
                      <a:pt x="112" y="20"/>
                    </a:cubicBezTo>
                    <a:cubicBezTo>
                      <a:pt x="109" y="20"/>
                      <a:pt x="106" y="20"/>
                      <a:pt x="103" y="20"/>
                    </a:cubicBezTo>
                    <a:cubicBezTo>
                      <a:pt x="92" y="0"/>
                      <a:pt x="92" y="0"/>
                      <a:pt x="92" y="0"/>
                    </a:cubicBezTo>
                    <a:cubicBezTo>
                      <a:pt x="64" y="10"/>
                      <a:pt x="64" y="10"/>
                      <a:pt x="64" y="10"/>
                    </a:cubicBezTo>
                    <a:cubicBezTo>
                      <a:pt x="66" y="33"/>
                      <a:pt x="66" y="33"/>
                      <a:pt x="66" y="33"/>
                    </a:cubicBezTo>
                    <a:cubicBezTo>
                      <a:pt x="61" y="36"/>
                      <a:pt x="56" y="39"/>
                      <a:pt x="51" y="43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28" y="75"/>
                      <a:pt x="28" y="75"/>
                      <a:pt x="28" y="75"/>
                    </a:cubicBezTo>
                    <a:cubicBezTo>
                      <a:pt x="26" y="81"/>
                      <a:pt x="24" y="87"/>
                      <a:pt x="22" y="93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127"/>
                      <a:pt x="0" y="127"/>
                      <a:pt x="0" y="127"/>
                    </a:cubicBezTo>
                    <a:cubicBezTo>
                      <a:pt x="22" y="132"/>
                      <a:pt x="22" y="132"/>
                      <a:pt x="22" y="132"/>
                    </a:cubicBezTo>
                    <a:cubicBezTo>
                      <a:pt x="24" y="138"/>
                      <a:pt x="26" y="144"/>
                      <a:pt x="28" y="149"/>
                    </a:cubicBezTo>
                    <a:cubicBezTo>
                      <a:pt x="13" y="167"/>
                      <a:pt x="13" y="167"/>
                      <a:pt x="13" y="167"/>
                    </a:cubicBezTo>
                    <a:cubicBezTo>
                      <a:pt x="30" y="190"/>
                      <a:pt x="30" y="190"/>
                      <a:pt x="30" y="190"/>
                    </a:cubicBezTo>
                    <a:cubicBezTo>
                      <a:pt x="51" y="181"/>
                      <a:pt x="51" y="181"/>
                      <a:pt x="51" y="181"/>
                    </a:cubicBezTo>
                    <a:cubicBezTo>
                      <a:pt x="56" y="185"/>
                      <a:pt x="61" y="189"/>
                      <a:pt x="66" y="192"/>
                    </a:cubicBezTo>
                    <a:cubicBezTo>
                      <a:pt x="64" y="215"/>
                      <a:pt x="64" y="215"/>
                      <a:pt x="64" y="215"/>
                    </a:cubicBezTo>
                    <a:cubicBezTo>
                      <a:pt x="92" y="224"/>
                      <a:pt x="92" y="224"/>
                      <a:pt x="92" y="224"/>
                    </a:cubicBezTo>
                    <a:cubicBezTo>
                      <a:pt x="103" y="204"/>
                      <a:pt x="103" y="204"/>
                      <a:pt x="103" y="204"/>
                    </a:cubicBezTo>
                    <a:cubicBezTo>
                      <a:pt x="106" y="204"/>
                      <a:pt x="109" y="204"/>
                      <a:pt x="113" y="204"/>
                    </a:cubicBezTo>
                    <a:cubicBezTo>
                      <a:pt x="116" y="204"/>
                      <a:pt x="119" y="204"/>
                      <a:pt x="122" y="204"/>
                    </a:cubicBezTo>
                    <a:cubicBezTo>
                      <a:pt x="133" y="224"/>
                      <a:pt x="133" y="224"/>
                      <a:pt x="133" y="224"/>
                    </a:cubicBezTo>
                    <a:cubicBezTo>
                      <a:pt x="161" y="215"/>
                      <a:pt x="161" y="215"/>
                      <a:pt x="161" y="215"/>
                    </a:cubicBezTo>
                    <a:cubicBezTo>
                      <a:pt x="159" y="192"/>
                      <a:pt x="159" y="192"/>
                      <a:pt x="159" y="192"/>
                    </a:cubicBezTo>
                    <a:cubicBezTo>
                      <a:pt x="164" y="189"/>
                      <a:pt x="169" y="185"/>
                      <a:pt x="174" y="181"/>
                    </a:cubicBezTo>
                    <a:cubicBezTo>
                      <a:pt x="195" y="190"/>
                      <a:pt x="195" y="190"/>
                      <a:pt x="195" y="190"/>
                    </a:cubicBezTo>
                    <a:cubicBezTo>
                      <a:pt x="212" y="166"/>
                      <a:pt x="212" y="166"/>
                      <a:pt x="212" y="166"/>
                    </a:cubicBezTo>
                    <a:cubicBezTo>
                      <a:pt x="197" y="149"/>
                      <a:pt x="197" y="149"/>
                      <a:pt x="197" y="149"/>
                    </a:cubicBezTo>
                    <a:cubicBezTo>
                      <a:pt x="199" y="144"/>
                      <a:pt x="201" y="138"/>
                      <a:pt x="203" y="132"/>
                    </a:cubicBezTo>
                    <a:lnTo>
                      <a:pt x="225" y="127"/>
                    </a:lnTo>
                    <a:close/>
                    <a:moveTo>
                      <a:pt x="112" y="178"/>
                    </a:moveTo>
                    <a:cubicBezTo>
                      <a:pt x="76" y="178"/>
                      <a:pt x="47" y="149"/>
                      <a:pt x="47" y="112"/>
                    </a:cubicBezTo>
                    <a:cubicBezTo>
                      <a:pt x="47" y="76"/>
                      <a:pt x="76" y="46"/>
                      <a:pt x="112" y="46"/>
                    </a:cubicBezTo>
                    <a:cubicBezTo>
                      <a:pt x="149" y="46"/>
                      <a:pt x="178" y="76"/>
                      <a:pt x="178" y="112"/>
                    </a:cubicBezTo>
                    <a:cubicBezTo>
                      <a:pt x="178" y="149"/>
                      <a:pt x="149" y="178"/>
                      <a:pt x="112" y="178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8481">
                <a:extLst>
                  <a:ext uri="{FF2B5EF4-FFF2-40B4-BE49-F238E27FC236}">
                    <a16:creationId xmlns:a16="http://schemas.microsoft.com/office/drawing/2014/main" id="{C585737F-C54F-4F28-9426-8CC418F0D90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76265" y="4046646"/>
                <a:ext cx="281755" cy="279294"/>
              </a:xfrm>
              <a:custGeom>
                <a:avLst/>
                <a:gdLst>
                  <a:gd name="T0" fmla="*/ 134 w 134"/>
                  <a:gd name="T1" fmla="*/ 75 h 133"/>
                  <a:gd name="T2" fmla="*/ 134 w 134"/>
                  <a:gd name="T3" fmla="*/ 57 h 133"/>
                  <a:gd name="T4" fmla="*/ 121 w 134"/>
                  <a:gd name="T5" fmla="*/ 54 h 133"/>
                  <a:gd name="T6" fmla="*/ 118 w 134"/>
                  <a:gd name="T7" fmla="*/ 44 h 133"/>
                  <a:gd name="T8" fmla="*/ 127 w 134"/>
                  <a:gd name="T9" fmla="*/ 34 h 133"/>
                  <a:gd name="T10" fmla="*/ 116 w 134"/>
                  <a:gd name="T11" fmla="*/ 20 h 133"/>
                  <a:gd name="T12" fmla="*/ 104 w 134"/>
                  <a:gd name="T13" fmla="*/ 25 h 133"/>
                  <a:gd name="T14" fmla="*/ 95 w 134"/>
                  <a:gd name="T15" fmla="*/ 19 h 133"/>
                  <a:gd name="T16" fmla="*/ 96 w 134"/>
                  <a:gd name="T17" fmla="*/ 5 h 133"/>
                  <a:gd name="T18" fmla="*/ 80 w 134"/>
                  <a:gd name="T19" fmla="*/ 0 h 133"/>
                  <a:gd name="T20" fmla="*/ 73 w 134"/>
                  <a:gd name="T21" fmla="*/ 12 h 133"/>
                  <a:gd name="T22" fmla="*/ 67 w 134"/>
                  <a:gd name="T23" fmla="*/ 11 h 133"/>
                  <a:gd name="T24" fmla="*/ 62 w 134"/>
                  <a:gd name="T25" fmla="*/ 12 h 133"/>
                  <a:gd name="T26" fmla="*/ 55 w 134"/>
                  <a:gd name="T27" fmla="*/ 0 h 133"/>
                  <a:gd name="T28" fmla="*/ 38 w 134"/>
                  <a:gd name="T29" fmla="*/ 5 h 133"/>
                  <a:gd name="T30" fmla="*/ 40 w 134"/>
                  <a:gd name="T31" fmla="*/ 19 h 133"/>
                  <a:gd name="T32" fmla="*/ 31 w 134"/>
                  <a:gd name="T33" fmla="*/ 25 h 133"/>
                  <a:gd name="T34" fmla="*/ 18 w 134"/>
                  <a:gd name="T35" fmla="*/ 20 h 133"/>
                  <a:gd name="T36" fmla="*/ 8 w 134"/>
                  <a:gd name="T37" fmla="*/ 34 h 133"/>
                  <a:gd name="T38" fmla="*/ 17 w 134"/>
                  <a:gd name="T39" fmla="*/ 44 h 133"/>
                  <a:gd name="T40" fmla="*/ 14 w 134"/>
                  <a:gd name="T41" fmla="*/ 55 h 133"/>
                  <a:gd name="T42" fmla="*/ 0 w 134"/>
                  <a:gd name="T43" fmla="*/ 57 h 133"/>
                  <a:gd name="T44" fmla="*/ 0 w 134"/>
                  <a:gd name="T45" fmla="*/ 75 h 133"/>
                  <a:gd name="T46" fmla="*/ 14 w 134"/>
                  <a:gd name="T47" fmla="*/ 78 h 133"/>
                  <a:gd name="T48" fmla="*/ 17 w 134"/>
                  <a:gd name="T49" fmla="*/ 88 h 133"/>
                  <a:gd name="T50" fmla="*/ 8 w 134"/>
                  <a:gd name="T51" fmla="*/ 98 h 133"/>
                  <a:gd name="T52" fmla="*/ 18 w 134"/>
                  <a:gd name="T53" fmla="*/ 113 h 133"/>
                  <a:gd name="T54" fmla="*/ 31 w 134"/>
                  <a:gd name="T55" fmla="*/ 107 h 133"/>
                  <a:gd name="T56" fmla="*/ 40 w 134"/>
                  <a:gd name="T57" fmla="*/ 113 h 133"/>
                  <a:gd name="T58" fmla="*/ 38 w 134"/>
                  <a:gd name="T59" fmla="*/ 127 h 133"/>
                  <a:gd name="T60" fmla="*/ 55 w 134"/>
                  <a:gd name="T61" fmla="*/ 133 h 133"/>
                  <a:gd name="T62" fmla="*/ 62 w 134"/>
                  <a:gd name="T63" fmla="*/ 121 h 133"/>
                  <a:gd name="T64" fmla="*/ 67 w 134"/>
                  <a:gd name="T65" fmla="*/ 121 h 133"/>
                  <a:gd name="T66" fmla="*/ 73 w 134"/>
                  <a:gd name="T67" fmla="*/ 121 h 133"/>
                  <a:gd name="T68" fmla="*/ 80 w 134"/>
                  <a:gd name="T69" fmla="*/ 133 h 133"/>
                  <a:gd name="T70" fmla="*/ 97 w 134"/>
                  <a:gd name="T71" fmla="*/ 127 h 133"/>
                  <a:gd name="T72" fmla="*/ 95 w 134"/>
                  <a:gd name="T73" fmla="*/ 113 h 133"/>
                  <a:gd name="T74" fmla="*/ 104 w 134"/>
                  <a:gd name="T75" fmla="*/ 107 h 133"/>
                  <a:gd name="T76" fmla="*/ 116 w 134"/>
                  <a:gd name="T77" fmla="*/ 113 h 133"/>
                  <a:gd name="T78" fmla="*/ 127 w 134"/>
                  <a:gd name="T79" fmla="*/ 98 h 133"/>
                  <a:gd name="T80" fmla="*/ 118 w 134"/>
                  <a:gd name="T81" fmla="*/ 88 h 133"/>
                  <a:gd name="T82" fmla="*/ 121 w 134"/>
                  <a:gd name="T83" fmla="*/ 78 h 133"/>
                  <a:gd name="T84" fmla="*/ 134 w 134"/>
                  <a:gd name="T85" fmla="*/ 75 h 133"/>
                  <a:gd name="T86" fmla="*/ 67 w 134"/>
                  <a:gd name="T87" fmla="*/ 105 h 133"/>
                  <a:gd name="T88" fmla="*/ 28 w 134"/>
                  <a:gd name="T89" fmla="*/ 66 h 133"/>
                  <a:gd name="T90" fmla="*/ 67 w 134"/>
                  <a:gd name="T91" fmla="*/ 27 h 133"/>
                  <a:gd name="T92" fmla="*/ 107 w 134"/>
                  <a:gd name="T93" fmla="*/ 66 h 133"/>
                  <a:gd name="T94" fmla="*/ 67 w 134"/>
                  <a:gd name="T95" fmla="*/ 105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4" h="133">
                    <a:moveTo>
                      <a:pt x="134" y="75"/>
                    </a:moveTo>
                    <a:cubicBezTo>
                      <a:pt x="134" y="57"/>
                      <a:pt x="134" y="57"/>
                      <a:pt x="134" y="57"/>
                    </a:cubicBezTo>
                    <a:cubicBezTo>
                      <a:pt x="121" y="54"/>
                      <a:pt x="121" y="54"/>
                      <a:pt x="121" y="54"/>
                    </a:cubicBezTo>
                    <a:cubicBezTo>
                      <a:pt x="120" y="51"/>
                      <a:pt x="119" y="47"/>
                      <a:pt x="118" y="44"/>
                    </a:cubicBezTo>
                    <a:cubicBezTo>
                      <a:pt x="127" y="34"/>
                      <a:pt x="127" y="34"/>
                      <a:pt x="127" y="34"/>
                    </a:cubicBezTo>
                    <a:cubicBezTo>
                      <a:pt x="116" y="20"/>
                      <a:pt x="116" y="20"/>
                      <a:pt x="116" y="20"/>
                    </a:cubicBezTo>
                    <a:cubicBezTo>
                      <a:pt x="104" y="25"/>
                      <a:pt x="104" y="25"/>
                      <a:pt x="104" y="25"/>
                    </a:cubicBezTo>
                    <a:cubicBezTo>
                      <a:pt x="101" y="23"/>
                      <a:pt x="98" y="21"/>
                      <a:pt x="95" y="19"/>
                    </a:cubicBezTo>
                    <a:cubicBezTo>
                      <a:pt x="96" y="5"/>
                      <a:pt x="96" y="5"/>
                      <a:pt x="96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71" y="11"/>
                      <a:pt x="69" y="11"/>
                      <a:pt x="67" y="11"/>
                    </a:cubicBezTo>
                    <a:cubicBezTo>
                      <a:pt x="66" y="11"/>
                      <a:pt x="64" y="11"/>
                      <a:pt x="62" y="12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40" y="19"/>
                      <a:pt x="40" y="19"/>
                      <a:pt x="40" y="19"/>
                    </a:cubicBezTo>
                    <a:cubicBezTo>
                      <a:pt x="37" y="21"/>
                      <a:pt x="34" y="23"/>
                      <a:pt x="31" y="25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17" y="44"/>
                      <a:pt x="17" y="44"/>
                      <a:pt x="17" y="44"/>
                    </a:cubicBezTo>
                    <a:cubicBezTo>
                      <a:pt x="16" y="47"/>
                      <a:pt x="15" y="51"/>
                      <a:pt x="14" y="55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14" y="78"/>
                      <a:pt x="14" y="78"/>
                      <a:pt x="14" y="78"/>
                    </a:cubicBezTo>
                    <a:cubicBezTo>
                      <a:pt x="15" y="81"/>
                      <a:pt x="16" y="85"/>
                      <a:pt x="17" y="88"/>
                    </a:cubicBezTo>
                    <a:cubicBezTo>
                      <a:pt x="8" y="98"/>
                      <a:pt x="8" y="98"/>
                      <a:pt x="8" y="98"/>
                    </a:cubicBezTo>
                    <a:cubicBezTo>
                      <a:pt x="18" y="113"/>
                      <a:pt x="18" y="113"/>
                      <a:pt x="18" y="113"/>
                    </a:cubicBezTo>
                    <a:cubicBezTo>
                      <a:pt x="31" y="107"/>
                      <a:pt x="31" y="107"/>
                      <a:pt x="31" y="107"/>
                    </a:cubicBezTo>
                    <a:cubicBezTo>
                      <a:pt x="34" y="109"/>
                      <a:pt x="37" y="112"/>
                      <a:pt x="40" y="113"/>
                    </a:cubicBezTo>
                    <a:cubicBezTo>
                      <a:pt x="38" y="127"/>
                      <a:pt x="38" y="127"/>
                      <a:pt x="38" y="127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62" y="121"/>
                      <a:pt x="62" y="121"/>
                      <a:pt x="62" y="121"/>
                    </a:cubicBezTo>
                    <a:cubicBezTo>
                      <a:pt x="64" y="121"/>
                      <a:pt x="66" y="121"/>
                      <a:pt x="67" y="121"/>
                    </a:cubicBezTo>
                    <a:cubicBezTo>
                      <a:pt x="69" y="121"/>
                      <a:pt x="71" y="121"/>
                      <a:pt x="73" y="121"/>
                    </a:cubicBezTo>
                    <a:cubicBezTo>
                      <a:pt x="80" y="133"/>
                      <a:pt x="80" y="133"/>
                      <a:pt x="80" y="133"/>
                    </a:cubicBezTo>
                    <a:cubicBezTo>
                      <a:pt x="97" y="127"/>
                      <a:pt x="97" y="127"/>
                      <a:pt x="97" y="127"/>
                    </a:cubicBezTo>
                    <a:cubicBezTo>
                      <a:pt x="95" y="113"/>
                      <a:pt x="95" y="113"/>
                      <a:pt x="95" y="113"/>
                    </a:cubicBezTo>
                    <a:cubicBezTo>
                      <a:pt x="98" y="112"/>
                      <a:pt x="101" y="109"/>
                      <a:pt x="104" y="107"/>
                    </a:cubicBezTo>
                    <a:cubicBezTo>
                      <a:pt x="116" y="113"/>
                      <a:pt x="116" y="113"/>
                      <a:pt x="116" y="113"/>
                    </a:cubicBezTo>
                    <a:cubicBezTo>
                      <a:pt x="127" y="98"/>
                      <a:pt x="127" y="98"/>
                      <a:pt x="127" y="98"/>
                    </a:cubicBezTo>
                    <a:cubicBezTo>
                      <a:pt x="118" y="88"/>
                      <a:pt x="118" y="88"/>
                      <a:pt x="118" y="88"/>
                    </a:cubicBezTo>
                    <a:cubicBezTo>
                      <a:pt x="119" y="85"/>
                      <a:pt x="120" y="81"/>
                      <a:pt x="121" y="78"/>
                    </a:cubicBezTo>
                    <a:lnTo>
                      <a:pt x="134" y="75"/>
                    </a:lnTo>
                    <a:close/>
                    <a:moveTo>
                      <a:pt x="67" y="105"/>
                    </a:moveTo>
                    <a:cubicBezTo>
                      <a:pt x="46" y="105"/>
                      <a:pt x="28" y="88"/>
                      <a:pt x="28" y="66"/>
                    </a:cubicBezTo>
                    <a:cubicBezTo>
                      <a:pt x="28" y="45"/>
                      <a:pt x="46" y="27"/>
                      <a:pt x="67" y="27"/>
                    </a:cubicBezTo>
                    <a:cubicBezTo>
                      <a:pt x="89" y="27"/>
                      <a:pt x="107" y="45"/>
                      <a:pt x="107" y="66"/>
                    </a:cubicBezTo>
                    <a:cubicBezTo>
                      <a:pt x="107" y="88"/>
                      <a:pt x="89" y="105"/>
                      <a:pt x="67" y="10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6" name="Freeform 8482">
              <a:extLst>
                <a:ext uri="{FF2B5EF4-FFF2-40B4-BE49-F238E27FC236}">
                  <a16:creationId xmlns:a16="http://schemas.microsoft.com/office/drawing/2014/main" id="{8B5177E4-71BF-451E-A300-1EE8058B2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1627" y="2245384"/>
              <a:ext cx="532750" cy="499530"/>
            </a:xfrm>
            <a:custGeom>
              <a:avLst/>
              <a:gdLst>
                <a:gd name="T0" fmla="*/ 4 w 253"/>
                <a:gd name="T1" fmla="*/ 238 h 238"/>
                <a:gd name="T2" fmla="*/ 8 w 253"/>
                <a:gd name="T3" fmla="*/ 180 h 238"/>
                <a:gd name="T4" fmla="*/ 46 w 253"/>
                <a:gd name="T5" fmla="*/ 150 h 238"/>
                <a:gd name="T6" fmla="*/ 88 w 253"/>
                <a:gd name="T7" fmla="*/ 134 h 238"/>
                <a:gd name="T8" fmla="*/ 101 w 253"/>
                <a:gd name="T9" fmla="*/ 126 h 238"/>
                <a:gd name="T10" fmla="*/ 87 w 253"/>
                <a:gd name="T11" fmla="*/ 86 h 238"/>
                <a:gd name="T12" fmla="*/ 82 w 253"/>
                <a:gd name="T13" fmla="*/ 81 h 238"/>
                <a:gd name="T14" fmla="*/ 82 w 253"/>
                <a:gd name="T15" fmla="*/ 56 h 238"/>
                <a:gd name="T16" fmla="*/ 84 w 253"/>
                <a:gd name="T17" fmla="*/ 51 h 238"/>
                <a:gd name="T18" fmla="*/ 98 w 253"/>
                <a:gd name="T19" fmla="*/ 16 h 238"/>
                <a:gd name="T20" fmla="*/ 91 w 253"/>
                <a:gd name="T21" fmla="*/ 7 h 238"/>
                <a:gd name="T22" fmla="*/ 105 w 253"/>
                <a:gd name="T23" fmla="*/ 8 h 238"/>
                <a:gd name="T24" fmla="*/ 107 w 253"/>
                <a:gd name="T25" fmla="*/ 0 h 238"/>
                <a:gd name="T26" fmla="*/ 113 w 253"/>
                <a:gd name="T27" fmla="*/ 6 h 238"/>
                <a:gd name="T28" fmla="*/ 142 w 253"/>
                <a:gd name="T29" fmla="*/ 4 h 238"/>
                <a:gd name="T30" fmla="*/ 163 w 253"/>
                <a:gd name="T31" fmla="*/ 11 h 238"/>
                <a:gd name="T32" fmla="*/ 178 w 253"/>
                <a:gd name="T33" fmla="*/ 31 h 238"/>
                <a:gd name="T34" fmla="*/ 179 w 253"/>
                <a:gd name="T35" fmla="*/ 59 h 238"/>
                <a:gd name="T36" fmla="*/ 181 w 253"/>
                <a:gd name="T37" fmla="*/ 69 h 238"/>
                <a:gd name="T38" fmla="*/ 174 w 253"/>
                <a:gd name="T39" fmla="*/ 86 h 238"/>
                <a:gd name="T40" fmla="*/ 170 w 253"/>
                <a:gd name="T41" fmla="*/ 89 h 238"/>
                <a:gd name="T42" fmla="*/ 164 w 253"/>
                <a:gd name="T43" fmla="*/ 114 h 238"/>
                <a:gd name="T44" fmla="*/ 169 w 253"/>
                <a:gd name="T45" fmla="*/ 129 h 238"/>
                <a:gd name="T46" fmla="*/ 184 w 253"/>
                <a:gd name="T47" fmla="*/ 143 h 238"/>
                <a:gd name="T48" fmla="*/ 221 w 253"/>
                <a:gd name="T49" fmla="*/ 157 h 238"/>
                <a:gd name="T50" fmla="*/ 242 w 253"/>
                <a:gd name="T51" fmla="*/ 182 h 238"/>
                <a:gd name="T52" fmla="*/ 253 w 253"/>
                <a:gd name="T53" fmla="*/ 238 h 238"/>
                <a:gd name="T54" fmla="*/ 4 w 253"/>
                <a:gd name="T5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3" h="238">
                  <a:moveTo>
                    <a:pt x="4" y="238"/>
                  </a:moveTo>
                  <a:cubicBezTo>
                    <a:pt x="4" y="238"/>
                    <a:pt x="0" y="201"/>
                    <a:pt x="8" y="180"/>
                  </a:cubicBezTo>
                  <a:cubicBezTo>
                    <a:pt x="16" y="159"/>
                    <a:pt x="21" y="154"/>
                    <a:pt x="46" y="150"/>
                  </a:cubicBezTo>
                  <a:cubicBezTo>
                    <a:pt x="71" y="147"/>
                    <a:pt x="85" y="137"/>
                    <a:pt x="88" y="134"/>
                  </a:cubicBezTo>
                  <a:cubicBezTo>
                    <a:pt x="92" y="131"/>
                    <a:pt x="97" y="127"/>
                    <a:pt x="101" y="126"/>
                  </a:cubicBezTo>
                  <a:cubicBezTo>
                    <a:pt x="101" y="126"/>
                    <a:pt x="100" y="100"/>
                    <a:pt x="87" y="86"/>
                  </a:cubicBezTo>
                  <a:cubicBezTo>
                    <a:pt x="87" y="86"/>
                    <a:pt x="83" y="84"/>
                    <a:pt x="82" y="81"/>
                  </a:cubicBezTo>
                  <a:cubicBezTo>
                    <a:pt x="81" y="77"/>
                    <a:pt x="79" y="63"/>
                    <a:pt x="82" y="56"/>
                  </a:cubicBezTo>
                  <a:cubicBezTo>
                    <a:pt x="82" y="56"/>
                    <a:pt x="85" y="53"/>
                    <a:pt x="84" y="51"/>
                  </a:cubicBezTo>
                  <a:cubicBezTo>
                    <a:pt x="84" y="49"/>
                    <a:pt x="81" y="31"/>
                    <a:pt x="98" y="16"/>
                  </a:cubicBezTo>
                  <a:cubicBezTo>
                    <a:pt x="98" y="16"/>
                    <a:pt x="103" y="8"/>
                    <a:pt x="91" y="7"/>
                  </a:cubicBezTo>
                  <a:cubicBezTo>
                    <a:pt x="91" y="7"/>
                    <a:pt x="96" y="4"/>
                    <a:pt x="105" y="8"/>
                  </a:cubicBezTo>
                  <a:cubicBezTo>
                    <a:pt x="105" y="8"/>
                    <a:pt x="101" y="3"/>
                    <a:pt x="107" y="0"/>
                  </a:cubicBezTo>
                  <a:cubicBezTo>
                    <a:pt x="107" y="0"/>
                    <a:pt x="104" y="8"/>
                    <a:pt x="113" y="6"/>
                  </a:cubicBezTo>
                  <a:cubicBezTo>
                    <a:pt x="122" y="3"/>
                    <a:pt x="134" y="1"/>
                    <a:pt x="142" y="4"/>
                  </a:cubicBezTo>
                  <a:cubicBezTo>
                    <a:pt x="151" y="7"/>
                    <a:pt x="153" y="11"/>
                    <a:pt x="163" y="11"/>
                  </a:cubicBezTo>
                  <a:cubicBezTo>
                    <a:pt x="174" y="12"/>
                    <a:pt x="177" y="25"/>
                    <a:pt x="178" y="31"/>
                  </a:cubicBezTo>
                  <a:cubicBezTo>
                    <a:pt x="178" y="36"/>
                    <a:pt x="177" y="56"/>
                    <a:pt x="179" y="59"/>
                  </a:cubicBezTo>
                  <a:cubicBezTo>
                    <a:pt x="181" y="62"/>
                    <a:pt x="182" y="64"/>
                    <a:pt x="181" y="69"/>
                  </a:cubicBezTo>
                  <a:cubicBezTo>
                    <a:pt x="181" y="73"/>
                    <a:pt x="177" y="86"/>
                    <a:pt x="174" y="86"/>
                  </a:cubicBezTo>
                  <a:cubicBezTo>
                    <a:pt x="172" y="87"/>
                    <a:pt x="170" y="89"/>
                    <a:pt x="170" y="89"/>
                  </a:cubicBezTo>
                  <a:cubicBezTo>
                    <a:pt x="170" y="90"/>
                    <a:pt x="164" y="108"/>
                    <a:pt x="164" y="114"/>
                  </a:cubicBezTo>
                  <a:cubicBezTo>
                    <a:pt x="164" y="120"/>
                    <a:pt x="164" y="127"/>
                    <a:pt x="169" y="129"/>
                  </a:cubicBezTo>
                  <a:cubicBezTo>
                    <a:pt x="174" y="130"/>
                    <a:pt x="180" y="139"/>
                    <a:pt x="184" y="143"/>
                  </a:cubicBezTo>
                  <a:cubicBezTo>
                    <a:pt x="188" y="147"/>
                    <a:pt x="211" y="152"/>
                    <a:pt x="221" y="157"/>
                  </a:cubicBezTo>
                  <a:cubicBezTo>
                    <a:pt x="232" y="162"/>
                    <a:pt x="236" y="161"/>
                    <a:pt x="242" y="182"/>
                  </a:cubicBezTo>
                  <a:cubicBezTo>
                    <a:pt x="248" y="202"/>
                    <a:pt x="253" y="223"/>
                    <a:pt x="253" y="238"/>
                  </a:cubicBezTo>
                  <a:lnTo>
                    <a:pt x="4" y="238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EB50FCBE-83B3-4B2D-AB42-076B9B63B65D}"/>
                </a:ext>
              </a:extLst>
            </p:cNvPr>
            <p:cNvGrpSpPr/>
            <p:nvPr/>
          </p:nvGrpSpPr>
          <p:grpSpPr>
            <a:xfrm>
              <a:off x="4859392" y="4022039"/>
              <a:ext cx="375263" cy="607802"/>
              <a:chOff x="4855787" y="3796881"/>
              <a:chExt cx="375263" cy="607802"/>
            </a:xfrm>
          </p:grpSpPr>
          <p:sp>
            <p:nvSpPr>
              <p:cNvPr id="48" name="Freeform 8483">
                <a:extLst>
                  <a:ext uri="{FF2B5EF4-FFF2-40B4-BE49-F238E27FC236}">
                    <a16:creationId xmlns:a16="http://schemas.microsoft.com/office/drawing/2014/main" id="{8C0B91EB-8C32-4CAD-83E1-BFFF5FB8E5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4819" y="4380076"/>
                <a:ext cx="99660" cy="24607"/>
              </a:xfrm>
              <a:custGeom>
                <a:avLst/>
                <a:gdLst>
                  <a:gd name="T0" fmla="*/ 47 w 47"/>
                  <a:gd name="T1" fmla="*/ 6 h 12"/>
                  <a:gd name="T2" fmla="*/ 40 w 47"/>
                  <a:gd name="T3" fmla="*/ 12 h 12"/>
                  <a:gd name="T4" fmla="*/ 6 w 47"/>
                  <a:gd name="T5" fmla="*/ 12 h 12"/>
                  <a:gd name="T6" fmla="*/ 0 w 47"/>
                  <a:gd name="T7" fmla="*/ 6 h 12"/>
                  <a:gd name="T8" fmla="*/ 0 w 47"/>
                  <a:gd name="T9" fmla="*/ 6 h 12"/>
                  <a:gd name="T10" fmla="*/ 6 w 47"/>
                  <a:gd name="T11" fmla="*/ 0 h 12"/>
                  <a:gd name="T12" fmla="*/ 40 w 47"/>
                  <a:gd name="T13" fmla="*/ 0 h 12"/>
                  <a:gd name="T14" fmla="*/ 47 w 47"/>
                  <a:gd name="T15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" h="12">
                    <a:moveTo>
                      <a:pt x="47" y="6"/>
                    </a:moveTo>
                    <a:cubicBezTo>
                      <a:pt x="47" y="9"/>
                      <a:pt x="44" y="12"/>
                      <a:pt x="40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4" y="0"/>
                      <a:pt x="47" y="3"/>
                      <a:pt x="47" y="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8484">
                <a:extLst>
                  <a:ext uri="{FF2B5EF4-FFF2-40B4-BE49-F238E27FC236}">
                    <a16:creationId xmlns:a16="http://schemas.microsoft.com/office/drawing/2014/main" id="{2D65585F-9AB8-47D9-B15F-70EACDA3F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0211" y="4369003"/>
                <a:ext cx="147644" cy="20916"/>
              </a:xfrm>
              <a:custGeom>
                <a:avLst/>
                <a:gdLst>
                  <a:gd name="T0" fmla="*/ 10 w 70"/>
                  <a:gd name="T1" fmla="*/ 10 h 10"/>
                  <a:gd name="T2" fmla="*/ 60 w 70"/>
                  <a:gd name="T3" fmla="*/ 10 h 10"/>
                  <a:gd name="T4" fmla="*/ 65 w 70"/>
                  <a:gd name="T5" fmla="*/ 6 h 10"/>
                  <a:gd name="T6" fmla="*/ 70 w 70"/>
                  <a:gd name="T7" fmla="*/ 0 h 10"/>
                  <a:gd name="T8" fmla="*/ 0 w 70"/>
                  <a:gd name="T9" fmla="*/ 0 h 10"/>
                  <a:gd name="T10" fmla="*/ 1 w 70"/>
                  <a:gd name="T11" fmla="*/ 1 h 10"/>
                  <a:gd name="T12" fmla="*/ 10 w 70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10">
                    <a:moveTo>
                      <a:pt x="10" y="10"/>
                    </a:moveTo>
                    <a:cubicBezTo>
                      <a:pt x="60" y="10"/>
                      <a:pt x="60" y="10"/>
                      <a:pt x="60" y="10"/>
                    </a:cubicBezTo>
                    <a:cubicBezTo>
                      <a:pt x="61" y="10"/>
                      <a:pt x="62" y="9"/>
                      <a:pt x="65" y="6"/>
                    </a:cubicBezTo>
                    <a:cubicBezTo>
                      <a:pt x="67" y="4"/>
                      <a:pt x="69" y="2"/>
                      <a:pt x="7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"/>
                      <a:pt x="8" y="9"/>
                      <a:pt x="10" y="1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8485">
                <a:extLst>
                  <a:ext uri="{FF2B5EF4-FFF2-40B4-BE49-F238E27FC236}">
                    <a16:creationId xmlns:a16="http://schemas.microsoft.com/office/drawing/2014/main" id="{FEF96018-D5EE-40B5-A20F-B4070AD0E9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5290" y="4297641"/>
                <a:ext cx="158718" cy="14764"/>
              </a:xfrm>
              <a:custGeom>
                <a:avLst/>
                <a:gdLst>
                  <a:gd name="T0" fmla="*/ 75 w 75"/>
                  <a:gd name="T1" fmla="*/ 4 h 7"/>
                  <a:gd name="T2" fmla="*/ 71 w 75"/>
                  <a:gd name="T3" fmla="*/ 7 h 7"/>
                  <a:gd name="T4" fmla="*/ 3 w 75"/>
                  <a:gd name="T5" fmla="*/ 7 h 7"/>
                  <a:gd name="T6" fmla="*/ 0 w 75"/>
                  <a:gd name="T7" fmla="*/ 4 h 7"/>
                  <a:gd name="T8" fmla="*/ 0 w 75"/>
                  <a:gd name="T9" fmla="*/ 4 h 7"/>
                  <a:gd name="T10" fmla="*/ 3 w 75"/>
                  <a:gd name="T11" fmla="*/ 0 h 7"/>
                  <a:gd name="T12" fmla="*/ 71 w 75"/>
                  <a:gd name="T13" fmla="*/ 0 h 7"/>
                  <a:gd name="T14" fmla="*/ 75 w 75"/>
                  <a:gd name="T15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5" h="7">
                    <a:moveTo>
                      <a:pt x="75" y="4"/>
                    </a:moveTo>
                    <a:cubicBezTo>
                      <a:pt x="75" y="6"/>
                      <a:pt x="73" y="7"/>
                      <a:pt x="71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2" y="7"/>
                      <a:pt x="0" y="6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3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3" y="0"/>
                      <a:pt x="75" y="2"/>
                      <a:pt x="75" y="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8486">
                <a:extLst>
                  <a:ext uri="{FF2B5EF4-FFF2-40B4-BE49-F238E27FC236}">
                    <a16:creationId xmlns:a16="http://schemas.microsoft.com/office/drawing/2014/main" id="{2FE6AF0F-154C-4ADE-BB59-62AE0F225D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5290" y="4321018"/>
                <a:ext cx="158718" cy="14764"/>
              </a:xfrm>
              <a:custGeom>
                <a:avLst/>
                <a:gdLst>
                  <a:gd name="T0" fmla="*/ 75 w 75"/>
                  <a:gd name="T1" fmla="*/ 3 h 7"/>
                  <a:gd name="T2" fmla="*/ 71 w 75"/>
                  <a:gd name="T3" fmla="*/ 7 h 7"/>
                  <a:gd name="T4" fmla="*/ 3 w 75"/>
                  <a:gd name="T5" fmla="*/ 7 h 7"/>
                  <a:gd name="T6" fmla="*/ 0 w 75"/>
                  <a:gd name="T7" fmla="*/ 3 h 7"/>
                  <a:gd name="T8" fmla="*/ 0 w 75"/>
                  <a:gd name="T9" fmla="*/ 3 h 7"/>
                  <a:gd name="T10" fmla="*/ 3 w 75"/>
                  <a:gd name="T11" fmla="*/ 0 h 7"/>
                  <a:gd name="T12" fmla="*/ 71 w 75"/>
                  <a:gd name="T13" fmla="*/ 0 h 7"/>
                  <a:gd name="T14" fmla="*/ 75 w 75"/>
                  <a:gd name="T15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5" h="7">
                    <a:moveTo>
                      <a:pt x="75" y="3"/>
                    </a:moveTo>
                    <a:cubicBezTo>
                      <a:pt x="75" y="5"/>
                      <a:pt x="73" y="7"/>
                      <a:pt x="71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2" y="7"/>
                      <a:pt x="0" y="5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3" y="0"/>
                      <a:pt x="75" y="1"/>
                      <a:pt x="75" y="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8487">
                <a:extLst>
                  <a:ext uri="{FF2B5EF4-FFF2-40B4-BE49-F238E27FC236}">
                    <a16:creationId xmlns:a16="http://schemas.microsoft.com/office/drawing/2014/main" id="{3F3B2686-9840-4C48-9FA7-9D72BE7766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5290" y="4341935"/>
                <a:ext cx="158718" cy="14764"/>
              </a:xfrm>
              <a:custGeom>
                <a:avLst/>
                <a:gdLst>
                  <a:gd name="T0" fmla="*/ 75 w 75"/>
                  <a:gd name="T1" fmla="*/ 4 h 7"/>
                  <a:gd name="T2" fmla="*/ 71 w 75"/>
                  <a:gd name="T3" fmla="*/ 7 h 7"/>
                  <a:gd name="T4" fmla="*/ 3 w 75"/>
                  <a:gd name="T5" fmla="*/ 7 h 7"/>
                  <a:gd name="T6" fmla="*/ 0 w 75"/>
                  <a:gd name="T7" fmla="*/ 4 h 7"/>
                  <a:gd name="T8" fmla="*/ 0 w 75"/>
                  <a:gd name="T9" fmla="*/ 4 h 7"/>
                  <a:gd name="T10" fmla="*/ 3 w 75"/>
                  <a:gd name="T11" fmla="*/ 0 h 7"/>
                  <a:gd name="T12" fmla="*/ 71 w 75"/>
                  <a:gd name="T13" fmla="*/ 0 h 7"/>
                  <a:gd name="T14" fmla="*/ 75 w 75"/>
                  <a:gd name="T15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5" h="7">
                    <a:moveTo>
                      <a:pt x="75" y="4"/>
                    </a:moveTo>
                    <a:cubicBezTo>
                      <a:pt x="75" y="5"/>
                      <a:pt x="73" y="7"/>
                      <a:pt x="71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2" y="7"/>
                      <a:pt x="0" y="5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3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3" y="0"/>
                      <a:pt x="75" y="2"/>
                      <a:pt x="75" y="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8488">
                <a:extLst>
                  <a:ext uri="{FF2B5EF4-FFF2-40B4-BE49-F238E27FC236}">
                    <a16:creationId xmlns:a16="http://schemas.microsoft.com/office/drawing/2014/main" id="{48A1B733-E704-467E-9EC5-0AF490962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5290" y="4360390"/>
                <a:ext cx="156257" cy="11073"/>
              </a:xfrm>
              <a:custGeom>
                <a:avLst/>
                <a:gdLst>
                  <a:gd name="T0" fmla="*/ 74 w 74"/>
                  <a:gd name="T1" fmla="*/ 3 h 5"/>
                  <a:gd name="T2" fmla="*/ 71 w 74"/>
                  <a:gd name="T3" fmla="*/ 5 h 5"/>
                  <a:gd name="T4" fmla="*/ 3 w 74"/>
                  <a:gd name="T5" fmla="*/ 5 h 5"/>
                  <a:gd name="T6" fmla="*/ 0 w 74"/>
                  <a:gd name="T7" fmla="*/ 3 h 5"/>
                  <a:gd name="T8" fmla="*/ 0 w 74"/>
                  <a:gd name="T9" fmla="*/ 3 h 5"/>
                  <a:gd name="T10" fmla="*/ 3 w 74"/>
                  <a:gd name="T11" fmla="*/ 0 h 5"/>
                  <a:gd name="T12" fmla="*/ 71 w 74"/>
                  <a:gd name="T13" fmla="*/ 0 h 5"/>
                  <a:gd name="T14" fmla="*/ 74 w 74"/>
                  <a:gd name="T1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" h="5">
                    <a:moveTo>
                      <a:pt x="74" y="3"/>
                    </a:moveTo>
                    <a:cubicBezTo>
                      <a:pt x="74" y="4"/>
                      <a:pt x="73" y="5"/>
                      <a:pt x="71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2" y="5"/>
                      <a:pt x="0" y="4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3" y="0"/>
                      <a:pt x="74" y="1"/>
                      <a:pt x="74" y="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27000" prst="coolSlant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8489">
                <a:extLst>
                  <a:ext uri="{FF2B5EF4-FFF2-40B4-BE49-F238E27FC236}">
                    <a16:creationId xmlns:a16="http://schemas.microsoft.com/office/drawing/2014/main" id="{71F36842-A471-4D6F-BF3C-B1E6B155F3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5290" y="4276725"/>
                <a:ext cx="158718" cy="14764"/>
              </a:xfrm>
              <a:custGeom>
                <a:avLst/>
                <a:gdLst>
                  <a:gd name="T0" fmla="*/ 75 w 75"/>
                  <a:gd name="T1" fmla="*/ 3 h 7"/>
                  <a:gd name="T2" fmla="*/ 72 w 75"/>
                  <a:gd name="T3" fmla="*/ 7 h 7"/>
                  <a:gd name="T4" fmla="*/ 3 w 75"/>
                  <a:gd name="T5" fmla="*/ 7 h 7"/>
                  <a:gd name="T6" fmla="*/ 0 w 75"/>
                  <a:gd name="T7" fmla="*/ 3 h 7"/>
                  <a:gd name="T8" fmla="*/ 0 w 75"/>
                  <a:gd name="T9" fmla="*/ 3 h 7"/>
                  <a:gd name="T10" fmla="*/ 3 w 75"/>
                  <a:gd name="T11" fmla="*/ 0 h 7"/>
                  <a:gd name="T12" fmla="*/ 72 w 75"/>
                  <a:gd name="T13" fmla="*/ 0 h 7"/>
                  <a:gd name="T14" fmla="*/ 75 w 75"/>
                  <a:gd name="T15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5" h="7">
                    <a:moveTo>
                      <a:pt x="75" y="3"/>
                    </a:moveTo>
                    <a:cubicBezTo>
                      <a:pt x="75" y="5"/>
                      <a:pt x="74" y="7"/>
                      <a:pt x="72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1" y="7"/>
                      <a:pt x="0" y="5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4" y="0"/>
                      <a:pt x="75" y="1"/>
                      <a:pt x="75" y="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8490">
                <a:extLst>
                  <a:ext uri="{FF2B5EF4-FFF2-40B4-BE49-F238E27FC236}">
                    <a16:creationId xmlns:a16="http://schemas.microsoft.com/office/drawing/2014/main" id="{DDE6E05A-E398-4035-9E8D-AF969046C8C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855787" y="3796881"/>
                <a:ext cx="375263" cy="465080"/>
              </a:xfrm>
              <a:custGeom>
                <a:avLst/>
                <a:gdLst>
                  <a:gd name="T0" fmla="*/ 57 w 178"/>
                  <a:gd name="T1" fmla="*/ 222 h 222"/>
                  <a:gd name="T2" fmla="*/ 53 w 178"/>
                  <a:gd name="T3" fmla="*/ 222 h 222"/>
                  <a:gd name="T4" fmla="*/ 51 w 178"/>
                  <a:gd name="T5" fmla="*/ 220 h 222"/>
                  <a:gd name="T6" fmla="*/ 39 w 178"/>
                  <a:gd name="T7" fmla="*/ 201 h 222"/>
                  <a:gd name="T8" fmla="*/ 38 w 178"/>
                  <a:gd name="T9" fmla="*/ 194 h 222"/>
                  <a:gd name="T10" fmla="*/ 36 w 178"/>
                  <a:gd name="T11" fmla="*/ 183 h 222"/>
                  <a:gd name="T12" fmla="*/ 26 w 178"/>
                  <a:gd name="T13" fmla="*/ 162 h 222"/>
                  <a:gd name="T14" fmla="*/ 23 w 178"/>
                  <a:gd name="T15" fmla="*/ 156 h 222"/>
                  <a:gd name="T16" fmla="*/ 21 w 178"/>
                  <a:gd name="T17" fmla="*/ 153 h 222"/>
                  <a:gd name="T18" fmla="*/ 8 w 178"/>
                  <a:gd name="T19" fmla="*/ 128 h 222"/>
                  <a:gd name="T20" fmla="*/ 0 w 178"/>
                  <a:gd name="T21" fmla="*/ 90 h 222"/>
                  <a:gd name="T22" fmla="*/ 0 w 178"/>
                  <a:gd name="T23" fmla="*/ 84 h 222"/>
                  <a:gd name="T24" fmla="*/ 8 w 178"/>
                  <a:gd name="T25" fmla="*/ 49 h 222"/>
                  <a:gd name="T26" fmla="*/ 25 w 178"/>
                  <a:gd name="T27" fmla="*/ 25 h 222"/>
                  <a:gd name="T28" fmla="*/ 83 w 178"/>
                  <a:gd name="T29" fmla="*/ 0 h 222"/>
                  <a:gd name="T30" fmla="*/ 90 w 178"/>
                  <a:gd name="T31" fmla="*/ 0 h 222"/>
                  <a:gd name="T32" fmla="*/ 152 w 178"/>
                  <a:gd name="T33" fmla="*/ 25 h 222"/>
                  <a:gd name="T34" fmla="*/ 178 w 178"/>
                  <a:gd name="T35" fmla="*/ 86 h 222"/>
                  <a:gd name="T36" fmla="*/ 178 w 178"/>
                  <a:gd name="T37" fmla="*/ 89 h 222"/>
                  <a:gd name="T38" fmla="*/ 158 w 178"/>
                  <a:gd name="T39" fmla="*/ 149 h 222"/>
                  <a:gd name="T40" fmla="*/ 154 w 178"/>
                  <a:gd name="T41" fmla="*/ 156 h 222"/>
                  <a:gd name="T42" fmla="*/ 151 w 178"/>
                  <a:gd name="T43" fmla="*/ 161 h 222"/>
                  <a:gd name="T44" fmla="*/ 141 w 178"/>
                  <a:gd name="T45" fmla="*/ 184 h 222"/>
                  <a:gd name="T46" fmla="*/ 138 w 178"/>
                  <a:gd name="T47" fmla="*/ 194 h 222"/>
                  <a:gd name="T48" fmla="*/ 127 w 178"/>
                  <a:gd name="T49" fmla="*/ 220 h 222"/>
                  <a:gd name="T50" fmla="*/ 125 w 178"/>
                  <a:gd name="T51" fmla="*/ 222 h 222"/>
                  <a:gd name="T52" fmla="*/ 120 w 178"/>
                  <a:gd name="T53" fmla="*/ 222 h 222"/>
                  <a:gd name="T54" fmla="*/ 101 w 178"/>
                  <a:gd name="T55" fmla="*/ 222 h 222"/>
                  <a:gd name="T56" fmla="*/ 83 w 178"/>
                  <a:gd name="T57" fmla="*/ 221 h 222"/>
                  <a:gd name="T58" fmla="*/ 57 w 178"/>
                  <a:gd name="T59" fmla="*/ 222 h 222"/>
                  <a:gd name="T60" fmla="*/ 89 w 178"/>
                  <a:gd name="T61" fmla="*/ 15 h 222"/>
                  <a:gd name="T62" fmla="*/ 84 w 178"/>
                  <a:gd name="T63" fmla="*/ 15 h 222"/>
                  <a:gd name="T64" fmla="*/ 36 w 178"/>
                  <a:gd name="T65" fmla="*/ 36 h 222"/>
                  <a:gd name="T66" fmla="*/ 22 w 178"/>
                  <a:gd name="T67" fmla="*/ 56 h 222"/>
                  <a:gd name="T68" fmla="*/ 15 w 178"/>
                  <a:gd name="T69" fmla="*/ 84 h 222"/>
                  <a:gd name="T70" fmla="*/ 15 w 178"/>
                  <a:gd name="T71" fmla="*/ 89 h 222"/>
                  <a:gd name="T72" fmla="*/ 22 w 178"/>
                  <a:gd name="T73" fmla="*/ 121 h 222"/>
                  <a:gd name="T74" fmla="*/ 35 w 178"/>
                  <a:gd name="T75" fmla="*/ 146 h 222"/>
                  <a:gd name="T76" fmla="*/ 37 w 178"/>
                  <a:gd name="T77" fmla="*/ 149 h 222"/>
                  <a:gd name="T78" fmla="*/ 40 w 178"/>
                  <a:gd name="T79" fmla="*/ 154 h 222"/>
                  <a:gd name="T80" fmla="*/ 52 w 178"/>
                  <a:gd name="T81" fmla="*/ 179 h 222"/>
                  <a:gd name="T82" fmla="*/ 54 w 178"/>
                  <a:gd name="T83" fmla="*/ 192 h 222"/>
                  <a:gd name="T84" fmla="*/ 55 w 178"/>
                  <a:gd name="T85" fmla="*/ 199 h 222"/>
                  <a:gd name="T86" fmla="*/ 59 w 178"/>
                  <a:gd name="T87" fmla="*/ 206 h 222"/>
                  <a:gd name="T88" fmla="*/ 83 w 178"/>
                  <a:gd name="T89" fmla="*/ 206 h 222"/>
                  <a:gd name="T90" fmla="*/ 101 w 178"/>
                  <a:gd name="T91" fmla="*/ 206 h 222"/>
                  <a:gd name="T92" fmla="*/ 119 w 178"/>
                  <a:gd name="T93" fmla="*/ 206 h 222"/>
                  <a:gd name="T94" fmla="*/ 123 w 178"/>
                  <a:gd name="T95" fmla="*/ 192 h 222"/>
                  <a:gd name="T96" fmla="*/ 126 w 178"/>
                  <a:gd name="T97" fmla="*/ 179 h 222"/>
                  <a:gd name="T98" fmla="*/ 137 w 178"/>
                  <a:gd name="T99" fmla="*/ 154 h 222"/>
                  <a:gd name="T100" fmla="*/ 140 w 178"/>
                  <a:gd name="T101" fmla="*/ 148 h 222"/>
                  <a:gd name="T102" fmla="*/ 144 w 178"/>
                  <a:gd name="T103" fmla="*/ 141 h 222"/>
                  <a:gd name="T104" fmla="*/ 162 w 178"/>
                  <a:gd name="T105" fmla="*/ 88 h 222"/>
                  <a:gd name="T106" fmla="*/ 162 w 178"/>
                  <a:gd name="T107" fmla="*/ 86 h 222"/>
                  <a:gd name="T108" fmla="*/ 141 w 178"/>
                  <a:gd name="T109" fmla="*/ 36 h 222"/>
                  <a:gd name="T110" fmla="*/ 89 w 178"/>
                  <a:gd name="T111" fmla="*/ 15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8" h="222">
                    <a:moveTo>
                      <a:pt x="57" y="222"/>
                    </a:moveTo>
                    <a:cubicBezTo>
                      <a:pt x="53" y="222"/>
                      <a:pt x="53" y="222"/>
                      <a:pt x="53" y="222"/>
                    </a:cubicBezTo>
                    <a:cubicBezTo>
                      <a:pt x="51" y="220"/>
                      <a:pt x="51" y="220"/>
                      <a:pt x="51" y="220"/>
                    </a:cubicBezTo>
                    <a:cubicBezTo>
                      <a:pt x="46" y="215"/>
                      <a:pt x="40" y="210"/>
                      <a:pt x="39" y="201"/>
                    </a:cubicBezTo>
                    <a:cubicBezTo>
                      <a:pt x="39" y="199"/>
                      <a:pt x="38" y="197"/>
                      <a:pt x="38" y="194"/>
                    </a:cubicBezTo>
                    <a:cubicBezTo>
                      <a:pt x="38" y="190"/>
                      <a:pt x="37" y="186"/>
                      <a:pt x="36" y="183"/>
                    </a:cubicBezTo>
                    <a:cubicBezTo>
                      <a:pt x="34" y="176"/>
                      <a:pt x="30" y="169"/>
                      <a:pt x="26" y="162"/>
                    </a:cubicBezTo>
                    <a:cubicBezTo>
                      <a:pt x="25" y="160"/>
                      <a:pt x="24" y="158"/>
                      <a:pt x="23" y="156"/>
                    </a:cubicBezTo>
                    <a:cubicBezTo>
                      <a:pt x="21" y="153"/>
                      <a:pt x="21" y="153"/>
                      <a:pt x="21" y="153"/>
                    </a:cubicBezTo>
                    <a:cubicBezTo>
                      <a:pt x="17" y="145"/>
                      <a:pt x="12" y="137"/>
                      <a:pt x="8" y="128"/>
                    </a:cubicBezTo>
                    <a:cubicBezTo>
                      <a:pt x="3" y="117"/>
                      <a:pt x="0" y="105"/>
                      <a:pt x="0" y="90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71"/>
                      <a:pt x="3" y="60"/>
                      <a:pt x="8" y="49"/>
                    </a:cubicBezTo>
                    <a:cubicBezTo>
                      <a:pt x="12" y="39"/>
                      <a:pt x="19" y="32"/>
                      <a:pt x="25" y="25"/>
                    </a:cubicBezTo>
                    <a:cubicBezTo>
                      <a:pt x="42" y="9"/>
                      <a:pt x="61" y="0"/>
                      <a:pt x="83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115" y="1"/>
                      <a:pt x="136" y="10"/>
                      <a:pt x="152" y="25"/>
                    </a:cubicBezTo>
                    <a:cubicBezTo>
                      <a:pt x="169" y="42"/>
                      <a:pt x="177" y="62"/>
                      <a:pt x="178" y="86"/>
                    </a:cubicBezTo>
                    <a:cubicBezTo>
                      <a:pt x="178" y="89"/>
                      <a:pt x="178" y="89"/>
                      <a:pt x="178" y="89"/>
                    </a:cubicBezTo>
                    <a:cubicBezTo>
                      <a:pt x="177" y="114"/>
                      <a:pt x="167" y="132"/>
                      <a:pt x="158" y="149"/>
                    </a:cubicBezTo>
                    <a:cubicBezTo>
                      <a:pt x="157" y="151"/>
                      <a:pt x="155" y="153"/>
                      <a:pt x="154" y="156"/>
                    </a:cubicBezTo>
                    <a:cubicBezTo>
                      <a:pt x="153" y="158"/>
                      <a:pt x="152" y="159"/>
                      <a:pt x="151" y="161"/>
                    </a:cubicBezTo>
                    <a:cubicBezTo>
                      <a:pt x="147" y="168"/>
                      <a:pt x="143" y="176"/>
                      <a:pt x="141" y="184"/>
                    </a:cubicBezTo>
                    <a:cubicBezTo>
                      <a:pt x="140" y="186"/>
                      <a:pt x="139" y="190"/>
                      <a:pt x="138" y="194"/>
                    </a:cubicBezTo>
                    <a:cubicBezTo>
                      <a:pt x="137" y="203"/>
                      <a:pt x="135" y="214"/>
                      <a:pt x="127" y="220"/>
                    </a:cubicBezTo>
                    <a:cubicBezTo>
                      <a:pt x="125" y="222"/>
                      <a:pt x="125" y="222"/>
                      <a:pt x="125" y="222"/>
                    </a:cubicBezTo>
                    <a:cubicBezTo>
                      <a:pt x="120" y="222"/>
                      <a:pt x="120" y="222"/>
                      <a:pt x="120" y="222"/>
                    </a:cubicBezTo>
                    <a:cubicBezTo>
                      <a:pt x="113" y="222"/>
                      <a:pt x="107" y="222"/>
                      <a:pt x="101" y="222"/>
                    </a:cubicBezTo>
                    <a:cubicBezTo>
                      <a:pt x="95" y="222"/>
                      <a:pt x="89" y="221"/>
                      <a:pt x="83" y="221"/>
                    </a:cubicBezTo>
                    <a:cubicBezTo>
                      <a:pt x="73" y="221"/>
                      <a:pt x="65" y="222"/>
                      <a:pt x="57" y="222"/>
                    </a:cubicBezTo>
                    <a:close/>
                    <a:moveTo>
                      <a:pt x="89" y="15"/>
                    </a:moveTo>
                    <a:cubicBezTo>
                      <a:pt x="84" y="15"/>
                      <a:pt x="84" y="15"/>
                      <a:pt x="84" y="15"/>
                    </a:cubicBezTo>
                    <a:cubicBezTo>
                      <a:pt x="65" y="16"/>
                      <a:pt x="50" y="23"/>
                      <a:pt x="36" y="36"/>
                    </a:cubicBezTo>
                    <a:cubicBezTo>
                      <a:pt x="31" y="42"/>
                      <a:pt x="25" y="48"/>
                      <a:pt x="22" y="56"/>
                    </a:cubicBezTo>
                    <a:cubicBezTo>
                      <a:pt x="18" y="65"/>
                      <a:pt x="15" y="74"/>
                      <a:pt x="15" y="84"/>
                    </a:cubicBezTo>
                    <a:cubicBezTo>
                      <a:pt x="15" y="89"/>
                      <a:pt x="15" y="89"/>
                      <a:pt x="15" y="89"/>
                    </a:cubicBezTo>
                    <a:cubicBezTo>
                      <a:pt x="16" y="102"/>
                      <a:pt x="18" y="113"/>
                      <a:pt x="22" y="121"/>
                    </a:cubicBezTo>
                    <a:cubicBezTo>
                      <a:pt x="26" y="130"/>
                      <a:pt x="31" y="138"/>
                      <a:pt x="35" y="146"/>
                    </a:cubicBezTo>
                    <a:cubicBezTo>
                      <a:pt x="37" y="149"/>
                      <a:pt x="37" y="149"/>
                      <a:pt x="37" y="149"/>
                    </a:cubicBezTo>
                    <a:cubicBezTo>
                      <a:pt x="38" y="150"/>
                      <a:pt x="39" y="152"/>
                      <a:pt x="40" y="154"/>
                    </a:cubicBezTo>
                    <a:cubicBezTo>
                      <a:pt x="44" y="161"/>
                      <a:pt x="49" y="170"/>
                      <a:pt x="52" y="179"/>
                    </a:cubicBezTo>
                    <a:cubicBezTo>
                      <a:pt x="53" y="184"/>
                      <a:pt x="53" y="188"/>
                      <a:pt x="54" y="192"/>
                    </a:cubicBezTo>
                    <a:cubicBezTo>
                      <a:pt x="54" y="194"/>
                      <a:pt x="54" y="197"/>
                      <a:pt x="55" y="199"/>
                    </a:cubicBezTo>
                    <a:cubicBezTo>
                      <a:pt x="55" y="201"/>
                      <a:pt x="57" y="204"/>
                      <a:pt x="59" y="206"/>
                    </a:cubicBezTo>
                    <a:cubicBezTo>
                      <a:pt x="66" y="206"/>
                      <a:pt x="74" y="206"/>
                      <a:pt x="83" y="206"/>
                    </a:cubicBezTo>
                    <a:cubicBezTo>
                      <a:pt x="89" y="206"/>
                      <a:pt x="95" y="206"/>
                      <a:pt x="101" y="206"/>
                    </a:cubicBezTo>
                    <a:cubicBezTo>
                      <a:pt x="107" y="206"/>
                      <a:pt x="113" y="206"/>
                      <a:pt x="119" y="206"/>
                    </a:cubicBezTo>
                    <a:cubicBezTo>
                      <a:pt x="121" y="203"/>
                      <a:pt x="122" y="197"/>
                      <a:pt x="123" y="192"/>
                    </a:cubicBezTo>
                    <a:cubicBezTo>
                      <a:pt x="124" y="187"/>
                      <a:pt x="124" y="183"/>
                      <a:pt x="126" y="179"/>
                    </a:cubicBezTo>
                    <a:cubicBezTo>
                      <a:pt x="129" y="170"/>
                      <a:pt x="133" y="161"/>
                      <a:pt x="137" y="154"/>
                    </a:cubicBezTo>
                    <a:cubicBezTo>
                      <a:pt x="138" y="152"/>
                      <a:pt x="139" y="150"/>
                      <a:pt x="140" y="148"/>
                    </a:cubicBezTo>
                    <a:cubicBezTo>
                      <a:pt x="142" y="146"/>
                      <a:pt x="143" y="144"/>
                      <a:pt x="144" y="141"/>
                    </a:cubicBezTo>
                    <a:cubicBezTo>
                      <a:pt x="153" y="125"/>
                      <a:pt x="161" y="110"/>
                      <a:pt x="162" y="88"/>
                    </a:cubicBezTo>
                    <a:cubicBezTo>
                      <a:pt x="162" y="86"/>
                      <a:pt x="162" y="86"/>
                      <a:pt x="162" y="86"/>
                    </a:cubicBezTo>
                    <a:cubicBezTo>
                      <a:pt x="162" y="66"/>
                      <a:pt x="155" y="50"/>
                      <a:pt x="141" y="36"/>
                    </a:cubicBezTo>
                    <a:cubicBezTo>
                      <a:pt x="128" y="23"/>
                      <a:pt x="111" y="16"/>
                      <a:pt x="89" y="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463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Mix-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2600"/>
      </a:accent1>
      <a:accent2>
        <a:srgbClr val="FFC801"/>
      </a:accent2>
      <a:accent3>
        <a:srgbClr val="ABD100"/>
      </a:accent3>
      <a:accent4>
        <a:srgbClr val="00B69F"/>
      </a:accent4>
      <a:accent5>
        <a:srgbClr val="00C9F3"/>
      </a:accent5>
      <a:accent6>
        <a:srgbClr val="8B8ED1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1155</TotalTime>
  <Words>374</Words>
  <Application>Microsoft Office PowerPoint</Application>
  <PresentationFormat>Widescreen</PresentationFormat>
  <Paragraphs>55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Open Sans</vt:lpstr>
      <vt:lpstr>Segoe UI</vt:lpstr>
      <vt:lpstr>Office Theme</vt:lpstr>
      <vt:lpstr>Simple 6-Step Circular Diagram</vt:lpstr>
      <vt:lpstr>3D Performance Indicators</vt:lpstr>
      <vt:lpstr>3-Step Interconnected Diagram</vt:lpstr>
      <vt:lpstr>4-Stage Business Diagram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Farjana Jaman</dc:creator>
  <cp:lastModifiedBy>FTM</cp:lastModifiedBy>
  <cp:revision>114</cp:revision>
  <dcterms:created xsi:type="dcterms:W3CDTF">2015-11-29T16:57:02Z</dcterms:created>
  <dcterms:modified xsi:type="dcterms:W3CDTF">2017-09-11T19:57:08Z</dcterms:modified>
</cp:coreProperties>
</file>