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theme/themeOverride1.xml" ContentType="application/vnd.openxmlformats-officedocument.themeOverr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3" r:id="rId1"/>
    <p:sldMasterId id="2147483685" r:id="rId2"/>
  </p:sldMasterIdLst>
  <p:notesMasterIdLst>
    <p:notesMasterId r:id="rId7"/>
  </p:notesMasterIdLst>
  <p:handoutMasterIdLst>
    <p:handoutMasterId r:id="rId8"/>
  </p:handoutMasterIdLst>
  <p:sldIdLst>
    <p:sldId id="288" r:id="rId3"/>
    <p:sldId id="300" r:id="rId4"/>
    <p:sldId id="276" r:id="rId5"/>
    <p:sldId id="264" r:id="rId6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CA410"/>
    <a:srgbClr val="00D040"/>
    <a:srgbClr val="A3A3A3"/>
    <a:srgbClr val="FCB040"/>
    <a:srgbClr val="037CCF"/>
    <a:srgbClr val="F5C247"/>
    <a:srgbClr val="B5D301"/>
    <a:srgbClr val="022A40"/>
    <a:srgbClr val="3AB54A"/>
    <a:srgbClr val="C4182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995"/>
    <p:restoredTop sz="94707"/>
  </p:normalViewPr>
  <p:slideViewPr>
    <p:cSldViewPr>
      <p:cViewPr>
        <p:scale>
          <a:sx n="100" d="100"/>
          <a:sy n="100" d="100"/>
        </p:scale>
        <p:origin x="252" y="-132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9" d="100"/>
          <a:sy n="69" d="100"/>
        </p:scale>
        <p:origin x="-2838" y="-108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C762424-DDEB-4A97-8DF5-6BF96CCB3FB5}" type="datetimeFigureOut">
              <a:rPr lang="en-US" smtClean="0"/>
              <a:pPr/>
              <a:t>7/24/2022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AC53C4B-F994-412E-85D8-E2AB9829285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969922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AABD2D-06EE-4924-A970-DA7F071D30DD}" type="datetimeFigureOut">
              <a:rPr lang="en-US" smtClean="0"/>
              <a:pPr/>
              <a:t>7/24/2022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673052-1C4D-4D99-A058-91D57910836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95357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" TargetMode="External"/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673052-1C4D-4D99-A058-91D579108362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89246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673052-1C4D-4D99-A058-91D579108362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717311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You can safely remove this slide. This slide</a:t>
            </a:r>
            <a:r>
              <a:rPr lang="en-US" baseline="0" dirty="0"/>
              <a:t> design was provided by SlideModel.com – You can download more templates, shapes and elements for PowerPoint from </a:t>
            </a:r>
            <a:r>
              <a:rPr lang="en-US" dirty="0">
                <a:hlinkClick r:id="rId3"/>
              </a:rPr>
              <a:t>http://slidemodel.com/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A2D21D1-52E2-420B-B491-CFF6D7BB79F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721027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2419350"/>
            <a:ext cx="9144000" cy="2724150"/>
          </a:xfrm>
          <a:prstGeom prst="rect">
            <a:avLst/>
          </a:prstGeom>
          <a:gradFill flip="none" rotWithShape="1">
            <a:gsLst>
              <a:gs pos="44000">
                <a:srgbClr val="CBCBCB">
                  <a:alpha val="22000"/>
                </a:srgbClr>
              </a:gs>
              <a:gs pos="100000">
                <a:srgbClr val="5F5F5F">
                  <a:alpha val="19000"/>
                </a:srgbClr>
              </a:gs>
              <a:gs pos="100000">
                <a:srgbClr val="FFFFFF">
                  <a:alpha val="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740992"/>
            <a:ext cx="7772400" cy="458115"/>
          </a:xfrm>
        </p:spPr>
        <p:txBody>
          <a:bodyPr/>
          <a:lstStyle>
            <a:lvl1pPr algn="ctr">
              <a:defRPr lang="en-US" sz="30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132020"/>
            <a:ext cx="6400800" cy="573330"/>
          </a:xfrm>
        </p:spPr>
        <p:txBody>
          <a:bodyPr>
            <a:normAutofit/>
          </a:bodyPr>
          <a:lstStyle>
            <a:lvl1pPr marL="0" indent="0" algn="ctr">
              <a:buNone/>
              <a:defRPr lang="en-US" sz="1800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1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4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6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8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9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13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29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7/24/2022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1541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Only">
    <p:bg>
      <p:bgPr>
        <a:solidFill>
          <a:schemeClr val="tx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7/24/2022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bg>
      <p:bgPr>
        <a:solidFill>
          <a:schemeClr val="tx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7/24/2022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536971"/>
          </a:xfrm>
        </p:spPr>
        <p:txBody>
          <a:bodyPr>
            <a:normAutofit/>
          </a:bodyPr>
          <a:lstStyle>
            <a:lvl1pPr algn="l">
              <a:defRPr sz="28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Text Placeholder 9"/>
          <p:cNvSpPr>
            <a:spLocks noGrp="1"/>
          </p:cNvSpPr>
          <p:nvPr>
            <p:ph type="body" sz="quarter" idx="13" hasCustomPrompt="1"/>
          </p:nvPr>
        </p:nvSpPr>
        <p:spPr>
          <a:xfrm>
            <a:off x="457200" y="742950"/>
            <a:ext cx="8229600" cy="381000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168124942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Only"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7/24/2022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536971"/>
          </a:xfrm>
        </p:spPr>
        <p:txBody>
          <a:bodyPr>
            <a:normAutofit/>
          </a:bodyPr>
          <a:lstStyle>
            <a:lvl1pPr algn="l">
              <a:defRPr sz="2800"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2_Blank"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7/24/2022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Rectangle 4"/>
          <p:cNvSpPr/>
          <p:nvPr userDrawn="1"/>
        </p:nvSpPr>
        <p:spPr>
          <a:xfrm>
            <a:off x="0" y="3848100"/>
            <a:ext cx="9144000" cy="1295400"/>
          </a:xfrm>
          <a:prstGeom prst="rect">
            <a:avLst/>
          </a:prstGeom>
          <a:solidFill>
            <a:srgbClr val="B5D3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24942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9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076327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181" indent="0">
              <a:buNone/>
              <a:defRPr sz="1200"/>
            </a:lvl2pPr>
            <a:lvl3pPr marL="914362" indent="0">
              <a:buNone/>
              <a:defRPr sz="1000"/>
            </a:lvl3pPr>
            <a:lvl4pPr marL="1371543" indent="0">
              <a:buNone/>
              <a:defRPr sz="900"/>
            </a:lvl4pPr>
            <a:lvl5pPr marL="1828724" indent="0">
              <a:buNone/>
              <a:defRPr sz="900"/>
            </a:lvl5pPr>
            <a:lvl6pPr marL="2285905" indent="0">
              <a:buNone/>
              <a:defRPr sz="900"/>
            </a:lvl6pPr>
            <a:lvl7pPr marL="2743086" indent="0">
              <a:buNone/>
              <a:defRPr sz="900"/>
            </a:lvl7pPr>
            <a:lvl8pPr marL="3200266" indent="0">
              <a:buNone/>
              <a:defRPr sz="900"/>
            </a:lvl8pPr>
            <a:lvl9pPr marL="3657448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7/24/2022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908174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181" indent="0">
              <a:buNone/>
              <a:defRPr sz="2800"/>
            </a:lvl2pPr>
            <a:lvl3pPr marL="914362" indent="0">
              <a:buNone/>
              <a:defRPr sz="2400"/>
            </a:lvl3pPr>
            <a:lvl4pPr marL="1371543" indent="0">
              <a:buNone/>
              <a:defRPr sz="2000"/>
            </a:lvl4pPr>
            <a:lvl5pPr marL="1828724" indent="0">
              <a:buNone/>
              <a:defRPr sz="2000"/>
            </a:lvl5pPr>
            <a:lvl6pPr marL="2285905" indent="0">
              <a:buNone/>
              <a:defRPr sz="2000"/>
            </a:lvl6pPr>
            <a:lvl7pPr marL="2743086" indent="0">
              <a:buNone/>
              <a:defRPr sz="2000"/>
            </a:lvl7pPr>
            <a:lvl8pPr marL="3200266" indent="0">
              <a:buNone/>
              <a:defRPr sz="2000"/>
            </a:lvl8pPr>
            <a:lvl9pPr marL="3657448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4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181" indent="0">
              <a:buNone/>
              <a:defRPr sz="1200"/>
            </a:lvl2pPr>
            <a:lvl3pPr marL="914362" indent="0">
              <a:buNone/>
              <a:defRPr sz="1000"/>
            </a:lvl3pPr>
            <a:lvl4pPr marL="1371543" indent="0">
              <a:buNone/>
              <a:defRPr sz="900"/>
            </a:lvl4pPr>
            <a:lvl5pPr marL="1828724" indent="0">
              <a:buNone/>
              <a:defRPr sz="900"/>
            </a:lvl5pPr>
            <a:lvl6pPr marL="2285905" indent="0">
              <a:buNone/>
              <a:defRPr sz="900"/>
            </a:lvl6pPr>
            <a:lvl7pPr marL="2743086" indent="0">
              <a:buNone/>
              <a:defRPr sz="900"/>
            </a:lvl7pPr>
            <a:lvl8pPr marL="3200266" indent="0">
              <a:buNone/>
              <a:defRPr sz="900"/>
            </a:lvl8pPr>
            <a:lvl9pPr marL="3657448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7/24/2022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381427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7/24/2022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415806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80"/>
            <a:ext cx="2057400" cy="43886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80"/>
            <a:ext cx="6019800" cy="43886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7/24/2022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502233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model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7/24/2022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97059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7/24/2022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20"/>
            <a:ext cx="7772400" cy="110251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0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0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2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4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7/24/2022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771847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7/24/2022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536971"/>
          </a:xfrm>
        </p:spPr>
        <p:txBody>
          <a:bodyPr>
            <a:normAutofit/>
          </a:bodyPr>
          <a:lstStyle>
            <a:lvl1pPr algn="l">
              <a:defRPr sz="2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Text Placeholder 9"/>
          <p:cNvSpPr>
            <a:spLocks noGrp="1"/>
          </p:cNvSpPr>
          <p:nvPr>
            <p:ph type="body" sz="quarter" idx="13" hasCustomPrompt="1"/>
          </p:nvPr>
        </p:nvSpPr>
        <p:spPr>
          <a:xfrm>
            <a:off x="457200" y="742950"/>
            <a:ext cx="8229600" cy="381000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7/24/2022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997059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7/24/2022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536971"/>
          </a:xfrm>
        </p:spPr>
        <p:txBody>
          <a:bodyPr>
            <a:normAutofit/>
          </a:bodyPr>
          <a:lstStyle>
            <a:lvl1pPr algn="l">
              <a:defRPr sz="28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Text Placeholder 9"/>
          <p:cNvSpPr>
            <a:spLocks noGrp="1"/>
          </p:cNvSpPr>
          <p:nvPr>
            <p:ph type="body" sz="quarter" idx="13" hasCustomPrompt="1"/>
          </p:nvPr>
        </p:nvSpPr>
        <p:spPr>
          <a:xfrm>
            <a:off x="457200" y="742950"/>
            <a:ext cx="8229600" cy="381000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25426363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2914650"/>
            <a:ext cx="9144000" cy="2228850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65000"/>
                  <a:alpha val="53000"/>
                </a:schemeClr>
              </a:gs>
              <a:gs pos="0">
                <a:schemeClr val="bg1">
                  <a:lumMod val="9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7" tIns="34289" rIns="68577" bIns="34289"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1" y="2915338"/>
            <a:ext cx="7772400" cy="458115"/>
          </a:xfrm>
        </p:spPr>
        <p:txBody>
          <a:bodyPr/>
          <a:lstStyle>
            <a:lvl1pPr algn="ctr">
              <a:defRPr lang="en-US" sz="30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299265"/>
            <a:ext cx="6400801" cy="573330"/>
          </a:xfrm>
        </p:spPr>
        <p:txBody>
          <a:bodyPr>
            <a:normAutofit/>
          </a:bodyPr>
          <a:lstStyle>
            <a:lvl1pPr marL="0" indent="0" algn="ctr">
              <a:buNone/>
              <a:defRPr lang="en-US" sz="1800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10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2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30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4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50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6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97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68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7/24/2022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618139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1" y="1597821"/>
            <a:ext cx="7772400" cy="110251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1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2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7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98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69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7/24/2022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356221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7/24/2022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31756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7"/>
            <a:ext cx="7772400" cy="1021556"/>
          </a:xfrm>
        </p:spPr>
        <p:txBody>
          <a:bodyPr anchor="t"/>
          <a:lstStyle>
            <a:lvl1pPr algn="l">
              <a:defRPr sz="3975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25">
                <a:solidFill>
                  <a:schemeClr val="tx1">
                    <a:tint val="75000"/>
                  </a:schemeClr>
                </a:solidFill>
              </a:defRPr>
            </a:lvl1pPr>
            <a:lvl2pPr marL="45712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240" indent="0">
              <a:buNone/>
              <a:defRPr sz="1575">
                <a:solidFill>
                  <a:schemeClr val="tx1">
                    <a:tint val="75000"/>
                  </a:schemeClr>
                </a:solidFill>
              </a:defRPr>
            </a:lvl3pPr>
            <a:lvl4pPr marL="1371360" indent="0">
              <a:buNone/>
              <a:defRPr sz="1425">
                <a:solidFill>
                  <a:schemeClr val="tx1">
                    <a:tint val="75000"/>
                  </a:schemeClr>
                </a:solidFill>
              </a:defRPr>
            </a:lvl4pPr>
            <a:lvl5pPr marL="1828480" indent="0">
              <a:buNone/>
              <a:defRPr sz="1425">
                <a:solidFill>
                  <a:schemeClr val="tx1">
                    <a:tint val="75000"/>
                  </a:schemeClr>
                </a:solidFill>
              </a:defRPr>
            </a:lvl5pPr>
            <a:lvl6pPr marL="2285600" indent="0">
              <a:buNone/>
              <a:defRPr sz="1425">
                <a:solidFill>
                  <a:schemeClr val="tx1">
                    <a:tint val="75000"/>
                  </a:schemeClr>
                </a:solidFill>
              </a:defRPr>
            </a:lvl6pPr>
            <a:lvl7pPr marL="2742720" indent="0">
              <a:buNone/>
              <a:defRPr sz="1425">
                <a:solidFill>
                  <a:schemeClr val="tx1">
                    <a:tint val="75000"/>
                  </a:schemeClr>
                </a:solidFill>
              </a:defRPr>
            </a:lvl7pPr>
            <a:lvl8pPr marL="3199840" indent="0">
              <a:buNone/>
              <a:defRPr sz="1425">
                <a:solidFill>
                  <a:schemeClr val="tx1">
                    <a:tint val="75000"/>
                  </a:schemeClr>
                </a:solidFill>
              </a:defRPr>
            </a:lvl8pPr>
            <a:lvl9pPr marL="3656960" indent="0">
              <a:buNone/>
              <a:defRPr sz="142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7/24/2022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655547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2"/>
            <a:ext cx="4038600" cy="3394472"/>
          </a:xfrm>
        </p:spPr>
        <p:txBody>
          <a:bodyPr/>
          <a:lstStyle>
            <a:lvl1pPr>
              <a:defRPr sz="2775"/>
            </a:lvl1pPr>
            <a:lvl2pPr>
              <a:defRPr sz="2400"/>
            </a:lvl2pPr>
            <a:lvl3pPr>
              <a:defRPr sz="2025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2"/>
            <a:ext cx="4038600" cy="3394472"/>
          </a:xfrm>
        </p:spPr>
        <p:txBody>
          <a:bodyPr/>
          <a:lstStyle>
            <a:lvl1pPr>
              <a:defRPr sz="2775"/>
            </a:lvl1pPr>
            <a:lvl2pPr>
              <a:defRPr sz="2400"/>
            </a:lvl2pPr>
            <a:lvl3pPr>
              <a:defRPr sz="2025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7/24/2022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094357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6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20" indent="0">
              <a:buNone/>
              <a:defRPr sz="2025" b="1"/>
            </a:lvl2pPr>
            <a:lvl3pPr marL="914240" indent="0">
              <a:buNone/>
              <a:defRPr sz="1800" b="1"/>
            </a:lvl3pPr>
            <a:lvl4pPr marL="1371360" indent="0">
              <a:buNone/>
              <a:defRPr sz="1575" b="1"/>
            </a:lvl4pPr>
            <a:lvl5pPr marL="1828480" indent="0">
              <a:buNone/>
              <a:defRPr sz="1575" b="1"/>
            </a:lvl5pPr>
            <a:lvl6pPr marL="2285600" indent="0">
              <a:buNone/>
              <a:defRPr sz="1575" b="1"/>
            </a:lvl6pPr>
            <a:lvl7pPr marL="2742720" indent="0">
              <a:buNone/>
              <a:defRPr sz="1575" b="1"/>
            </a:lvl7pPr>
            <a:lvl8pPr marL="3199840" indent="0">
              <a:buNone/>
              <a:defRPr sz="1575" b="1"/>
            </a:lvl8pPr>
            <a:lvl9pPr marL="3656960" indent="0">
              <a:buNone/>
              <a:defRPr sz="1575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25"/>
            </a:lvl2pPr>
            <a:lvl3pPr>
              <a:defRPr sz="1800"/>
            </a:lvl3pPr>
            <a:lvl4pPr>
              <a:defRPr sz="1575"/>
            </a:lvl4pPr>
            <a:lvl5pPr>
              <a:defRPr sz="1575"/>
            </a:lvl5pPr>
            <a:lvl6pPr>
              <a:defRPr sz="1575"/>
            </a:lvl6pPr>
            <a:lvl7pPr>
              <a:defRPr sz="1575"/>
            </a:lvl7pPr>
            <a:lvl8pPr>
              <a:defRPr sz="1575"/>
            </a:lvl8pPr>
            <a:lvl9pPr>
              <a:defRPr sz="1575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151336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20" indent="0">
              <a:buNone/>
              <a:defRPr sz="2025" b="1"/>
            </a:lvl2pPr>
            <a:lvl3pPr marL="914240" indent="0">
              <a:buNone/>
              <a:defRPr sz="1800" b="1"/>
            </a:lvl3pPr>
            <a:lvl4pPr marL="1371360" indent="0">
              <a:buNone/>
              <a:defRPr sz="1575" b="1"/>
            </a:lvl4pPr>
            <a:lvl5pPr marL="1828480" indent="0">
              <a:buNone/>
              <a:defRPr sz="1575" b="1"/>
            </a:lvl5pPr>
            <a:lvl6pPr marL="2285600" indent="0">
              <a:buNone/>
              <a:defRPr sz="1575" b="1"/>
            </a:lvl6pPr>
            <a:lvl7pPr marL="2742720" indent="0">
              <a:buNone/>
              <a:defRPr sz="1575" b="1"/>
            </a:lvl7pPr>
            <a:lvl8pPr marL="3199840" indent="0">
              <a:buNone/>
              <a:defRPr sz="1575" b="1"/>
            </a:lvl8pPr>
            <a:lvl9pPr marL="3656960" indent="0">
              <a:buNone/>
              <a:defRPr sz="1575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25"/>
            </a:lvl2pPr>
            <a:lvl3pPr>
              <a:defRPr sz="1800"/>
            </a:lvl3pPr>
            <a:lvl4pPr>
              <a:defRPr sz="1575"/>
            </a:lvl4pPr>
            <a:lvl5pPr>
              <a:defRPr sz="1575"/>
            </a:lvl5pPr>
            <a:lvl6pPr>
              <a:defRPr sz="1575"/>
            </a:lvl6pPr>
            <a:lvl7pPr>
              <a:defRPr sz="1575"/>
            </a:lvl7pPr>
            <a:lvl8pPr>
              <a:defRPr sz="1575"/>
            </a:lvl8pPr>
            <a:lvl9pPr>
              <a:defRPr sz="1575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7/24/2022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965157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27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7/24/2022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44465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7/24/2022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2365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7/24/2022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996679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04788"/>
            <a:ext cx="3008313" cy="871538"/>
          </a:xfrm>
        </p:spPr>
        <p:txBody>
          <a:bodyPr anchor="b"/>
          <a:lstStyle>
            <a:lvl1pPr algn="l">
              <a:defRPr sz="2025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90"/>
            <a:ext cx="5111750" cy="4389835"/>
          </a:xfrm>
        </p:spPr>
        <p:txBody>
          <a:bodyPr/>
          <a:lstStyle>
            <a:lvl1pPr>
              <a:defRPr sz="3225"/>
            </a:lvl1pPr>
            <a:lvl2pPr>
              <a:defRPr sz="2775"/>
            </a:lvl2pPr>
            <a:lvl3pPr>
              <a:defRPr sz="2400"/>
            </a:lvl3pPr>
            <a:lvl4pPr>
              <a:defRPr sz="2025"/>
            </a:lvl4pPr>
            <a:lvl5pPr>
              <a:defRPr sz="2025"/>
            </a:lvl5pPr>
            <a:lvl6pPr>
              <a:defRPr sz="2025"/>
            </a:lvl6pPr>
            <a:lvl7pPr>
              <a:defRPr sz="2025"/>
            </a:lvl7pPr>
            <a:lvl8pPr>
              <a:defRPr sz="2025"/>
            </a:lvl8pPr>
            <a:lvl9pPr>
              <a:defRPr sz="2025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076328"/>
            <a:ext cx="3008313" cy="3518297"/>
          </a:xfrm>
        </p:spPr>
        <p:txBody>
          <a:bodyPr/>
          <a:lstStyle>
            <a:lvl1pPr marL="0" indent="0">
              <a:buNone/>
              <a:defRPr sz="1425"/>
            </a:lvl1pPr>
            <a:lvl2pPr marL="457120" indent="0">
              <a:buNone/>
              <a:defRPr sz="1200"/>
            </a:lvl2pPr>
            <a:lvl3pPr marL="914240" indent="0">
              <a:buNone/>
              <a:defRPr sz="975"/>
            </a:lvl3pPr>
            <a:lvl4pPr marL="1371360" indent="0">
              <a:buNone/>
              <a:defRPr sz="900"/>
            </a:lvl4pPr>
            <a:lvl5pPr marL="1828480" indent="0">
              <a:buNone/>
              <a:defRPr sz="900"/>
            </a:lvl5pPr>
            <a:lvl6pPr marL="2285600" indent="0">
              <a:buNone/>
              <a:defRPr sz="900"/>
            </a:lvl6pPr>
            <a:lvl7pPr marL="2742720" indent="0">
              <a:buNone/>
              <a:defRPr sz="900"/>
            </a:lvl7pPr>
            <a:lvl8pPr marL="3199840" indent="0">
              <a:buNone/>
              <a:defRPr sz="900"/>
            </a:lvl8pPr>
            <a:lvl9pPr marL="365696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7/24/2022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3019327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9" y="3600451"/>
            <a:ext cx="5486400" cy="425054"/>
          </a:xfrm>
        </p:spPr>
        <p:txBody>
          <a:bodyPr anchor="b"/>
          <a:lstStyle>
            <a:lvl1pPr algn="l">
              <a:defRPr sz="2025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9" y="459581"/>
            <a:ext cx="5486400" cy="3086100"/>
          </a:xfrm>
        </p:spPr>
        <p:txBody>
          <a:bodyPr/>
          <a:lstStyle>
            <a:lvl1pPr marL="0" indent="0">
              <a:buNone/>
              <a:defRPr sz="3225"/>
            </a:lvl1pPr>
            <a:lvl2pPr marL="457120" indent="0">
              <a:buNone/>
              <a:defRPr sz="2775"/>
            </a:lvl2pPr>
            <a:lvl3pPr marL="914240" indent="0">
              <a:buNone/>
              <a:defRPr sz="2400"/>
            </a:lvl3pPr>
            <a:lvl4pPr marL="1371360" indent="0">
              <a:buNone/>
              <a:defRPr sz="2025"/>
            </a:lvl4pPr>
            <a:lvl5pPr marL="1828480" indent="0">
              <a:buNone/>
              <a:defRPr sz="2025"/>
            </a:lvl5pPr>
            <a:lvl6pPr marL="2285600" indent="0">
              <a:buNone/>
              <a:defRPr sz="2025"/>
            </a:lvl6pPr>
            <a:lvl7pPr marL="2742720" indent="0">
              <a:buNone/>
              <a:defRPr sz="2025"/>
            </a:lvl7pPr>
            <a:lvl8pPr marL="3199840" indent="0">
              <a:buNone/>
              <a:defRPr sz="2025"/>
            </a:lvl8pPr>
            <a:lvl9pPr marL="3656960" indent="0">
              <a:buNone/>
              <a:defRPr sz="2025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9" y="4025505"/>
            <a:ext cx="5486400" cy="603647"/>
          </a:xfrm>
        </p:spPr>
        <p:txBody>
          <a:bodyPr/>
          <a:lstStyle>
            <a:lvl1pPr marL="0" indent="0">
              <a:buNone/>
              <a:defRPr sz="1425"/>
            </a:lvl1pPr>
            <a:lvl2pPr marL="457120" indent="0">
              <a:buNone/>
              <a:defRPr sz="1200"/>
            </a:lvl2pPr>
            <a:lvl3pPr marL="914240" indent="0">
              <a:buNone/>
              <a:defRPr sz="975"/>
            </a:lvl3pPr>
            <a:lvl4pPr marL="1371360" indent="0">
              <a:buNone/>
              <a:defRPr sz="900"/>
            </a:lvl4pPr>
            <a:lvl5pPr marL="1828480" indent="0">
              <a:buNone/>
              <a:defRPr sz="900"/>
            </a:lvl5pPr>
            <a:lvl6pPr marL="2285600" indent="0">
              <a:buNone/>
              <a:defRPr sz="900"/>
            </a:lvl6pPr>
            <a:lvl7pPr marL="2742720" indent="0">
              <a:buNone/>
              <a:defRPr sz="900"/>
            </a:lvl7pPr>
            <a:lvl8pPr marL="3199840" indent="0">
              <a:buNone/>
              <a:defRPr sz="900"/>
            </a:lvl8pPr>
            <a:lvl9pPr marL="365696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7/24/2022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992357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7/24/2022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1232766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80"/>
            <a:ext cx="2057400" cy="43886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80"/>
            <a:ext cx="6019800" cy="43886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7/24/2022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0022438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414005" y="2152976"/>
            <a:ext cx="4449167" cy="533311"/>
          </a:xfrm>
        </p:spPr>
        <p:txBody>
          <a:bodyPr>
            <a:normAutofit/>
          </a:bodyPr>
          <a:lstStyle>
            <a:lvl1pPr algn="ctr">
              <a:defRPr sz="27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7/24/2022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59388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181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6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2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0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08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2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448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7/24/2022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1707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7/24/2022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186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1" indent="0">
              <a:buNone/>
              <a:defRPr sz="2000" b="1"/>
            </a:lvl2pPr>
            <a:lvl3pPr marL="914362" indent="0">
              <a:buNone/>
              <a:defRPr sz="1800" b="1"/>
            </a:lvl3pPr>
            <a:lvl4pPr marL="1371543" indent="0">
              <a:buNone/>
              <a:defRPr sz="1600" b="1"/>
            </a:lvl4pPr>
            <a:lvl5pPr marL="1828724" indent="0">
              <a:buNone/>
              <a:defRPr sz="1600" b="1"/>
            </a:lvl5pPr>
            <a:lvl6pPr marL="2285905" indent="0">
              <a:buNone/>
              <a:defRPr sz="1600" b="1"/>
            </a:lvl6pPr>
            <a:lvl7pPr marL="2743086" indent="0">
              <a:buNone/>
              <a:defRPr sz="1600" b="1"/>
            </a:lvl7pPr>
            <a:lvl8pPr marL="3200266" indent="0">
              <a:buNone/>
              <a:defRPr sz="1600" b="1"/>
            </a:lvl8pPr>
            <a:lvl9pPr marL="3657448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1" indent="0">
              <a:buNone/>
              <a:defRPr sz="2000" b="1"/>
            </a:lvl2pPr>
            <a:lvl3pPr marL="914362" indent="0">
              <a:buNone/>
              <a:defRPr sz="1800" b="1"/>
            </a:lvl3pPr>
            <a:lvl4pPr marL="1371543" indent="0">
              <a:buNone/>
              <a:defRPr sz="1600" b="1"/>
            </a:lvl4pPr>
            <a:lvl5pPr marL="1828724" indent="0">
              <a:buNone/>
              <a:defRPr sz="1600" b="1"/>
            </a:lvl5pPr>
            <a:lvl6pPr marL="2285905" indent="0">
              <a:buNone/>
              <a:defRPr sz="1600" b="1"/>
            </a:lvl6pPr>
            <a:lvl7pPr marL="2743086" indent="0">
              <a:buNone/>
              <a:defRPr sz="1600" b="1"/>
            </a:lvl7pPr>
            <a:lvl8pPr marL="3200266" indent="0">
              <a:buNone/>
              <a:defRPr sz="1600" b="1"/>
            </a:lvl8pPr>
            <a:lvl9pPr marL="3657448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7/24/2022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58990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7/24/2022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536971"/>
          </a:xfrm>
        </p:spPr>
        <p:txBody>
          <a:bodyPr>
            <a:normAutofit/>
          </a:bodyPr>
          <a:lstStyle>
            <a:lvl1pPr algn="l">
              <a:defRPr sz="2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7/24/2022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536971"/>
          </a:xfrm>
        </p:spPr>
        <p:txBody>
          <a:bodyPr>
            <a:normAutofit/>
          </a:bodyPr>
          <a:lstStyle>
            <a:lvl1pPr algn="l">
              <a:defRPr sz="28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Text Placeholder 9"/>
          <p:cNvSpPr>
            <a:spLocks noGrp="1"/>
          </p:cNvSpPr>
          <p:nvPr>
            <p:ph type="body" sz="quarter" idx="13" hasCustomPrompt="1"/>
          </p:nvPr>
        </p:nvSpPr>
        <p:spPr>
          <a:xfrm>
            <a:off x="457200" y="742950"/>
            <a:ext cx="8229600" cy="381000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2542636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7/24/2022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249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slideLayout" Target="../slideLayouts/slideLayout35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slideLayout" Target="../slideLayouts/slideLayout34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Relationship Id="rId1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flip="none" rotWithShape="1">
          <a:gsLst>
            <a:gs pos="100000">
              <a:srgbClr val="EEEEEE"/>
            </a:gs>
            <a:gs pos="67000">
              <a:schemeClr val="bg1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533311"/>
          </a:xfrm>
          <a:prstGeom prst="rect">
            <a:avLst/>
          </a:prstGeom>
        </p:spPr>
        <p:txBody>
          <a:bodyPr vert="horz" lIns="91436" tIns="45718" rIns="91436" bIns="45718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853819"/>
            <a:ext cx="8229600" cy="3740804"/>
          </a:xfrm>
          <a:prstGeom prst="rect">
            <a:avLst/>
          </a:prstGeom>
        </p:spPr>
        <p:txBody>
          <a:bodyPr vert="horz" lIns="91436" tIns="45718" rIns="91436" bIns="45718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1176A7-B091-469C-82C8-89C693043C40}" type="datetimeFigureOut">
              <a:rPr lang="en-US" smtClean="0"/>
              <a:pPr/>
              <a:t>7/24/2022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1" y="4767264"/>
            <a:ext cx="2133600" cy="273844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508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82" r:id="rId10"/>
    <p:sldLayoutId id="2147483681" r:id="rId11"/>
    <p:sldLayoutId id="2147483683" r:id="rId12"/>
    <p:sldLayoutId id="2147483684" r:id="rId13"/>
    <p:sldLayoutId id="2147483673" r:id="rId14"/>
    <p:sldLayoutId id="2147483674" r:id="rId15"/>
    <p:sldLayoutId id="2147483675" r:id="rId16"/>
    <p:sldLayoutId id="2147483676" r:id="rId17"/>
    <p:sldLayoutId id="2147483677" r:id="rId18"/>
    <p:sldLayoutId id="2147483678" r:id="rId19"/>
    <p:sldLayoutId id="2147483679" r:id="rId20"/>
    <p:sldLayoutId id="2147483680" r:id="rId21"/>
    <p:sldLayoutId id="2147483662" r:id="rId22"/>
  </p:sldLayoutIdLst>
  <p:txStyles>
    <p:titleStyle>
      <a:lvl1pPr algn="l" defTabSz="914362" rtl="0" eaLnBrk="1" latinLnBrk="0" hangingPunct="1">
        <a:spcBef>
          <a:spcPct val="0"/>
        </a:spcBef>
        <a:buNone/>
        <a:defRPr sz="2400" kern="1200">
          <a:solidFill>
            <a:schemeClr val="tx1">
              <a:lumMod val="65000"/>
              <a:lumOff val="35000"/>
            </a:schemeClr>
          </a:solidFill>
          <a:latin typeface="+mj-lt"/>
          <a:ea typeface="+mj-ea"/>
          <a:cs typeface="+mj-cs"/>
        </a:defRPr>
      </a:lvl1pPr>
    </p:titleStyle>
    <p:bodyStyle>
      <a:lvl1pPr marL="342886" indent="-342886" algn="l" defTabSz="914362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j-lt"/>
          <a:ea typeface="+mn-ea"/>
          <a:cs typeface="+mn-cs"/>
        </a:defRPr>
      </a:lvl1pPr>
      <a:lvl2pPr marL="742919" indent="-285738" algn="l" defTabSz="914362" rtl="0" eaLnBrk="1" latinLnBrk="0" hangingPunct="1">
        <a:spcBef>
          <a:spcPct val="20000"/>
        </a:spcBef>
        <a:buFont typeface="Arial" pitchFamily="34" charset="0"/>
        <a:buChar char="–"/>
        <a:defRPr sz="2400" kern="1200">
          <a:solidFill>
            <a:schemeClr val="tx1"/>
          </a:solidFill>
          <a:latin typeface="+mj-lt"/>
          <a:ea typeface="+mn-ea"/>
          <a:cs typeface="+mn-cs"/>
        </a:defRPr>
      </a:lvl2pPr>
      <a:lvl3pPr marL="1142952" indent="-228591" algn="l" defTabSz="914362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j-lt"/>
          <a:ea typeface="+mn-ea"/>
          <a:cs typeface="+mn-cs"/>
        </a:defRPr>
      </a:lvl3pPr>
      <a:lvl4pPr marL="1600134" indent="-228591" algn="l" defTabSz="914362" rtl="0" eaLnBrk="1" latinLnBrk="0" hangingPunct="1">
        <a:spcBef>
          <a:spcPct val="20000"/>
        </a:spcBef>
        <a:buFont typeface="Arial" pitchFamily="34" charset="0"/>
        <a:buChar char="–"/>
        <a:defRPr sz="1500" kern="1200">
          <a:solidFill>
            <a:schemeClr val="tx1"/>
          </a:solidFill>
          <a:latin typeface="+mj-lt"/>
          <a:ea typeface="+mn-ea"/>
          <a:cs typeface="+mn-cs"/>
        </a:defRPr>
      </a:lvl4pPr>
      <a:lvl5pPr marL="2057314" indent="-228591" algn="l" defTabSz="914362" rtl="0" eaLnBrk="1" latinLnBrk="0" hangingPunct="1">
        <a:spcBef>
          <a:spcPct val="20000"/>
        </a:spcBef>
        <a:buFont typeface="Arial" pitchFamily="34" charset="0"/>
        <a:buChar char="»"/>
        <a:defRPr sz="1500" kern="1200">
          <a:solidFill>
            <a:schemeClr val="tx1"/>
          </a:solidFill>
          <a:latin typeface="+mj-lt"/>
          <a:ea typeface="+mn-ea"/>
          <a:cs typeface="+mn-cs"/>
        </a:defRPr>
      </a:lvl5pPr>
      <a:lvl6pPr marL="2514495" indent="-228591" algn="l" defTabSz="91436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76" indent="-228591" algn="l" defTabSz="91436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57" indent="-228591" algn="l" defTabSz="91436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38" indent="-228591" algn="l" defTabSz="91436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1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62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43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24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05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86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66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48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80"/>
            <a:ext cx="8229601" cy="533311"/>
          </a:xfrm>
          <a:prstGeom prst="rect">
            <a:avLst/>
          </a:prstGeom>
        </p:spPr>
        <p:txBody>
          <a:bodyPr vert="horz" lIns="121899" tIns="60949" rIns="121899" bIns="60949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853820"/>
            <a:ext cx="8229601" cy="3740804"/>
          </a:xfrm>
          <a:prstGeom prst="rect">
            <a:avLst/>
          </a:prstGeom>
        </p:spPr>
        <p:txBody>
          <a:bodyPr vert="horz" lIns="121899" tIns="60949" rIns="121899" bIns="6094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7/24/2022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1" y="4767264"/>
            <a:ext cx="2895600" cy="273844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1" y="4767264"/>
            <a:ext cx="2133600" cy="273844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60269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  <p:sldLayoutId id="2147483697" r:id="rId12"/>
    <p:sldLayoutId id="2147483698" r:id="rId13"/>
  </p:sldLayoutIdLst>
  <p:txStyles>
    <p:titleStyle>
      <a:lvl1pPr algn="l" defTabSz="914240" rtl="0" eaLnBrk="1" latinLnBrk="0" hangingPunct="1">
        <a:spcBef>
          <a:spcPct val="0"/>
        </a:spcBef>
        <a:buNone/>
        <a:defRPr sz="27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840" indent="-342840" algn="l" defTabSz="914240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j-lt"/>
          <a:ea typeface="+mn-ea"/>
          <a:cs typeface="+mn-cs"/>
        </a:defRPr>
      </a:lvl1pPr>
      <a:lvl2pPr marL="742820" indent="-285700" algn="l" defTabSz="914240" rtl="0" eaLnBrk="1" latinLnBrk="0" hangingPunct="1">
        <a:spcBef>
          <a:spcPct val="20000"/>
        </a:spcBef>
        <a:buFont typeface="Arial" pitchFamily="34" charset="0"/>
        <a:buChar char="–"/>
        <a:defRPr sz="2400" kern="1200">
          <a:solidFill>
            <a:schemeClr val="tx1"/>
          </a:solidFill>
          <a:latin typeface="+mj-lt"/>
          <a:ea typeface="+mn-ea"/>
          <a:cs typeface="+mn-cs"/>
        </a:defRPr>
      </a:lvl2pPr>
      <a:lvl3pPr marL="1142800" indent="-228560" algn="l" defTabSz="91424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j-lt"/>
          <a:ea typeface="+mn-ea"/>
          <a:cs typeface="+mn-cs"/>
        </a:defRPr>
      </a:lvl3pPr>
      <a:lvl4pPr marL="1599920" indent="-228560" algn="l" defTabSz="914240" rtl="0" eaLnBrk="1" latinLnBrk="0" hangingPunct="1">
        <a:spcBef>
          <a:spcPct val="20000"/>
        </a:spcBef>
        <a:buFont typeface="Arial" pitchFamily="34" charset="0"/>
        <a:buChar char="–"/>
        <a:defRPr sz="1500" kern="1200">
          <a:solidFill>
            <a:schemeClr val="tx1"/>
          </a:solidFill>
          <a:latin typeface="+mj-lt"/>
          <a:ea typeface="+mn-ea"/>
          <a:cs typeface="+mn-cs"/>
        </a:defRPr>
      </a:lvl4pPr>
      <a:lvl5pPr marL="2057040" indent="-228560" algn="l" defTabSz="914240" rtl="0" eaLnBrk="1" latinLnBrk="0" hangingPunct="1">
        <a:spcBef>
          <a:spcPct val="20000"/>
        </a:spcBef>
        <a:buFont typeface="Arial" pitchFamily="34" charset="0"/>
        <a:buChar char="»"/>
        <a:defRPr sz="1500" kern="1200">
          <a:solidFill>
            <a:schemeClr val="tx1"/>
          </a:solidFill>
          <a:latin typeface="+mj-lt"/>
          <a:ea typeface="+mn-ea"/>
          <a:cs typeface="+mn-cs"/>
        </a:defRPr>
      </a:lvl5pPr>
      <a:lvl6pPr marL="2514160" indent="-228560" algn="l" defTabSz="914240" rtl="0" eaLnBrk="1" latinLnBrk="0" hangingPunct="1">
        <a:spcBef>
          <a:spcPct val="20000"/>
        </a:spcBef>
        <a:buFont typeface="Arial" pitchFamily="34" charset="0"/>
        <a:buChar char="•"/>
        <a:defRPr sz="2025" kern="1200">
          <a:solidFill>
            <a:schemeClr val="tx1"/>
          </a:solidFill>
          <a:latin typeface="+mn-lt"/>
          <a:ea typeface="+mn-ea"/>
          <a:cs typeface="+mn-cs"/>
        </a:defRPr>
      </a:lvl6pPr>
      <a:lvl7pPr marL="2971280" indent="-228560" algn="l" defTabSz="914240" rtl="0" eaLnBrk="1" latinLnBrk="0" hangingPunct="1">
        <a:spcBef>
          <a:spcPct val="20000"/>
        </a:spcBef>
        <a:buFont typeface="Arial" pitchFamily="34" charset="0"/>
        <a:buChar char="•"/>
        <a:defRPr sz="2025" kern="1200">
          <a:solidFill>
            <a:schemeClr val="tx1"/>
          </a:solidFill>
          <a:latin typeface="+mn-lt"/>
          <a:ea typeface="+mn-ea"/>
          <a:cs typeface="+mn-cs"/>
        </a:defRPr>
      </a:lvl7pPr>
      <a:lvl8pPr marL="3428400" indent="-228560" algn="l" defTabSz="914240" rtl="0" eaLnBrk="1" latinLnBrk="0" hangingPunct="1">
        <a:spcBef>
          <a:spcPct val="20000"/>
        </a:spcBef>
        <a:buFont typeface="Arial" pitchFamily="34" charset="0"/>
        <a:buChar char="•"/>
        <a:defRPr sz="2025" kern="1200">
          <a:solidFill>
            <a:schemeClr val="tx1"/>
          </a:solidFill>
          <a:latin typeface="+mn-lt"/>
          <a:ea typeface="+mn-ea"/>
          <a:cs typeface="+mn-cs"/>
        </a:defRPr>
      </a:lvl8pPr>
      <a:lvl9pPr marL="3885520" indent="-228560" algn="l" defTabSz="914240" rtl="0" eaLnBrk="1" latinLnBrk="0" hangingPunct="1">
        <a:spcBef>
          <a:spcPct val="20000"/>
        </a:spcBef>
        <a:buFont typeface="Arial" pitchFamily="34" charset="0"/>
        <a:buChar char="•"/>
        <a:defRPr sz="202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24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20" algn="l" defTabSz="91424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40" algn="l" defTabSz="91424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60" algn="l" defTabSz="91424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80" algn="l" defTabSz="91424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00" algn="l" defTabSz="91424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20" algn="l" defTabSz="91424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40" algn="l" defTabSz="91424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60" algn="l" defTabSz="91424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8.xml"/><Relationship Id="rId1" Type="http://schemas.openxmlformats.org/officeDocument/2006/relationships/themeOverride" Target="../theme/themeOverrid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account/plans/?utm_source=free&amp;utm_medium=button&amp;utm_campaign=freetemplate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0.xml"/><Relationship Id="rId6" Type="http://schemas.openxmlformats.org/officeDocument/2006/relationships/image" Target="../media/image3.jpg"/><Relationship Id="rId5" Type="http://schemas.openxmlformats.org/officeDocument/2006/relationships/image" Target="../media/image2.jpg"/><Relationship Id="rId4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ed Rectangle 10">
            <a:extLst>
              <a:ext uri="{FF2B5EF4-FFF2-40B4-BE49-F238E27FC236}">
                <a16:creationId xmlns:a16="http://schemas.microsoft.com/office/drawing/2014/main" id="{02D1460F-7BC0-1C42-8830-DF37C3899B0E}"/>
              </a:ext>
            </a:extLst>
          </p:cNvPr>
          <p:cNvSpPr/>
          <p:nvPr/>
        </p:nvSpPr>
        <p:spPr>
          <a:xfrm>
            <a:off x="607314" y="1150196"/>
            <a:ext cx="7929372" cy="3644619"/>
          </a:xfrm>
          <a:prstGeom prst="roundRect">
            <a:avLst>
              <a:gd name="adj" fmla="val 1614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3"/>
          </p:nvPr>
        </p:nvSpPr>
        <p:spPr>
          <a:xfrm>
            <a:off x="456407" y="672039"/>
            <a:ext cx="6096793" cy="381000"/>
          </a:xfrm>
        </p:spPr>
        <p:txBody>
          <a:bodyPr/>
          <a:lstStyle/>
          <a:p>
            <a:r>
              <a:rPr lang="en-US" sz="1200" dirty="0">
                <a:latin typeface="Segoe UI" panose="020B0502040204020203" pitchFamily="34" charset="0"/>
                <a:cs typeface="Segoe UI" panose="020B0502040204020203" pitchFamily="34" charset="0"/>
              </a:rPr>
              <a:t>This is a sample text. Insert your desired text here.</a:t>
            </a: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Stakeholder Mapping Slide Template</a:t>
            </a:r>
          </a:p>
        </p:txBody>
      </p:sp>
      <p:cxnSp>
        <p:nvCxnSpPr>
          <p:cNvPr id="67" name="Straight Connector 66">
            <a:extLst>
              <a:ext uri="{FF2B5EF4-FFF2-40B4-BE49-F238E27FC236}">
                <a16:creationId xmlns:a16="http://schemas.microsoft.com/office/drawing/2014/main" id="{AAC8B433-5DE6-B949-A543-AF44B6DD8770}"/>
              </a:ext>
            </a:extLst>
          </p:cNvPr>
          <p:cNvCxnSpPr>
            <a:cxnSpLocks/>
          </p:cNvCxnSpPr>
          <p:nvPr/>
        </p:nvCxnSpPr>
        <p:spPr>
          <a:xfrm>
            <a:off x="607314" y="2211317"/>
            <a:ext cx="7929372" cy="0"/>
          </a:xfrm>
          <a:prstGeom prst="line">
            <a:avLst/>
          </a:prstGeom>
          <a:ln>
            <a:solidFill>
              <a:schemeClr val="tx2">
                <a:lumMod val="40000"/>
                <a:lumOff val="6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1" name="Straight Connector 200">
            <a:extLst>
              <a:ext uri="{FF2B5EF4-FFF2-40B4-BE49-F238E27FC236}">
                <a16:creationId xmlns:a16="http://schemas.microsoft.com/office/drawing/2014/main" id="{850E2069-3135-8E4B-BFC3-DF4400D90006}"/>
              </a:ext>
            </a:extLst>
          </p:cNvPr>
          <p:cNvCxnSpPr>
            <a:cxnSpLocks/>
          </p:cNvCxnSpPr>
          <p:nvPr/>
        </p:nvCxnSpPr>
        <p:spPr>
          <a:xfrm>
            <a:off x="607314" y="3737836"/>
            <a:ext cx="7929372" cy="0"/>
          </a:xfrm>
          <a:prstGeom prst="line">
            <a:avLst/>
          </a:prstGeom>
          <a:ln>
            <a:solidFill>
              <a:schemeClr val="tx2">
                <a:lumMod val="40000"/>
                <a:lumOff val="6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2" name="Straight Connector 201">
            <a:extLst>
              <a:ext uri="{FF2B5EF4-FFF2-40B4-BE49-F238E27FC236}">
                <a16:creationId xmlns:a16="http://schemas.microsoft.com/office/drawing/2014/main" id="{F07A2EB0-5AC2-C147-838C-E4EC1BEE58F8}"/>
              </a:ext>
            </a:extLst>
          </p:cNvPr>
          <p:cNvCxnSpPr>
            <a:cxnSpLocks/>
          </p:cNvCxnSpPr>
          <p:nvPr/>
        </p:nvCxnSpPr>
        <p:spPr>
          <a:xfrm>
            <a:off x="2982590" y="1158894"/>
            <a:ext cx="0" cy="3635507"/>
          </a:xfrm>
          <a:prstGeom prst="line">
            <a:avLst/>
          </a:prstGeom>
          <a:ln>
            <a:solidFill>
              <a:schemeClr val="tx2">
                <a:lumMod val="40000"/>
                <a:lumOff val="6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3" name="Straight Connector 202">
            <a:extLst>
              <a:ext uri="{FF2B5EF4-FFF2-40B4-BE49-F238E27FC236}">
                <a16:creationId xmlns:a16="http://schemas.microsoft.com/office/drawing/2014/main" id="{08C30735-31F4-8148-838E-CB86551FEC2C}"/>
              </a:ext>
            </a:extLst>
          </p:cNvPr>
          <p:cNvCxnSpPr>
            <a:cxnSpLocks/>
          </p:cNvCxnSpPr>
          <p:nvPr/>
        </p:nvCxnSpPr>
        <p:spPr>
          <a:xfrm>
            <a:off x="6285010" y="1158894"/>
            <a:ext cx="0" cy="3635507"/>
          </a:xfrm>
          <a:prstGeom prst="line">
            <a:avLst/>
          </a:prstGeom>
          <a:ln>
            <a:solidFill>
              <a:schemeClr val="tx2">
                <a:lumMod val="40000"/>
                <a:lumOff val="6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4" name="TextBox 203">
            <a:extLst>
              <a:ext uri="{FF2B5EF4-FFF2-40B4-BE49-F238E27FC236}">
                <a16:creationId xmlns:a16="http://schemas.microsoft.com/office/drawing/2014/main" id="{5D2E539C-E4D4-504F-BCFC-1510F6374D97}"/>
              </a:ext>
            </a:extLst>
          </p:cNvPr>
          <p:cNvSpPr txBox="1"/>
          <p:nvPr/>
        </p:nvSpPr>
        <p:spPr>
          <a:xfrm rot="16200000">
            <a:off x="4354625" y="1377911"/>
            <a:ext cx="637850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000" b="1" dirty="0">
                <a:solidFill>
                  <a:schemeClr val="tx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POWER</a:t>
            </a:r>
          </a:p>
        </p:txBody>
      </p:sp>
      <p:sp>
        <p:nvSpPr>
          <p:cNvPr id="205" name="TextBox 204">
            <a:extLst>
              <a:ext uri="{FF2B5EF4-FFF2-40B4-BE49-F238E27FC236}">
                <a16:creationId xmlns:a16="http://schemas.microsoft.com/office/drawing/2014/main" id="{05F90C34-FE28-E54B-8FEE-EF2268ADDB69}"/>
              </a:ext>
            </a:extLst>
          </p:cNvPr>
          <p:cNvSpPr txBox="1"/>
          <p:nvPr/>
        </p:nvSpPr>
        <p:spPr>
          <a:xfrm>
            <a:off x="7696695" y="2993175"/>
            <a:ext cx="968754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000" b="1" dirty="0">
                <a:solidFill>
                  <a:schemeClr val="tx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INTEREST</a:t>
            </a:r>
          </a:p>
        </p:txBody>
      </p:sp>
      <p:grpSp>
        <p:nvGrpSpPr>
          <p:cNvPr id="40" name="Group 39">
            <a:extLst>
              <a:ext uri="{FF2B5EF4-FFF2-40B4-BE49-F238E27FC236}">
                <a16:creationId xmlns:a16="http://schemas.microsoft.com/office/drawing/2014/main" id="{B20A9716-5162-0A4F-9972-10165623E799}"/>
              </a:ext>
            </a:extLst>
          </p:cNvPr>
          <p:cNvGrpSpPr/>
          <p:nvPr/>
        </p:nvGrpSpPr>
        <p:grpSpPr>
          <a:xfrm>
            <a:off x="1276086" y="1323783"/>
            <a:ext cx="2034407" cy="606761"/>
            <a:chOff x="2150311" y="1681274"/>
            <a:chExt cx="1263206" cy="414425"/>
          </a:xfrm>
        </p:grpSpPr>
        <p:sp>
          <p:nvSpPr>
            <p:cNvPr id="26" name="Rounded Rectangle 25">
              <a:extLst>
                <a:ext uri="{FF2B5EF4-FFF2-40B4-BE49-F238E27FC236}">
                  <a16:creationId xmlns:a16="http://schemas.microsoft.com/office/drawing/2014/main" id="{39881856-3BBA-3D42-8E8F-E81F82800820}"/>
                </a:ext>
              </a:extLst>
            </p:cNvPr>
            <p:cNvSpPr/>
            <p:nvPr/>
          </p:nvSpPr>
          <p:spPr>
            <a:xfrm>
              <a:off x="2322719" y="1820131"/>
              <a:ext cx="1090798" cy="229440"/>
            </a:xfrm>
            <a:prstGeom prst="roundRect">
              <a:avLst>
                <a:gd name="adj" fmla="val 50000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5" name="TextBox 164">
              <a:extLst>
                <a:ext uri="{FF2B5EF4-FFF2-40B4-BE49-F238E27FC236}">
                  <a16:creationId xmlns:a16="http://schemas.microsoft.com/office/drawing/2014/main" id="{880B8293-A5A8-1B49-8C9F-243C82D80413}"/>
                </a:ext>
              </a:extLst>
            </p:cNvPr>
            <p:cNvSpPr txBox="1"/>
            <p:nvPr/>
          </p:nvSpPr>
          <p:spPr>
            <a:xfrm>
              <a:off x="2467807" y="1864902"/>
              <a:ext cx="800623" cy="139898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/>
              <a:r>
                <a:rPr lang="en-US" sz="1000" b="1" dirty="0">
                  <a:solidFill>
                    <a:schemeClr val="bg1">
                      <a:lumMod val="95000"/>
                    </a:schemeClr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CLIENTS</a:t>
              </a:r>
            </a:p>
          </p:txBody>
        </p:sp>
        <p:grpSp>
          <p:nvGrpSpPr>
            <p:cNvPr id="139" name="Group 138">
              <a:extLst>
                <a:ext uri="{FF2B5EF4-FFF2-40B4-BE49-F238E27FC236}">
                  <a16:creationId xmlns:a16="http://schemas.microsoft.com/office/drawing/2014/main" id="{1543201C-417A-DC43-AAFD-B26A97819376}"/>
                </a:ext>
              </a:extLst>
            </p:cNvPr>
            <p:cNvGrpSpPr/>
            <p:nvPr/>
          </p:nvGrpSpPr>
          <p:grpSpPr>
            <a:xfrm>
              <a:off x="2150311" y="1681274"/>
              <a:ext cx="364634" cy="414425"/>
              <a:chOff x="8233991" y="1785685"/>
              <a:chExt cx="760265" cy="823080"/>
            </a:xfrm>
          </p:grpSpPr>
          <p:sp>
            <p:nvSpPr>
              <p:cNvPr id="140" name="Freeform: Shape 182">
                <a:extLst>
                  <a:ext uri="{FF2B5EF4-FFF2-40B4-BE49-F238E27FC236}">
                    <a16:creationId xmlns:a16="http://schemas.microsoft.com/office/drawing/2014/main" id="{AB39378A-56D3-0644-91F4-7600AFC31917}"/>
                  </a:ext>
                </a:extLst>
              </p:cNvPr>
              <p:cNvSpPr/>
              <p:nvPr/>
            </p:nvSpPr>
            <p:spPr>
              <a:xfrm>
                <a:off x="8461787" y="1856244"/>
                <a:ext cx="341369" cy="371214"/>
              </a:xfrm>
              <a:custGeom>
                <a:avLst/>
                <a:gdLst>
                  <a:gd name="connsiteX0" fmla="*/ 81061 w 341369"/>
                  <a:gd name="connsiteY0" fmla="*/ 10380 h 371214"/>
                  <a:gd name="connsiteX1" fmla="*/ 7720 w 341369"/>
                  <a:gd name="connsiteY1" fmla="*/ 225237 h 371214"/>
                  <a:gd name="connsiteX2" fmla="*/ 96555 w 341369"/>
                  <a:gd name="connsiteY2" fmla="*/ 369514 h 371214"/>
                  <a:gd name="connsiteX3" fmla="*/ 262863 w 341369"/>
                  <a:gd name="connsiteY3" fmla="*/ 367438 h 371214"/>
                  <a:gd name="connsiteX4" fmla="*/ 341369 w 341369"/>
                  <a:gd name="connsiteY4" fmla="*/ 0 h 371214"/>
                  <a:gd name="connsiteX5" fmla="*/ 81061 w 341369"/>
                  <a:gd name="connsiteY5" fmla="*/ 10380 h 371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41369" h="371214">
                    <a:moveTo>
                      <a:pt x="81061" y="10380"/>
                    </a:moveTo>
                    <a:lnTo>
                      <a:pt x="7720" y="225237"/>
                    </a:lnTo>
                    <a:cubicBezTo>
                      <a:pt x="-18104" y="293743"/>
                      <a:pt x="23215" y="368476"/>
                      <a:pt x="96555" y="369514"/>
                    </a:cubicBezTo>
                    <a:cubicBezTo>
                      <a:pt x="175061" y="371590"/>
                      <a:pt x="256666" y="372628"/>
                      <a:pt x="262863" y="367438"/>
                    </a:cubicBezTo>
                    <a:cubicBezTo>
                      <a:pt x="274226" y="359134"/>
                      <a:pt x="341369" y="0"/>
                      <a:pt x="341369" y="0"/>
                    </a:cubicBezTo>
                    <a:lnTo>
                      <a:pt x="81061" y="1038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1029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141" name="Freeform: Shape 190">
                <a:extLst>
                  <a:ext uri="{FF2B5EF4-FFF2-40B4-BE49-F238E27FC236}">
                    <a16:creationId xmlns:a16="http://schemas.microsoft.com/office/drawing/2014/main" id="{8FBF84D1-71BF-8346-B919-A177F8271DC9}"/>
                  </a:ext>
                </a:extLst>
              </p:cNvPr>
              <p:cNvSpPr/>
              <p:nvPr/>
            </p:nvSpPr>
            <p:spPr>
              <a:xfrm>
                <a:off x="8465376" y="2132341"/>
                <a:ext cx="270637" cy="344602"/>
              </a:xfrm>
              <a:custGeom>
                <a:avLst/>
                <a:gdLst>
                  <a:gd name="connsiteX0" fmla="*/ 91934 w 270637"/>
                  <a:gd name="connsiteY0" fmla="*/ 42556 h 344602"/>
                  <a:gd name="connsiteX1" fmla="*/ 0 w 270637"/>
                  <a:gd name="connsiteY1" fmla="*/ 335261 h 344602"/>
                  <a:gd name="connsiteX2" fmla="*/ 261341 w 270637"/>
                  <a:gd name="connsiteY2" fmla="*/ 344603 h 344602"/>
                  <a:gd name="connsiteX3" fmla="*/ 270638 w 270637"/>
                  <a:gd name="connsiteY3" fmla="*/ 0 h 344602"/>
                  <a:gd name="connsiteX4" fmla="*/ 91934 w 270637"/>
                  <a:gd name="connsiteY4" fmla="*/ 42556 h 34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0637" h="344602">
                    <a:moveTo>
                      <a:pt x="91934" y="42556"/>
                    </a:moveTo>
                    <a:cubicBezTo>
                      <a:pt x="83670" y="53974"/>
                      <a:pt x="0" y="335261"/>
                      <a:pt x="0" y="335261"/>
                    </a:cubicBezTo>
                    <a:lnTo>
                      <a:pt x="261341" y="344603"/>
                    </a:lnTo>
                    <a:lnTo>
                      <a:pt x="270638" y="0"/>
                    </a:lnTo>
                    <a:lnTo>
                      <a:pt x="91934" y="42556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1029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142" name="Freeform: Shape 191">
                <a:extLst>
                  <a:ext uri="{FF2B5EF4-FFF2-40B4-BE49-F238E27FC236}">
                    <a16:creationId xmlns:a16="http://schemas.microsoft.com/office/drawing/2014/main" id="{C8AD9251-86D2-C740-813F-2A987B6B4F9B}"/>
                  </a:ext>
                </a:extLst>
              </p:cNvPr>
              <p:cNvSpPr/>
              <p:nvPr/>
            </p:nvSpPr>
            <p:spPr>
              <a:xfrm>
                <a:off x="8500481" y="1785685"/>
                <a:ext cx="310962" cy="133476"/>
              </a:xfrm>
              <a:custGeom>
                <a:avLst/>
                <a:gdLst>
                  <a:gd name="connsiteX0" fmla="*/ 266521 w 310962"/>
                  <a:gd name="connsiteY0" fmla="*/ 128685 h 133476"/>
                  <a:gd name="connsiteX1" fmla="*/ 164257 w 310962"/>
                  <a:gd name="connsiteY1" fmla="*/ 114153 h 133476"/>
                  <a:gd name="connsiteX2" fmla="*/ 37202 w 310962"/>
                  <a:gd name="connsiteY2" fmla="*/ 119343 h 133476"/>
                  <a:gd name="connsiteX3" fmla="*/ 64059 w 310962"/>
                  <a:gd name="connsiteY3" fmla="*/ 22813 h 133476"/>
                  <a:gd name="connsiteX4" fmla="*/ 249994 w 310962"/>
                  <a:gd name="connsiteY4" fmla="*/ 12433 h 133476"/>
                  <a:gd name="connsiteX5" fmla="*/ 310939 w 310962"/>
                  <a:gd name="connsiteY5" fmla="*/ 106887 h 133476"/>
                  <a:gd name="connsiteX6" fmla="*/ 266521 w 310962"/>
                  <a:gd name="connsiteY6" fmla="*/ 128685 h 1334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10962" h="133476">
                    <a:moveTo>
                      <a:pt x="266521" y="128685"/>
                    </a:moveTo>
                    <a:cubicBezTo>
                      <a:pt x="258257" y="79900"/>
                      <a:pt x="206609" y="105849"/>
                      <a:pt x="164257" y="114153"/>
                    </a:cubicBezTo>
                    <a:cubicBezTo>
                      <a:pt x="127070" y="121419"/>
                      <a:pt x="84719" y="132836"/>
                      <a:pt x="37202" y="119343"/>
                    </a:cubicBezTo>
                    <a:cubicBezTo>
                      <a:pt x="-39238" y="96508"/>
                      <a:pt x="18609" y="43572"/>
                      <a:pt x="64059" y="22813"/>
                    </a:cubicBezTo>
                    <a:cubicBezTo>
                      <a:pt x="131202" y="-7288"/>
                      <a:pt x="219005" y="-4174"/>
                      <a:pt x="249994" y="12433"/>
                    </a:cubicBezTo>
                    <a:cubicBezTo>
                      <a:pt x="314038" y="46686"/>
                      <a:pt x="310939" y="92356"/>
                      <a:pt x="310939" y="106887"/>
                    </a:cubicBezTo>
                    <a:cubicBezTo>
                      <a:pt x="310939" y="121419"/>
                      <a:pt x="268587" y="143216"/>
                      <a:pt x="266521" y="128685"/>
                    </a:cubicBezTo>
                    <a:close/>
                  </a:path>
                </a:pathLst>
              </a:custGeom>
              <a:solidFill>
                <a:schemeClr val="accent1">
                  <a:lumMod val="50000"/>
                </a:schemeClr>
              </a:solidFill>
              <a:ln w="1029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143" name="Freeform: Shape 192">
                <a:extLst>
                  <a:ext uri="{FF2B5EF4-FFF2-40B4-BE49-F238E27FC236}">
                    <a16:creationId xmlns:a16="http://schemas.microsoft.com/office/drawing/2014/main" id="{F25E18D4-97A0-A247-9A67-CE084F972F5D}"/>
                  </a:ext>
                </a:extLst>
              </p:cNvPr>
              <p:cNvSpPr/>
              <p:nvPr/>
            </p:nvSpPr>
            <p:spPr>
              <a:xfrm>
                <a:off x="8733947" y="1882193"/>
                <a:ext cx="150705" cy="336299"/>
              </a:xfrm>
              <a:custGeom>
                <a:avLst/>
                <a:gdLst>
                  <a:gd name="connsiteX0" fmla="*/ 30989 w 150705"/>
                  <a:gd name="connsiteY0" fmla="*/ 23873 h 336299"/>
                  <a:gd name="connsiteX1" fmla="*/ 0 w 150705"/>
                  <a:gd name="connsiteY1" fmla="*/ 336299 h 336299"/>
                  <a:gd name="connsiteX2" fmla="*/ 113627 w 150705"/>
                  <a:gd name="connsiteY2" fmla="*/ 215896 h 336299"/>
                  <a:gd name="connsiteX3" fmla="*/ 72308 w 150705"/>
                  <a:gd name="connsiteY3" fmla="*/ 0 h 336299"/>
                  <a:gd name="connsiteX4" fmla="*/ 30989 w 150705"/>
                  <a:gd name="connsiteY4" fmla="*/ 23873 h 3362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0705" h="336299">
                    <a:moveTo>
                      <a:pt x="30989" y="23873"/>
                    </a:moveTo>
                    <a:lnTo>
                      <a:pt x="0" y="336299"/>
                    </a:lnTo>
                    <a:cubicBezTo>
                      <a:pt x="0" y="336299"/>
                      <a:pt x="57846" y="316578"/>
                      <a:pt x="113627" y="215896"/>
                    </a:cubicBezTo>
                    <a:cubicBezTo>
                      <a:pt x="169407" y="115214"/>
                      <a:pt x="167341" y="8304"/>
                      <a:pt x="72308" y="0"/>
                    </a:cubicBezTo>
                    <a:lnTo>
                      <a:pt x="30989" y="23873"/>
                    </a:lnTo>
                    <a:close/>
                  </a:path>
                </a:pathLst>
              </a:custGeom>
              <a:solidFill>
                <a:schemeClr val="accent1">
                  <a:lumMod val="50000"/>
                </a:schemeClr>
              </a:solidFill>
              <a:ln w="1029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144" name="Freeform: Shape 193">
                <a:extLst>
                  <a:ext uri="{FF2B5EF4-FFF2-40B4-BE49-F238E27FC236}">
                    <a16:creationId xmlns:a16="http://schemas.microsoft.com/office/drawing/2014/main" id="{27784023-46A9-1A4F-ADEE-6D8E1225D7AC}"/>
                  </a:ext>
                </a:extLst>
              </p:cNvPr>
              <p:cNvSpPr/>
              <p:nvPr/>
            </p:nvSpPr>
            <p:spPr>
              <a:xfrm>
                <a:off x="8727750" y="2020283"/>
                <a:ext cx="95612" cy="119458"/>
              </a:xfrm>
              <a:custGeom>
                <a:avLst/>
                <a:gdLst>
                  <a:gd name="connsiteX0" fmla="*/ 4132 w 95612"/>
                  <a:gd name="connsiteY0" fmla="*/ 52894 h 119458"/>
                  <a:gd name="connsiteX1" fmla="*/ 87802 w 95612"/>
                  <a:gd name="connsiteY1" fmla="*/ 10338 h 119458"/>
                  <a:gd name="connsiteX2" fmla="*/ 0 w 95612"/>
                  <a:gd name="connsiteY2" fmla="*/ 119324 h 119458"/>
                  <a:gd name="connsiteX3" fmla="*/ 4132 w 95612"/>
                  <a:gd name="connsiteY3" fmla="*/ 52894 h 1194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95612" h="119458">
                    <a:moveTo>
                      <a:pt x="4132" y="52894"/>
                    </a:moveTo>
                    <a:cubicBezTo>
                      <a:pt x="4132" y="52894"/>
                      <a:pt x="46484" y="-28066"/>
                      <a:pt x="87802" y="10338"/>
                    </a:cubicBezTo>
                    <a:cubicBezTo>
                      <a:pt x="109495" y="30059"/>
                      <a:pt x="87802" y="123476"/>
                      <a:pt x="0" y="119324"/>
                    </a:cubicBezTo>
                    <a:lnTo>
                      <a:pt x="4132" y="52894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1029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145" name="Freeform: Shape 194">
                <a:extLst>
                  <a:ext uri="{FF2B5EF4-FFF2-40B4-BE49-F238E27FC236}">
                    <a16:creationId xmlns:a16="http://schemas.microsoft.com/office/drawing/2014/main" id="{0A3B44D8-77B2-5F43-9C65-8FF416097E38}"/>
                  </a:ext>
                </a:extLst>
              </p:cNvPr>
              <p:cNvSpPr/>
              <p:nvPr/>
            </p:nvSpPr>
            <p:spPr>
              <a:xfrm>
                <a:off x="8270144" y="2371072"/>
                <a:ext cx="705517" cy="236655"/>
              </a:xfrm>
              <a:custGeom>
                <a:avLst/>
                <a:gdLst>
                  <a:gd name="connsiteX0" fmla="*/ 688990 w 705517"/>
                  <a:gd name="connsiteY0" fmla="*/ 236655 h 236655"/>
                  <a:gd name="connsiteX1" fmla="*/ 705518 w 705517"/>
                  <a:gd name="connsiteY1" fmla="*/ 170226 h 236655"/>
                  <a:gd name="connsiteX2" fmla="*/ 528880 w 705517"/>
                  <a:gd name="connsiteY2" fmla="*/ 6228 h 236655"/>
                  <a:gd name="connsiteX3" fmla="*/ 459671 w 705517"/>
                  <a:gd name="connsiteY3" fmla="*/ 0 h 236655"/>
                  <a:gd name="connsiteX4" fmla="*/ 340880 w 705517"/>
                  <a:gd name="connsiteY4" fmla="*/ 7266 h 236655"/>
                  <a:gd name="connsiteX5" fmla="*/ 223121 w 705517"/>
                  <a:gd name="connsiteY5" fmla="*/ 0 h 236655"/>
                  <a:gd name="connsiteX6" fmla="*/ 151846 w 705517"/>
                  <a:gd name="connsiteY6" fmla="*/ 7266 h 236655"/>
                  <a:gd name="connsiteX7" fmla="*/ 3099 w 705517"/>
                  <a:gd name="connsiteY7" fmla="*/ 157770 h 236655"/>
                  <a:gd name="connsiteX8" fmla="*/ 0 w 705517"/>
                  <a:gd name="connsiteY8" fmla="*/ 225237 h 236655"/>
                  <a:gd name="connsiteX9" fmla="*/ 688990 w 705517"/>
                  <a:gd name="connsiteY9" fmla="*/ 236655 h 2366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05517" h="236655">
                    <a:moveTo>
                      <a:pt x="688990" y="236655"/>
                    </a:moveTo>
                    <a:lnTo>
                      <a:pt x="705518" y="170226"/>
                    </a:lnTo>
                    <a:cubicBezTo>
                      <a:pt x="705518" y="68505"/>
                      <a:pt x="631144" y="6228"/>
                      <a:pt x="528880" y="6228"/>
                    </a:cubicBezTo>
                    <a:lnTo>
                      <a:pt x="459671" y="0"/>
                    </a:lnTo>
                    <a:cubicBezTo>
                      <a:pt x="459671" y="0"/>
                      <a:pt x="392528" y="7266"/>
                      <a:pt x="340880" y="7266"/>
                    </a:cubicBezTo>
                    <a:cubicBezTo>
                      <a:pt x="289231" y="7266"/>
                      <a:pt x="223121" y="0"/>
                      <a:pt x="223121" y="0"/>
                    </a:cubicBezTo>
                    <a:lnTo>
                      <a:pt x="151846" y="7266"/>
                    </a:lnTo>
                    <a:cubicBezTo>
                      <a:pt x="50615" y="7266"/>
                      <a:pt x="3099" y="55012"/>
                      <a:pt x="3099" y="157770"/>
                    </a:cubicBezTo>
                    <a:lnTo>
                      <a:pt x="0" y="225237"/>
                    </a:lnTo>
                    <a:lnTo>
                      <a:pt x="688990" y="236655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1029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146" name="Freeform: Shape 195">
                <a:extLst>
                  <a:ext uri="{FF2B5EF4-FFF2-40B4-BE49-F238E27FC236}">
                    <a16:creationId xmlns:a16="http://schemas.microsoft.com/office/drawing/2014/main" id="{81E6C994-4838-A445-A9A0-AC3906B23134}"/>
                  </a:ext>
                </a:extLst>
              </p:cNvPr>
              <p:cNvSpPr/>
              <p:nvPr/>
            </p:nvSpPr>
            <p:spPr>
              <a:xfrm>
                <a:off x="8538716" y="2198771"/>
                <a:ext cx="131187" cy="28761"/>
              </a:xfrm>
              <a:custGeom>
                <a:avLst/>
                <a:gdLst>
                  <a:gd name="connsiteX0" fmla="*/ 131187 w 131187"/>
                  <a:gd name="connsiteY0" fmla="*/ 0 h 28761"/>
                  <a:gd name="connsiteX1" fmla="*/ 0 w 131187"/>
                  <a:gd name="connsiteY1" fmla="*/ 25949 h 287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31187" h="28761">
                    <a:moveTo>
                      <a:pt x="131187" y="0"/>
                    </a:moveTo>
                    <a:cubicBezTo>
                      <a:pt x="131187" y="0"/>
                      <a:pt x="88835" y="39443"/>
                      <a:pt x="0" y="25949"/>
                    </a:cubicBezTo>
                  </a:path>
                </a:pathLst>
              </a:custGeom>
              <a:noFill/>
              <a:ln w="10297" cap="rnd">
                <a:solidFill>
                  <a:schemeClr val="accent1">
                    <a:lumMod val="50000"/>
                  </a:schemeClr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147" name="Freeform: Shape 196">
                <a:extLst>
                  <a:ext uri="{FF2B5EF4-FFF2-40B4-BE49-F238E27FC236}">
                    <a16:creationId xmlns:a16="http://schemas.microsoft.com/office/drawing/2014/main" id="{D59CF68A-30BF-704A-B766-E7254D00A1FB}"/>
                  </a:ext>
                </a:extLst>
              </p:cNvPr>
              <p:cNvSpPr/>
              <p:nvPr/>
            </p:nvSpPr>
            <p:spPr>
              <a:xfrm>
                <a:off x="8576420" y="2383787"/>
                <a:ext cx="53714" cy="54233"/>
              </a:xfrm>
              <a:custGeom>
                <a:avLst/>
                <a:gdLst>
                  <a:gd name="connsiteX0" fmla="*/ 24275 w 53714"/>
                  <a:gd name="connsiteY0" fmla="*/ 778 h 54233"/>
                  <a:gd name="connsiteX1" fmla="*/ 1549 w 53714"/>
                  <a:gd name="connsiteY1" fmla="*/ 22576 h 54233"/>
                  <a:gd name="connsiteX2" fmla="*/ 1549 w 53714"/>
                  <a:gd name="connsiteY2" fmla="*/ 27765 h 54233"/>
                  <a:gd name="connsiteX3" fmla="*/ 21176 w 53714"/>
                  <a:gd name="connsiteY3" fmla="*/ 52677 h 54233"/>
                  <a:gd name="connsiteX4" fmla="*/ 27374 w 53714"/>
                  <a:gd name="connsiteY4" fmla="*/ 52677 h 54233"/>
                  <a:gd name="connsiteX5" fmla="*/ 52165 w 53714"/>
                  <a:gd name="connsiteY5" fmla="*/ 27765 h 54233"/>
                  <a:gd name="connsiteX6" fmla="*/ 52165 w 53714"/>
                  <a:gd name="connsiteY6" fmla="*/ 21538 h 54233"/>
                  <a:gd name="connsiteX7" fmla="*/ 29440 w 53714"/>
                  <a:gd name="connsiteY7" fmla="*/ 778 h 54233"/>
                  <a:gd name="connsiteX8" fmla="*/ 24275 w 53714"/>
                  <a:gd name="connsiteY8" fmla="*/ 778 h 542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3714" h="54233">
                    <a:moveTo>
                      <a:pt x="24275" y="778"/>
                    </a:moveTo>
                    <a:lnTo>
                      <a:pt x="1549" y="22576"/>
                    </a:lnTo>
                    <a:cubicBezTo>
                      <a:pt x="-516" y="23614"/>
                      <a:pt x="-516" y="26728"/>
                      <a:pt x="1549" y="27765"/>
                    </a:cubicBezTo>
                    <a:lnTo>
                      <a:pt x="21176" y="52677"/>
                    </a:lnTo>
                    <a:cubicBezTo>
                      <a:pt x="22209" y="54752"/>
                      <a:pt x="25308" y="54752"/>
                      <a:pt x="27374" y="52677"/>
                    </a:cubicBezTo>
                    <a:lnTo>
                      <a:pt x="52165" y="27765"/>
                    </a:lnTo>
                    <a:cubicBezTo>
                      <a:pt x="54231" y="25690"/>
                      <a:pt x="54231" y="23614"/>
                      <a:pt x="52165" y="21538"/>
                    </a:cubicBezTo>
                    <a:lnTo>
                      <a:pt x="29440" y="778"/>
                    </a:lnTo>
                    <a:cubicBezTo>
                      <a:pt x="28407" y="-259"/>
                      <a:pt x="25308" y="-259"/>
                      <a:pt x="24275" y="778"/>
                    </a:cubicBezTo>
                    <a:close/>
                  </a:path>
                </a:pathLst>
              </a:custGeom>
              <a:solidFill>
                <a:schemeClr val="accent1">
                  <a:lumMod val="50000"/>
                </a:schemeClr>
              </a:solidFill>
              <a:ln w="1029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148" name="Freeform: Shape 197">
                <a:extLst>
                  <a:ext uri="{FF2B5EF4-FFF2-40B4-BE49-F238E27FC236}">
                    <a16:creationId xmlns:a16="http://schemas.microsoft.com/office/drawing/2014/main" id="{61213D9B-1A4C-2042-9092-13C8D493D649}"/>
                  </a:ext>
                </a:extLst>
              </p:cNvPr>
              <p:cNvSpPr/>
              <p:nvPr/>
            </p:nvSpPr>
            <p:spPr>
              <a:xfrm>
                <a:off x="8563508" y="2431793"/>
                <a:ext cx="59912" cy="174896"/>
              </a:xfrm>
              <a:custGeom>
                <a:avLst/>
                <a:gdLst>
                  <a:gd name="connsiteX0" fmla="*/ 0 w 59912"/>
                  <a:gd name="connsiteY0" fmla="*/ 107429 h 174896"/>
                  <a:gd name="connsiteX1" fmla="*/ 35121 w 59912"/>
                  <a:gd name="connsiteY1" fmla="*/ 1557 h 174896"/>
                  <a:gd name="connsiteX2" fmla="*/ 39253 w 59912"/>
                  <a:gd name="connsiteY2" fmla="*/ 1557 h 174896"/>
                  <a:gd name="connsiteX3" fmla="*/ 59912 w 59912"/>
                  <a:gd name="connsiteY3" fmla="*/ 100163 h 174896"/>
                  <a:gd name="connsiteX4" fmla="*/ 37187 w 59912"/>
                  <a:gd name="connsiteY4" fmla="*/ 174896 h 174896"/>
                  <a:gd name="connsiteX5" fmla="*/ 7231 w 59912"/>
                  <a:gd name="connsiteY5" fmla="*/ 174896 h 174896"/>
                  <a:gd name="connsiteX6" fmla="*/ 0 w 59912"/>
                  <a:gd name="connsiteY6" fmla="*/ 107429 h 1748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9912" h="174896">
                    <a:moveTo>
                      <a:pt x="0" y="107429"/>
                    </a:moveTo>
                    <a:lnTo>
                      <a:pt x="35121" y="1557"/>
                    </a:lnTo>
                    <a:cubicBezTo>
                      <a:pt x="36154" y="-519"/>
                      <a:pt x="39253" y="-519"/>
                      <a:pt x="39253" y="1557"/>
                    </a:cubicBezTo>
                    <a:lnTo>
                      <a:pt x="59912" y="100163"/>
                    </a:lnTo>
                    <a:lnTo>
                      <a:pt x="37187" y="174896"/>
                    </a:lnTo>
                    <a:lnTo>
                      <a:pt x="7231" y="174896"/>
                    </a:lnTo>
                    <a:lnTo>
                      <a:pt x="0" y="107429"/>
                    </a:lnTo>
                    <a:close/>
                  </a:path>
                </a:pathLst>
              </a:custGeom>
              <a:solidFill>
                <a:schemeClr val="accent1">
                  <a:lumMod val="50000"/>
                </a:schemeClr>
              </a:solidFill>
              <a:ln w="1029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149" name="Freeform: Shape 198">
                <a:extLst>
                  <a:ext uri="{FF2B5EF4-FFF2-40B4-BE49-F238E27FC236}">
                    <a16:creationId xmlns:a16="http://schemas.microsoft.com/office/drawing/2014/main" id="{0C9CC114-BF0D-6444-AAC1-95CAACFDE7F6}"/>
                  </a:ext>
                </a:extLst>
              </p:cNvPr>
              <p:cNvSpPr/>
              <p:nvPr/>
            </p:nvSpPr>
            <p:spPr>
              <a:xfrm>
                <a:off x="8233991" y="2363652"/>
                <a:ext cx="760265" cy="245113"/>
              </a:xfrm>
              <a:custGeom>
                <a:avLst/>
                <a:gdLst>
                  <a:gd name="connsiteX0" fmla="*/ 576397 w 760265"/>
                  <a:gd name="connsiteY0" fmla="*/ 155 h 245113"/>
                  <a:gd name="connsiteX1" fmla="*/ 760265 w 760265"/>
                  <a:gd name="connsiteY1" fmla="*/ 177646 h 245113"/>
                  <a:gd name="connsiteX2" fmla="*/ 760265 w 760265"/>
                  <a:gd name="connsiteY2" fmla="*/ 245113 h 245113"/>
                  <a:gd name="connsiteX3" fmla="*/ 0 w 760265"/>
                  <a:gd name="connsiteY3" fmla="*/ 245113 h 245113"/>
                  <a:gd name="connsiteX4" fmla="*/ 3099 w 760265"/>
                  <a:gd name="connsiteY4" fmla="*/ 177646 h 245113"/>
                  <a:gd name="connsiteX5" fmla="*/ 186967 w 760265"/>
                  <a:gd name="connsiteY5" fmla="*/ 155 h 245113"/>
                  <a:gd name="connsiteX6" fmla="*/ 260308 w 760265"/>
                  <a:gd name="connsiteY6" fmla="*/ 6382 h 245113"/>
                  <a:gd name="connsiteX7" fmla="*/ 356374 w 760265"/>
                  <a:gd name="connsiteY7" fmla="*/ 235772 h 245113"/>
                  <a:gd name="connsiteX8" fmla="*/ 495825 w 760265"/>
                  <a:gd name="connsiteY8" fmla="*/ 7420 h 245113"/>
                  <a:gd name="connsiteX9" fmla="*/ 576397 w 760265"/>
                  <a:gd name="connsiteY9" fmla="*/ 155 h 2451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60265" h="245113">
                    <a:moveTo>
                      <a:pt x="576397" y="155"/>
                    </a:moveTo>
                    <a:cubicBezTo>
                      <a:pt x="677628" y="155"/>
                      <a:pt x="760265" y="74888"/>
                      <a:pt x="760265" y="177646"/>
                    </a:cubicBezTo>
                    <a:lnTo>
                      <a:pt x="760265" y="245113"/>
                    </a:lnTo>
                    <a:lnTo>
                      <a:pt x="0" y="245113"/>
                    </a:lnTo>
                    <a:lnTo>
                      <a:pt x="3099" y="177646"/>
                    </a:lnTo>
                    <a:cubicBezTo>
                      <a:pt x="3099" y="75926"/>
                      <a:pt x="85736" y="-3997"/>
                      <a:pt x="186967" y="155"/>
                    </a:cubicBezTo>
                    <a:cubicBezTo>
                      <a:pt x="205561" y="1193"/>
                      <a:pt x="231385" y="3269"/>
                      <a:pt x="260308" y="6382"/>
                    </a:cubicBezTo>
                    <a:cubicBezTo>
                      <a:pt x="290264" y="48939"/>
                      <a:pt x="325385" y="129900"/>
                      <a:pt x="356374" y="235772"/>
                    </a:cubicBezTo>
                    <a:cubicBezTo>
                      <a:pt x="402858" y="121596"/>
                      <a:pt x="444177" y="62432"/>
                      <a:pt x="495825" y="7420"/>
                    </a:cubicBezTo>
                    <a:lnTo>
                      <a:pt x="576397" y="155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1029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150" name="Freeform: Shape 199">
                <a:extLst>
                  <a:ext uri="{FF2B5EF4-FFF2-40B4-BE49-F238E27FC236}">
                    <a16:creationId xmlns:a16="http://schemas.microsoft.com/office/drawing/2014/main" id="{33205C43-B705-0042-AE70-8E146FAFF11C}"/>
                  </a:ext>
                </a:extLst>
              </p:cNvPr>
              <p:cNvSpPr/>
              <p:nvPr/>
            </p:nvSpPr>
            <p:spPr>
              <a:xfrm>
                <a:off x="8622387" y="2388718"/>
                <a:ext cx="140483" cy="200326"/>
              </a:xfrm>
              <a:custGeom>
                <a:avLst/>
                <a:gdLst>
                  <a:gd name="connsiteX0" fmla="*/ 114660 w 140483"/>
                  <a:gd name="connsiteY0" fmla="*/ 0 h 200326"/>
                  <a:gd name="connsiteX1" fmla="*/ 140484 w 140483"/>
                  <a:gd name="connsiteY1" fmla="*/ 38405 h 200326"/>
                  <a:gd name="connsiteX2" fmla="*/ 78506 w 140483"/>
                  <a:gd name="connsiteY2" fmla="*/ 55012 h 200326"/>
                  <a:gd name="connsiteX3" fmla="*/ 100198 w 140483"/>
                  <a:gd name="connsiteY3" fmla="*/ 93416 h 200326"/>
                  <a:gd name="connsiteX4" fmla="*/ 0 w 140483"/>
                  <a:gd name="connsiteY4" fmla="*/ 200326 h 2003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0483" h="200326">
                    <a:moveTo>
                      <a:pt x="114660" y="0"/>
                    </a:moveTo>
                    <a:lnTo>
                      <a:pt x="140484" y="38405"/>
                    </a:lnTo>
                    <a:lnTo>
                      <a:pt x="78506" y="55012"/>
                    </a:lnTo>
                    <a:lnTo>
                      <a:pt x="100198" y="93416"/>
                    </a:lnTo>
                    <a:cubicBezTo>
                      <a:pt x="100198" y="93416"/>
                      <a:pt x="47517" y="135973"/>
                      <a:pt x="0" y="200326"/>
                    </a:cubicBezTo>
                  </a:path>
                </a:pathLst>
              </a:custGeom>
              <a:noFill/>
              <a:ln w="10297" cap="rnd">
                <a:solidFill>
                  <a:schemeClr val="accent1">
                    <a:lumMod val="50000"/>
                  </a:schemeClr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151" name="Freeform: Shape 200">
                <a:extLst>
                  <a:ext uri="{FF2B5EF4-FFF2-40B4-BE49-F238E27FC236}">
                    <a16:creationId xmlns:a16="http://schemas.microsoft.com/office/drawing/2014/main" id="{46281F09-040E-CF4F-805A-D55F7D2FFB93}"/>
                  </a:ext>
                </a:extLst>
              </p:cNvPr>
              <p:cNvSpPr/>
              <p:nvPr/>
            </p:nvSpPr>
            <p:spPr>
              <a:xfrm>
                <a:off x="8447815" y="2384566"/>
                <a:ext cx="121890" cy="211743"/>
              </a:xfrm>
              <a:custGeom>
                <a:avLst/>
                <a:gdLst>
                  <a:gd name="connsiteX0" fmla="*/ 29956 w 121890"/>
                  <a:gd name="connsiteY0" fmla="*/ 0 h 211743"/>
                  <a:gd name="connsiteX1" fmla="*/ 0 w 121890"/>
                  <a:gd name="connsiteY1" fmla="*/ 35291 h 211743"/>
                  <a:gd name="connsiteX2" fmla="*/ 59912 w 121890"/>
                  <a:gd name="connsiteY2" fmla="*/ 58126 h 211743"/>
                  <a:gd name="connsiteX3" fmla="*/ 34088 w 121890"/>
                  <a:gd name="connsiteY3" fmla="*/ 94454 h 211743"/>
                  <a:gd name="connsiteX4" fmla="*/ 121890 w 121890"/>
                  <a:gd name="connsiteY4" fmla="*/ 211744 h 2117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1890" h="211743">
                    <a:moveTo>
                      <a:pt x="29956" y="0"/>
                    </a:moveTo>
                    <a:lnTo>
                      <a:pt x="0" y="35291"/>
                    </a:lnTo>
                    <a:lnTo>
                      <a:pt x="59912" y="58126"/>
                    </a:lnTo>
                    <a:lnTo>
                      <a:pt x="34088" y="94454"/>
                    </a:lnTo>
                    <a:cubicBezTo>
                      <a:pt x="34088" y="94454"/>
                      <a:pt x="81605" y="143239"/>
                      <a:pt x="121890" y="211744"/>
                    </a:cubicBezTo>
                  </a:path>
                </a:pathLst>
              </a:custGeom>
              <a:noFill/>
              <a:ln w="10297" cap="rnd">
                <a:solidFill>
                  <a:schemeClr val="accent1">
                    <a:lumMod val="50000"/>
                  </a:schemeClr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</p:grp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2AA52ADF-DFCB-964E-A887-7F0ECE51CDE7}"/>
              </a:ext>
            </a:extLst>
          </p:cNvPr>
          <p:cNvGrpSpPr/>
          <p:nvPr/>
        </p:nvGrpSpPr>
        <p:grpSpPr>
          <a:xfrm>
            <a:off x="1878998" y="2308329"/>
            <a:ext cx="2154337" cy="603805"/>
            <a:chOff x="1789914" y="2404028"/>
            <a:chExt cx="1337674" cy="412407"/>
          </a:xfrm>
        </p:grpSpPr>
        <p:sp>
          <p:nvSpPr>
            <p:cNvPr id="197" name="Rounded Rectangle 196">
              <a:extLst>
                <a:ext uri="{FF2B5EF4-FFF2-40B4-BE49-F238E27FC236}">
                  <a16:creationId xmlns:a16="http://schemas.microsoft.com/office/drawing/2014/main" id="{00025AE8-9A99-6140-9925-EE058FBDC183}"/>
                </a:ext>
              </a:extLst>
            </p:cNvPr>
            <p:cNvSpPr/>
            <p:nvPr/>
          </p:nvSpPr>
          <p:spPr>
            <a:xfrm>
              <a:off x="1932011" y="2571265"/>
              <a:ext cx="1195577" cy="229440"/>
            </a:xfrm>
            <a:prstGeom prst="roundRect">
              <a:avLst>
                <a:gd name="adj" fmla="val 50000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8" name="TextBox 197">
              <a:extLst>
                <a:ext uri="{FF2B5EF4-FFF2-40B4-BE49-F238E27FC236}">
                  <a16:creationId xmlns:a16="http://schemas.microsoft.com/office/drawing/2014/main" id="{1DF707D9-21CB-F348-B2A2-8D3F867064F3}"/>
                </a:ext>
              </a:extLst>
            </p:cNvPr>
            <p:cNvSpPr txBox="1"/>
            <p:nvPr/>
          </p:nvSpPr>
          <p:spPr>
            <a:xfrm>
              <a:off x="2163129" y="2616035"/>
              <a:ext cx="877529" cy="139898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/>
              <a:r>
                <a:rPr lang="en-US" sz="1000" b="1" dirty="0">
                  <a:solidFill>
                    <a:schemeClr val="bg1">
                      <a:lumMod val="95000"/>
                    </a:schemeClr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PROMOTERS</a:t>
              </a:r>
            </a:p>
          </p:txBody>
        </p:sp>
        <p:grpSp>
          <p:nvGrpSpPr>
            <p:cNvPr id="77" name="Group 76">
              <a:extLst>
                <a:ext uri="{FF2B5EF4-FFF2-40B4-BE49-F238E27FC236}">
                  <a16:creationId xmlns:a16="http://schemas.microsoft.com/office/drawing/2014/main" id="{1A61AE0B-3A2F-0745-970C-77A99D3CFF1C}"/>
                </a:ext>
              </a:extLst>
            </p:cNvPr>
            <p:cNvGrpSpPr/>
            <p:nvPr/>
          </p:nvGrpSpPr>
          <p:grpSpPr>
            <a:xfrm>
              <a:off x="1789914" y="2404028"/>
              <a:ext cx="364634" cy="412407"/>
              <a:chOff x="4105530" y="1785541"/>
              <a:chExt cx="760265" cy="819072"/>
            </a:xfrm>
          </p:grpSpPr>
          <p:sp>
            <p:nvSpPr>
              <p:cNvPr id="79" name="Freeform: Shape 39">
                <a:extLst>
                  <a:ext uri="{FF2B5EF4-FFF2-40B4-BE49-F238E27FC236}">
                    <a16:creationId xmlns:a16="http://schemas.microsoft.com/office/drawing/2014/main" id="{7505705F-3495-AF43-9502-E495EE8228C7}"/>
                  </a:ext>
                </a:extLst>
              </p:cNvPr>
              <p:cNvSpPr/>
              <p:nvPr/>
            </p:nvSpPr>
            <p:spPr>
              <a:xfrm>
                <a:off x="4206196" y="1785541"/>
                <a:ext cx="615558" cy="678947"/>
              </a:xfrm>
              <a:custGeom>
                <a:avLst/>
                <a:gdLst>
                  <a:gd name="connsiteX0" fmla="*/ 405488 w 615558"/>
                  <a:gd name="connsiteY0" fmla="*/ 37488 h 678947"/>
                  <a:gd name="connsiteX1" fmla="*/ 468499 w 615558"/>
                  <a:gd name="connsiteY1" fmla="*/ 32298 h 678947"/>
                  <a:gd name="connsiteX2" fmla="*/ 501554 w 615558"/>
                  <a:gd name="connsiteY2" fmla="*/ 372749 h 678947"/>
                  <a:gd name="connsiteX3" fmla="*/ 583159 w 615558"/>
                  <a:gd name="connsiteY3" fmla="*/ 525329 h 678947"/>
                  <a:gd name="connsiteX4" fmla="*/ 570763 w 615558"/>
                  <a:gd name="connsiteY4" fmla="*/ 678948 h 678947"/>
                  <a:gd name="connsiteX5" fmla="*/ 374499 w 615558"/>
                  <a:gd name="connsiteY5" fmla="*/ 666492 h 678947"/>
                  <a:gd name="connsiteX6" fmla="*/ 3663 w 615558"/>
                  <a:gd name="connsiteY6" fmla="*/ 645733 h 678947"/>
                  <a:gd name="connsiteX7" fmla="*/ 73905 w 615558"/>
                  <a:gd name="connsiteY7" fmla="*/ 517026 h 678947"/>
                  <a:gd name="connsiteX8" fmla="*/ 154477 w 615558"/>
                  <a:gd name="connsiteY8" fmla="*/ 229511 h 678947"/>
                  <a:gd name="connsiteX9" fmla="*/ 270169 w 615558"/>
                  <a:gd name="connsiteY9" fmla="*/ 9463 h 678947"/>
                  <a:gd name="connsiteX10" fmla="*/ 405488 w 615558"/>
                  <a:gd name="connsiteY10" fmla="*/ 37488 h 6789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615558" h="678947">
                    <a:moveTo>
                      <a:pt x="405488" y="37488"/>
                    </a:moveTo>
                    <a:cubicBezTo>
                      <a:pt x="405488" y="37488"/>
                      <a:pt x="430279" y="15691"/>
                      <a:pt x="468499" y="32298"/>
                    </a:cubicBezTo>
                    <a:cubicBezTo>
                      <a:pt x="549071" y="66551"/>
                      <a:pt x="538741" y="220169"/>
                      <a:pt x="501554" y="372749"/>
                    </a:cubicBezTo>
                    <a:cubicBezTo>
                      <a:pt x="483994" y="445406"/>
                      <a:pt x="542873" y="471355"/>
                      <a:pt x="583159" y="525329"/>
                    </a:cubicBezTo>
                    <a:cubicBezTo>
                      <a:pt x="662697" y="630163"/>
                      <a:pt x="570763" y="678948"/>
                      <a:pt x="570763" y="678948"/>
                    </a:cubicBezTo>
                    <a:lnTo>
                      <a:pt x="374499" y="666492"/>
                    </a:lnTo>
                    <a:lnTo>
                      <a:pt x="3663" y="645733"/>
                    </a:lnTo>
                    <a:cubicBezTo>
                      <a:pt x="3663" y="645733"/>
                      <a:pt x="-24227" y="569962"/>
                      <a:pt x="73905" y="517026"/>
                    </a:cubicBezTo>
                    <a:cubicBezTo>
                      <a:pt x="175136" y="462014"/>
                      <a:pt x="154477" y="298016"/>
                      <a:pt x="154477" y="229511"/>
                    </a:cubicBezTo>
                    <a:cubicBezTo>
                      <a:pt x="154477" y="161005"/>
                      <a:pt x="178235" y="47867"/>
                      <a:pt x="270169" y="9463"/>
                    </a:cubicBezTo>
                    <a:cubicBezTo>
                      <a:pt x="345576" y="-22714"/>
                      <a:pt x="405488" y="37488"/>
                      <a:pt x="405488" y="37488"/>
                    </a:cubicBezTo>
                    <a:close/>
                  </a:path>
                </a:pathLst>
              </a:custGeom>
              <a:solidFill>
                <a:schemeClr val="accent1">
                  <a:lumMod val="50000"/>
                </a:schemeClr>
              </a:solidFill>
              <a:ln w="1029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80" name="Freeform: Shape 40">
                <a:extLst>
                  <a:ext uri="{FF2B5EF4-FFF2-40B4-BE49-F238E27FC236}">
                    <a16:creationId xmlns:a16="http://schemas.microsoft.com/office/drawing/2014/main" id="{E517A2C5-A058-D345-9E41-0DBE56B988CA}"/>
                  </a:ext>
                </a:extLst>
              </p:cNvPr>
              <p:cNvSpPr/>
              <p:nvPr/>
            </p:nvSpPr>
            <p:spPr>
              <a:xfrm>
                <a:off x="4336670" y="1870775"/>
                <a:ext cx="316333" cy="366025"/>
              </a:xfrm>
              <a:custGeom>
                <a:avLst/>
                <a:gdLst>
                  <a:gd name="connsiteX0" fmla="*/ 83915 w 316333"/>
                  <a:gd name="connsiteY0" fmla="*/ 0 h 366025"/>
                  <a:gd name="connsiteX1" fmla="*/ 9541 w 316333"/>
                  <a:gd name="connsiteY1" fmla="*/ 217972 h 366025"/>
                  <a:gd name="connsiteX2" fmla="*/ 88047 w 316333"/>
                  <a:gd name="connsiteY2" fmla="*/ 364324 h 366025"/>
                  <a:gd name="connsiteX3" fmla="*/ 256421 w 316333"/>
                  <a:gd name="connsiteY3" fmla="*/ 362248 h 366025"/>
                  <a:gd name="connsiteX4" fmla="*/ 316333 w 316333"/>
                  <a:gd name="connsiteY4" fmla="*/ 26987 h 366025"/>
                  <a:gd name="connsiteX5" fmla="*/ 83915 w 316333"/>
                  <a:gd name="connsiteY5" fmla="*/ 0 h 366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16333" h="366025">
                    <a:moveTo>
                      <a:pt x="83915" y="0"/>
                    </a:moveTo>
                    <a:lnTo>
                      <a:pt x="9541" y="217972"/>
                    </a:lnTo>
                    <a:cubicBezTo>
                      <a:pt x="-17316" y="287515"/>
                      <a:pt x="13673" y="362248"/>
                      <a:pt x="88047" y="364324"/>
                    </a:cubicBezTo>
                    <a:cubicBezTo>
                      <a:pt x="167586" y="366400"/>
                      <a:pt x="250223" y="367438"/>
                      <a:pt x="256421" y="362248"/>
                    </a:cubicBezTo>
                    <a:cubicBezTo>
                      <a:pt x="267784" y="352907"/>
                      <a:pt x="316333" y="26987"/>
                      <a:pt x="316333" y="26987"/>
                    </a:cubicBezTo>
                    <a:lnTo>
                      <a:pt x="83915" y="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1029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82" name="Freeform: Shape 41">
                <a:extLst>
                  <a:ext uri="{FF2B5EF4-FFF2-40B4-BE49-F238E27FC236}">
                    <a16:creationId xmlns:a16="http://schemas.microsoft.com/office/drawing/2014/main" id="{DD1E06EE-5F42-7148-8B6D-6A2807185CFC}"/>
                  </a:ext>
                </a:extLst>
              </p:cNvPr>
              <p:cNvSpPr/>
              <p:nvPr/>
            </p:nvSpPr>
            <p:spPr>
              <a:xfrm>
                <a:off x="4330717" y="2141683"/>
                <a:ext cx="274769" cy="348754"/>
              </a:xfrm>
              <a:custGeom>
                <a:avLst/>
                <a:gdLst>
                  <a:gd name="connsiteX0" fmla="*/ 92967 w 274769"/>
                  <a:gd name="connsiteY0" fmla="*/ 41518 h 348754"/>
                  <a:gd name="connsiteX1" fmla="*/ 0 w 274769"/>
                  <a:gd name="connsiteY1" fmla="*/ 338375 h 348754"/>
                  <a:gd name="connsiteX2" fmla="*/ 264440 w 274769"/>
                  <a:gd name="connsiteY2" fmla="*/ 348755 h 348754"/>
                  <a:gd name="connsiteX3" fmla="*/ 274770 w 274769"/>
                  <a:gd name="connsiteY3" fmla="*/ 0 h 348754"/>
                  <a:gd name="connsiteX4" fmla="*/ 92967 w 274769"/>
                  <a:gd name="connsiteY4" fmla="*/ 41518 h 3487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4769" h="348754">
                    <a:moveTo>
                      <a:pt x="92967" y="41518"/>
                    </a:moveTo>
                    <a:cubicBezTo>
                      <a:pt x="83670" y="52936"/>
                      <a:pt x="0" y="338375"/>
                      <a:pt x="0" y="338375"/>
                    </a:cubicBezTo>
                    <a:lnTo>
                      <a:pt x="264440" y="348755"/>
                    </a:lnTo>
                    <a:lnTo>
                      <a:pt x="274770" y="0"/>
                    </a:lnTo>
                    <a:lnTo>
                      <a:pt x="92967" y="41518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1029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BR" dirty="0"/>
              </a:p>
            </p:txBody>
          </p:sp>
          <p:sp>
            <p:nvSpPr>
              <p:cNvPr id="83" name="Freeform: Shape 42">
                <a:extLst>
                  <a:ext uri="{FF2B5EF4-FFF2-40B4-BE49-F238E27FC236}">
                    <a16:creationId xmlns:a16="http://schemas.microsoft.com/office/drawing/2014/main" id="{DDCA80C5-D98E-FE48-A9DE-988233924A83}"/>
                  </a:ext>
                </a:extLst>
              </p:cNvPr>
              <p:cNvSpPr/>
              <p:nvPr/>
            </p:nvSpPr>
            <p:spPr>
              <a:xfrm>
                <a:off x="4566234" y="1851054"/>
                <a:ext cx="115692" cy="183719"/>
              </a:xfrm>
              <a:custGeom>
                <a:avLst/>
                <a:gdLst>
                  <a:gd name="connsiteX0" fmla="*/ 3099 w 115692"/>
                  <a:gd name="connsiteY0" fmla="*/ 63316 h 183719"/>
                  <a:gd name="connsiteX1" fmla="*/ 57846 w 115692"/>
                  <a:gd name="connsiteY1" fmla="*/ 183719 h 183719"/>
                  <a:gd name="connsiteX2" fmla="*/ 115693 w 115692"/>
                  <a:gd name="connsiteY2" fmla="*/ 179567 h 183719"/>
                  <a:gd name="connsiteX3" fmla="*/ 89868 w 115692"/>
                  <a:gd name="connsiteY3" fmla="*/ 0 h 183719"/>
                  <a:gd name="connsiteX4" fmla="*/ 0 w 115692"/>
                  <a:gd name="connsiteY4" fmla="*/ 19721 h 183719"/>
                  <a:gd name="connsiteX5" fmla="*/ 3099 w 115692"/>
                  <a:gd name="connsiteY5" fmla="*/ 63316 h 1837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5692" h="183719">
                    <a:moveTo>
                      <a:pt x="3099" y="63316"/>
                    </a:moveTo>
                    <a:cubicBezTo>
                      <a:pt x="3099" y="63316"/>
                      <a:pt x="2066" y="151542"/>
                      <a:pt x="57846" y="183719"/>
                    </a:cubicBezTo>
                    <a:lnTo>
                      <a:pt x="115693" y="179567"/>
                    </a:lnTo>
                    <a:lnTo>
                      <a:pt x="89868" y="0"/>
                    </a:lnTo>
                    <a:lnTo>
                      <a:pt x="0" y="19721"/>
                    </a:lnTo>
                    <a:lnTo>
                      <a:pt x="3099" y="63316"/>
                    </a:lnTo>
                    <a:close/>
                  </a:path>
                </a:pathLst>
              </a:custGeom>
              <a:solidFill>
                <a:schemeClr val="accent1">
                  <a:lumMod val="50000"/>
                </a:schemeClr>
              </a:solidFill>
              <a:ln w="1029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85" name="Freeform: Shape 43">
                <a:extLst>
                  <a:ext uri="{FF2B5EF4-FFF2-40B4-BE49-F238E27FC236}">
                    <a16:creationId xmlns:a16="http://schemas.microsoft.com/office/drawing/2014/main" id="{5328DDE3-7EA5-9142-82CD-14E6EEF3DCCB}"/>
                  </a:ext>
                </a:extLst>
              </p:cNvPr>
              <p:cNvSpPr/>
              <p:nvPr/>
            </p:nvSpPr>
            <p:spPr>
              <a:xfrm>
                <a:off x="4595157" y="2026996"/>
                <a:ext cx="96632" cy="120009"/>
              </a:xfrm>
              <a:custGeom>
                <a:avLst/>
                <a:gdLst>
                  <a:gd name="connsiteX0" fmla="*/ 4132 w 96632"/>
                  <a:gd name="connsiteY0" fmla="*/ 53447 h 120009"/>
                  <a:gd name="connsiteX1" fmla="*/ 88835 w 96632"/>
                  <a:gd name="connsiteY1" fmla="*/ 9853 h 120009"/>
                  <a:gd name="connsiteX2" fmla="*/ 0 w 96632"/>
                  <a:gd name="connsiteY2" fmla="*/ 119876 h 120009"/>
                  <a:gd name="connsiteX3" fmla="*/ 4132 w 96632"/>
                  <a:gd name="connsiteY3" fmla="*/ 53447 h 1200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96632" h="120009">
                    <a:moveTo>
                      <a:pt x="4132" y="53447"/>
                    </a:moveTo>
                    <a:cubicBezTo>
                      <a:pt x="4132" y="53447"/>
                      <a:pt x="47517" y="-27514"/>
                      <a:pt x="88835" y="9853"/>
                    </a:cubicBezTo>
                    <a:cubicBezTo>
                      <a:pt x="110528" y="29574"/>
                      <a:pt x="88835" y="124028"/>
                      <a:pt x="0" y="119876"/>
                    </a:cubicBezTo>
                    <a:lnTo>
                      <a:pt x="4132" y="53447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1029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86" name="Freeform: Shape 44">
                <a:extLst>
                  <a:ext uri="{FF2B5EF4-FFF2-40B4-BE49-F238E27FC236}">
                    <a16:creationId xmlns:a16="http://schemas.microsoft.com/office/drawing/2014/main" id="{C5559F5B-D78F-A542-9DE8-3BED3F454526}"/>
                  </a:ext>
                </a:extLst>
              </p:cNvPr>
              <p:cNvSpPr/>
              <p:nvPr/>
            </p:nvSpPr>
            <p:spPr>
              <a:xfrm>
                <a:off x="4386497" y="1836360"/>
                <a:ext cx="239187" cy="125756"/>
              </a:xfrm>
              <a:custGeom>
                <a:avLst/>
                <a:gdLst>
                  <a:gd name="connsiteX0" fmla="*/ 212792 w 239187"/>
                  <a:gd name="connsiteY0" fmla="*/ 68668 h 125756"/>
                  <a:gd name="connsiteX1" fmla="*/ 0 w 239187"/>
                  <a:gd name="connsiteY1" fmla="*/ 125756 h 125756"/>
                  <a:gd name="connsiteX2" fmla="*/ 23758 w 239187"/>
                  <a:gd name="connsiteY2" fmla="*/ 21960 h 125756"/>
                  <a:gd name="connsiteX3" fmla="*/ 217956 w 239187"/>
                  <a:gd name="connsiteY3" fmla="*/ 11581 h 125756"/>
                  <a:gd name="connsiteX4" fmla="*/ 212792 w 239187"/>
                  <a:gd name="connsiteY4" fmla="*/ 68668 h 1257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9187" h="125756">
                    <a:moveTo>
                      <a:pt x="212792" y="68668"/>
                    </a:moveTo>
                    <a:cubicBezTo>
                      <a:pt x="212792" y="68668"/>
                      <a:pt x="87802" y="35454"/>
                      <a:pt x="0" y="125756"/>
                    </a:cubicBezTo>
                    <a:lnTo>
                      <a:pt x="23758" y="21960"/>
                    </a:lnTo>
                    <a:cubicBezTo>
                      <a:pt x="23758" y="21960"/>
                      <a:pt x="169407" y="-19558"/>
                      <a:pt x="217956" y="11581"/>
                    </a:cubicBezTo>
                    <a:cubicBezTo>
                      <a:pt x="268572" y="43757"/>
                      <a:pt x="212792" y="68668"/>
                      <a:pt x="212792" y="68668"/>
                    </a:cubicBezTo>
                    <a:close/>
                  </a:path>
                </a:pathLst>
              </a:custGeom>
              <a:solidFill>
                <a:schemeClr val="accent1">
                  <a:lumMod val="50000"/>
                </a:schemeClr>
              </a:solidFill>
              <a:ln w="1029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87" name="Freeform: Shape 45">
                <a:extLst>
                  <a:ext uri="{FF2B5EF4-FFF2-40B4-BE49-F238E27FC236}">
                    <a16:creationId xmlns:a16="http://schemas.microsoft.com/office/drawing/2014/main" id="{867B83C3-62C7-5740-8224-15F4BE4F8BB9}"/>
                  </a:ext>
                </a:extLst>
              </p:cNvPr>
              <p:cNvSpPr/>
              <p:nvPr/>
            </p:nvSpPr>
            <p:spPr>
              <a:xfrm>
                <a:off x="4396827" y="2215378"/>
                <a:ext cx="109494" cy="23210"/>
              </a:xfrm>
              <a:custGeom>
                <a:avLst/>
                <a:gdLst>
                  <a:gd name="connsiteX0" fmla="*/ 109495 w 109494"/>
                  <a:gd name="connsiteY0" fmla="*/ 0 h 23210"/>
                  <a:gd name="connsiteX1" fmla="*/ 0 w 109494"/>
                  <a:gd name="connsiteY1" fmla="*/ 20759 h 232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09494" h="23210">
                    <a:moveTo>
                      <a:pt x="109495" y="0"/>
                    </a:moveTo>
                    <a:cubicBezTo>
                      <a:pt x="109495" y="0"/>
                      <a:pt x="74374" y="32177"/>
                      <a:pt x="0" y="20759"/>
                    </a:cubicBezTo>
                  </a:path>
                </a:pathLst>
              </a:custGeom>
              <a:noFill/>
              <a:ln w="10297" cap="rnd">
                <a:solidFill>
                  <a:schemeClr val="accent1">
                    <a:lumMod val="50000"/>
                  </a:schemeClr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88" name="Freeform: Shape 67">
                <a:extLst>
                  <a:ext uri="{FF2B5EF4-FFF2-40B4-BE49-F238E27FC236}">
                    <a16:creationId xmlns:a16="http://schemas.microsoft.com/office/drawing/2014/main" id="{A2188A43-1891-FF41-9572-AC54544644F9}"/>
                  </a:ext>
                </a:extLst>
              </p:cNvPr>
              <p:cNvSpPr/>
              <p:nvPr/>
            </p:nvSpPr>
            <p:spPr>
              <a:xfrm>
                <a:off x="4113793" y="2360693"/>
                <a:ext cx="741671" cy="240806"/>
              </a:xfrm>
              <a:custGeom>
                <a:avLst/>
                <a:gdLst>
                  <a:gd name="connsiteX0" fmla="*/ 741672 w 741671"/>
                  <a:gd name="connsiteY0" fmla="*/ 240807 h 240806"/>
                  <a:gd name="connsiteX1" fmla="*/ 731342 w 741671"/>
                  <a:gd name="connsiteY1" fmla="*/ 180605 h 240806"/>
                  <a:gd name="connsiteX2" fmla="*/ 560902 w 741671"/>
                  <a:gd name="connsiteY2" fmla="*/ 13493 h 240806"/>
                  <a:gd name="connsiteX3" fmla="*/ 487561 w 741671"/>
                  <a:gd name="connsiteY3" fmla="*/ 7266 h 240806"/>
                  <a:gd name="connsiteX4" fmla="*/ 368770 w 741671"/>
                  <a:gd name="connsiteY4" fmla="*/ 14531 h 240806"/>
                  <a:gd name="connsiteX5" fmla="*/ 251011 w 741671"/>
                  <a:gd name="connsiteY5" fmla="*/ 7266 h 240806"/>
                  <a:gd name="connsiteX6" fmla="*/ 178704 w 741671"/>
                  <a:gd name="connsiteY6" fmla="*/ 0 h 240806"/>
                  <a:gd name="connsiteX7" fmla="*/ 4132 w 741671"/>
                  <a:gd name="connsiteY7" fmla="*/ 177491 h 240806"/>
                  <a:gd name="connsiteX8" fmla="*/ 0 w 741671"/>
                  <a:gd name="connsiteY8" fmla="*/ 238731 h 240806"/>
                  <a:gd name="connsiteX9" fmla="*/ 741672 w 741671"/>
                  <a:gd name="connsiteY9" fmla="*/ 240807 h 2408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41671" h="240806">
                    <a:moveTo>
                      <a:pt x="741672" y="240807"/>
                    </a:moveTo>
                    <a:lnTo>
                      <a:pt x="731342" y="180605"/>
                    </a:lnTo>
                    <a:cubicBezTo>
                      <a:pt x="731342" y="78885"/>
                      <a:pt x="663166" y="13493"/>
                      <a:pt x="560902" y="13493"/>
                    </a:cubicBezTo>
                    <a:lnTo>
                      <a:pt x="487561" y="7266"/>
                    </a:lnTo>
                    <a:cubicBezTo>
                      <a:pt x="487561" y="7266"/>
                      <a:pt x="420418" y="14531"/>
                      <a:pt x="368770" y="14531"/>
                    </a:cubicBezTo>
                    <a:cubicBezTo>
                      <a:pt x="317121" y="14531"/>
                      <a:pt x="251011" y="7266"/>
                      <a:pt x="251011" y="7266"/>
                    </a:cubicBezTo>
                    <a:lnTo>
                      <a:pt x="178704" y="0"/>
                    </a:lnTo>
                    <a:cubicBezTo>
                      <a:pt x="77473" y="0"/>
                      <a:pt x="4132" y="75771"/>
                      <a:pt x="4132" y="177491"/>
                    </a:cubicBezTo>
                    <a:lnTo>
                      <a:pt x="0" y="238731"/>
                    </a:lnTo>
                    <a:lnTo>
                      <a:pt x="741672" y="240807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1029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89" name="Freeform: Shape 68">
                <a:extLst>
                  <a:ext uri="{FF2B5EF4-FFF2-40B4-BE49-F238E27FC236}">
                    <a16:creationId xmlns:a16="http://schemas.microsoft.com/office/drawing/2014/main" id="{206DA61A-1AB3-3E47-A5A6-E72025DFAD1D}"/>
                  </a:ext>
                </a:extLst>
              </p:cNvPr>
              <p:cNvSpPr/>
              <p:nvPr/>
            </p:nvSpPr>
            <p:spPr>
              <a:xfrm>
                <a:off x="4447959" y="2380674"/>
                <a:ext cx="53714" cy="54233"/>
              </a:xfrm>
              <a:custGeom>
                <a:avLst/>
                <a:gdLst>
                  <a:gd name="connsiteX0" fmla="*/ 24275 w 53714"/>
                  <a:gd name="connsiteY0" fmla="*/ 778 h 54233"/>
                  <a:gd name="connsiteX1" fmla="*/ 1549 w 53714"/>
                  <a:gd name="connsiteY1" fmla="*/ 22576 h 54233"/>
                  <a:gd name="connsiteX2" fmla="*/ 1549 w 53714"/>
                  <a:gd name="connsiteY2" fmla="*/ 27765 h 54233"/>
                  <a:gd name="connsiteX3" fmla="*/ 21176 w 53714"/>
                  <a:gd name="connsiteY3" fmla="*/ 52677 h 54233"/>
                  <a:gd name="connsiteX4" fmla="*/ 27374 w 53714"/>
                  <a:gd name="connsiteY4" fmla="*/ 52677 h 54233"/>
                  <a:gd name="connsiteX5" fmla="*/ 52165 w 53714"/>
                  <a:gd name="connsiteY5" fmla="*/ 27765 h 54233"/>
                  <a:gd name="connsiteX6" fmla="*/ 52165 w 53714"/>
                  <a:gd name="connsiteY6" fmla="*/ 21538 h 54233"/>
                  <a:gd name="connsiteX7" fmla="*/ 29440 w 53714"/>
                  <a:gd name="connsiteY7" fmla="*/ 778 h 54233"/>
                  <a:gd name="connsiteX8" fmla="*/ 24275 w 53714"/>
                  <a:gd name="connsiteY8" fmla="*/ 778 h 542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3714" h="54233">
                    <a:moveTo>
                      <a:pt x="24275" y="778"/>
                    </a:moveTo>
                    <a:lnTo>
                      <a:pt x="1549" y="22576"/>
                    </a:lnTo>
                    <a:cubicBezTo>
                      <a:pt x="-516" y="23614"/>
                      <a:pt x="-516" y="26728"/>
                      <a:pt x="1549" y="27765"/>
                    </a:cubicBezTo>
                    <a:lnTo>
                      <a:pt x="21176" y="52677"/>
                    </a:lnTo>
                    <a:cubicBezTo>
                      <a:pt x="22209" y="54752"/>
                      <a:pt x="25308" y="54752"/>
                      <a:pt x="27374" y="52677"/>
                    </a:cubicBezTo>
                    <a:lnTo>
                      <a:pt x="52165" y="27765"/>
                    </a:lnTo>
                    <a:cubicBezTo>
                      <a:pt x="54231" y="25690"/>
                      <a:pt x="54231" y="23614"/>
                      <a:pt x="52165" y="21538"/>
                    </a:cubicBezTo>
                    <a:lnTo>
                      <a:pt x="29440" y="778"/>
                    </a:lnTo>
                    <a:cubicBezTo>
                      <a:pt x="28407" y="-259"/>
                      <a:pt x="25308" y="-259"/>
                      <a:pt x="24275" y="778"/>
                    </a:cubicBezTo>
                    <a:close/>
                  </a:path>
                </a:pathLst>
              </a:custGeom>
              <a:solidFill>
                <a:schemeClr val="accent1">
                  <a:lumMod val="50000"/>
                </a:schemeClr>
              </a:solidFill>
              <a:ln w="1029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93" name="Freeform: Shape 69">
                <a:extLst>
                  <a:ext uri="{FF2B5EF4-FFF2-40B4-BE49-F238E27FC236}">
                    <a16:creationId xmlns:a16="http://schemas.microsoft.com/office/drawing/2014/main" id="{E8812228-D897-FA48-A387-4609635F6833}"/>
                  </a:ext>
                </a:extLst>
              </p:cNvPr>
              <p:cNvSpPr/>
              <p:nvPr/>
            </p:nvSpPr>
            <p:spPr>
              <a:xfrm>
                <a:off x="4435047" y="2428679"/>
                <a:ext cx="59912" cy="174896"/>
              </a:xfrm>
              <a:custGeom>
                <a:avLst/>
                <a:gdLst>
                  <a:gd name="connsiteX0" fmla="*/ 0 w 59912"/>
                  <a:gd name="connsiteY0" fmla="*/ 107429 h 174896"/>
                  <a:gd name="connsiteX1" fmla="*/ 35121 w 59912"/>
                  <a:gd name="connsiteY1" fmla="*/ 1557 h 174896"/>
                  <a:gd name="connsiteX2" fmla="*/ 39253 w 59912"/>
                  <a:gd name="connsiteY2" fmla="*/ 1557 h 174896"/>
                  <a:gd name="connsiteX3" fmla="*/ 59912 w 59912"/>
                  <a:gd name="connsiteY3" fmla="*/ 100163 h 174896"/>
                  <a:gd name="connsiteX4" fmla="*/ 37187 w 59912"/>
                  <a:gd name="connsiteY4" fmla="*/ 174896 h 174896"/>
                  <a:gd name="connsiteX5" fmla="*/ 7231 w 59912"/>
                  <a:gd name="connsiteY5" fmla="*/ 174896 h 174896"/>
                  <a:gd name="connsiteX6" fmla="*/ 0 w 59912"/>
                  <a:gd name="connsiteY6" fmla="*/ 107429 h 1748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9912" h="174896">
                    <a:moveTo>
                      <a:pt x="0" y="107429"/>
                    </a:moveTo>
                    <a:lnTo>
                      <a:pt x="35121" y="1557"/>
                    </a:lnTo>
                    <a:cubicBezTo>
                      <a:pt x="36154" y="-519"/>
                      <a:pt x="39253" y="-519"/>
                      <a:pt x="39253" y="1557"/>
                    </a:cubicBezTo>
                    <a:lnTo>
                      <a:pt x="59912" y="100163"/>
                    </a:lnTo>
                    <a:lnTo>
                      <a:pt x="37187" y="174896"/>
                    </a:lnTo>
                    <a:lnTo>
                      <a:pt x="7231" y="174896"/>
                    </a:lnTo>
                    <a:lnTo>
                      <a:pt x="0" y="107429"/>
                    </a:lnTo>
                    <a:close/>
                  </a:path>
                </a:pathLst>
              </a:custGeom>
              <a:solidFill>
                <a:schemeClr val="accent1">
                  <a:lumMod val="50000"/>
                </a:schemeClr>
              </a:solidFill>
              <a:ln w="1029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94" name="Freeform: Shape 70">
                <a:extLst>
                  <a:ext uri="{FF2B5EF4-FFF2-40B4-BE49-F238E27FC236}">
                    <a16:creationId xmlns:a16="http://schemas.microsoft.com/office/drawing/2014/main" id="{A0100250-4303-A44D-B103-2C553E7A62B3}"/>
                  </a:ext>
                </a:extLst>
              </p:cNvPr>
              <p:cNvSpPr/>
              <p:nvPr/>
            </p:nvSpPr>
            <p:spPr>
              <a:xfrm>
                <a:off x="4105530" y="2359500"/>
                <a:ext cx="760265" cy="245113"/>
              </a:xfrm>
              <a:custGeom>
                <a:avLst/>
                <a:gdLst>
                  <a:gd name="connsiteX0" fmla="*/ 576397 w 760265"/>
                  <a:gd name="connsiteY0" fmla="*/ 155 h 245113"/>
                  <a:gd name="connsiteX1" fmla="*/ 760265 w 760265"/>
                  <a:gd name="connsiteY1" fmla="*/ 177646 h 245113"/>
                  <a:gd name="connsiteX2" fmla="*/ 760265 w 760265"/>
                  <a:gd name="connsiteY2" fmla="*/ 245113 h 245113"/>
                  <a:gd name="connsiteX3" fmla="*/ 0 w 760265"/>
                  <a:gd name="connsiteY3" fmla="*/ 245113 h 245113"/>
                  <a:gd name="connsiteX4" fmla="*/ 3099 w 760265"/>
                  <a:gd name="connsiteY4" fmla="*/ 177646 h 245113"/>
                  <a:gd name="connsiteX5" fmla="*/ 186967 w 760265"/>
                  <a:gd name="connsiteY5" fmla="*/ 155 h 245113"/>
                  <a:gd name="connsiteX6" fmla="*/ 260308 w 760265"/>
                  <a:gd name="connsiteY6" fmla="*/ 6383 h 245113"/>
                  <a:gd name="connsiteX7" fmla="*/ 356374 w 760265"/>
                  <a:gd name="connsiteY7" fmla="*/ 235772 h 245113"/>
                  <a:gd name="connsiteX8" fmla="*/ 495825 w 760265"/>
                  <a:gd name="connsiteY8" fmla="*/ 7420 h 245113"/>
                  <a:gd name="connsiteX9" fmla="*/ 576397 w 760265"/>
                  <a:gd name="connsiteY9" fmla="*/ 155 h 2451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60265" h="245113">
                    <a:moveTo>
                      <a:pt x="576397" y="155"/>
                    </a:moveTo>
                    <a:cubicBezTo>
                      <a:pt x="677628" y="155"/>
                      <a:pt x="760265" y="74888"/>
                      <a:pt x="760265" y="177646"/>
                    </a:cubicBezTo>
                    <a:lnTo>
                      <a:pt x="760265" y="245113"/>
                    </a:lnTo>
                    <a:lnTo>
                      <a:pt x="0" y="245113"/>
                    </a:lnTo>
                    <a:lnTo>
                      <a:pt x="3099" y="177646"/>
                    </a:lnTo>
                    <a:cubicBezTo>
                      <a:pt x="3099" y="75926"/>
                      <a:pt x="85736" y="-3997"/>
                      <a:pt x="186967" y="155"/>
                    </a:cubicBezTo>
                    <a:cubicBezTo>
                      <a:pt x="205561" y="1193"/>
                      <a:pt x="231385" y="3269"/>
                      <a:pt x="260308" y="6383"/>
                    </a:cubicBezTo>
                    <a:cubicBezTo>
                      <a:pt x="290264" y="48939"/>
                      <a:pt x="325385" y="129900"/>
                      <a:pt x="356374" y="235772"/>
                    </a:cubicBezTo>
                    <a:cubicBezTo>
                      <a:pt x="402858" y="121596"/>
                      <a:pt x="444177" y="62432"/>
                      <a:pt x="495825" y="7420"/>
                    </a:cubicBezTo>
                    <a:lnTo>
                      <a:pt x="576397" y="155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1029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95" name="Freeform: Shape 71">
                <a:extLst>
                  <a:ext uri="{FF2B5EF4-FFF2-40B4-BE49-F238E27FC236}">
                    <a16:creationId xmlns:a16="http://schemas.microsoft.com/office/drawing/2014/main" id="{5C5B4ECD-1948-DE42-9264-0AB53859AD4D}"/>
                  </a:ext>
                </a:extLst>
              </p:cNvPr>
              <p:cNvSpPr/>
              <p:nvPr/>
            </p:nvSpPr>
            <p:spPr>
              <a:xfrm>
                <a:off x="4493926" y="2385604"/>
                <a:ext cx="140483" cy="200326"/>
              </a:xfrm>
              <a:custGeom>
                <a:avLst/>
                <a:gdLst>
                  <a:gd name="connsiteX0" fmla="*/ 114660 w 140483"/>
                  <a:gd name="connsiteY0" fmla="*/ 0 h 200326"/>
                  <a:gd name="connsiteX1" fmla="*/ 140484 w 140483"/>
                  <a:gd name="connsiteY1" fmla="*/ 38405 h 200326"/>
                  <a:gd name="connsiteX2" fmla="*/ 78506 w 140483"/>
                  <a:gd name="connsiteY2" fmla="*/ 55012 h 200326"/>
                  <a:gd name="connsiteX3" fmla="*/ 100198 w 140483"/>
                  <a:gd name="connsiteY3" fmla="*/ 93417 h 200326"/>
                  <a:gd name="connsiteX4" fmla="*/ 0 w 140483"/>
                  <a:gd name="connsiteY4" fmla="*/ 200326 h 2003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0483" h="200326">
                    <a:moveTo>
                      <a:pt x="114660" y="0"/>
                    </a:moveTo>
                    <a:lnTo>
                      <a:pt x="140484" y="38405"/>
                    </a:lnTo>
                    <a:lnTo>
                      <a:pt x="78506" y="55012"/>
                    </a:lnTo>
                    <a:lnTo>
                      <a:pt x="100198" y="93417"/>
                    </a:lnTo>
                    <a:cubicBezTo>
                      <a:pt x="100198" y="93417"/>
                      <a:pt x="47517" y="135973"/>
                      <a:pt x="0" y="200326"/>
                    </a:cubicBezTo>
                  </a:path>
                </a:pathLst>
              </a:custGeom>
              <a:noFill/>
              <a:ln w="10297" cap="rnd">
                <a:solidFill>
                  <a:schemeClr val="accent1">
                    <a:lumMod val="50000"/>
                  </a:schemeClr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96" name="Freeform: Shape 72">
                <a:extLst>
                  <a:ext uri="{FF2B5EF4-FFF2-40B4-BE49-F238E27FC236}">
                    <a16:creationId xmlns:a16="http://schemas.microsoft.com/office/drawing/2014/main" id="{07D7B1B6-161F-C34A-A1F1-DE45DB16EA17}"/>
                  </a:ext>
                </a:extLst>
              </p:cNvPr>
              <p:cNvSpPr/>
              <p:nvPr/>
            </p:nvSpPr>
            <p:spPr>
              <a:xfrm>
                <a:off x="4319354" y="2381452"/>
                <a:ext cx="121890" cy="210705"/>
              </a:xfrm>
              <a:custGeom>
                <a:avLst/>
                <a:gdLst>
                  <a:gd name="connsiteX0" fmla="*/ 29956 w 121890"/>
                  <a:gd name="connsiteY0" fmla="*/ 0 h 210705"/>
                  <a:gd name="connsiteX1" fmla="*/ 0 w 121890"/>
                  <a:gd name="connsiteY1" fmla="*/ 35291 h 210705"/>
                  <a:gd name="connsiteX2" fmla="*/ 59912 w 121890"/>
                  <a:gd name="connsiteY2" fmla="*/ 58126 h 210705"/>
                  <a:gd name="connsiteX3" fmla="*/ 34088 w 121890"/>
                  <a:gd name="connsiteY3" fmla="*/ 93416 h 210705"/>
                  <a:gd name="connsiteX4" fmla="*/ 121890 w 121890"/>
                  <a:gd name="connsiteY4" fmla="*/ 210706 h 2107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1890" h="210705">
                    <a:moveTo>
                      <a:pt x="29956" y="0"/>
                    </a:moveTo>
                    <a:lnTo>
                      <a:pt x="0" y="35291"/>
                    </a:lnTo>
                    <a:lnTo>
                      <a:pt x="59912" y="58126"/>
                    </a:lnTo>
                    <a:lnTo>
                      <a:pt x="34088" y="93416"/>
                    </a:lnTo>
                    <a:cubicBezTo>
                      <a:pt x="34088" y="93416"/>
                      <a:pt x="81605" y="142201"/>
                      <a:pt x="121890" y="210706"/>
                    </a:cubicBezTo>
                  </a:path>
                </a:pathLst>
              </a:custGeom>
              <a:noFill/>
              <a:ln w="10297" cap="rnd">
                <a:solidFill>
                  <a:schemeClr val="accent1">
                    <a:lumMod val="50000"/>
                  </a:schemeClr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</p:grpSp>
      </p:grpSp>
      <p:cxnSp>
        <p:nvCxnSpPr>
          <p:cNvPr id="56" name="Straight Arrow Connector 55">
            <a:extLst>
              <a:ext uri="{FF2B5EF4-FFF2-40B4-BE49-F238E27FC236}">
                <a16:creationId xmlns:a16="http://schemas.microsoft.com/office/drawing/2014/main" id="{7548BD42-C7E7-3A47-902A-05C0B9B12B4B}"/>
              </a:ext>
            </a:extLst>
          </p:cNvPr>
          <p:cNvCxnSpPr>
            <a:cxnSpLocks/>
          </p:cNvCxnSpPr>
          <p:nvPr/>
        </p:nvCxnSpPr>
        <p:spPr>
          <a:xfrm flipV="1">
            <a:off x="4572000" y="921403"/>
            <a:ext cx="0" cy="4123792"/>
          </a:xfrm>
          <a:prstGeom prst="straightConnector1">
            <a:avLst/>
          </a:prstGeom>
          <a:ln>
            <a:solidFill>
              <a:schemeClr val="tx2"/>
            </a:solidFill>
            <a:headEnd type="triangle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4" name="Straight Arrow Connector 163">
            <a:extLst>
              <a:ext uri="{FF2B5EF4-FFF2-40B4-BE49-F238E27FC236}">
                <a16:creationId xmlns:a16="http://schemas.microsoft.com/office/drawing/2014/main" id="{FB30A807-EB97-AE44-A1B3-DD51458A871D}"/>
              </a:ext>
            </a:extLst>
          </p:cNvPr>
          <p:cNvCxnSpPr>
            <a:cxnSpLocks/>
          </p:cNvCxnSpPr>
          <p:nvPr/>
        </p:nvCxnSpPr>
        <p:spPr>
          <a:xfrm>
            <a:off x="349788" y="2982265"/>
            <a:ext cx="8444424" cy="0"/>
          </a:xfrm>
          <a:prstGeom prst="straightConnector1">
            <a:avLst/>
          </a:prstGeom>
          <a:ln>
            <a:solidFill>
              <a:schemeClr val="tx2"/>
            </a:solidFill>
            <a:headEnd type="triangle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6" name="Group 45">
            <a:extLst>
              <a:ext uri="{FF2B5EF4-FFF2-40B4-BE49-F238E27FC236}">
                <a16:creationId xmlns:a16="http://schemas.microsoft.com/office/drawing/2014/main" id="{FCFD97E9-6740-6E4C-BE48-97C36D9A926B}"/>
              </a:ext>
            </a:extLst>
          </p:cNvPr>
          <p:cNvGrpSpPr/>
          <p:nvPr/>
        </p:nvGrpSpPr>
        <p:grpSpPr>
          <a:xfrm>
            <a:off x="1169391" y="3208200"/>
            <a:ext cx="2657989" cy="629390"/>
            <a:chOff x="1673184" y="3307954"/>
            <a:chExt cx="1650402" cy="429882"/>
          </a:xfrm>
        </p:grpSpPr>
        <p:sp>
          <p:nvSpPr>
            <p:cNvPr id="195" name="Rounded Rectangle 194">
              <a:extLst>
                <a:ext uri="{FF2B5EF4-FFF2-40B4-BE49-F238E27FC236}">
                  <a16:creationId xmlns:a16="http://schemas.microsoft.com/office/drawing/2014/main" id="{1E053FA1-EA38-544F-B13A-1882055126EA}"/>
                </a:ext>
              </a:extLst>
            </p:cNvPr>
            <p:cNvSpPr/>
            <p:nvPr/>
          </p:nvSpPr>
          <p:spPr>
            <a:xfrm>
              <a:off x="1901783" y="3455437"/>
              <a:ext cx="1421803" cy="229440"/>
            </a:xfrm>
            <a:prstGeom prst="roundRect">
              <a:avLst>
                <a:gd name="adj" fmla="val 50000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6" name="TextBox 195">
              <a:extLst>
                <a:ext uri="{FF2B5EF4-FFF2-40B4-BE49-F238E27FC236}">
                  <a16:creationId xmlns:a16="http://schemas.microsoft.com/office/drawing/2014/main" id="{EDB06372-DEE8-FA46-9891-65420860284A}"/>
                </a:ext>
              </a:extLst>
            </p:cNvPr>
            <p:cNvSpPr txBox="1"/>
            <p:nvPr/>
          </p:nvSpPr>
          <p:spPr>
            <a:xfrm>
              <a:off x="2097779" y="3500208"/>
              <a:ext cx="1029810" cy="139898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/>
              <a:r>
                <a:rPr lang="en-US" sz="1000" b="1" dirty="0">
                  <a:solidFill>
                    <a:schemeClr val="bg1">
                      <a:lumMod val="95000"/>
                    </a:schemeClr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SYSTEM ADMIN</a:t>
              </a:r>
            </a:p>
          </p:txBody>
        </p:sp>
        <p:grpSp>
          <p:nvGrpSpPr>
            <p:cNvPr id="405" name="Group 404">
              <a:extLst>
                <a:ext uri="{FF2B5EF4-FFF2-40B4-BE49-F238E27FC236}">
                  <a16:creationId xmlns:a16="http://schemas.microsoft.com/office/drawing/2014/main" id="{4F5375D7-F0C0-4745-A901-76A147BD45C9}"/>
                </a:ext>
              </a:extLst>
            </p:cNvPr>
            <p:cNvGrpSpPr/>
            <p:nvPr/>
          </p:nvGrpSpPr>
          <p:grpSpPr>
            <a:xfrm>
              <a:off x="1673184" y="3307954"/>
              <a:ext cx="380084" cy="429882"/>
              <a:chOff x="5099114" y="1785541"/>
              <a:chExt cx="760265" cy="819072"/>
            </a:xfrm>
          </p:grpSpPr>
          <p:sp>
            <p:nvSpPr>
              <p:cNvPr id="406" name="Freeform: Shape 24">
                <a:extLst>
                  <a:ext uri="{FF2B5EF4-FFF2-40B4-BE49-F238E27FC236}">
                    <a16:creationId xmlns:a16="http://schemas.microsoft.com/office/drawing/2014/main" id="{72DDF483-97D2-B54A-8451-86F5808AF276}"/>
                  </a:ext>
                </a:extLst>
              </p:cNvPr>
              <p:cNvSpPr/>
              <p:nvPr/>
            </p:nvSpPr>
            <p:spPr>
              <a:xfrm>
                <a:off x="5323448" y="1785541"/>
                <a:ext cx="460733" cy="535784"/>
              </a:xfrm>
              <a:custGeom>
                <a:avLst/>
                <a:gdLst>
                  <a:gd name="connsiteX0" fmla="*/ 24611 w 460733"/>
                  <a:gd name="connsiteY0" fmla="*/ 526367 h 535784"/>
                  <a:gd name="connsiteX1" fmla="*/ 853 w 460733"/>
                  <a:gd name="connsiteY1" fmla="*/ 490039 h 535784"/>
                  <a:gd name="connsiteX2" fmla="*/ 33908 w 460733"/>
                  <a:gd name="connsiteY2" fmla="*/ 230549 h 535784"/>
                  <a:gd name="connsiteX3" fmla="*/ 149600 w 460733"/>
                  <a:gd name="connsiteY3" fmla="*/ 9463 h 535784"/>
                  <a:gd name="connsiteX4" fmla="*/ 284919 w 460733"/>
                  <a:gd name="connsiteY4" fmla="*/ 37488 h 535784"/>
                  <a:gd name="connsiteX5" fmla="*/ 347930 w 460733"/>
                  <a:gd name="connsiteY5" fmla="*/ 32298 h 535784"/>
                  <a:gd name="connsiteX6" fmla="*/ 460524 w 460733"/>
                  <a:gd name="connsiteY6" fmla="*/ 493153 h 535784"/>
                  <a:gd name="connsiteX7" fmla="*/ 431601 w 460733"/>
                  <a:gd name="connsiteY7" fmla="*/ 526367 h 535784"/>
                  <a:gd name="connsiteX8" fmla="*/ 24611 w 460733"/>
                  <a:gd name="connsiteY8" fmla="*/ 526367 h 5357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60733" h="535784">
                    <a:moveTo>
                      <a:pt x="24611" y="526367"/>
                    </a:moveTo>
                    <a:cubicBezTo>
                      <a:pt x="8083" y="523253"/>
                      <a:pt x="-3279" y="506646"/>
                      <a:pt x="853" y="490039"/>
                    </a:cubicBezTo>
                    <a:cubicBezTo>
                      <a:pt x="21512" y="396622"/>
                      <a:pt x="33908" y="292826"/>
                      <a:pt x="33908" y="230549"/>
                    </a:cubicBezTo>
                    <a:cubicBezTo>
                      <a:pt x="33908" y="162043"/>
                      <a:pt x="57666" y="48905"/>
                      <a:pt x="149600" y="9463"/>
                    </a:cubicBezTo>
                    <a:cubicBezTo>
                      <a:pt x="225007" y="-22714"/>
                      <a:pt x="284919" y="37488"/>
                      <a:pt x="284919" y="37488"/>
                    </a:cubicBezTo>
                    <a:cubicBezTo>
                      <a:pt x="284919" y="37488"/>
                      <a:pt x="309710" y="15691"/>
                      <a:pt x="347930" y="32298"/>
                    </a:cubicBezTo>
                    <a:cubicBezTo>
                      <a:pt x="420238" y="63437"/>
                      <a:pt x="449161" y="375863"/>
                      <a:pt x="460524" y="493153"/>
                    </a:cubicBezTo>
                    <a:cubicBezTo>
                      <a:pt x="462590" y="510798"/>
                      <a:pt x="449161" y="525329"/>
                      <a:pt x="431601" y="526367"/>
                    </a:cubicBezTo>
                    <a:cubicBezTo>
                      <a:pt x="346897" y="532595"/>
                      <a:pt x="119644" y="544013"/>
                      <a:pt x="24611" y="526367"/>
                    </a:cubicBez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 w="1029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407" name="Freeform: Shape 25">
                <a:extLst>
                  <a:ext uri="{FF2B5EF4-FFF2-40B4-BE49-F238E27FC236}">
                    <a16:creationId xmlns:a16="http://schemas.microsoft.com/office/drawing/2014/main" id="{5F221EF0-770F-DE47-A1EB-0297F017BD58}"/>
                  </a:ext>
                </a:extLst>
              </p:cNvPr>
              <p:cNvSpPr/>
              <p:nvPr/>
            </p:nvSpPr>
            <p:spPr>
              <a:xfrm>
                <a:off x="5330254" y="1870775"/>
                <a:ext cx="316333" cy="366025"/>
              </a:xfrm>
              <a:custGeom>
                <a:avLst/>
                <a:gdLst>
                  <a:gd name="connsiteX0" fmla="*/ 83915 w 316333"/>
                  <a:gd name="connsiteY0" fmla="*/ 0 h 366025"/>
                  <a:gd name="connsiteX1" fmla="*/ 9541 w 316333"/>
                  <a:gd name="connsiteY1" fmla="*/ 217972 h 366025"/>
                  <a:gd name="connsiteX2" fmla="*/ 88047 w 316333"/>
                  <a:gd name="connsiteY2" fmla="*/ 364324 h 366025"/>
                  <a:gd name="connsiteX3" fmla="*/ 256421 w 316333"/>
                  <a:gd name="connsiteY3" fmla="*/ 362248 h 366025"/>
                  <a:gd name="connsiteX4" fmla="*/ 316333 w 316333"/>
                  <a:gd name="connsiteY4" fmla="*/ 26987 h 366025"/>
                  <a:gd name="connsiteX5" fmla="*/ 83915 w 316333"/>
                  <a:gd name="connsiteY5" fmla="*/ 0 h 366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16333" h="366025">
                    <a:moveTo>
                      <a:pt x="83915" y="0"/>
                    </a:moveTo>
                    <a:lnTo>
                      <a:pt x="9541" y="217972"/>
                    </a:lnTo>
                    <a:cubicBezTo>
                      <a:pt x="-17316" y="287515"/>
                      <a:pt x="13673" y="362248"/>
                      <a:pt x="88047" y="364324"/>
                    </a:cubicBezTo>
                    <a:cubicBezTo>
                      <a:pt x="167586" y="366400"/>
                      <a:pt x="250223" y="367438"/>
                      <a:pt x="256421" y="362248"/>
                    </a:cubicBezTo>
                    <a:cubicBezTo>
                      <a:pt x="267784" y="352907"/>
                      <a:pt x="316333" y="26987"/>
                      <a:pt x="316333" y="26987"/>
                    </a:cubicBezTo>
                    <a:lnTo>
                      <a:pt x="83915" y="0"/>
                    </a:lnTo>
                    <a:close/>
                  </a:path>
                </a:pathLst>
              </a:custGeom>
              <a:solidFill>
                <a:schemeClr val="accent4">
                  <a:lumMod val="40000"/>
                  <a:lumOff val="60000"/>
                </a:schemeClr>
              </a:solidFill>
              <a:ln w="1029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408" name="Freeform: Shape 26">
                <a:extLst>
                  <a:ext uri="{FF2B5EF4-FFF2-40B4-BE49-F238E27FC236}">
                    <a16:creationId xmlns:a16="http://schemas.microsoft.com/office/drawing/2014/main" id="{5B225F96-E6C9-FC48-A5DB-238B15C77A56}"/>
                  </a:ext>
                </a:extLst>
              </p:cNvPr>
              <p:cNvSpPr/>
              <p:nvPr/>
            </p:nvSpPr>
            <p:spPr>
              <a:xfrm>
                <a:off x="5324301" y="2141683"/>
                <a:ext cx="274769" cy="348754"/>
              </a:xfrm>
              <a:custGeom>
                <a:avLst/>
                <a:gdLst>
                  <a:gd name="connsiteX0" fmla="*/ 92967 w 274769"/>
                  <a:gd name="connsiteY0" fmla="*/ 41518 h 348754"/>
                  <a:gd name="connsiteX1" fmla="*/ 0 w 274769"/>
                  <a:gd name="connsiteY1" fmla="*/ 338375 h 348754"/>
                  <a:gd name="connsiteX2" fmla="*/ 264440 w 274769"/>
                  <a:gd name="connsiteY2" fmla="*/ 348755 h 348754"/>
                  <a:gd name="connsiteX3" fmla="*/ 274770 w 274769"/>
                  <a:gd name="connsiteY3" fmla="*/ 0 h 348754"/>
                  <a:gd name="connsiteX4" fmla="*/ 92967 w 274769"/>
                  <a:gd name="connsiteY4" fmla="*/ 41518 h 3487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4769" h="348754">
                    <a:moveTo>
                      <a:pt x="92967" y="41518"/>
                    </a:moveTo>
                    <a:cubicBezTo>
                      <a:pt x="83670" y="52936"/>
                      <a:pt x="0" y="338375"/>
                      <a:pt x="0" y="338375"/>
                    </a:cubicBezTo>
                    <a:lnTo>
                      <a:pt x="264440" y="348755"/>
                    </a:lnTo>
                    <a:lnTo>
                      <a:pt x="274770" y="0"/>
                    </a:lnTo>
                    <a:lnTo>
                      <a:pt x="92967" y="41518"/>
                    </a:lnTo>
                    <a:close/>
                  </a:path>
                </a:pathLst>
              </a:custGeom>
              <a:solidFill>
                <a:schemeClr val="accent4">
                  <a:lumMod val="40000"/>
                  <a:lumOff val="60000"/>
                </a:schemeClr>
              </a:solidFill>
              <a:ln w="1029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409" name="Freeform: Shape 27">
                <a:extLst>
                  <a:ext uri="{FF2B5EF4-FFF2-40B4-BE49-F238E27FC236}">
                    <a16:creationId xmlns:a16="http://schemas.microsoft.com/office/drawing/2014/main" id="{4645DE49-E9BA-A640-812E-91BA33AD906F}"/>
                  </a:ext>
                </a:extLst>
              </p:cNvPr>
              <p:cNvSpPr/>
              <p:nvPr/>
            </p:nvSpPr>
            <p:spPr>
              <a:xfrm>
                <a:off x="5559818" y="1851054"/>
                <a:ext cx="115692" cy="183719"/>
              </a:xfrm>
              <a:custGeom>
                <a:avLst/>
                <a:gdLst>
                  <a:gd name="connsiteX0" fmla="*/ 3099 w 115692"/>
                  <a:gd name="connsiteY0" fmla="*/ 63316 h 183719"/>
                  <a:gd name="connsiteX1" fmla="*/ 57846 w 115692"/>
                  <a:gd name="connsiteY1" fmla="*/ 183719 h 183719"/>
                  <a:gd name="connsiteX2" fmla="*/ 115693 w 115692"/>
                  <a:gd name="connsiteY2" fmla="*/ 179567 h 183719"/>
                  <a:gd name="connsiteX3" fmla="*/ 89868 w 115692"/>
                  <a:gd name="connsiteY3" fmla="*/ 0 h 183719"/>
                  <a:gd name="connsiteX4" fmla="*/ 0 w 115692"/>
                  <a:gd name="connsiteY4" fmla="*/ 19721 h 183719"/>
                  <a:gd name="connsiteX5" fmla="*/ 3099 w 115692"/>
                  <a:gd name="connsiteY5" fmla="*/ 63316 h 1837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5692" h="183719">
                    <a:moveTo>
                      <a:pt x="3099" y="63316"/>
                    </a:moveTo>
                    <a:cubicBezTo>
                      <a:pt x="3099" y="63316"/>
                      <a:pt x="2066" y="151542"/>
                      <a:pt x="57846" y="183719"/>
                    </a:cubicBezTo>
                    <a:lnTo>
                      <a:pt x="115693" y="179567"/>
                    </a:lnTo>
                    <a:lnTo>
                      <a:pt x="89868" y="0"/>
                    </a:lnTo>
                    <a:lnTo>
                      <a:pt x="0" y="19721"/>
                    </a:lnTo>
                    <a:lnTo>
                      <a:pt x="3099" y="63316"/>
                    </a:ln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 w="1029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410" name="Freeform: Shape 28">
                <a:extLst>
                  <a:ext uri="{FF2B5EF4-FFF2-40B4-BE49-F238E27FC236}">
                    <a16:creationId xmlns:a16="http://schemas.microsoft.com/office/drawing/2014/main" id="{795F571B-E69C-CC44-B56C-57D223E51C1A}"/>
                  </a:ext>
                </a:extLst>
              </p:cNvPr>
              <p:cNvSpPr/>
              <p:nvPr/>
            </p:nvSpPr>
            <p:spPr>
              <a:xfrm>
                <a:off x="5588741" y="2026996"/>
                <a:ext cx="96632" cy="120009"/>
              </a:xfrm>
              <a:custGeom>
                <a:avLst/>
                <a:gdLst>
                  <a:gd name="connsiteX0" fmla="*/ 4132 w 96632"/>
                  <a:gd name="connsiteY0" fmla="*/ 53447 h 120009"/>
                  <a:gd name="connsiteX1" fmla="*/ 88835 w 96632"/>
                  <a:gd name="connsiteY1" fmla="*/ 9853 h 120009"/>
                  <a:gd name="connsiteX2" fmla="*/ 0 w 96632"/>
                  <a:gd name="connsiteY2" fmla="*/ 119876 h 120009"/>
                  <a:gd name="connsiteX3" fmla="*/ 4132 w 96632"/>
                  <a:gd name="connsiteY3" fmla="*/ 53447 h 1200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96632" h="120009">
                    <a:moveTo>
                      <a:pt x="4132" y="53447"/>
                    </a:moveTo>
                    <a:cubicBezTo>
                      <a:pt x="4132" y="53447"/>
                      <a:pt x="47517" y="-27514"/>
                      <a:pt x="88835" y="9853"/>
                    </a:cubicBezTo>
                    <a:cubicBezTo>
                      <a:pt x="110528" y="29574"/>
                      <a:pt x="88835" y="124028"/>
                      <a:pt x="0" y="119876"/>
                    </a:cubicBezTo>
                    <a:lnTo>
                      <a:pt x="4132" y="53447"/>
                    </a:lnTo>
                    <a:close/>
                  </a:path>
                </a:pathLst>
              </a:custGeom>
              <a:solidFill>
                <a:schemeClr val="accent4">
                  <a:lumMod val="40000"/>
                  <a:lumOff val="60000"/>
                </a:schemeClr>
              </a:solidFill>
              <a:ln w="1029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411" name="Freeform: Shape 29">
                <a:extLst>
                  <a:ext uri="{FF2B5EF4-FFF2-40B4-BE49-F238E27FC236}">
                    <a16:creationId xmlns:a16="http://schemas.microsoft.com/office/drawing/2014/main" id="{3C52170F-DC52-CE4E-A61D-7AEA8D03AD26}"/>
                  </a:ext>
                </a:extLst>
              </p:cNvPr>
              <p:cNvSpPr/>
              <p:nvPr/>
            </p:nvSpPr>
            <p:spPr>
              <a:xfrm>
                <a:off x="5380081" y="1836360"/>
                <a:ext cx="239187" cy="125756"/>
              </a:xfrm>
              <a:custGeom>
                <a:avLst/>
                <a:gdLst>
                  <a:gd name="connsiteX0" fmla="*/ 212792 w 239187"/>
                  <a:gd name="connsiteY0" fmla="*/ 68668 h 125756"/>
                  <a:gd name="connsiteX1" fmla="*/ 0 w 239187"/>
                  <a:gd name="connsiteY1" fmla="*/ 125756 h 125756"/>
                  <a:gd name="connsiteX2" fmla="*/ 23758 w 239187"/>
                  <a:gd name="connsiteY2" fmla="*/ 21960 h 125756"/>
                  <a:gd name="connsiteX3" fmla="*/ 217956 w 239187"/>
                  <a:gd name="connsiteY3" fmla="*/ 11581 h 125756"/>
                  <a:gd name="connsiteX4" fmla="*/ 212792 w 239187"/>
                  <a:gd name="connsiteY4" fmla="*/ 68668 h 1257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9187" h="125756">
                    <a:moveTo>
                      <a:pt x="212792" y="68668"/>
                    </a:moveTo>
                    <a:cubicBezTo>
                      <a:pt x="212792" y="68668"/>
                      <a:pt x="87802" y="35454"/>
                      <a:pt x="0" y="125756"/>
                    </a:cubicBezTo>
                    <a:lnTo>
                      <a:pt x="23758" y="21960"/>
                    </a:lnTo>
                    <a:cubicBezTo>
                      <a:pt x="23758" y="21960"/>
                      <a:pt x="169407" y="-19558"/>
                      <a:pt x="217956" y="11581"/>
                    </a:cubicBezTo>
                    <a:cubicBezTo>
                      <a:pt x="268572" y="43757"/>
                      <a:pt x="212792" y="68668"/>
                      <a:pt x="212792" y="68668"/>
                    </a:cubicBez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 w="1029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412" name="Freeform: Shape 30">
                <a:extLst>
                  <a:ext uri="{FF2B5EF4-FFF2-40B4-BE49-F238E27FC236}">
                    <a16:creationId xmlns:a16="http://schemas.microsoft.com/office/drawing/2014/main" id="{2D975548-C8A8-6443-9EA1-91BEE06728DE}"/>
                  </a:ext>
                </a:extLst>
              </p:cNvPr>
              <p:cNvSpPr/>
              <p:nvPr/>
            </p:nvSpPr>
            <p:spPr>
              <a:xfrm>
                <a:off x="5390411" y="2215378"/>
                <a:ext cx="109494" cy="23210"/>
              </a:xfrm>
              <a:custGeom>
                <a:avLst/>
                <a:gdLst>
                  <a:gd name="connsiteX0" fmla="*/ 109495 w 109494"/>
                  <a:gd name="connsiteY0" fmla="*/ 0 h 23210"/>
                  <a:gd name="connsiteX1" fmla="*/ 0 w 109494"/>
                  <a:gd name="connsiteY1" fmla="*/ 20759 h 232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09494" h="23210">
                    <a:moveTo>
                      <a:pt x="109495" y="0"/>
                    </a:moveTo>
                    <a:cubicBezTo>
                      <a:pt x="109495" y="0"/>
                      <a:pt x="74374" y="32177"/>
                      <a:pt x="0" y="20759"/>
                    </a:cubicBezTo>
                  </a:path>
                </a:pathLst>
              </a:custGeom>
              <a:noFill/>
              <a:ln w="10297" cap="rnd">
                <a:solidFill>
                  <a:schemeClr val="accent4">
                    <a:lumMod val="50000"/>
                  </a:schemeClr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413" name="Freeform: Shape 32">
                <a:extLst>
                  <a:ext uri="{FF2B5EF4-FFF2-40B4-BE49-F238E27FC236}">
                    <a16:creationId xmlns:a16="http://schemas.microsoft.com/office/drawing/2014/main" id="{E58EB9DE-7532-7F4F-AE19-050CB4FCF847}"/>
                  </a:ext>
                </a:extLst>
              </p:cNvPr>
              <p:cNvSpPr/>
              <p:nvPr/>
            </p:nvSpPr>
            <p:spPr>
              <a:xfrm>
                <a:off x="5107377" y="2360693"/>
                <a:ext cx="741671" cy="240806"/>
              </a:xfrm>
              <a:custGeom>
                <a:avLst/>
                <a:gdLst>
                  <a:gd name="connsiteX0" fmla="*/ 741672 w 741671"/>
                  <a:gd name="connsiteY0" fmla="*/ 240807 h 240806"/>
                  <a:gd name="connsiteX1" fmla="*/ 731342 w 741671"/>
                  <a:gd name="connsiteY1" fmla="*/ 180605 h 240806"/>
                  <a:gd name="connsiteX2" fmla="*/ 562968 w 741671"/>
                  <a:gd name="connsiteY2" fmla="*/ 11418 h 240806"/>
                  <a:gd name="connsiteX3" fmla="*/ 487561 w 741671"/>
                  <a:gd name="connsiteY3" fmla="*/ 7266 h 240806"/>
                  <a:gd name="connsiteX4" fmla="*/ 368770 w 741671"/>
                  <a:gd name="connsiteY4" fmla="*/ 14531 h 240806"/>
                  <a:gd name="connsiteX5" fmla="*/ 251011 w 741671"/>
                  <a:gd name="connsiteY5" fmla="*/ 7266 h 240806"/>
                  <a:gd name="connsiteX6" fmla="*/ 178704 w 741671"/>
                  <a:gd name="connsiteY6" fmla="*/ 0 h 240806"/>
                  <a:gd name="connsiteX7" fmla="*/ 4132 w 741671"/>
                  <a:gd name="connsiteY7" fmla="*/ 177491 h 240806"/>
                  <a:gd name="connsiteX8" fmla="*/ 0 w 741671"/>
                  <a:gd name="connsiteY8" fmla="*/ 238731 h 240806"/>
                  <a:gd name="connsiteX9" fmla="*/ 741672 w 741671"/>
                  <a:gd name="connsiteY9" fmla="*/ 240807 h 2408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41671" h="240806">
                    <a:moveTo>
                      <a:pt x="741672" y="240807"/>
                    </a:moveTo>
                    <a:lnTo>
                      <a:pt x="731342" y="180605"/>
                    </a:lnTo>
                    <a:cubicBezTo>
                      <a:pt x="731342" y="78885"/>
                      <a:pt x="664199" y="11418"/>
                      <a:pt x="562968" y="11418"/>
                    </a:cubicBezTo>
                    <a:lnTo>
                      <a:pt x="487561" y="7266"/>
                    </a:lnTo>
                    <a:cubicBezTo>
                      <a:pt x="487561" y="7266"/>
                      <a:pt x="420418" y="14531"/>
                      <a:pt x="368770" y="14531"/>
                    </a:cubicBezTo>
                    <a:cubicBezTo>
                      <a:pt x="317121" y="14531"/>
                      <a:pt x="251011" y="7266"/>
                      <a:pt x="251011" y="7266"/>
                    </a:cubicBezTo>
                    <a:lnTo>
                      <a:pt x="178704" y="0"/>
                    </a:lnTo>
                    <a:cubicBezTo>
                      <a:pt x="77473" y="0"/>
                      <a:pt x="4132" y="75771"/>
                      <a:pt x="4132" y="177491"/>
                    </a:cubicBezTo>
                    <a:lnTo>
                      <a:pt x="0" y="238731"/>
                    </a:lnTo>
                    <a:lnTo>
                      <a:pt x="741672" y="240807"/>
                    </a:lnTo>
                    <a:close/>
                  </a:path>
                </a:pathLst>
              </a:custGeom>
              <a:solidFill>
                <a:schemeClr val="accent4">
                  <a:lumMod val="20000"/>
                  <a:lumOff val="80000"/>
                </a:schemeClr>
              </a:solidFill>
              <a:ln w="1029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414" name="Freeform: Shape 33">
                <a:extLst>
                  <a:ext uri="{FF2B5EF4-FFF2-40B4-BE49-F238E27FC236}">
                    <a16:creationId xmlns:a16="http://schemas.microsoft.com/office/drawing/2014/main" id="{70A461B9-A5CF-7A45-8179-18BDB487F555}"/>
                  </a:ext>
                </a:extLst>
              </p:cNvPr>
              <p:cNvSpPr/>
              <p:nvPr/>
            </p:nvSpPr>
            <p:spPr>
              <a:xfrm>
                <a:off x="5441543" y="2380253"/>
                <a:ext cx="53714" cy="54653"/>
              </a:xfrm>
              <a:custGeom>
                <a:avLst/>
                <a:gdLst>
                  <a:gd name="connsiteX0" fmla="*/ 24275 w 53714"/>
                  <a:gd name="connsiteY0" fmla="*/ 1199 h 54653"/>
                  <a:gd name="connsiteX1" fmla="*/ 1549 w 53714"/>
                  <a:gd name="connsiteY1" fmla="*/ 22996 h 54653"/>
                  <a:gd name="connsiteX2" fmla="*/ 1549 w 53714"/>
                  <a:gd name="connsiteY2" fmla="*/ 28186 h 54653"/>
                  <a:gd name="connsiteX3" fmla="*/ 21176 w 53714"/>
                  <a:gd name="connsiteY3" fmla="*/ 53097 h 54653"/>
                  <a:gd name="connsiteX4" fmla="*/ 27374 w 53714"/>
                  <a:gd name="connsiteY4" fmla="*/ 53097 h 54653"/>
                  <a:gd name="connsiteX5" fmla="*/ 52165 w 53714"/>
                  <a:gd name="connsiteY5" fmla="*/ 28186 h 54653"/>
                  <a:gd name="connsiteX6" fmla="*/ 52165 w 53714"/>
                  <a:gd name="connsiteY6" fmla="*/ 21958 h 54653"/>
                  <a:gd name="connsiteX7" fmla="*/ 29440 w 53714"/>
                  <a:gd name="connsiteY7" fmla="*/ 1199 h 54653"/>
                  <a:gd name="connsiteX8" fmla="*/ 24275 w 53714"/>
                  <a:gd name="connsiteY8" fmla="*/ 1199 h 546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3714" h="54653">
                    <a:moveTo>
                      <a:pt x="24275" y="1199"/>
                    </a:moveTo>
                    <a:lnTo>
                      <a:pt x="1549" y="22996"/>
                    </a:lnTo>
                    <a:cubicBezTo>
                      <a:pt x="-516" y="24034"/>
                      <a:pt x="-516" y="27148"/>
                      <a:pt x="1549" y="28186"/>
                    </a:cubicBezTo>
                    <a:lnTo>
                      <a:pt x="21176" y="53097"/>
                    </a:lnTo>
                    <a:cubicBezTo>
                      <a:pt x="22209" y="55172"/>
                      <a:pt x="25308" y="55172"/>
                      <a:pt x="27374" y="53097"/>
                    </a:cubicBezTo>
                    <a:lnTo>
                      <a:pt x="52165" y="28186"/>
                    </a:lnTo>
                    <a:cubicBezTo>
                      <a:pt x="54231" y="26110"/>
                      <a:pt x="54231" y="24034"/>
                      <a:pt x="52165" y="21958"/>
                    </a:cubicBezTo>
                    <a:lnTo>
                      <a:pt x="29440" y="1199"/>
                    </a:lnTo>
                    <a:cubicBezTo>
                      <a:pt x="28407" y="161"/>
                      <a:pt x="25308" y="-877"/>
                      <a:pt x="24275" y="1199"/>
                    </a:cubicBez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 w="1029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415" name="Freeform: Shape 34">
                <a:extLst>
                  <a:ext uri="{FF2B5EF4-FFF2-40B4-BE49-F238E27FC236}">
                    <a16:creationId xmlns:a16="http://schemas.microsoft.com/office/drawing/2014/main" id="{9FA4AC92-ABB2-D144-B645-F3C242814A6D}"/>
                  </a:ext>
                </a:extLst>
              </p:cNvPr>
              <p:cNvSpPr/>
              <p:nvPr/>
            </p:nvSpPr>
            <p:spPr>
              <a:xfrm>
                <a:off x="5428631" y="2428679"/>
                <a:ext cx="59912" cy="174896"/>
              </a:xfrm>
              <a:custGeom>
                <a:avLst/>
                <a:gdLst>
                  <a:gd name="connsiteX0" fmla="*/ 0 w 59912"/>
                  <a:gd name="connsiteY0" fmla="*/ 107429 h 174896"/>
                  <a:gd name="connsiteX1" fmla="*/ 35121 w 59912"/>
                  <a:gd name="connsiteY1" fmla="*/ 1557 h 174896"/>
                  <a:gd name="connsiteX2" fmla="*/ 39253 w 59912"/>
                  <a:gd name="connsiteY2" fmla="*/ 1557 h 174896"/>
                  <a:gd name="connsiteX3" fmla="*/ 59912 w 59912"/>
                  <a:gd name="connsiteY3" fmla="*/ 100163 h 174896"/>
                  <a:gd name="connsiteX4" fmla="*/ 37187 w 59912"/>
                  <a:gd name="connsiteY4" fmla="*/ 174896 h 174896"/>
                  <a:gd name="connsiteX5" fmla="*/ 7231 w 59912"/>
                  <a:gd name="connsiteY5" fmla="*/ 174896 h 174896"/>
                  <a:gd name="connsiteX6" fmla="*/ 0 w 59912"/>
                  <a:gd name="connsiteY6" fmla="*/ 107429 h 1748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9912" h="174896">
                    <a:moveTo>
                      <a:pt x="0" y="107429"/>
                    </a:moveTo>
                    <a:lnTo>
                      <a:pt x="35121" y="1557"/>
                    </a:lnTo>
                    <a:cubicBezTo>
                      <a:pt x="36154" y="-519"/>
                      <a:pt x="39253" y="-519"/>
                      <a:pt x="39253" y="1557"/>
                    </a:cubicBezTo>
                    <a:lnTo>
                      <a:pt x="59912" y="100163"/>
                    </a:lnTo>
                    <a:lnTo>
                      <a:pt x="37187" y="174896"/>
                    </a:lnTo>
                    <a:lnTo>
                      <a:pt x="7231" y="174896"/>
                    </a:lnTo>
                    <a:lnTo>
                      <a:pt x="0" y="107429"/>
                    </a:ln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 w="1029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416" name="Freeform: Shape 35">
                <a:extLst>
                  <a:ext uri="{FF2B5EF4-FFF2-40B4-BE49-F238E27FC236}">
                    <a16:creationId xmlns:a16="http://schemas.microsoft.com/office/drawing/2014/main" id="{4BB22778-4D86-724D-92AB-F05453CE7DAE}"/>
                  </a:ext>
                </a:extLst>
              </p:cNvPr>
              <p:cNvSpPr/>
              <p:nvPr/>
            </p:nvSpPr>
            <p:spPr>
              <a:xfrm>
                <a:off x="5099114" y="2359500"/>
                <a:ext cx="760265" cy="245113"/>
              </a:xfrm>
              <a:custGeom>
                <a:avLst/>
                <a:gdLst>
                  <a:gd name="connsiteX0" fmla="*/ 576397 w 760265"/>
                  <a:gd name="connsiteY0" fmla="*/ 155 h 245113"/>
                  <a:gd name="connsiteX1" fmla="*/ 760265 w 760265"/>
                  <a:gd name="connsiteY1" fmla="*/ 177646 h 245113"/>
                  <a:gd name="connsiteX2" fmla="*/ 760265 w 760265"/>
                  <a:gd name="connsiteY2" fmla="*/ 245113 h 245113"/>
                  <a:gd name="connsiteX3" fmla="*/ 0 w 760265"/>
                  <a:gd name="connsiteY3" fmla="*/ 245113 h 245113"/>
                  <a:gd name="connsiteX4" fmla="*/ 3099 w 760265"/>
                  <a:gd name="connsiteY4" fmla="*/ 177646 h 245113"/>
                  <a:gd name="connsiteX5" fmla="*/ 186967 w 760265"/>
                  <a:gd name="connsiteY5" fmla="*/ 155 h 245113"/>
                  <a:gd name="connsiteX6" fmla="*/ 260308 w 760265"/>
                  <a:gd name="connsiteY6" fmla="*/ 6383 h 245113"/>
                  <a:gd name="connsiteX7" fmla="*/ 356374 w 760265"/>
                  <a:gd name="connsiteY7" fmla="*/ 235772 h 245113"/>
                  <a:gd name="connsiteX8" fmla="*/ 495825 w 760265"/>
                  <a:gd name="connsiteY8" fmla="*/ 7420 h 245113"/>
                  <a:gd name="connsiteX9" fmla="*/ 576397 w 760265"/>
                  <a:gd name="connsiteY9" fmla="*/ 155 h 2451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60265" h="245113">
                    <a:moveTo>
                      <a:pt x="576397" y="155"/>
                    </a:moveTo>
                    <a:cubicBezTo>
                      <a:pt x="677628" y="155"/>
                      <a:pt x="760265" y="74888"/>
                      <a:pt x="760265" y="177646"/>
                    </a:cubicBezTo>
                    <a:lnTo>
                      <a:pt x="760265" y="245113"/>
                    </a:lnTo>
                    <a:lnTo>
                      <a:pt x="0" y="245113"/>
                    </a:lnTo>
                    <a:lnTo>
                      <a:pt x="3099" y="177646"/>
                    </a:lnTo>
                    <a:cubicBezTo>
                      <a:pt x="3099" y="75926"/>
                      <a:pt x="85736" y="-3997"/>
                      <a:pt x="186967" y="155"/>
                    </a:cubicBezTo>
                    <a:cubicBezTo>
                      <a:pt x="205561" y="1193"/>
                      <a:pt x="231385" y="3269"/>
                      <a:pt x="260308" y="6383"/>
                    </a:cubicBezTo>
                    <a:cubicBezTo>
                      <a:pt x="290264" y="48939"/>
                      <a:pt x="325385" y="129900"/>
                      <a:pt x="356374" y="235772"/>
                    </a:cubicBezTo>
                    <a:cubicBezTo>
                      <a:pt x="402858" y="121596"/>
                      <a:pt x="444177" y="62432"/>
                      <a:pt x="495825" y="7420"/>
                    </a:cubicBezTo>
                    <a:lnTo>
                      <a:pt x="576397" y="155"/>
                    </a:lnTo>
                    <a:close/>
                  </a:path>
                </a:pathLst>
              </a:custGeom>
              <a:solidFill>
                <a:schemeClr val="accent4">
                  <a:lumMod val="50000"/>
                </a:schemeClr>
              </a:solidFill>
              <a:ln w="1029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417" name="Freeform: Shape 36">
                <a:extLst>
                  <a:ext uri="{FF2B5EF4-FFF2-40B4-BE49-F238E27FC236}">
                    <a16:creationId xmlns:a16="http://schemas.microsoft.com/office/drawing/2014/main" id="{68B0B91D-D1FA-DE42-BA96-9076EBD8CBF8}"/>
                  </a:ext>
                </a:extLst>
              </p:cNvPr>
              <p:cNvSpPr/>
              <p:nvPr/>
            </p:nvSpPr>
            <p:spPr>
              <a:xfrm>
                <a:off x="5487510" y="2385604"/>
                <a:ext cx="140483" cy="200326"/>
              </a:xfrm>
              <a:custGeom>
                <a:avLst/>
                <a:gdLst>
                  <a:gd name="connsiteX0" fmla="*/ 114660 w 140483"/>
                  <a:gd name="connsiteY0" fmla="*/ 0 h 200326"/>
                  <a:gd name="connsiteX1" fmla="*/ 140484 w 140483"/>
                  <a:gd name="connsiteY1" fmla="*/ 38405 h 200326"/>
                  <a:gd name="connsiteX2" fmla="*/ 78506 w 140483"/>
                  <a:gd name="connsiteY2" fmla="*/ 55012 h 200326"/>
                  <a:gd name="connsiteX3" fmla="*/ 100198 w 140483"/>
                  <a:gd name="connsiteY3" fmla="*/ 93417 h 200326"/>
                  <a:gd name="connsiteX4" fmla="*/ 0 w 140483"/>
                  <a:gd name="connsiteY4" fmla="*/ 200326 h 2003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0483" h="200326">
                    <a:moveTo>
                      <a:pt x="114660" y="0"/>
                    </a:moveTo>
                    <a:lnTo>
                      <a:pt x="140484" y="38405"/>
                    </a:lnTo>
                    <a:lnTo>
                      <a:pt x="78506" y="55012"/>
                    </a:lnTo>
                    <a:lnTo>
                      <a:pt x="100198" y="93417"/>
                    </a:lnTo>
                    <a:cubicBezTo>
                      <a:pt x="100198" y="93417"/>
                      <a:pt x="47517" y="135973"/>
                      <a:pt x="0" y="200326"/>
                    </a:cubicBezTo>
                  </a:path>
                </a:pathLst>
              </a:custGeom>
              <a:noFill/>
              <a:ln w="10297" cap="rnd">
                <a:solidFill>
                  <a:schemeClr val="accent4">
                    <a:lumMod val="75000"/>
                  </a:schemeClr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418" name="Freeform: Shape 37">
                <a:extLst>
                  <a:ext uri="{FF2B5EF4-FFF2-40B4-BE49-F238E27FC236}">
                    <a16:creationId xmlns:a16="http://schemas.microsoft.com/office/drawing/2014/main" id="{153F70CB-A106-5143-B44B-057604BBF4D1}"/>
                  </a:ext>
                </a:extLst>
              </p:cNvPr>
              <p:cNvSpPr/>
              <p:nvPr/>
            </p:nvSpPr>
            <p:spPr>
              <a:xfrm>
                <a:off x="5312938" y="2381452"/>
                <a:ext cx="121890" cy="210705"/>
              </a:xfrm>
              <a:custGeom>
                <a:avLst/>
                <a:gdLst>
                  <a:gd name="connsiteX0" fmla="*/ 29956 w 121890"/>
                  <a:gd name="connsiteY0" fmla="*/ 0 h 210705"/>
                  <a:gd name="connsiteX1" fmla="*/ 0 w 121890"/>
                  <a:gd name="connsiteY1" fmla="*/ 35291 h 210705"/>
                  <a:gd name="connsiteX2" fmla="*/ 59912 w 121890"/>
                  <a:gd name="connsiteY2" fmla="*/ 58126 h 210705"/>
                  <a:gd name="connsiteX3" fmla="*/ 34088 w 121890"/>
                  <a:gd name="connsiteY3" fmla="*/ 93416 h 210705"/>
                  <a:gd name="connsiteX4" fmla="*/ 121890 w 121890"/>
                  <a:gd name="connsiteY4" fmla="*/ 210706 h 2107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1890" h="210705">
                    <a:moveTo>
                      <a:pt x="29956" y="0"/>
                    </a:moveTo>
                    <a:lnTo>
                      <a:pt x="0" y="35291"/>
                    </a:lnTo>
                    <a:lnTo>
                      <a:pt x="59912" y="58126"/>
                    </a:lnTo>
                    <a:lnTo>
                      <a:pt x="34088" y="93416"/>
                    </a:lnTo>
                    <a:cubicBezTo>
                      <a:pt x="34088" y="93416"/>
                      <a:pt x="81605" y="142201"/>
                      <a:pt x="121890" y="210706"/>
                    </a:cubicBezTo>
                  </a:path>
                </a:pathLst>
              </a:custGeom>
              <a:noFill/>
              <a:ln w="10297" cap="rnd">
                <a:solidFill>
                  <a:schemeClr val="accent4">
                    <a:lumMod val="75000"/>
                  </a:schemeClr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</p:grp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509A23AE-E3EE-B34C-8DA8-099F5AAA8526}"/>
              </a:ext>
            </a:extLst>
          </p:cNvPr>
          <p:cNvGrpSpPr/>
          <p:nvPr/>
        </p:nvGrpSpPr>
        <p:grpSpPr>
          <a:xfrm>
            <a:off x="1641576" y="3912574"/>
            <a:ext cx="2996542" cy="673638"/>
            <a:chOff x="2209539" y="4019341"/>
            <a:chExt cx="1860616" cy="460104"/>
          </a:xfrm>
        </p:grpSpPr>
        <p:sp>
          <p:nvSpPr>
            <p:cNvPr id="193" name="Rounded Rectangle 192">
              <a:extLst>
                <a:ext uri="{FF2B5EF4-FFF2-40B4-BE49-F238E27FC236}">
                  <a16:creationId xmlns:a16="http://schemas.microsoft.com/office/drawing/2014/main" id="{DD0BE9E5-A2B4-0F4C-99EA-77ADEC85A4B5}"/>
                </a:ext>
              </a:extLst>
            </p:cNvPr>
            <p:cNvSpPr/>
            <p:nvPr/>
          </p:nvSpPr>
          <p:spPr>
            <a:xfrm>
              <a:off x="2398104" y="4158241"/>
              <a:ext cx="1672051" cy="229440"/>
            </a:xfrm>
            <a:prstGeom prst="roundRect">
              <a:avLst>
                <a:gd name="adj" fmla="val 50000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4" name="TextBox 193">
              <a:extLst>
                <a:ext uri="{FF2B5EF4-FFF2-40B4-BE49-F238E27FC236}">
                  <a16:creationId xmlns:a16="http://schemas.microsoft.com/office/drawing/2014/main" id="{D35379AA-9797-FF4B-A9AA-BE28FFE6905F}"/>
                </a:ext>
              </a:extLst>
            </p:cNvPr>
            <p:cNvSpPr txBox="1"/>
            <p:nvPr/>
          </p:nvSpPr>
          <p:spPr>
            <a:xfrm>
              <a:off x="2450420" y="4203011"/>
              <a:ext cx="1567419" cy="139898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/>
              <a:r>
                <a:rPr lang="en-US" sz="1000" b="1" dirty="0">
                  <a:solidFill>
                    <a:schemeClr val="bg1">
                      <a:lumMod val="95000"/>
                    </a:schemeClr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HELPDESK SUPPORTER</a:t>
              </a:r>
            </a:p>
          </p:txBody>
        </p:sp>
        <p:grpSp>
          <p:nvGrpSpPr>
            <p:cNvPr id="419" name="Group 418">
              <a:extLst>
                <a:ext uri="{FF2B5EF4-FFF2-40B4-BE49-F238E27FC236}">
                  <a16:creationId xmlns:a16="http://schemas.microsoft.com/office/drawing/2014/main" id="{6E4E15F6-427E-DD42-8115-A54075A1AB94}"/>
                </a:ext>
              </a:extLst>
            </p:cNvPr>
            <p:cNvGrpSpPr/>
            <p:nvPr/>
          </p:nvGrpSpPr>
          <p:grpSpPr>
            <a:xfrm>
              <a:off x="2209539" y="4019341"/>
              <a:ext cx="380083" cy="460104"/>
              <a:chOff x="7180893" y="3119559"/>
              <a:chExt cx="760264" cy="876657"/>
            </a:xfrm>
          </p:grpSpPr>
          <p:sp>
            <p:nvSpPr>
              <p:cNvPr id="420" name="Freeform: Shape 215">
                <a:extLst>
                  <a:ext uri="{FF2B5EF4-FFF2-40B4-BE49-F238E27FC236}">
                    <a16:creationId xmlns:a16="http://schemas.microsoft.com/office/drawing/2014/main" id="{9275C7E8-9378-2A40-B52B-BB7D89B918A4}"/>
                  </a:ext>
                </a:extLst>
              </p:cNvPr>
              <p:cNvSpPr/>
              <p:nvPr/>
            </p:nvSpPr>
            <p:spPr>
              <a:xfrm>
                <a:off x="7408689" y="3240507"/>
                <a:ext cx="341368" cy="372787"/>
              </a:xfrm>
              <a:custGeom>
                <a:avLst/>
                <a:gdLst>
                  <a:gd name="connsiteX0" fmla="*/ 81061 w 341368"/>
                  <a:gd name="connsiteY0" fmla="*/ 10424 h 372787"/>
                  <a:gd name="connsiteX1" fmla="*/ 7720 w 341368"/>
                  <a:gd name="connsiteY1" fmla="*/ 226192 h 372787"/>
                  <a:gd name="connsiteX2" fmla="*/ 96555 w 341368"/>
                  <a:gd name="connsiteY2" fmla="*/ 371080 h 372787"/>
                  <a:gd name="connsiteX3" fmla="*/ 262863 w 341368"/>
                  <a:gd name="connsiteY3" fmla="*/ 368995 h 372787"/>
                  <a:gd name="connsiteX4" fmla="*/ 341369 w 341368"/>
                  <a:gd name="connsiteY4" fmla="*/ 0 h 372787"/>
                  <a:gd name="connsiteX5" fmla="*/ 81061 w 341368"/>
                  <a:gd name="connsiteY5" fmla="*/ 10424 h 3727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41368" h="372787">
                    <a:moveTo>
                      <a:pt x="81061" y="10424"/>
                    </a:moveTo>
                    <a:lnTo>
                      <a:pt x="7720" y="226192"/>
                    </a:lnTo>
                    <a:cubicBezTo>
                      <a:pt x="-18104" y="294987"/>
                      <a:pt x="23215" y="370037"/>
                      <a:pt x="96555" y="371080"/>
                    </a:cubicBezTo>
                    <a:cubicBezTo>
                      <a:pt x="175061" y="373164"/>
                      <a:pt x="256665" y="374207"/>
                      <a:pt x="262863" y="368995"/>
                    </a:cubicBezTo>
                    <a:cubicBezTo>
                      <a:pt x="274226" y="360656"/>
                      <a:pt x="341369" y="0"/>
                      <a:pt x="341369" y="0"/>
                    </a:cubicBezTo>
                    <a:lnTo>
                      <a:pt x="81061" y="10424"/>
                    </a:lnTo>
                    <a:close/>
                  </a:path>
                </a:pathLst>
              </a:custGeom>
              <a:solidFill>
                <a:schemeClr val="accent4"/>
              </a:solidFill>
              <a:ln w="1029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421" name="Freeform: Shape 216">
                <a:extLst>
                  <a:ext uri="{FF2B5EF4-FFF2-40B4-BE49-F238E27FC236}">
                    <a16:creationId xmlns:a16="http://schemas.microsoft.com/office/drawing/2014/main" id="{DDB98586-101B-EF4B-ABEA-5D6D9D377703}"/>
                  </a:ext>
                </a:extLst>
              </p:cNvPr>
              <p:cNvSpPr/>
              <p:nvPr/>
            </p:nvSpPr>
            <p:spPr>
              <a:xfrm>
                <a:off x="7412277" y="3517774"/>
                <a:ext cx="270637" cy="346062"/>
              </a:xfrm>
              <a:custGeom>
                <a:avLst/>
                <a:gdLst>
                  <a:gd name="connsiteX0" fmla="*/ 91934 w 270637"/>
                  <a:gd name="connsiteY0" fmla="*/ 42737 h 346062"/>
                  <a:gd name="connsiteX1" fmla="*/ 0 w 270637"/>
                  <a:gd name="connsiteY1" fmla="*/ 336682 h 346062"/>
                  <a:gd name="connsiteX2" fmla="*/ 261341 w 270637"/>
                  <a:gd name="connsiteY2" fmla="*/ 346063 h 346062"/>
                  <a:gd name="connsiteX3" fmla="*/ 270638 w 270637"/>
                  <a:gd name="connsiteY3" fmla="*/ 0 h 346062"/>
                  <a:gd name="connsiteX4" fmla="*/ 91934 w 270637"/>
                  <a:gd name="connsiteY4" fmla="*/ 42737 h 3460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0637" h="346062">
                    <a:moveTo>
                      <a:pt x="91934" y="42737"/>
                    </a:moveTo>
                    <a:cubicBezTo>
                      <a:pt x="83670" y="54203"/>
                      <a:pt x="0" y="336682"/>
                      <a:pt x="0" y="336682"/>
                    </a:cubicBezTo>
                    <a:lnTo>
                      <a:pt x="261341" y="346063"/>
                    </a:lnTo>
                    <a:lnTo>
                      <a:pt x="270638" y="0"/>
                    </a:lnTo>
                    <a:lnTo>
                      <a:pt x="91934" y="42737"/>
                    </a:lnTo>
                    <a:close/>
                  </a:path>
                </a:pathLst>
              </a:custGeom>
              <a:solidFill>
                <a:schemeClr val="accent4"/>
              </a:solidFill>
              <a:ln w="1029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422" name="Freeform: Shape 217">
                <a:extLst>
                  <a:ext uri="{FF2B5EF4-FFF2-40B4-BE49-F238E27FC236}">
                    <a16:creationId xmlns:a16="http://schemas.microsoft.com/office/drawing/2014/main" id="{2427A05D-0AC9-C940-834F-A6E7C394DBD4}"/>
                  </a:ext>
                </a:extLst>
              </p:cNvPr>
              <p:cNvSpPr/>
              <p:nvPr/>
            </p:nvSpPr>
            <p:spPr>
              <a:xfrm>
                <a:off x="7195354" y="3757517"/>
                <a:ext cx="733406" cy="234530"/>
              </a:xfrm>
              <a:custGeom>
                <a:avLst/>
                <a:gdLst>
                  <a:gd name="connsiteX0" fmla="*/ 728242 w 733406"/>
                  <a:gd name="connsiteY0" fmla="*/ 229319 h 234530"/>
                  <a:gd name="connsiteX1" fmla="*/ 733407 w 733406"/>
                  <a:gd name="connsiteY1" fmla="*/ 170947 h 234530"/>
                  <a:gd name="connsiteX2" fmla="*/ 559868 w 733406"/>
                  <a:gd name="connsiteY2" fmla="*/ 0 h 234530"/>
                  <a:gd name="connsiteX3" fmla="*/ 481363 w 733406"/>
                  <a:gd name="connsiteY3" fmla="*/ 0 h 234530"/>
                  <a:gd name="connsiteX4" fmla="*/ 362572 w 733406"/>
                  <a:gd name="connsiteY4" fmla="*/ 7297 h 234530"/>
                  <a:gd name="connsiteX5" fmla="*/ 244813 w 733406"/>
                  <a:gd name="connsiteY5" fmla="*/ 0 h 234530"/>
                  <a:gd name="connsiteX6" fmla="*/ 177670 w 733406"/>
                  <a:gd name="connsiteY6" fmla="*/ 4169 h 234530"/>
                  <a:gd name="connsiteX7" fmla="*/ 3099 w 733406"/>
                  <a:gd name="connsiteY7" fmla="*/ 166777 h 234530"/>
                  <a:gd name="connsiteX8" fmla="*/ 0 w 733406"/>
                  <a:gd name="connsiteY8" fmla="*/ 234531 h 234530"/>
                  <a:gd name="connsiteX9" fmla="*/ 728242 w 733406"/>
                  <a:gd name="connsiteY9" fmla="*/ 229319 h 2345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33406" h="234530">
                    <a:moveTo>
                      <a:pt x="728242" y="229319"/>
                    </a:moveTo>
                    <a:lnTo>
                      <a:pt x="733407" y="170947"/>
                    </a:lnTo>
                    <a:cubicBezTo>
                      <a:pt x="733407" y="68796"/>
                      <a:pt x="662132" y="0"/>
                      <a:pt x="559868" y="0"/>
                    </a:cubicBezTo>
                    <a:lnTo>
                      <a:pt x="481363" y="0"/>
                    </a:lnTo>
                    <a:cubicBezTo>
                      <a:pt x="481363" y="0"/>
                      <a:pt x="414220" y="7297"/>
                      <a:pt x="362572" y="7297"/>
                    </a:cubicBezTo>
                    <a:cubicBezTo>
                      <a:pt x="310923" y="7297"/>
                      <a:pt x="244813" y="0"/>
                      <a:pt x="244813" y="0"/>
                    </a:cubicBezTo>
                    <a:lnTo>
                      <a:pt x="177670" y="4169"/>
                    </a:lnTo>
                    <a:cubicBezTo>
                      <a:pt x="76440" y="4169"/>
                      <a:pt x="3099" y="64626"/>
                      <a:pt x="3099" y="166777"/>
                    </a:cubicBezTo>
                    <a:lnTo>
                      <a:pt x="0" y="234531"/>
                    </a:lnTo>
                    <a:lnTo>
                      <a:pt x="728242" y="229319"/>
                    </a:lnTo>
                    <a:close/>
                  </a:path>
                </a:pathLst>
              </a:custGeom>
              <a:solidFill>
                <a:schemeClr val="accent4">
                  <a:lumMod val="20000"/>
                  <a:lumOff val="80000"/>
                </a:schemeClr>
              </a:solidFill>
              <a:ln w="1029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423" name="Freeform: Shape 218">
                <a:extLst>
                  <a:ext uri="{FF2B5EF4-FFF2-40B4-BE49-F238E27FC236}">
                    <a16:creationId xmlns:a16="http://schemas.microsoft.com/office/drawing/2014/main" id="{82BB97BE-4099-C94B-B99B-5E641A33E5A1}"/>
                  </a:ext>
                </a:extLst>
              </p:cNvPr>
              <p:cNvSpPr/>
              <p:nvPr/>
            </p:nvSpPr>
            <p:spPr>
              <a:xfrm>
                <a:off x="7485618" y="3585528"/>
                <a:ext cx="131186" cy="28883"/>
              </a:xfrm>
              <a:custGeom>
                <a:avLst/>
                <a:gdLst>
                  <a:gd name="connsiteX0" fmla="*/ 131187 w 131186"/>
                  <a:gd name="connsiteY0" fmla="*/ 0 h 28883"/>
                  <a:gd name="connsiteX1" fmla="*/ 0 w 131186"/>
                  <a:gd name="connsiteY1" fmla="*/ 26059 h 288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31186" h="28883">
                    <a:moveTo>
                      <a:pt x="131187" y="0"/>
                    </a:moveTo>
                    <a:cubicBezTo>
                      <a:pt x="131187" y="0"/>
                      <a:pt x="88835" y="39610"/>
                      <a:pt x="0" y="26059"/>
                    </a:cubicBezTo>
                  </a:path>
                </a:pathLst>
              </a:custGeom>
              <a:noFill/>
              <a:ln w="10297" cap="rnd">
                <a:solidFill>
                  <a:schemeClr val="accent4">
                    <a:lumMod val="50000"/>
                  </a:schemeClr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424" name="Freeform: Shape 219">
                <a:extLst>
                  <a:ext uri="{FF2B5EF4-FFF2-40B4-BE49-F238E27FC236}">
                    <a16:creationId xmlns:a16="http://schemas.microsoft.com/office/drawing/2014/main" id="{C1A44361-DB5F-7241-B178-14EA3BF2421C}"/>
                  </a:ext>
                </a:extLst>
              </p:cNvPr>
              <p:cNvSpPr/>
              <p:nvPr/>
            </p:nvSpPr>
            <p:spPr>
              <a:xfrm>
                <a:off x="7180893" y="3750065"/>
                <a:ext cx="760264" cy="246151"/>
              </a:xfrm>
              <a:custGeom>
                <a:avLst/>
                <a:gdLst>
                  <a:gd name="connsiteX0" fmla="*/ 576396 w 760264"/>
                  <a:gd name="connsiteY0" fmla="*/ 155 h 246151"/>
                  <a:gd name="connsiteX1" fmla="*/ 760264 w 760264"/>
                  <a:gd name="connsiteY1" fmla="*/ 178399 h 246151"/>
                  <a:gd name="connsiteX2" fmla="*/ 760264 w 760264"/>
                  <a:gd name="connsiteY2" fmla="*/ 246152 h 246151"/>
                  <a:gd name="connsiteX3" fmla="*/ 0 w 760264"/>
                  <a:gd name="connsiteY3" fmla="*/ 246152 h 246151"/>
                  <a:gd name="connsiteX4" fmla="*/ 3099 w 760264"/>
                  <a:gd name="connsiteY4" fmla="*/ 178399 h 246151"/>
                  <a:gd name="connsiteX5" fmla="*/ 186967 w 760264"/>
                  <a:gd name="connsiteY5" fmla="*/ 155 h 246151"/>
                  <a:gd name="connsiteX6" fmla="*/ 260308 w 760264"/>
                  <a:gd name="connsiteY6" fmla="*/ 6410 h 246151"/>
                  <a:gd name="connsiteX7" fmla="*/ 356374 w 760264"/>
                  <a:gd name="connsiteY7" fmla="*/ 236771 h 246151"/>
                  <a:gd name="connsiteX8" fmla="*/ 495824 w 760264"/>
                  <a:gd name="connsiteY8" fmla="*/ 7452 h 246151"/>
                  <a:gd name="connsiteX9" fmla="*/ 576396 w 760264"/>
                  <a:gd name="connsiteY9" fmla="*/ 155 h 2461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60264" h="246151">
                    <a:moveTo>
                      <a:pt x="576396" y="155"/>
                    </a:moveTo>
                    <a:cubicBezTo>
                      <a:pt x="677627" y="155"/>
                      <a:pt x="760264" y="75205"/>
                      <a:pt x="760264" y="178399"/>
                    </a:cubicBezTo>
                    <a:lnTo>
                      <a:pt x="760264" y="246152"/>
                    </a:lnTo>
                    <a:lnTo>
                      <a:pt x="0" y="246152"/>
                    </a:lnTo>
                    <a:lnTo>
                      <a:pt x="3099" y="178399"/>
                    </a:lnTo>
                    <a:cubicBezTo>
                      <a:pt x="3099" y="76248"/>
                      <a:pt x="85736" y="-4014"/>
                      <a:pt x="186967" y="155"/>
                    </a:cubicBezTo>
                    <a:cubicBezTo>
                      <a:pt x="205561" y="1198"/>
                      <a:pt x="231385" y="3282"/>
                      <a:pt x="260308" y="6410"/>
                    </a:cubicBezTo>
                    <a:cubicBezTo>
                      <a:pt x="290264" y="49146"/>
                      <a:pt x="325385" y="130450"/>
                      <a:pt x="356374" y="236771"/>
                    </a:cubicBezTo>
                    <a:cubicBezTo>
                      <a:pt x="402857" y="122111"/>
                      <a:pt x="444176" y="62697"/>
                      <a:pt x="495824" y="7452"/>
                    </a:cubicBezTo>
                    <a:lnTo>
                      <a:pt x="576396" y="155"/>
                    </a:ln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 w="1029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425" name="Freeform: Shape 220">
                <a:extLst>
                  <a:ext uri="{FF2B5EF4-FFF2-40B4-BE49-F238E27FC236}">
                    <a16:creationId xmlns:a16="http://schemas.microsoft.com/office/drawing/2014/main" id="{360C0F76-8B6B-394D-AA96-A3FFC719FAC6}"/>
                  </a:ext>
                </a:extLst>
              </p:cNvPr>
              <p:cNvSpPr/>
              <p:nvPr/>
            </p:nvSpPr>
            <p:spPr>
              <a:xfrm>
                <a:off x="7569288" y="3776279"/>
                <a:ext cx="140483" cy="201175"/>
              </a:xfrm>
              <a:custGeom>
                <a:avLst/>
                <a:gdLst>
                  <a:gd name="connsiteX0" fmla="*/ 114659 w 140483"/>
                  <a:gd name="connsiteY0" fmla="*/ 0 h 201175"/>
                  <a:gd name="connsiteX1" fmla="*/ 140484 w 140483"/>
                  <a:gd name="connsiteY1" fmla="*/ 38567 h 201175"/>
                  <a:gd name="connsiteX2" fmla="*/ 78506 w 140483"/>
                  <a:gd name="connsiteY2" fmla="*/ 55245 h 201175"/>
                  <a:gd name="connsiteX3" fmla="*/ 100198 w 140483"/>
                  <a:gd name="connsiteY3" fmla="*/ 93812 h 201175"/>
                  <a:gd name="connsiteX4" fmla="*/ 0 w 140483"/>
                  <a:gd name="connsiteY4" fmla="*/ 201175 h 2011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0483" h="201175">
                    <a:moveTo>
                      <a:pt x="114659" y="0"/>
                    </a:moveTo>
                    <a:lnTo>
                      <a:pt x="140484" y="38567"/>
                    </a:lnTo>
                    <a:lnTo>
                      <a:pt x="78506" y="55245"/>
                    </a:lnTo>
                    <a:lnTo>
                      <a:pt x="100198" y="93812"/>
                    </a:lnTo>
                    <a:cubicBezTo>
                      <a:pt x="100198" y="93812"/>
                      <a:pt x="47517" y="136549"/>
                      <a:pt x="0" y="201175"/>
                    </a:cubicBezTo>
                  </a:path>
                </a:pathLst>
              </a:custGeom>
              <a:noFill/>
              <a:ln w="10297" cap="rnd">
                <a:solidFill>
                  <a:schemeClr val="accent4">
                    <a:lumMod val="50000"/>
                  </a:schemeClr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426" name="Freeform: Shape 221">
                <a:extLst>
                  <a:ext uri="{FF2B5EF4-FFF2-40B4-BE49-F238E27FC236}">
                    <a16:creationId xmlns:a16="http://schemas.microsoft.com/office/drawing/2014/main" id="{8DB01CCC-6FB4-2140-96B1-EB5427939156}"/>
                  </a:ext>
                </a:extLst>
              </p:cNvPr>
              <p:cNvSpPr/>
              <p:nvPr/>
            </p:nvSpPr>
            <p:spPr>
              <a:xfrm>
                <a:off x="7394717" y="3772110"/>
                <a:ext cx="121890" cy="211598"/>
              </a:xfrm>
              <a:custGeom>
                <a:avLst/>
                <a:gdLst>
                  <a:gd name="connsiteX0" fmla="*/ 29956 w 121890"/>
                  <a:gd name="connsiteY0" fmla="*/ 0 h 211598"/>
                  <a:gd name="connsiteX1" fmla="*/ 0 w 121890"/>
                  <a:gd name="connsiteY1" fmla="*/ 35440 h 211598"/>
                  <a:gd name="connsiteX2" fmla="*/ 59912 w 121890"/>
                  <a:gd name="connsiteY2" fmla="*/ 58372 h 211598"/>
                  <a:gd name="connsiteX3" fmla="*/ 34088 w 121890"/>
                  <a:gd name="connsiteY3" fmla="*/ 93812 h 211598"/>
                  <a:gd name="connsiteX4" fmla="*/ 121890 w 121890"/>
                  <a:gd name="connsiteY4" fmla="*/ 211599 h 2115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1890" h="211598">
                    <a:moveTo>
                      <a:pt x="29956" y="0"/>
                    </a:moveTo>
                    <a:lnTo>
                      <a:pt x="0" y="35440"/>
                    </a:lnTo>
                    <a:lnTo>
                      <a:pt x="59912" y="58372"/>
                    </a:lnTo>
                    <a:lnTo>
                      <a:pt x="34088" y="93812"/>
                    </a:lnTo>
                    <a:cubicBezTo>
                      <a:pt x="34088" y="93812"/>
                      <a:pt x="81604" y="142803"/>
                      <a:pt x="121890" y="211599"/>
                    </a:cubicBezTo>
                  </a:path>
                </a:pathLst>
              </a:custGeom>
              <a:noFill/>
              <a:ln w="10297" cap="rnd">
                <a:solidFill>
                  <a:schemeClr val="accent4">
                    <a:lumMod val="50000"/>
                  </a:schemeClr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427" name="Freeform: Shape 222">
                <a:extLst>
                  <a:ext uri="{FF2B5EF4-FFF2-40B4-BE49-F238E27FC236}">
                    <a16:creationId xmlns:a16="http://schemas.microsoft.com/office/drawing/2014/main" id="{9BCE98B0-2860-BC4D-9058-61A00CF3A23D}"/>
                  </a:ext>
                </a:extLst>
              </p:cNvPr>
              <p:cNvSpPr/>
              <p:nvPr/>
            </p:nvSpPr>
            <p:spPr>
              <a:xfrm>
                <a:off x="7403269" y="3119559"/>
                <a:ext cx="355052" cy="217236"/>
              </a:xfrm>
              <a:custGeom>
                <a:avLst/>
                <a:gdLst>
                  <a:gd name="connsiteX0" fmla="*/ 310635 w 355052"/>
                  <a:gd name="connsiteY0" fmla="*/ 190786 h 217236"/>
                  <a:gd name="connsiteX1" fmla="*/ 45162 w 355052"/>
                  <a:gd name="connsiteY1" fmla="*/ 167854 h 217236"/>
                  <a:gd name="connsiteX2" fmla="*/ 38965 w 355052"/>
                  <a:gd name="connsiteY2" fmla="*/ 51110 h 217236"/>
                  <a:gd name="connsiteX3" fmla="*/ 123668 w 355052"/>
                  <a:gd name="connsiteY3" fmla="*/ 64661 h 217236"/>
                  <a:gd name="connsiteX4" fmla="*/ 139162 w 355052"/>
                  <a:gd name="connsiteY4" fmla="*/ 3161 h 217236"/>
                  <a:gd name="connsiteX5" fmla="*/ 263119 w 355052"/>
                  <a:gd name="connsiteY5" fmla="*/ 83423 h 217236"/>
                  <a:gd name="connsiteX6" fmla="*/ 287910 w 355052"/>
                  <a:gd name="connsiteY6" fmla="*/ 33390 h 217236"/>
                  <a:gd name="connsiteX7" fmla="*/ 355053 w 355052"/>
                  <a:gd name="connsiteY7" fmla="*/ 155346 h 217236"/>
                  <a:gd name="connsiteX8" fmla="*/ 310635 w 355052"/>
                  <a:gd name="connsiteY8" fmla="*/ 190786 h 2172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55052" h="217236">
                    <a:moveTo>
                      <a:pt x="310635" y="190786"/>
                    </a:moveTo>
                    <a:cubicBezTo>
                      <a:pt x="249690" y="217887"/>
                      <a:pt x="178415" y="241862"/>
                      <a:pt x="45162" y="167854"/>
                    </a:cubicBezTo>
                    <a:cubicBezTo>
                      <a:pt x="-8552" y="137626"/>
                      <a:pt x="-18882" y="67788"/>
                      <a:pt x="38965" y="51110"/>
                    </a:cubicBezTo>
                    <a:cubicBezTo>
                      <a:pt x="72020" y="41729"/>
                      <a:pt x="123668" y="64661"/>
                      <a:pt x="123668" y="64661"/>
                    </a:cubicBezTo>
                    <a:cubicBezTo>
                      <a:pt x="123668" y="64661"/>
                      <a:pt x="92679" y="20882"/>
                      <a:pt x="139162" y="3161"/>
                    </a:cubicBezTo>
                    <a:cubicBezTo>
                      <a:pt x="179448" y="-12474"/>
                      <a:pt x="235228" y="32348"/>
                      <a:pt x="263119" y="83423"/>
                    </a:cubicBezTo>
                    <a:cubicBezTo>
                      <a:pt x="263119" y="83423"/>
                      <a:pt x="253822" y="42771"/>
                      <a:pt x="287910" y="33390"/>
                    </a:cubicBezTo>
                    <a:cubicBezTo>
                      <a:pt x="337492" y="20882"/>
                      <a:pt x="355053" y="140753"/>
                      <a:pt x="355053" y="155346"/>
                    </a:cubicBezTo>
                    <a:cubicBezTo>
                      <a:pt x="355053" y="169939"/>
                      <a:pt x="324064" y="185574"/>
                      <a:pt x="310635" y="190786"/>
                    </a:cubicBezTo>
                    <a:close/>
                  </a:path>
                </a:pathLst>
              </a:custGeom>
              <a:solidFill>
                <a:schemeClr val="accent4">
                  <a:lumMod val="50000"/>
                </a:schemeClr>
              </a:solidFill>
              <a:ln w="1029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428" name="Freeform: Shape 223">
                <a:extLst>
                  <a:ext uri="{FF2B5EF4-FFF2-40B4-BE49-F238E27FC236}">
                    <a16:creationId xmlns:a16="http://schemas.microsoft.com/office/drawing/2014/main" id="{46DF7FA3-1DF3-F045-9204-0732464C7F99}"/>
                  </a:ext>
                </a:extLst>
              </p:cNvPr>
              <p:cNvSpPr/>
              <p:nvPr/>
            </p:nvSpPr>
            <p:spPr>
              <a:xfrm>
                <a:off x="7679816" y="3264481"/>
                <a:ext cx="149319" cy="334597"/>
              </a:xfrm>
              <a:custGeom>
                <a:avLst/>
                <a:gdLst>
                  <a:gd name="connsiteX0" fmla="*/ 30989 w 149319"/>
                  <a:gd name="connsiteY0" fmla="*/ 22932 h 334597"/>
                  <a:gd name="connsiteX1" fmla="*/ 0 w 149319"/>
                  <a:gd name="connsiteY1" fmla="*/ 334597 h 334597"/>
                  <a:gd name="connsiteX2" fmla="*/ 112593 w 149319"/>
                  <a:gd name="connsiteY2" fmla="*/ 214726 h 334597"/>
                  <a:gd name="connsiteX3" fmla="*/ 72308 w 149319"/>
                  <a:gd name="connsiteY3" fmla="*/ 0 h 334597"/>
                  <a:gd name="connsiteX4" fmla="*/ 30989 w 149319"/>
                  <a:gd name="connsiteY4" fmla="*/ 22932 h 3345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9319" h="334597">
                    <a:moveTo>
                      <a:pt x="30989" y="22932"/>
                    </a:moveTo>
                    <a:lnTo>
                      <a:pt x="0" y="334597"/>
                    </a:lnTo>
                    <a:cubicBezTo>
                      <a:pt x="0" y="334597"/>
                      <a:pt x="57846" y="314792"/>
                      <a:pt x="112593" y="214726"/>
                    </a:cubicBezTo>
                    <a:cubicBezTo>
                      <a:pt x="167341" y="114659"/>
                      <a:pt x="166308" y="7297"/>
                      <a:pt x="72308" y="0"/>
                    </a:cubicBezTo>
                    <a:lnTo>
                      <a:pt x="30989" y="22932"/>
                    </a:lnTo>
                    <a:close/>
                  </a:path>
                </a:pathLst>
              </a:custGeom>
              <a:solidFill>
                <a:schemeClr val="accent4">
                  <a:lumMod val="50000"/>
                </a:schemeClr>
              </a:solidFill>
              <a:ln w="1029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429" name="Freeform: Shape 224">
                <a:extLst>
                  <a:ext uri="{FF2B5EF4-FFF2-40B4-BE49-F238E27FC236}">
                    <a16:creationId xmlns:a16="http://schemas.microsoft.com/office/drawing/2014/main" id="{78A933BB-385F-8C4E-ACCE-D85F5142C89B}"/>
                  </a:ext>
                </a:extLst>
              </p:cNvPr>
              <p:cNvSpPr/>
              <p:nvPr/>
            </p:nvSpPr>
            <p:spPr>
              <a:xfrm>
                <a:off x="7674651" y="3405241"/>
                <a:ext cx="95612" cy="119964"/>
              </a:xfrm>
              <a:custGeom>
                <a:avLst/>
                <a:gdLst>
                  <a:gd name="connsiteX0" fmla="*/ 4132 w 95612"/>
                  <a:gd name="connsiteY0" fmla="*/ 53119 h 119964"/>
                  <a:gd name="connsiteX1" fmla="*/ 87802 w 95612"/>
                  <a:gd name="connsiteY1" fmla="*/ 10382 h 119964"/>
                  <a:gd name="connsiteX2" fmla="*/ 0 w 95612"/>
                  <a:gd name="connsiteY2" fmla="*/ 119830 h 119964"/>
                  <a:gd name="connsiteX3" fmla="*/ 4132 w 95612"/>
                  <a:gd name="connsiteY3" fmla="*/ 53119 h 1199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95612" h="119964">
                    <a:moveTo>
                      <a:pt x="4132" y="53119"/>
                    </a:moveTo>
                    <a:cubicBezTo>
                      <a:pt x="4132" y="53119"/>
                      <a:pt x="46484" y="-28185"/>
                      <a:pt x="87802" y="10382"/>
                    </a:cubicBezTo>
                    <a:cubicBezTo>
                      <a:pt x="109495" y="30187"/>
                      <a:pt x="87802" y="123999"/>
                      <a:pt x="0" y="119830"/>
                    </a:cubicBezTo>
                    <a:lnTo>
                      <a:pt x="4132" y="53119"/>
                    </a:lnTo>
                    <a:close/>
                  </a:path>
                </a:pathLst>
              </a:custGeom>
              <a:solidFill>
                <a:schemeClr val="accent4"/>
              </a:solidFill>
              <a:ln w="1029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</p:grpSp>
      </p:grpSp>
      <p:grpSp>
        <p:nvGrpSpPr>
          <p:cNvPr id="43" name="Group 42">
            <a:extLst>
              <a:ext uri="{FF2B5EF4-FFF2-40B4-BE49-F238E27FC236}">
                <a16:creationId xmlns:a16="http://schemas.microsoft.com/office/drawing/2014/main" id="{71857E95-26A0-F44B-BC1E-4B75BE0E89EB}"/>
              </a:ext>
            </a:extLst>
          </p:cNvPr>
          <p:cNvGrpSpPr/>
          <p:nvPr/>
        </p:nvGrpSpPr>
        <p:grpSpPr>
          <a:xfrm>
            <a:off x="5690524" y="3615860"/>
            <a:ext cx="2011371" cy="629390"/>
            <a:chOff x="5355936" y="3339106"/>
            <a:chExt cx="1248904" cy="429882"/>
          </a:xfrm>
        </p:grpSpPr>
        <p:sp>
          <p:nvSpPr>
            <p:cNvPr id="189" name="Rounded Rectangle 188">
              <a:extLst>
                <a:ext uri="{FF2B5EF4-FFF2-40B4-BE49-F238E27FC236}">
                  <a16:creationId xmlns:a16="http://schemas.microsoft.com/office/drawing/2014/main" id="{1F54C448-6AB1-6243-B57E-4E50769B0373}"/>
                </a:ext>
              </a:extLst>
            </p:cNvPr>
            <p:cNvSpPr/>
            <p:nvPr/>
          </p:nvSpPr>
          <p:spPr>
            <a:xfrm>
              <a:off x="5514042" y="3447880"/>
              <a:ext cx="1090798" cy="229440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0" name="TextBox 189">
              <a:extLst>
                <a:ext uri="{FF2B5EF4-FFF2-40B4-BE49-F238E27FC236}">
                  <a16:creationId xmlns:a16="http://schemas.microsoft.com/office/drawing/2014/main" id="{704AEDC3-8CE2-5E47-BD68-3148E4B81787}"/>
                </a:ext>
              </a:extLst>
            </p:cNvPr>
            <p:cNvSpPr txBox="1"/>
            <p:nvPr/>
          </p:nvSpPr>
          <p:spPr>
            <a:xfrm>
              <a:off x="5659130" y="3492651"/>
              <a:ext cx="800623" cy="139898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/>
              <a:r>
                <a:rPr lang="en-US" sz="1000" b="1" dirty="0">
                  <a:solidFill>
                    <a:schemeClr val="bg1">
                      <a:lumMod val="95000"/>
                    </a:schemeClr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COACH</a:t>
              </a:r>
            </a:p>
          </p:txBody>
        </p:sp>
        <p:grpSp>
          <p:nvGrpSpPr>
            <p:cNvPr id="430" name="Group 429">
              <a:extLst>
                <a:ext uri="{FF2B5EF4-FFF2-40B4-BE49-F238E27FC236}">
                  <a16:creationId xmlns:a16="http://schemas.microsoft.com/office/drawing/2014/main" id="{93FB0A18-CBF1-0C44-B0A6-CD44825C21AA}"/>
                </a:ext>
              </a:extLst>
            </p:cNvPr>
            <p:cNvGrpSpPr/>
            <p:nvPr/>
          </p:nvGrpSpPr>
          <p:grpSpPr>
            <a:xfrm>
              <a:off x="5355936" y="3339106"/>
              <a:ext cx="380084" cy="429882"/>
              <a:chOff x="4105530" y="1785541"/>
              <a:chExt cx="760265" cy="819072"/>
            </a:xfrm>
          </p:grpSpPr>
          <p:sp>
            <p:nvSpPr>
              <p:cNvPr id="431" name="Freeform: Shape 39">
                <a:extLst>
                  <a:ext uri="{FF2B5EF4-FFF2-40B4-BE49-F238E27FC236}">
                    <a16:creationId xmlns:a16="http://schemas.microsoft.com/office/drawing/2014/main" id="{74232FDD-5BE1-2941-9A92-F53DBB8FEF5D}"/>
                  </a:ext>
                </a:extLst>
              </p:cNvPr>
              <p:cNvSpPr/>
              <p:nvPr/>
            </p:nvSpPr>
            <p:spPr>
              <a:xfrm>
                <a:off x="4206196" y="1785541"/>
                <a:ext cx="615558" cy="678947"/>
              </a:xfrm>
              <a:custGeom>
                <a:avLst/>
                <a:gdLst>
                  <a:gd name="connsiteX0" fmla="*/ 405488 w 615558"/>
                  <a:gd name="connsiteY0" fmla="*/ 37488 h 678947"/>
                  <a:gd name="connsiteX1" fmla="*/ 468499 w 615558"/>
                  <a:gd name="connsiteY1" fmla="*/ 32298 h 678947"/>
                  <a:gd name="connsiteX2" fmla="*/ 501554 w 615558"/>
                  <a:gd name="connsiteY2" fmla="*/ 372749 h 678947"/>
                  <a:gd name="connsiteX3" fmla="*/ 583159 w 615558"/>
                  <a:gd name="connsiteY3" fmla="*/ 525329 h 678947"/>
                  <a:gd name="connsiteX4" fmla="*/ 570763 w 615558"/>
                  <a:gd name="connsiteY4" fmla="*/ 678948 h 678947"/>
                  <a:gd name="connsiteX5" fmla="*/ 374499 w 615558"/>
                  <a:gd name="connsiteY5" fmla="*/ 666492 h 678947"/>
                  <a:gd name="connsiteX6" fmla="*/ 3663 w 615558"/>
                  <a:gd name="connsiteY6" fmla="*/ 645733 h 678947"/>
                  <a:gd name="connsiteX7" fmla="*/ 73905 w 615558"/>
                  <a:gd name="connsiteY7" fmla="*/ 517026 h 678947"/>
                  <a:gd name="connsiteX8" fmla="*/ 154477 w 615558"/>
                  <a:gd name="connsiteY8" fmla="*/ 229511 h 678947"/>
                  <a:gd name="connsiteX9" fmla="*/ 270169 w 615558"/>
                  <a:gd name="connsiteY9" fmla="*/ 9463 h 678947"/>
                  <a:gd name="connsiteX10" fmla="*/ 405488 w 615558"/>
                  <a:gd name="connsiteY10" fmla="*/ 37488 h 6789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615558" h="678947">
                    <a:moveTo>
                      <a:pt x="405488" y="37488"/>
                    </a:moveTo>
                    <a:cubicBezTo>
                      <a:pt x="405488" y="37488"/>
                      <a:pt x="430279" y="15691"/>
                      <a:pt x="468499" y="32298"/>
                    </a:cubicBezTo>
                    <a:cubicBezTo>
                      <a:pt x="549071" y="66551"/>
                      <a:pt x="538741" y="220169"/>
                      <a:pt x="501554" y="372749"/>
                    </a:cubicBezTo>
                    <a:cubicBezTo>
                      <a:pt x="483994" y="445406"/>
                      <a:pt x="542873" y="471355"/>
                      <a:pt x="583159" y="525329"/>
                    </a:cubicBezTo>
                    <a:cubicBezTo>
                      <a:pt x="662697" y="630163"/>
                      <a:pt x="570763" y="678948"/>
                      <a:pt x="570763" y="678948"/>
                    </a:cubicBezTo>
                    <a:lnTo>
                      <a:pt x="374499" y="666492"/>
                    </a:lnTo>
                    <a:lnTo>
                      <a:pt x="3663" y="645733"/>
                    </a:lnTo>
                    <a:cubicBezTo>
                      <a:pt x="3663" y="645733"/>
                      <a:pt x="-24227" y="569962"/>
                      <a:pt x="73905" y="517026"/>
                    </a:cubicBezTo>
                    <a:cubicBezTo>
                      <a:pt x="175136" y="462014"/>
                      <a:pt x="154477" y="298016"/>
                      <a:pt x="154477" y="229511"/>
                    </a:cubicBezTo>
                    <a:cubicBezTo>
                      <a:pt x="154477" y="161005"/>
                      <a:pt x="178235" y="47867"/>
                      <a:pt x="270169" y="9463"/>
                    </a:cubicBezTo>
                    <a:cubicBezTo>
                      <a:pt x="345576" y="-22714"/>
                      <a:pt x="405488" y="37488"/>
                      <a:pt x="405488" y="37488"/>
                    </a:cubicBezTo>
                    <a:close/>
                  </a:path>
                </a:pathLst>
              </a:custGeom>
              <a:solidFill>
                <a:schemeClr val="accent3">
                  <a:lumMod val="50000"/>
                </a:schemeClr>
              </a:solidFill>
              <a:ln w="1029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432" name="Freeform: Shape 40">
                <a:extLst>
                  <a:ext uri="{FF2B5EF4-FFF2-40B4-BE49-F238E27FC236}">
                    <a16:creationId xmlns:a16="http://schemas.microsoft.com/office/drawing/2014/main" id="{8834C07D-7413-E342-BDA5-164D893DDFF9}"/>
                  </a:ext>
                </a:extLst>
              </p:cNvPr>
              <p:cNvSpPr/>
              <p:nvPr/>
            </p:nvSpPr>
            <p:spPr>
              <a:xfrm>
                <a:off x="4336670" y="1870775"/>
                <a:ext cx="316333" cy="366025"/>
              </a:xfrm>
              <a:custGeom>
                <a:avLst/>
                <a:gdLst>
                  <a:gd name="connsiteX0" fmla="*/ 83915 w 316333"/>
                  <a:gd name="connsiteY0" fmla="*/ 0 h 366025"/>
                  <a:gd name="connsiteX1" fmla="*/ 9541 w 316333"/>
                  <a:gd name="connsiteY1" fmla="*/ 217972 h 366025"/>
                  <a:gd name="connsiteX2" fmla="*/ 88047 w 316333"/>
                  <a:gd name="connsiteY2" fmla="*/ 364324 h 366025"/>
                  <a:gd name="connsiteX3" fmla="*/ 256421 w 316333"/>
                  <a:gd name="connsiteY3" fmla="*/ 362248 h 366025"/>
                  <a:gd name="connsiteX4" fmla="*/ 316333 w 316333"/>
                  <a:gd name="connsiteY4" fmla="*/ 26987 h 366025"/>
                  <a:gd name="connsiteX5" fmla="*/ 83915 w 316333"/>
                  <a:gd name="connsiteY5" fmla="*/ 0 h 366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16333" h="366025">
                    <a:moveTo>
                      <a:pt x="83915" y="0"/>
                    </a:moveTo>
                    <a:lnTo>
                      <a:pt x="9541" y="217972"/>
                    </a:lnTo>
                    <a:cubicBezTo>
                      <a:pt x="-17316" y="287515"/>
                      <a:pt x="13673" y="362248"/>
                      <a:pt x="88047" y="364324"/>
                    </a:cubicBezTo>
                    <a:cubicBezTo>
                      <a:pt x="167586" y="366400"/>
                      <a:pt x="250223" y="367438"/>
                      <a:pt x="256421" y="362248"/>
                    </a:cubicBezTo>
                    <a:cubicBezTo>
                      <a:pt x="267784" y="352907"/>
                      <a:pt x="316333" y="26987"/>
                      <a:pt x="316333" y="26987"/>
                    </a:cubicBezTo>
                    <a:lnTo>
                      <a:pt x="83915" y="0"/>
                    </a:ln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029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433" name="Freeform: Shape 41">
                <a:extLst>
                  <a:ext uri="{FF2B5EF4-FFF2-40B4-BE49-F238E27FC236}">
                    <a16:creationId xmlns:a16="http://schemas.microsoft.com/office/drawing/2014/main" id="{F0D1BB0B-D335-4742-BCFD-BC65A25B2A09}"/>
                  </a:ext>
                </a:extLst>
              </p:cNvPr>
              <p:cNvSpPr/>
              <p:nvPr/>
            </p:nvSpPr>
            <p:spPr>
              <a:xfrm>
                <a:off x="4330717" y="2141683"/>
                <a:ext cx="274769" cy="348754"/>
              </a:xfrm>
              <a:custGeom>
                <a:avLst/>
                <a:gdLst>
                  <a:gd name="connsiteX0" fmla="*/ 92967 w 274769"/>
                  <a:gd name="connsiteY0" fmla="*/ 41518 h 348754"/>
                  <a:gd name="connsiteX1" fmla="*/ 0 w 274769"/>
                  <a:gd name="connsiteY1" fmla="*/ 338375 h 348754"/>
                  <a:gd name="connsiteX2" fmla="*/ 264440 w 274769"/>
                  <a:gd name="connsiteY2" fmla="*/ 348755 h 348754"/>
                  <a:gd name="connsiteX3" fmla="*/ 274770 w 274769"/>
                  <a:gd name="connsiteY3" fmla="*/ 0 h 348754"/>
                  <a:gd name="connsiteX4" fmla="*/ 92967 w 274769"/>
                  <a:gd name="connsiteY4" fmla="*/ 41518 h 3487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4769" h="348754">
                    <a:moveTo>
                      <a:pt x="92967" y="41518"/>
                    </a:moveTo>
                    <a:cubicBezTo>
                      <a:pt x="83670" y="52936"/>
                      <a:pt x="0" y="338375"/>
                      <a:pt x="0" y="338375"/>
                    </a:cubicBezTo>
                    <a:lnTo>
                      <a:pt x="264440" y="348755"/>
                    </a:lnTo>
                    <a:lnTo>
                      <a:pt x="274770" y="0"/>
                    </a:lnTo>
                    <a:lnTo>
                      <a:pt x="92967" y="41518"/>
                    </a:ln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029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434" name="Freeform: Shape 42">
                <a:extLst>
                  <a:ext uri="{FF2B5EF4-FFF2-40B4-BE49-F238E27FC236}">
                    <a16:creationId xmlns:a16="http://schemas.microsoft.com/office/drawing/2014/main" id="{AA57586C-EAE2-9A41-8506-D53FD46694B1}"/>
                  </a:ext>
                </a:extLst>
              </p:cNvPr>
              <p:cNvSpPr/>
              <p:nvPr/>
            </p:nvSpPr>
            <p:spPr>
              <a:xfrm>
                <a:off x="4566234" y="1851054"/>
                <a:ext cx="115692" cy="183719"/>
              </a:xfrm>
              <a:custGeom>
                <a:avLst/>
                <a:gdLst>
                  <a:gd name="connsiteX0" fmla="*/ 3099 w 115692"/>
                  <a:gd name="connsiteY0" fmla="*/ 63316 h 183719"/>
                  <a:gd name="connsiteX1" fmla="*/ 57846 w 115692"/>
                  <a:gd name="connsiteY1" fmla="*/ 183719 h 183719"/>
                  <a:gd name="connsiteX2" fmla="*/ 115693 w 115692"/>
                  <a:gd name="connsiteY2" fmla="*/ 179567 h 183719"/>
                  <a:gd name="connsiteX3" fmla="*/ 89868 w 115692"/>
                  <a:gd name="connsiteY3" fmla="*/ 0 h 183719"/>
                  <a:gd name="connsiteX4" fmla="*/ 0 w 115692"/>
                  <a:gd name="connsiteY4" fmla="*/ 19721 h 183719"/>
                  <a:gd name="connsiteX5" fmla="*/ 3099 w 115692"/>
                  <a:gd name="connsiteY5" fmla="*/ 63316 h 1837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5692" h="183719">
                    <a:moveTo>
                      <a:pt x="3099" y="63316"/>
                    </a:moveTo>
                    <a:cubicBezTo>
                      <a:pt x="3099" y="63316"/>
                      <a:pt x="2066" y="151542"/>
                      <a:pt x="57846" y="183719"/>
                    </a:cubicBezTo>
                    <a:lnTo>
                      <a:pt x="115693" y="179567"/>
                    </a:lnTo>
                    <a:lnTo>
                      <a:pt x="89868" y="0"/>
                    </a:lnTo>
                    <a:lnTo>
                      <a:pt x="0" y="19721"/>
                    </a:lnTo>
                    <a:lnTo>
                      <a:pt x="3099" y="63316"/>
                    </a:lnTo>
                    <a:close/>
                  </a:path>
                </a:pathLst>
              </a:custGeom>
              <a:solidFill>
                <a:schemeClr val="accent3">
                  <a:lumMod val="50000"/>
                </a:schemeClr>
              </a:solidFill>
              <a:ln w="1029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435" name="Freeform: Shape 43">
                <a:extLst>
                  <a:ext uri="{FF2B5EF4-FFF2-40B4-BE49-F238E27FC236}">
                    <a16:creationId xmlns:a16="http://schemas.microsoft.com/office/drawing/2014/main" id="{25FDEF2C-3879-2446-BCEC-CC1D2C166B92}"/>
                  </a:ext>
                </a:extLst>
              </p:cNvPr>
              <p:cNvSpPr/>
              <p:nvPr/>
            </p:nvSpPr>
            <p:spPr>
              <a:xfrm>
                <a:off x="4595157" y="2026996"/>
                <a:ext cx="96632" cy="120009"/>
              </a:xfrm>
              <a:custGeom>
                <a:avLst/>
                <a:gdLst>
                  <a:gd name="connsiteX0" fmla="*/ 4132 w 96632"/>
                  <a:gd name="connsiteY0" fmla="*/ 53447 h 120009"/>
                  <a:gd name="connsiteX1" fmla="*/ 88835 w 96632"/>
                  <a:gd name="connsiteY1" fmla="*/ 9853 h 120009"/>
                  <a:gd name="connsiteX2" fmla="*/ 0 w 96632"/>
                  <a:gd name="connsiteY2" fmla="*/ 119876 h 120009"/>
                  <a:gd name="connsiteX3" fmla="*/ 4132 w 96632"/>
                  <a:gd name="connsiteY3" fmla="*/ 53447 h 1200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96632" h="120009">
                    <a:moveTo>
                      <a:pt x="4132" y="53447"/>
                    </a:moveTo>
                    <a:cubicBezTo>
                      <a:pt x="4132" y="53447"/>
                      <a:pt x="47517" y="-27514"/>
                      <a:pt x="88835" y="9853"/>
                    </a:cubicBezTo>
                    <a:cubicBezTo>
                      <a:pt x="110528" y="29574"/>
                      <a:pt x="88835" y="124028"/>
                      <a:pt x="0" y="119876"/>
                    </a:cubicBezTo>
                    <a:lnTo>
                      <a:pt x="4132" y="53447"/>
                    </a:ln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029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436" name="Freeform: Shape 44">
                <a:extLst>
                  <a:ext uri="{FF2B5EF4-FFF2-40B4-BE49-F238E27FC236}">
                    <a16:creationId xmlns:a16="http://schemas.microsoft.com/office/drawing/2014/main" id="{B7A3C991-83B1-8B4E-9102-44FF68BCC952}"/>
                  </a:ext>
                </a:extLst>
              </p:cNvPr>
              <p:cNvSpPr/>
              <p:nvPr/>
            </p:nvSpPr>
            <p:spPr>
              <a:xfrm>
                <a:off x="4386497" y="1836360"/>
                <a:ext cx="239187" cy="125756"/>
              </a:xfrm>
              <a:custGeom>
                <a:avLst/>
                <a:gdLst>
                  <a:gd name="connsiteX0" fmla="*/ 212792 w 239187"/>
                  <a:gd name="connsiteY0" fmla="*/ 68668 h 125756"/>
                  <a:gd name="connsiteX1" fmla="*/ 0 w 239187"/>
                  <a:gd name="connsiteY1" fmla="*/ 125756 h 125756"/>
                  <a:gd name="connsiteX2" fmla="*/ 23758 w 239187"/>
                  <a:gd name="connsiteY2" fmla="*/ 21960 h 125756"/>
                  <a:gd name="connsiteX3" fmla="*/ 217956 w 239187"/>
                  <a:gd name="connsiteY3" fmla="*/ 11581 h 125756"/>
                  <a:gd name="connsiteX4" fmla="*/ 212792 w 239187"/>
                  <a:gd name="connsiteY4" fmla="*/ 68668 h 1257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9187" h="125756">
                    <a:moveTo>
                      <a:pt x="212792" y="68668"/>
                    </a:moveTo>
                    <a:cubicBezTo>
                      <a:pt x="212792" y="68668"/>
                      <a:pt x="87802" y="35454"/>
                      <a:pt x="0" y="125756"/>
                    </a:cubicBezTo>
                    <a:lnTo>
                      <a:pt x="23758" y="21960"/>
                    </a:lnTo>
                    <a:cubicBezTo>
                      <a:pt x="23758" y="21960"/>
                      <a:pt x="169407" y="-19558"/>
                      <a:pt x="217956" y="11581"/>
                    </a:cubicBezTo>
                    <a:cubicBezTo>
                      <a:pt x="268572" y="43757"/>
                      <a:pt x="212792" y="68668"/>
                      <a:pt x="212792" y="68668"/>
                    </a:cubicBezTo>
                    <a:close/>
                  </a:path>
                </a:pathLst>
              </a:custGeom>
              <a:solidFill>
                <a:schemeClr val="accent3">
                  <a:lumMod val="50000"/>
                </a:schemeClr>
              </a:solidFill>
              <a:ln w="1029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437" name="Freeform: Shape 45">
                <a:extLst>
                  <a:ext uri="{FF2B5EF4-FFF2-40B4-BE49-F238E27FC236}">
                    <a16:creationId xmlns:a16="http://schemas.microsoft.com/office/drawing/2014/main" id="{AE31FE14-5ED0-1B40-B1E5-F4EDB90D921E}"/>
                  </a:ext>
                </a:extLst>
              </p:cNvPr>
              <p:cNvSpPr/>
              <p:nvPr/>
            </p:nvSpPr>
            <p:spPr>
              <a:xfrm>
                <a:off x="4396827" y="2215378"/>
                <a:ext cx="109494" cy="23210"/>
              </a:xfrm>
              <a:custGeom>
                <a:avLst/>
                <a:gdLst>
                  <a:gd name="connsiteX0" fmla="*/ 109495 w 109494"/>
                  <a:gd name="connsiteY0" fmla="*/ 0 h 23210"/>
                  <a:gd name="connsiteX1" fmla="*/ 0 w 109494"/>
                  <a:gd name="connsiteY1" fmla="*/ 20759 h 232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09494" h="23210">
                    <a:moveTo>
                      <a:pt x="109495" y="0"/>
                    </a:moveTo>
                    <a:cubicBezTo>
                      <a:pt x="109495" y="0"/>
                      <a:pt x="74374" y="32177"/>
                      <a:pt x="0" y="20759"/>
                    </a:cubicBezTo>
                  </a:path>
                </a:pathLst>
              </a:custGeom>
              <a:noFill/>
              <a:ln w="10297" cap="rnd">
                <a:solidFill>
                  <a:schemeClr val="accent3">
                    <a:lumMod val="50000"/>
                  </a:schemeClr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438" name="Freeform: Shape 67">
                <a:extLst>
                  <a:ext uri="{FF2B5EF4-FFF2-40B4-BE49-F238E27FC236}">
                    <a16:creationId xmlns:a16="http://schemas.microsoft.com/office/drawing/2014/main" id="{BC246DCF-B66A-464D-A31F-7031AA829146}"/>
                  </a:ext>
                </a:extLst>
              </p:cNvPr>
              <p:cNvSpPr/>
              <p:nvPr/>
            </p:nvSpPr>
            <p:spPr>
              <a:xfrm>
                <a:off x="4113793" y="2360693"/>
                <a:ext cx="741671" cy="240806"/>
              </a:xfrm>
              <a:custGeom>
                <a:avLst/>
                <a:gdLst>
                  <a:gd name="connsiteX0" fmla="*/ 741672 w 741671"/>
                  <a:gd name="connsiteY0" fmla="*/ 240807 h 240806"/>
                  <a:gd name="connsiteX1" fmla="*/ 731342 w 741671"/>
                  <a:gd name="connsiteY1" fmla="*/ 180605 h 240806"/>
                  <a:gd name="connsiteX2" fmla="*/ 560902 w 741671"/>
                  <a:gd name="connsiteY2" fmla="*/ 13493 h 240806"/>
                  <a:gd name="connsiteX3" fmla="*/ 487561 w 741671"/>
                  <a:gd name="connsiteY3" fmla="*/ 7266 h 240806"/>
                  <a:gd name="connsiteX4" fmla="*/ 368770 w 741671"/>
                  <a:gd name="connsiteY4" fmla="*/ 14531 h 240806"/>
                  <a:gd name="connsiteX5" fmla="*/ 251011 w 741671"/>
                  <a:gd name="connsiteY5" fmla="*/ 7266 h 240806"/>
                  <a:gd name="connsiteX6" fmla="*/ 178704 w 741671"/>
                  <a:gd name="connsiteY6" fmla="*/ 0 h 240806"/>
                  <a:gd name="connsiteX7" fmla="*/ 4132 w 741671"/>
                  <a:gd name="connsiteY7" fmla="*/ 177491 h 240806"/>
                  <a:gd name="connsiteX8" fmla="*/ 0 w 741671"/>
                  <a:gd name="connsiteY8" fmla="*/ 238731 h 240806"/>
                  <a:gd name="connsiteX9" fmla="*/ 741672 w 741671"/>
                  <a:gd name="connsiteY9" fmla="*/ 240807 h 2408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41671" h="240806">
                    <a:moveTo>
                      <a:pt x="741672" y="240807"/>
                    </a:moveTo>
                    <a:lnTo>
                      <a:pt x="731342" y="180605"/>
                    </a:lnTo>
                    <a:cubicBezTo>
                      <a:pt x="731342" y="78885"/>
                      <a:pt x="663166" y="13493"/>
                      <a:pt x="560902" y="13493"/>
                    </a:cubicBezTo>
                    <a:lnTo>
                      <a:pt x="487561" y="7266"/>
                    </a:lnTo>
                    <a:cubicBezTo>
                      <a:pt x="487561" y="7266"/>
                      <a:pt x="420418" y="14531"/>
                      <a:pt x="368770" y="14531"/>
                    </a:cubicBezTo>
                    <a:cubicBezTo>
                      <a:pt x="317121" y="14531"/>
                      <a:pt x="251011" y="7266"/>
                      <a:pt x="251011" y="7266"/>
                    </a:cubicBezTo>
                    <a:lnTo>
                      <a:pt x="178704" y="0"/>
                    </a:lnTo>
                    <a:cubicBezTo>
                      <a:pt x="77473" y="0"/>
                      <a:pt x="4132" y="75771"/>
                      <a:pt x="4132" y="177491"/>
                    </a:cubicBezTo>
                    <a:lnTo>
                      <a:pt x="0" y="238731"/>
                    </a:lnTo>
                    <a:lnTo>
                      <a:pt x="741672" y="240807"/>
                    </a:lnTo>
                    <a:close/>
                  </a:path>
                </a:pathLst>
              </a:custGeom>
              <a:solidFill>
                <a:schemeClr val="accent3">
                  <a:lumMod val="20000"/>
                  <a:lumOff val="80000"/>
                </a:schemeClr>
              </a:solidFill>
              <a:ln w="1029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439" name="Freeform: Shape 68">
                <a:extLst>
                  <a:ext uri="{FF2B5EF4-FFF2-40B4-BE49-F238E27FC236}">
                    <a16:creationId xmlns:a16="http://schemas.microsoft.com/office/drawing/2014/main" id="{CF8989A3-7F43-6E46-9D6B-02B24F9518F8}"/>
                  </a:ext>
                </a:extLst>
              </p:cNvPr>
              <p:cNvSpPr/>
              <p:nvPr/>
            </p:nvSpPr>
            <p:spPr>
              <a:xfrm>
                <a:off x="4447959" y="2380674"/>
                <a:ext cx="53714" cy="54233"/>
              </a:xfrm>
              <a:custGeom>
                <a:avLst/>
                <a:gdLst>
                  <a:gd name="connsiteX0" fmla="*/ 24275 w 53714"/>
                  <a:gd name="connsiteY0" fmla="*/ 778 h 54233"/>
                  <a:gd name="connsiteX1" fmla="*/ 1549 w 53714"/>
                  <a:gd name="connsiteY1" fmla="*/ 22576 h 54233"/>
                  <a:gd name="connsiteX2" fmla="*/ 1549 w 53714"/>
                  <a:gd name="connsiteY2" fmla="*/ 27765 h 54233"/>
                  <a:gd name="connsiteX3" fmla="*/ 21176 w 53714"/>
                  <a:gd name="connsiteY3" fmla="*/ 52677 h 54233"/>
                  <a:gd name="connsiteX4" fmla="*/ 27374 w 53714"/>
                  <a:gd name="connsiteY4" fmla="*/ 52677 h 54233"/>
                  <a:gd name="connsiteX5" fmla="*/ 52165 w 53714"/>
                  <a:gd name="connsiteY5" fmla="*/ 27765 h 54233"/>
                  <a:gd name="connsiteX6" fmla="*/ 52165 w 53714"/>
                  <a:gd name="connsiteY6" fmla="*/ 21538 h 54233"/>
                  <a:gd name="connsiteX7" fmla="*/ 29440 w 53714"/>
                  <a:gd name="connsiteY7" fmla="*/ 778 h 54233"/>
                  <a:gd name="connsiteX8" fmla="*/ 24275 w 53714"/>
                  <a:gd name="connsiteY8" fmla="*/ 778 h 542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3714" h="54233">
                    <a:moveTo>
                      <a:pt x="24275" y="778"/>
                    </a:moveTo>
                    <a:lnTo>
                      <a:pt x="1549" y="22576"/>
                    </a:lnTo>
                    <a:cubicBezTo>
                      <a:pt x="-516" y="23614"/>
                      <a:pt x="-516" y="26728"/>
                      <a:pt x="1549" y="27765"/>
                    </a:cubicBezTo>
                    <a:lnTo>
                      <a:pt x="21176" y="52677"/>
                    </a:lnTo>
                    <a:cubicBezTo>
                      <a:pt x="22209" y="54752"/>
                      <a:pt x="25308" y="54752"/>
                      <a:pt x="27374" y="52677"/>
                    </a:cubicBezTo>
                    <a:lnTo>
                      <a:pt x="52165" y="27765"/>
                    </a:lnTo>
                    <a:cubicBezTo>
                      <a:pt x="54231" y="25690"/>
                      <a:pt x="54231" y="23614"/>
                      <a:pt x="52165" y="21538"/>
                    </a:cubicBezTo>
                    <a:lnTo>
                      <a:pt x="29440" y="778"/>
                    </a:lnTo>
                    <a:cubicBezTo>
                      <a:pt x="28407" y="-259"/>
                      <a:pt x="25308" y="-259"/>
                      <a:pt x="24275" y="778"/>
                    </a:cubicBezTo>
                    <a:close/>
                  </a:path>
                </a:pathLst>
              </a:custGeom>
              <a:solidFill>
                <a:schemeClr val="accent3">
                  <a:lumMod val="50000"/>
                </a:schemeClr>
              </a:solidFill>
              <a:ln w="1029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440" name="Freeform: Shape 69">
                <a:extLst>
                  <a:ext uri="{FF2B5EF4-FFF2-40B4-BE49-F238E27FC236}">
                    <a16:creationId xmlns:a16="http://schemas.microsoft.com/office/drawing/2014/main" id="{D6C4EE7A-6317-ED46-8129-3DBCD43C85CB}"/>
                  </a:ext>
                </a:extLst>
              </p:cNvPr>
              <p:cNvSpPr/>
              <p:nvPr/>
            </p:nvSpPr>
            <p:spPr>
              <a:xfrm>
                <a:off x="4435047" y="2428679"/>
                <a:ext cx="59912" cy="174896"/>
              </a:xfrm>
              <a:custGeom>
                <a:avLst/>
                <a:gdLst>
                  <a:gd name="connsiteX0" fmla="*/ 0 w 59912"/>
                  <a:gd name="connsiteY0" fmla="*/ 107429 h 174896"/>
                  <a:gd name="connsiteX1" fmla="*/ 35121 w 59912"/>
                  <a:gd name="connsiteY1" fmla="*/ 1557 h 174896"/>
                  <a:gd name="connsiteX2" fmla="*/ 39253 w 59912"/>
                  <a:gd name="connsiteY2" fmla="*/ 1557 h 174896"/>
                  <a:gd name="connsiteX3" fmla="*/ 59912 w 59912"/>
                  <a:gd name="connsiteY3" fmla="*/ 100163 h 174896"/>
                  <a:gd name="connsiteX4" fmla="*/ 37187 w 59912"/>
                  <a:gd name="connsiteY4" fmla="*/ 174896 h 174896"/>
                  <a:gd name="connsiteX5" fmla="*/ 7231 w 59912"/>
                  <a:gd name="connsiteY5" fmla="*/ 174896 h 174896"/>
                  <a:gd name="connsiteX6" fmla="*/ 0 w 59912"/>
                  <a:gd name="connsiteY6" fmla="*/ 107429 h 1748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9912" h="174896">
                    <a:moveTo>
                      <a:pt x="0" y="107429"/>
                    </a:moveTo>
                    <a:lnTo>
                      <a:pt x="35121" y="1557"/>
                    </a:lnTo>
                    <a:cubicBezTo>
                      <a:pt x="36154" y="-519"/>
                      <a:pt x="39253" y="-519"/>
                      <a:pt x="39253" y="1557"/>
                    </a:cubicBezTo>
                    <a:lnTo>
                      <a:pt x="59912" y="100163"/>
                    </a:lnTo>
                    <a:lnTo>
                      <a:pt x="37187" y="174896"/>
                    </a:lnTo>
                    <a:lnTo>
                      <a:pt x="7231" y="174896"/>
                    </a:lnTo>
                    <a:lnTo>
                      <a:pt x="0" y="107429"/>
                    </a:lnTo>
                    <a:close/>
                  </a:path>
                </a:pathLst>
              </a:custGeom>
              <a:solidFill>
                <a:schemeClr val="accent3">
                  <a:lumMod val="50000"/>
                </a:schemeClr>
              </a:solidFill>
              <a:ln w="1029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441" name="Freeform: Shape 70">
                <a:extLst>
                  <a:ext uri="{FF2B5EF4-FFF2-40B4-BE49-F238E27FC236}">
                    <a16:creationId xmlns:a16="http://schemas.microsoft.com/office/drawing/2014/main" id="{A63EA0CA-F651-7C4E-9DB9-D169865654B7}"/>
                  </a:ext>
                </a:extLst>
              </p:cNvPr>
              <p:cNvSpPr/>
              <p:nvPr/>
            </p:nvSpPr>
            <p:spPr>
              <a:xfrm>
                <a:off x="4105530" y="2359500"/>
                <a:ext cx="760265" cy="245113"/>
              </a:xfrm>
              <a:custGeom>
                <a:avLst/>
                <a:gdLst>
                  <a:gd name="connsiteX0" fmla="*/ 576397 w 760265"/>
                  <a:gd name="connsiteY0" fmla="*/ 155 h 245113"/>
                  <a:gd name="connsiteX1" fmla="*/ 760265 w 760265"/>
                  <a:gd name="connsiteY1" fmla="*/ 177646 h 245113"/>
                  <a:gd name="connsiteX2" fmla="*/ 760265 w 760265"/>
                  <a:gd name="connsiteY2" fmla="*/ 245113 h 245113"/>
                  <a:gd name="connsiteX3" fmla="*/ 0 w 760265"/>
                  <a:gd name="connsiteY3" fmla="*/ 245113 h 245113"/>
                  <a:gd name="connsiteX4" fmla="*/ 3099 w 760265"/>
                  <a:gd name="connsiteY4" fmla="*/ 177646 h 245113"/>
                  <a:gd name="connsiteX5" fmla="*/ 186967 w 760265"/>
                  <a:gd name="connsiteY5" fmla="*/ 155 h 245113"/>
                  <a:gd name="connsiteX6" fmla="*/ 260308 w 760265"/>
                  <a:gd name="connsiteY6" fmla="*/ 6383 h 245113"/>
                  <a:gd name="connsiteX7" fmla="*/ 356374 w 760265"/>
                  <a:gd name="connsiteY7" fmla="*/ 235772 h 245113"/>
                  <a:gd name="connsiteX8" fmla="*/ 495825 w 760265"/>
                  <a:gd name="connsiteY8" fmla="*/ 7420 h 245113"/>
                  <a:gd name="connsiteX9" fmla="*/ 576397 w 760265"/>
                  <a:gd name="connsiteY9" fmla="*/ 155 h 2451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60265" h="245113">
                    <a:moveTo>
                      <a:pt x="576397" y="155"/>
                    </a:moveTo>
                    <a:cubicBezTo>
                      <a:pt x="677628" y="155"/>
                      <a:pt x="760265" y="74888"/>
                      <a:pt x="760265" y="177646"/>
                    </a:cubicBezTo>
                    <a:lnTo>
                      <a:pt x="760265" y="245113"/>
                    </a:lnTo>
                    <a:lnTo>
                      <a:pt x="0" y="245113"/>
                    </a:lnTo>
                    <a:lnTo>
                      <a:pt x="3099" y="177646"/>
                    </a:lnTo>
                    <a:cubicBezTo>
                      <a:pt x="3099" y="75926"/>
                      <a:pt x="85736" y="-3997"/>
                      <a:pt x="186967" y="155"/>
                    </a:cubicBezTo>
                    <a:cubicBezTo>
                      <a:pt x="205561" y="1193"/>
                      <a:pt x="231385" y="3269"/>
                      <a:pt x="260308" y="6383"/>
                    </a:cubicBezTo>
                    <a:cubicBezTo>
                      <a:pt x="290264" y="48939"/>
                      <a:pt x="325385" y="129900"/>
                      <a:pt x="356374" y="235772"/>
                    </a:cubicBezTo>
                    <a:cubicBezTo>
                      <a:pt x="402858" y="121596"/>
                      <a:pt x="444177" y="62432"/>
                      <a:pt x="495825" y="7420"/>
                    </a:cubicBezTo>
                    <a:lnTo>
                      <a:pt x="576397" y="155"/>
                    </a:ln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029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442" name="Freeform: Shape 71">
                <a:extLst>
                  <a:ext uri="{FF2B5EF4-FFF2-40B4-BE49-F238E27FC236}">
                    <a16:creationId xmlns:a16="http://schemas.microsoft.com/office/drawing/2014/main" id="{36026896-D1FA-AE45-BA37-7BA70F7667BB}"/>
                  </a:ext>
                </a:extLst>
              </p:cNvPr>
              <p:cNvSpPr/>
              <p:nvPr/>
            </p:nvSpPr>
            <p:spPr>
              <a:xfrm>
                <a:off x="4493926" y="2385604"/>
                <a:ext cx="140483" cy="200326"/>
              </a:xfrm>
              <a:custGeom>
                <a:avLst/>
                <a:gdLst>
                  <a:gd name="connsiteX0" fmla="*/ 114660 w 140483"/>
                  <a:gd name="connsiteY0" fmla="*/ 0 h 200326"/>
                  <a:gd name="connsiteX1" fmla="*/ 140484 w 140483"/>
                  <a:gd name="connsiteY1" fmla="*/ 38405 h 200326"/>
                  <a:gd name="connsiteX2" fmla="*/ 78506 w 140483"/>
                  <a:gd name="connsiteY2" fmla="*/ 55012 h 200326"/>
                  <a:gd name="connsiteX3" fmla="*/ 100198 w 140483"/>
                  <a:gd name="connsiteY3" fmla="*/ 93417 h 200326"/>
                  <a:gd name="connsiteX4" fmla="*/ 0 w 140483"/>
                  <a:gd name="connsiteY4" fmla="*/ 200326 h 2003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0483" h="200326">
                    <a:moveTo>
                      <a:pt x="114660" y="0"/>
                    </a:moveTo>
                    <a:lnTo>
                      <a:pt x="140484" y="38405"/>
                    </a:lnTo>
                    <a:lnTo>
                      <a:pt x="78506" y="55012"/>
                    </a:lnTo>
                    <a:lnTo>
                      <a:pt x="100198" y="93417"/>
                    </a:lnTo>
                    <a:cubicBezTo>
                      <a:pt x="100198" y="93417"/>
                      <a:pt x="47517" y="135973"/>
                      <a:pt x="0" y="200326"/>
                    </a:cubicBezTo>
                  </a:path>
                </a:pathLst>
              </a:custGeom>
              <a:noFill/>
              <a:ln w="10297" cap="rnd">
                <a:solidFill>
                  <a:schemeClr val="accent3">
                    <a:lumMod val="50000"/>
                  </a:schemeClr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443" name="Freeform: Shape 72">
                <a:extLst>
                  <a:ext uri="{FF2B5EF4-FFF2-40B4-BE49-F238E27FC236}">
                    <a16:creationId xmlns:a16="http://schemas.microsoft.com/office/drawing/2014/main" id="{78275055-5AB7-2240-AA2F-EFC38CADF480}"/>
                  </a:ext>
                </a:extLst>
              </p:cNvPr>
              <p:cNvSpPr/>
              <p:nvPr/>
            </p:nvSpPr>
            <p:spPr>
              <a:xfrm>
                <a:off x="4319354" y="2381452"/>
                <a:ext cx="121890" cy="210705"/>
              </a:xfrm>
              <a:custGeom>
                <a:avLst/>
                <a:gdLst>
                  <a:gd name="connsiteX0" fmla="*/ 29956 w 121890"/>
                  <a:gd name="connsiteY0" fmla="*/ 0 h 210705"/>
                  <a:gd name="connsiteX1" fmla="*/ 0 w 121890"/>
                  <a:gd name="connsiteY1" fmla="*/ 35291 h 210705"/>
                  <a:gd name="connsiteX2" fmla="*/ 59912 w 121890"/>
                  <a:gd name="connsiteY2" fmla="*/ 58126 h 210705"/>
                  <a:gd name="connsiteX3" fmla="*/ 34088 w 121890"/>
                  <a:gd name="connsiteY3" fmla="*/ 93416 h 210705"/>
                  <a:gd name="connsiteX4" fmla="*/ 121890 w 121890"/>
                  <a:gd name="connsiteY4" fmla="*/ 210706 h 2107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1890" h="210705">
                    <a:moveTo>
                      <a:pt x="29956" y="0"/>
                    </a:moveTo>
                    <a:lnTo>
                      <a:pt x="0" y="35291"/>
                    </a:lnTo>
                    <a:lnTo>
                      <a:pt x="59912" y="58126"/>
                    </a:lnTo>
                    <a:lnTo>
                      <a:pt x="34088" y="93416"/>
                    </a:lnTo>
                    <a:cubicBezTo>
                      <a:pt x="34088" y="93416"/>
                      <a:pt x="81605" y="142201"/>
                      <a:pt x="121890" y="210706"/>
                    </a:cubicBezTo>
                  </a:path>
                </a:pathLst>
              </a:custGeom>
              <a:noFill/>
              <a:ln w="10297" cap="rnd">
                <a:solidFill>
                  <a:schemeClr val="accent3">
                    <a:lumMod val="50000"/>
                  </a:schemeClr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</p:grp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C90CFD4E-F99D-7040-9FEC-6F0C968CF41A}"/>
              </a:ext>
            </a:extLst>
          </p:cNvPr>
          <p:cNvGrpSpPr/>
          <p:nvPr/>
        </p:nvGrpSpPr>
        <p:grpSpPr>
          <a:xfrm>
            <a:off x="6730656" y="2148769"/>
            <a:ext cx="1405430" cy="768963"/>
            <a:chOff x="6270146" y="2270644"/>
            <a:chExt cx="872662" cy="525212"/>
          </a:xfrm>
        </p:grpSpPr>
        <p:sp>
          <p:nvSpPr>
            <p:cNvPr id="187" name="Rounded Rectangle 186">
              <a:extLst>
                <a:ext uri="{FF2B5EF4-FFF2-40B4-BE49-F238E27FC236}">
                  <a16:creationId xmlns:a16="http://schemas.microsoft.com/office/drawing/2014/main" id="{E47936EC-45C3-F248-BBE1-4D5B4DB0319F}"/>
                </a:ext>
              </a:extLst>
            </p:cNvPr>
            <p:cNvSpPr/>
            <p:nvPr/>
          </p:nvSpPr>
          <p:spPr>
            <a:xfrm>
              <a:off x="6481341" y="2495695"/>
              <a:ext cx="661467" cy="229440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8" name="TextBox 187">
              <a:extLst>
                <a:ext uri="{FF2B5EF4-FFF2-40B4-BE49-F238E27FC236}">
                  <a16:creationId xmlns:a16="http://schemas.microsoft.com/office/drawing/2014/main" id="{A66322B0-C887-F94D-B8DD-C09AE207A520}"/>
                </a:ext>
              </a:extLst>
            </p:cNvPr>
            <p:cNvSpPr txBox="1"/>
            <p:nvPr/>
          </p:nvSpPr>
          <p:spPr>
            <a:xfrm>
              <a:off x="6626429" y="2540466"/>
              <a:ext cx="485503" cy="139898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/>
              <a:r>
                <a:rPr lang="en-US" sz="1000" b="1" dirty="0">
                  <a:solidFill>
                    <a:schemeClr val="bg1">
                      <a:lumMod val="95000"/>
                    </a:schemeClr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CEO</a:t>
              </a:r>
            </a:p>
          </p:txBody>
        </p:sp>
        <p:grpSp>
          <p:nvGrpSpPr>
            <p:cNvPr id="444" name="Group 443">
              <a:extLst>
                <a:ext uri="{FF2B5EF4-FFF2-40B4-BE49-F238E27FC236}">
                  <a16:creationId xmlns:a16="http://schemas.microsoft.com/office/drawing/2014/main" id="{BA7B4306-CA25-3E4B-A8B6-3ED6D76CCD5B}"/>
                </a:ext>
              </a:extLst>
            </p:cNvPr>
            <p:cNvGrpSpPr/>
            <p:nvPr/>
          </p:nvGrpSpPr>
          <p:grpSpPr>
            <a:xfrm>
              <a:off x="6270146" y="2270644"/>
              <a:ext cx="422388" cy="525212"/>
              <a:chOff x="3071636" y="3051616"/>
              <a:chExt cx="844884" cy="1000708"/>
            </a:xfrm>
          </p:grpSpPr>
          <p:sp>
            <p:nvSpPr>
              <p:cNvPr id="445" name="Freeform: Shape 74">
                <a:extLst>
                  <a:ext uri="{FF2B5EF4-FFF2-40B4-BE49-F238E27FC236}">
                    <a16:creationId xmlns:a16="http://schemas.microsoft.com/office/drawing/2014/main" id="{653DD55F-1412-7A40-B6FB-7E21BAFD2AE5}"/>
                  </a:ext>
                </a:extLst>
              </p:cNvPr>
              <p:cNvSpPr/>
              <p:nvPr/>
            </p:nvSpPr>
            <p:spPr>
              <a:xfrm>
                <a:off x="3085786" y="3051616"/>
                <a:ext cx="830734" cy="755666"/>
              </a:xfrm>
              <a:custGeom>
                <a:avLst/>
                <a:gdLst>
                  <a:gd name="connsiteX0" fmla="*/ 298083 w 830734"/>
                  <a:gd name="connsiteY0" fmla="*/ 755185 h 755666"/>
                  <a:gd name="connsiteX1" fmla="*/ 157474 w 830734"/>
                  <a:gd name="connsiteY1" fmla="*/ 639644 h 755666"/>
                  <a:gd name="connsiteX2" fmla="*/ 59255 w 830734"/>
                  <a:gd name="connsiteY2" fmla="*/ 562273 h 755666"/>
                  <a:gd name="connsiteX3" fmla="*/ 40645 w 830734"/>
                  <a:gd name="connsiteY3" fmla="*/ 435385 h 755666"/>
                  <a:gd name="connsiteX4" fmla="*/ 34442 w 830734"/>
                  <a:gd name="connsiteY4" fmla="*/ 296117 h 755666"/>
                  <a:gd name="connsiteX5" fmla="*/ 107848 w 830734"/>
                  <a:gd name="connsiteY5" fmla="*/ 248663 h 755666"/>
                  <a:gd name="connsiteX6" fmla="*/ 113017 w 830734"/>
                  <a:gd name="connsiteY6" fmla="*/ 174387 h 755666"/>
                  <a:gd name="connsiteX7" fmla="*/ 171949 w 830734"/>
                  <a:gd name="connsiteY7" fmla="*/ 125901 h 755666"/>
                  <a:gd name="connsiteX8" fmla="*/ 197796 w 830734"/>
                  <a:gd name="connsiteY8" fmla="*/ 130028 h 755666"/>
                  <a:gd name="connsiteX9" fmla="*/ 224677 w 830734"/>
                  <a:gd name="connsiteY9" fmla="*/ 82574 h 755666"/>
                  <a:gd name="connsiteX10" fmla="*/ 377692 w 830734"/>
                  <a:gd name="connsiteY10" fmla="*/ 10361 h 755666"/>
                  <a:gd name="connsiteX11" fmla="*/ 433521 w 830734"/>
                  <a:gd name="connsiteY11" fmla="*/ 42341 h 755666"/>
                  <a:gd name="connsiteX12" fmla="*/ 528639 w 830734"/>
                  <a:gd name="connsiteY12" fmla="*/ 30993 h 755666"/>
                  <a:gd name="connsiteX13" fmla="*/ 630993 w 830734"/>
                  <a:gd name="connsiteY13" fmla="*/ 87732 h 755666"/>
                  <a:gd name="connsiteX14" fmla="*/ 733348 w 830734"/>
                  <a:gd name="connsiteY14" fmla="*/ 176450 h 755666"/>
                  <a:gd name="connsiteX15" fmla="*/ 737483 w 830734"/>
                  <a:gd name="connsiteY15" fmla="*/ 246600 h 755666"/>
                  <a:gd name="connsiteX16" fmla="*/ 824330 w 830734"/>
                  <a:gd name="connsiteY16" fmla="*/ 362141 h 755666"/>
                  <a:gd name="connsiteX17" fmla="*/ 801584 w 830734"/>
                  <a:gd name="connsiteY17" fmla="*/ 426101 h 755666"/>
                  <a:gd name="connsiteX18" fmla="*/ 826397 w 830734"/>
                  <a:gd name="connsiteY18" fmla="*/ 540610 h 755666"/>
                  <a:gd name="connsiteX19" fmla="*/ 770568 w 830734"/>
                  <a:gd name="connsiteY19" fmla="*/ 596317 h 755666"/>
                  <a:gd name="connsiteX20" fmla="*/ 790212 w 830734"/>
                  <a:gd name="connsiteY20" fmla="*/ 669561 h 755666"/>
                  <a:gd name="connsiteX21" fmla="*/ 510029 w 830734"/>
                  <a:gd name="connsiteY21" fmla="*/ 729395 h 755666"/>
                  <a:gd name="connsiteX22" fmla="*/ 298083 w 830734"/>
                  <a:gd name="connsiteY22" fmla="*/ 755185 h 7556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830734" h="755666">
                    <a:moveTo>
                      <a:pt x="298083" y="755185"/>
                    </a:moveTo>
                    <a:cubicBezTo>
                      <a:pt x="260863" y="690193"/>
                      <a:pt x="136797" y="757248"/>
                      <a:pt x="157474" y="639644"/>
                    </a:cubicBezTo>
                    <a:cubicBezTo>
                      <a:pt x="153339" y="595285"/>
                      <a:pt x="66493" y="605601"/>
                      <a:pt x="59255" y="562273"/>
                    </a:cubicBezTo>
                    <a:cubicBezTo>
                      <a:pt x="69594" y="493155"/>
                      <a:pt x="94407" y="485934"/>
                      <a:pt x="40645" y="435385"/>
                    </a:cubicBezTo>
                    <a:cubicBezTo>
                      <a:pt x="-5879" y="395152"/>
                      <a:pt x="-18286" y="333256"/>
                      <a:pt x="34442" y="296117"/>
                    </a:cubicBezTo>
                    <a:cubicBezTo>
                      <a:pt x="64425" y="274454"/>
                      <a:pt x="98543" y="280643"/>
                      <a:pt x="107848" y="248663"/>
                    </a:cubicBezTo>
                    <a:cubicBezTo>
                      <a:pt x="114051" y="223905"/>
                      <a:pt x="109916" y="199146"/>
                      <a:pt x="113017" y="174387"/>
                    </a:cubicBezTo>
                    <a:cubicBezTo>
                      <a:pt x="116119" y="149629"/>
                      <a:pt x="147136" y="123838"/>
                      <a:pt x="171949" y="125901"/>
                    </a:cubicBezTo>
                    <a:cubicBezTo>
                      <a:pt x="181254" y="126933"/>
                      <a:pt x="189525" y="131059"/>
                      <a:pt x="197796" y="130028"/>
                    </a:cubicBezTo>
                    <a:cubicBezTo>
                      <a:pt x="217440" y="126933"/>
                      <a:pt x="220541" y="101143"/>
                      <a:pt x="224677" y="82574"/>
                    </a:cubicBezTo>
                    <a:cubicBezTo>
                      <a:pt x="238117" y="18614"/>
                      <a:pt x="319794" y="-19556"/>
                      <a:pt x="377692" y="10361"/>
                    </a:cubicBezTo>
                    <a:cubicBezTo>
                      <a:pt x="396302" y="20677"/>
                      <a:pt x="412844" y="36151"/>
                      <a:pt x="433521" y="42341"/>
                    </a:cubicBezTo>
                    <a:cubicBezTo>
                      <a:pt x="464538" y="51625"/>
                      <a:pt x="497622" y="38214"/>
                      <a:pt x="528639" y="30993"/>
                    </a:cubicBezTo>
                    <a:cubicBezTo>
                      <a:pt x="583435" y="17582"/>
                      <a:pt x="618587" y="33056"/>
                      <a:pt x="630993" y="87732"/>
                    </a:cubicBezTo>
                    <a:cubicBezTo>
                      <a:pt x="651671" y="128996"/>
                      <a:pt x="718874" y="133123"/>
                      <a:pt x="733348" y="176450"/>
                    </a:cubicBezTo>
                    <a:cubicBezTo>
                      <a:pt x="740585" y="199146"/>
                      <a:pt x="731280" y="223905"/>
                      <a:pt x="737483" y="246600"/>
                    </a:cubicBezTo>
                    <a:cubicBezTo>
                      <a:pt x="750924" y="294054"/>
                      <a:pt x="827431" y="312623"/>
                      <a:pt x="824330" y="362141"/>
                    </a:cubicBezTo>
                    <a:cubicBezTo>
                      <a:pt x="823296" y="384836"/>
                      <a:pt x="803652" y="403405"/>
                      <a:pt x="801584" y="426101"/>
                    </a:cubicBezTo>
                    <a:cubicBezTo>
                      <a:pt x="797449" y="466334"/>
                      <a:pt x="845007" y="504503"/>
                      <a:pt x="826397" y="540610"/>
                    </a:cubicBezTo>
                    <a:cubicBezTo>
                      <a:pt x="813991" y="564337"/>
                      <a:pt x="777805" y="570526"/>
                      <a:pt x="770568" y="596317"/>
                    </a:cubicBezTo>
                    <a:cubicBezTo>
                      <a:pt x="763331" y="621075"/>
                      <a:pt x="788144" y="643771"/>
                      <a:pt x="790212" y="669561"/>
                    </a:cubicBezTo>
                    <a:cubicBezTo>
                      <a:pt x="785042" y="761375"/>
                      <a:pt x="569994" y="700510"/>
                      <a:pt x="510029" y="729395"/>
                    </a:cubicBezTo>
                    <a:cubicBezTo>
                      <a:pt x="442826" y="761375"/>
                      <a:pt x="298083" y="755185"/>
                      <a:pt x="298083" y="755185"/>
                    </a:cubicBez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 w="1033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446" name="Freeform: Shape 75">
                <a:extLst>
                  <a:ext uri="{FF2B5EF4-FFF2-40B4-BE49-F238E27FC236}">
                    <a16:creationId xmlns:a16="http://schemas.microsoft.com/office/drawing/2014/main" id="{63CC4BCC-F32A-3843-B970-352D2EBB6E97}"/>
                  </a:ext>
                </a:extLst>
              </p:cNvPr>
              <p:cNvSpPr/>
              <p:nvPr/>
            </p:nvSpPr>
            <p:spPr>
              <a:xfrm>
                <a:off x="3302981" y="3321943"/>
                <a:ext cx="316613" cy="363786"/>
              </a:xfrm>
              <a:custGeom>
                <a:avLst/>
                <a:gdLst>
                  <a:gd name="connsiteX0" fmla="*/ 83989 w 316613"/>
                  <a:gd name="connsiteY0" fmla="*/ 0 h 363786"/>
                  <a:gd name="connsiteX1" fmla="*/ 9550 w 316613"/>
                  <a:gd name="connsiteY1" fmla="*/ 216639 h 363786"/>
                  <a:gd name="connsiteX2" fmla="*/ 88125 w 316613"/>
                  <a:gd name="connsiteY2" fmla="*/ 362096 h 363786"/>
                  <a:gd name="connsiteX3" fmla="*/ 256648 w 316613"/>
                  <a:gd name="connsiteY3" fmla="*/ 360033 h 363786"/>
                  <a:gd name="connsiteX4" fmla="*/ 316613 w 316613"/>
                  <a:gd name="connsiteY4" fmla="*/ 26822 h 363786"/>
                  <a:gd name="connsiteX5" fmla="*/ 83989 w 316613"/>
                  <a:gd name="connsiteY5" fmla="*/ 0 h 3637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16613" h="363786">
                    <a:moveTo>
                      <a:pt x="83989" y="0"/>
                    </a:moveTo>
                    <a:lnTo>
                      <a:pt x="9550" y="216639"/>
                    </a:lnTo>
                    <a:cubicBezTo>
                      <a:pt x="-17331" y="285757"/>
                      <a:pt x="13685" y="360033"/>
                      <a:pt x="88125" y="362096"/>
                    </a:cubicBezTo>
                    <a:cubicBezTo>
                      <a:pt x="167734" y="364159"/>
                      <a:pt x="250445" y="365191"/>
                      <a:pt x="256648" y="360033"/>
                    </a:cubicBezTo>
                    <a:cubicBezTo>
                      <a:pt x="268021" y="350748"/>
                      <a:pt x="316613" y="26822"/>
                      <a:pt x="316613" y="26822"/>
                    </a:cubicBezTo>
                    <a:lnTo>
                      <a:pt x="83989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1033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447" name="Freeform: Shape 76">
                <a:extLst>
                  <a:ext uri="{FF2B5EF4-FFF2-40B4-BE49-F238E27FC236}">
                    <a16:creationId xmlns:a16="http://schemas.microsoft.com/office/drawing/2014/main" id="{53082818-7538-3E45-8575-275D6D008C04}"/>
                  </a:ext>
                </a:extLst>
              </p:cNvPr>
              <p:cNvSpPr/>
              <p:nvPr/>
            </p:nvSpPr>
            <p:spPr>
              <a:xfrm>
                <a:off x="3297022" y="3591194"/>
                <a:ext cx="275013" cy="346621"/>
              </a:xfrm>
              <a:custGeom>
                <a:avLst/>
                <a:gdLst>
                  <a:gd name="connsiteX0" fmla="*/ 93050 w 275013"/>
                  <a:gd name="connsiteY0" fmla="*/ 41264 h 346621"/>
                  <a:gd name="connsiteX1" fmla="*/ 0 w 275013"/>
                  <a:gd name="connsiteY1" fmla="*/ 336306 h 346621"/>
                  <a:gd name="connsiteX2" fmla="*/ 264674 w 275013"/>
                  <a:gd name="connsiteY2" fmla="*/ 346622 h 346621"/>
                  <a:gd name="connsiteX3" fmla="*/ 275013 w 275013"/>
                  <a:gd name="connsiteY3" fmla="*/ 0 h 346621"/>
                  <a:gd name="connsiteX4" fmla="*/ 93050 w 275013"/>
                  <a:gd name="connsiteY4" fmla="*/ 41264 h 3466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5013" h="346621">
                    <a:moveTo>
                      <a:pt x="93050" y="41264"/>
                    </a:moveTo>
                    <a:cubicBezTo>
                      <a:pt x="83745" y="52612"/>
                      <a:pt x="0" y="336306"/>
                      <a:pt x="0" y="336306"/>
                    </a:cubicBezTo>
                    <a:lnTo>
                      <a:pt x="264674" y="346622"/>
                    </a:lnTo>
                    <a:lnTo>
                      <a:pt x="275013" y="0"/>
                    </a:lnTo>
                    <a:lnTo>
                      <a:pt x="93050" y="41264"/>
                    </a:lnTo>
                    <a:close/>
                  </a:path>
                </a:pathLst>
              </a:custGeom>
              <a:solidFill>
                <a:schemeClr val="accent2"/>
              </a:solidFill>
              <a:ln w="1033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448" name="Freeform: Shape 77">
                <a:extLst>
                  <a:ext uri="{FF2B5EF4-FFF2-40B4-BE49-F238E27FC236}">
                    <a16:creationId xmlns:a16="http://schemas.microsoft.com/office/drawing/2014/main" id="{522032AE-6C63-AA47-8FE8-477C23DF1E6C}"/>
                  </a:ext>
                </a:extLst>
              </p:cNvPr>
              <p:cNvSpPr/>
              <p:nvPr/>
            </p:nvSpPr>
            <p:spPr>
              <a:xfrm>
                <a:off x="3561697" y="3477209"/>
                <a:ext cx="96717" cy="119275"/>
              </a:xfrm>
              <a:custGeom>
                <a:avLst/>
                <a:gdLst>
                  <a:gd name="connsiteX0" fmla="*/ 4136 w 96717"/>
                  <a:gd name="connsiteY0" fmla="*/ 53120 h 119275"/>
                  <a:gd name="connsiteX1" fmla="*/ 88914 w 96717"/>
                  <a:gd name="connsiteY1" fmla="*/ 9792 h 119275"/>
                  <a:gd name="connsiteX2" fmla="*/ 0 w 96717"/>
                  <a:gd name="connsiteY2" fmla="*/ 119143 h 119275"/>
                  <a:gd name="connsiteX3" fmla="*/ 4136 w 96717"/>
                  <a:gd name="connsiteY3" fmla="*/ 53120 h 1192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96717" h="119275">
                    <a:moveTo>
                      <a:pt x="4136" y="53120"/>
                    </a:moveTo>
                    <a:cubicBezTo>
                      <a:pt x="4136" y="53120"/>
                      <a:pt x="47559" y="-27346"/>
                      <a:pt x="88914" y="9792"/>
                    </a:cubicBezTo>
                    <a:cubicBezTo>
                      <a:pt x="110626" y="29393"/>
                      <a:pt x="88914" y="123270"/>
                      <a:pt x="0" y="119143"/>
                    </a:cubicBezTo>
                    <a:lnTo>
                      <a:pt x="4136" y="53120"/>
                    </a:lnTo>
                    <a:close/>
                  </a:path>
                </a:pathLst>
              </a:custGeom>
              <a:solidFill>
                <a:schemeClr val="accent2"/>
              </a:solidFill>
              <a:ln w="1033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449" name="Freeform: Shape 78">
                <a:extLst>
                  <a:ext uri="{FF2B5EF4-FFF2-40B4-BE49-F238E27FC236}">
                    <a16:creationId xmlns:a16="http://schemas.microsoft.com/office/drawing/2014/main" id="{A7607467-5A90-674E-BEBB-F7BDAD152808}"/>
                  </a:ext>
                </a:extLst>
              </p:cNvPr>
              <p:cNvSpPr/>
              <p:nvPr/>
            </p:nvSpPr>
            <p:spPr>
              <a:xfrm>
                <a:off x="3363191" y="3665470"/>
                <a:ext cx="109591" cy="23068"/>
              </a:xfrm>
              <a:custGeom>
                <a:avLst/>
                <a:gdLst>
                  <a:gd name="connsiteX0" fmla="*/ 109592 w 109591"/>
                  <a:gd name="connsiteY0" fmla="*/ 0 h 23068"/>
                  <a:gd name="connsiteX1" fmla="*/ 0 w 109591"/>
                  <a:gd name="connsiteY1" fmla="*/ 20632 h 230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09591" h="23068">
                    <a:moveTo>
                      <a:pt x="109592" y="0"/>
                    </a:moveTo>
                    <a:cubicBezTo>
                      <a:pt x="109592" y="0"/>
                      <a:pt x="74440" y="31980"/>
                      <a:pt x="0" y="20632"/>
                    </a:cubicBezTo>
                  </a:path>
                </a:pathLst>
              </a:custGeom>
              <a:noFill/>
              <a:ln w="10338" cap="rnd">
                <a:solidFill>
                  <a:schemeClr val="accent2">
                    <a:lumMod val="50000"/>
                  </a:schemeClr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450" name="Freeform: Shape 80">
                <a:extLst>
                  <a:ext uri="{FF2B5EF4-FFF2-40B4-BE49-F238E27FC236}">
                    <a16:creationId xmlns:a16="http://schemas.microsoft.com/office/drawing/2014/main" id="{163BE029-F25E-2B4C-804D-C37BFC27B9A0}"/>
                  </a:ext>
                </a:extLst>
              </p:cNvPr>
              <p:cNvSpPr/>
              <p:nvPr/>
            </p:nvSpPr>
            <p:spPr>
              <a:xfrm>
                <a:off x="3078873" y="3808864"/>
                <a:ext cx="743362" cy="239334"/>
              </a:xfrm>
              <a:custGeom>
                <a:avLst/>
                <a:gdLst>
                  <a:gd name="connsiteX0" fmla="*/ 743363 w 743362"/>
                  <a:gd name="connsiteY0" fmla="*/ 239334 h 239334"/>
                  <a:gd name="connsiteX1" fmla="*/ 733024 w 743362"/>
                  <a:gd name="connsiteY1" fmla="*/ 179501 h 239334"/>
                  <a:gd name="connsiteX2" fmla="*/ 560365 w 743362"/>
                  <a:gd name="connsiteY2" fmla="*/ 8253 h 239334"/>
                  <a:gd name="connsiteX3" fmla="*/ 487993 w 743362"/>
                  <a:gd name="connsiteY3" fmla="*/ 7221 h 239334"/>
                  <a:gd name="connsiteX4" fmla="*/ 369097 w 743362"/>
                  <a:gd name="connsiteY4" fmla="*/ 14443 h 239334"/>
                  <a:gd name="connsiteX5" fmla="*/ 251234 w 743362"/>
                  <a:gd name="connsiteY5" fmla="*/ 7221 h 239334"/>
                  <a:gd name="connsiteX6" fmla="*/ 178862 w 743362"/>
                  <a:gd name="connsiteY6" fmla="*/ 0 h 239334"/>
                  <a:gd name="connsiteX7" fmla="*/ 4136 w 743362"/>
                  <a:gd name="connsiteY7" fmla="*/ 176406 h 239334"/>
                  <a:gd name="connsiteX8" fmla="*/ 0 w 743362"/>
                  <a:gd name="connsiteY8" fmla="*/ 237271 h 239334"/>
                  <a:gd name="connsiteX9" fmla="*/ 743363 w 743362"/>
                  <a:gd name="connsiteY9" fmla="*/ 239334 h 2393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43362" h="239334">
                    <a:moveTo>
                      <a:pt x="743363" y="239334"/>
                    </a:moveTo>
                    <a:lnTo>
                      <a:pt x="733024" y="179501"/>
                    </a:lnTo>
                    <a:cubicBezTo>
                      <a:pt x="733024" y="78403"/>
                      <a:pt x="662720" y="8253"/>
                      <a:pt x="560365" y="8253"/>
                    </a:cubicBezTo>
                    <a:lnTo>
                      <a:pt x="487993" y="7221"/>
                    </a:lnTo>
                    <a:cubicBezTo>
                      <a:pt x="487993" y="7221"/>
                      <a:pt x="420791" y="14443"/>
                      <a:pt x="369097" y="14443"/>
                    </a:cubicBezTo>
                    <a:cubicBezTo>
                      <a:pt x="317402" y="14443"/>
                      <a:pt x="251234" y="7221"/>
                      <a:pt x="251234" y="7221"/>
                    </a:cubicBezTo>
                    <a:lnTo>
                      <a:pt x="178862" y="0"/>
                    </a:lnTo>
                    <a:cubicBezTo>
                      <a:pt x="77541" y="0"/>
                      <a:pt x="4136" y="75308"/>
                      <a:pt x="4136" y="176406"/>
                    </a:cubicBezTo>
                    <a:lnTo>
                      <a:pt x="0" y="237271"/>
                    </a:lnTo>
                    <a:lnTo>
                      <a:pt x="743363" y="239334"/>
                    </a:ln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 w="1033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451" name="Freeform: Shape 81">
                <a:extLst>
                  <a:ext uri="{FF2B5EF4-FFF2-40B4-BE49-F238E27FC236}">
                    <a16:creationId xmlns:a16="http://schemas.microsoft.com/office/drawing/2014/main" id="{5345A46A-8A9E-7241-B307-33648FCB39A4}"/>
                  </a:ext>
                </a:extLst>
              </p:cNvPr>
              <p:cNvSpPr/>
              <p:nvPr/>
            </p:nvSpPr>
            <p:spPr>
              <a:xfrm>
                <a:off x="3071636" y="3808710"/>
                <a:ext cx="760938" cy="243614"/>
              </a:xfrm>
              <a:custGeom>
                <a:avLst/>
                <a:gdLst>
                  <a:gd name="connsiteX0" fmla="*/ 576907 w 760938"/>
                  <a:gd name="connsiteY0" fmla="*/ 154 h 243614"/>
                  <a:gd name="connsiteX1" fmla="*/ 760939 w 760938"/>
                  <a:gd name="connsiteY1" fmla="*/ 176559 h 243614"/>
                  <a:gd name="connsiteX2" fmla="*/ 760939 w 760938"/>
                  <a:gd name="connsiteY2" fmla="*/ 243614 h 243614"/>
                  <a:gd name="connsiteX3" fmla="*/ 0 w 760938"/>
                  <a:gd name="connsiteY3" fmla="*/ 243614 h 243614"/>
                  <a:gd name="connsiteX4" fmla="*/ 3102 w 760938"/>
                  <a:gd name="connsiteY4" fmla="*/ 176559 h 243614"/>
                  <a:gd name="connsiteX5" fmla="*/ 187133 w 760938"/>
                  <a:gd name="connsiteY5" fmla="*/ 154 h 243614"/>
                  <a:gd name="connsiteX6" fmla="*/ 260539 w 760938"/>
                  <a:gd name="connsiteY6" fmla="*/ 6343 h 243614"/>
                  <a:gd name="connsiteX7" fmla="*/ 356690 w 760938"/>
                  <a:gd name="connsiteY7" fmla="*/ 234330 h 243614"/>
                  <a:gd name="connsiteX8" fmla="*/ 496264 w 760938"/>
                  <a:gd name="connsiteY8" fmla="*/ 7375 h 243614"/>
                  <a:gd name="connsiteX9" fmla="*/ 576907 w 760938"/>
                  <a:gd name="connsiteY9" fmla="*/ 154 h 2436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60938" h="243614">
                    <a:moveTo>
                      <a:pt x="576907" y="154"/>
                    </a:moveTo>
                    <a:cubicBezTo>
                      <a:pt x="678228" y="154"/>
                      <a:pt x="760939" y="74430"/>
                      <a:pt x="760939" y="176559"/>
                    </a:cubicBezTo>
                    <a:lnTo>
                      <a:pt x="760939" y="243614"/>
                    </a:lnTo>
                    <a:lnTo>
                      <a:pt x="0" y="243614"/>
                    </a:lnTo>
                    <a:lnTo>
                      <a:pt x="3102" y="176559"/>
                    </a:lnTo>
                    <a:cubicBezTo>
                      <a:pt x="3102" y="75461"/>
                      <a:pt x="85812" y="-3973"/>
                      <a:pt x="187133" y="154"/>
                    </a:cubicBezTo>
                    <a:cubicBezTo>
                      <a:pt x="205743" y="1185"/>
                      <a:pt x="231590" y="3249"/>
                      <a:pt x="260539" y="6343"/>
                    </a:cubicBezTo>
                    <a:cubicBezTo>
                      <a:pt x="290521" y="48640"/>
                      <a:pt x="325674" y="129105"/>
                      <a:pt x="356690" y="234330"/>
                    </a:cubicBezTo>
                    <a:cubicBezTo>
                      <a:pt x="403215" y="120852"/>
                      <a:pt x="444570" y="62051"/>
                      <a:pt x="496264" y="7375"/>
                    </a:cubicBezTo>
                    <a:lnTo>
                      <a:pt x="576907" y="154"/>
                    </a:ln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033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452" name="Freeform: Shape 82">
                <a:extLst>
                  <a:ext uri="{FF2B5EF4-FFF2-40B4-BE49-F238E27FC236}">
                    <a16:creationId xmlns:a16="http://schemas.microsoft.com/office/drawing/2014/main" id="{A9D17885-028A-C945-89A5-9FB060B206EE}"/>
                  </a:ext>
                </a:extLst>
              </p:cNvPr>
              <p:cNvSpPr/>
              <p:nvPr/>
            </p:nvSpPr>
            <p:spPr>
              <a:xfrm>
                <a:off x="3460376" y="3834654"/>
                <a:ext cx="140608" cy="199101"/>
              </a:xfrm>
              <a:custGeom>
                <a:avLst/>
                <a:gdLst>
                  <a:gd name="connsiteX0" fmla="*/ 114761 w 140608"/>
                  <a:gd name="connsiteY0" fmla="*/ 0 h 199101"/>
                  <a:gd name="connsiteX1" fmla="*/ 140608 w 140608"/>
                  <a:gd name="connsiteY1" fmla="*/ 38170 h 199101"/>
                  <a:gd name="connsiteX2" fmla="*/ 78575 w 140608"/>
                  <a:gd name="connsiteY2" fmla="*/ 54675 h 199101"/>
                  <a:gd name="connsiteX3" fmla="*/ 100287 w 140608"/>
                  <a:gd name="connsiteY3" fmla="*/ 92845 h 199101"/>
                  <a:gd name="connsiteX4" fmla="*/ 0 w 140608"/>
                  <a:gd name="connsiteY4" fmla="*/ 199101 h 1991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0608" h="199101">
                    <a:moveTo>
                      <a:pt x="114761" y="0"/>
                    </a:moveTo>
                    <a:lnTo>
                      <a:pt x="140608" y="38170"/>
                    </a:lnTo>
                    <a:lnTo>
                      <a:pt x="78575" y="54675"/>
                    </a:lnTo>
                    <a:lnTo>
                      <a:pt x="100287" y="92845"/>
                    </a:lnTo>
                    <a:cubicBezTo>
                      <a:pt x="100287" y="92845"/>
                      <a:pt x="47559" y="135141"/>
                      <a:pt x="0" y="199101"/>
                    </a:cubicBezTo>
                  </a:path>
                </a:pathLst>
              </a:custGeom>
              <a:noFill/>
              <a:ln w="10338" cap="rnd">
                <a:solidFill>
                  <a:schemeClr val="accent2">
                    <a:lumMod val="50000"/>
                  </a:schemeClr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453" name="Freeform: Shape 83">
                <a:extLst>
                  <a:ext uri="{FF2B5EF4-FFF2-40B4-BE49-F238E27FC236}">
                    <a16:creationId xmlns:a16="http://schemas.microsoft.com/office/drawing/2014/main" id="{12CBB13B-A168-9F4E-BCFB-9ED2DB942D0F}"/>
                  </a:ext>
                </a:extLst>
              </p:cNvPr>
              <p:cNvSpPr/>
              <p:nvPr/>
            </p:nvSpPr>
            <p:spPr>
              <a:xfrm>
                <a:off x="3285650" y="3829496"/>
                <a:ext cx="121998" cy="210448"/>
              </a:xfrm>
              <a:custGeom>
                <a:avLst/>
                <a:gdLst>
                  <a:gd name="connsiteX0" fmla="*/ 29983 w 121998"/>
                  <a:gd name="connsiteY0" fmla="*/ 0 h 210448"/>
                  <a:gd name="connsiteX1" fmla="*/ 0 w 121998"/>
                  <a:gd name="connsiteY1" fmla="*/ 35075 h 210448"/>
                  <a:gd name="connsiteX2" fmla="*/ 59965 w 121998"/>
                  <a:gd name="connsiteY2" fmla="*/ 57770 h 210448"/>
                  <a:gd name="connsiteX3" fmla="*/ 34118 w 121998"/>
                  <a:gd name="connsiteY3" fmla="*/ 93877 h 210448"/>
                  <a:gd name="connsiteX4" fmla="*/ 121998 w 121998"/>
                  <a:gd name="connsiteY4" fmla="*/ 210449 h 2104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1998" h="210448">
                    <a:moveTo>
                      <a:pt x="29983" y="0"/>
                    </a:moveTo>
                    <a:lnTo>
                      <a:pt x="0" y="35075"/>
                    </a:lnTo>
                    <a:lnTo>
                      <a:pt x="59965" y="57770"/>
                    </a:lnTo>
                    <a:lnTo>
                      <a:pt x="34118" y="93877"/>
                    </a:lnTo>
                    <a:cubicBezTo>
                      <a:pt x="34118" y="93877"/>
                      <a:pt x="81677" y="142362"/>
                      <a:pt x="121998" y="210449"/>
                    </a:cubicBezTo>
                  </a:path>
                </a:pathLst>
              </a:custGeom>
              <a:noFill/>
              <a:ln w="10338" cap="rnd">
                <a:solidFill>
                  <a:schemeClr val="accent2">
                    <a:lumMod val="50000"/>
                  </a:schemeClr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454" name="Freeform: Shape 84">
                <a:extLst>
                  <a:ext uri="{FF2B5EF4-FFF2-40B4-BE49-F238E27FC236}">
                    <a16:creationId xmlns:a16="http://schemas.microsoft.com/office/drawing/2014/main" id="{49D46272-367F-944E-B75D-B042E816DA6C}"/>
                  </a:ext>
                </a:extLst>
              </p:cNvPr>
              <p:cNvSpPr/>
              <p:nvPr/>
            </p:nvSpPr>
            <p:spPr>
              <a:xfrm>
                <a:off x="3309681" y="3217620"/>
                <a:ext cx="374380" cy="283217"/>
              </a:xfrm>
              <a:custGeom>
                <a:avLst/>
                <a:gdLst>
                  <a:gd name="connsiteX0" fmla="*/ 274761 w 374380"/>
                  <a:gd name="connsiteY0" fmla="*/ 229148 h 283217"/>
                  <a:gd name="connsiteX1" fmla="*/ 219965 w 374380"/>
                  <a:gd name="connsiteY1" fmla="*/ 148682 h 283217"/>
                  <a:gd name="connsiteX2" fmla="*/ 12155 w 374380"/>
                  <a:gd name="connsiteY2" fmla="*/ 174472 h 283217"/>
                  <a:gd name="connsiteX3" fmla="*/ 188949 w 374380"/>
                  <a:gd name="connsiteY3" fmla="*/ 5288 h 283217"/>
                  <a:gd name="connsiteX4" fmla="*/ 372980 w 374380"/>
                  <a:gd name="connsiteY4" fmla="*/ 202326 h 283217"/>
                  <a:gd name="connsiteX5" fmla="*/ 272694 w 374380"/>
                  <a:gd name="connsiteY5" fmla="*/ 277633 h 283217"/>
                  <a:gd name="connsiteX6" fmla="*/ 274761 w 374380"/>
                  <a:gd name="connsiteY6" fmla="*/ 229148 h 2832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74380" h="283217">
                    <a:moveTo>
                      <a:pt x="274761" y="229148"/>
                    </a:moveTo>
                    <a:cubicBezTo>
                      <a:pt x="274761" y="229148"/>
                      <a:pt x="266490" y="171377"/>
                      <a:pt x="219965" y="148682"/>
                    </a:cubicBezTo>
                    <a:cubicBezTo>
                      <a:pt x="181712" y="128050"/>
                      <a:pt x="128984" y="109481"/>
                      <a:pt x="12155" y="174472"/>
                    </a:cubicBezTo>
                    <a:cubicBezTo>
                      <a:pt x="-34370" y="76469"/>
                      <a:pt x="58679" y="-14313"/>
                      <a:pt x="188949" y="5288"/>
                    </a:cubicBezTo>
                    <a:cubicBezTo>
                      <a:pt x="287168" y="-22566"/>
                      <a:pt x="387455" y="62026"/>
                      <a:pt x="372980" y="202326"/>
                    </a:cubicBezTo>
                    <a:cubicBezTo>
                      <a:pt x="361608" y="313740"/>
                      <a:pt x="272694" y="277633"/>
                      <a:pt x="272694" y="277633"/>
                    </a:cubicBezTo>
                    <a:lnTo>
                      <a:pt x="274761" y="229148"/>
                    </a:ln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 w="1033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</p:grpSp>
      </p:grpSp>
      <p:grpSp>
        <p:nvGrpSpPr>
          <p:cNvPr id="41" name="Group 40">
            <a:extLst>
              <a:ext uri="{FF2B5EF4-FFF2-40B4-BE49-F238E27FC236}">
                <a16:creationId xmlns:a16="http://schemas.microsoft.com/office/drawing/2014/main" id="{C21FAAA6-90FF-C344-BE39-C883A6A495A2}"/>
              </a:ext>
            </a:extLst>
          </p:cNvPr>
          <p:cNvGrpSpPr/>
          <p:nvPr/>
        </p:nvGrpSpPr>
        <p:grpSpPr>
          <a:xfrm>
            <a:off x="5123204" y="1584846"/>
            <a:ext cx="1930822" cy="632469"/>
            <a:chOff x="5489171" y="1685088"/>
            <a:chExt cx="1198888" cy="431985"/>
          </a:xfrm>
        </p:grpSpPr>
        <p:sp>
          <p:nvSpPr>
            <p:cNvPr id="185" name="Rounded Rectangle 184">
              <a:extLst>
                <a:ext uri="{FF2B5EF4-FFF2-40B4-BE49-F238E27FC236}">
                  <a16:creationId xmlns:a16="http://schemas.microsoft.com/office/drawing/2014/main" id="{2A130307-1B42-734F-8292-7E52C316CCDE}"/>
                </a:ext>
              </a:extLst>
            </p:cNvPr>
            <p:cNvSpPr/>
            <p:nvPr/>
          </p:nvSpPr>
          <p:spPr>
            <a:xfrm>
              <a:off x="5642511" y="1815562"/>
              <a:ext cx="1045548" cy="229440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6" name="TextBox 185">
              <a:extLst>
                <a:ext uri="{FF2B5EF4-FFF2-40B4-BE49-F238E27FC236}">
                  <a16:creationId xmlns:a16="http://schemas.microsoft.com/office/drawing/2014/main" id="{03C751A7-B7E9-1648-9BA9-E0C764CECE38}"/>
                </a:ext>
              </a:extLst>
            </p:cNvPr>
            <p:cNvSpPr txBox="1"/>
            <p:nvPr/>
          </p:nvSpPr>
          <p:spPr>
            <a:xfrm>
              <a:off x="5787599" y="1860332"/>
              <a:ext cx="800623" cy="139898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/>
              <a:r>
                <a:rPr lang="en-US" sz="1000" b="1" dirty="0">
                  <a:solidFill>
                    <a:schemeClr val="bg1">
                      <a:lumMod val="95000"/>
                    </a:schemeClr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DIRECTORS</a:t>
              </a:r>
            </a:p>
          </p:txBody>
        </p:sp>
        <p:grpSp>
          <p:nvGrpSpPr>
            <p:cNvPr id="455" name="Group 454">
              <a:extLst>
                <a:ext uri="{FF2B5EF4-FFF2-40B4-BE49-F238E27FC236}">
                  <a16:creationId xmlns:a16="http://schemas.microsoft.com/office/drawing/2014/main" id="{E2879B6C-7D41-024E-9AE0-6F1507BB4DA0}"/>
                </a:ext>
              </a:extLst>
            </p:cNvPr>
            <p:cNvGrpSpPr/>
            <p:nvPr/>
          </p:nvGrpSpPr>
          <p:grpSpPr>
            <a:xfrm>
              <a:off x="5489171" y="1685088"/>
              <a:ext cx="380084" cy="431985"/>
              <a:chOff x="8233991" y="1785685"/>
              <a:chExt cx="760265" cy="823080"/>
            </a:xfrm>
          </p:grpSpPr>
          <p:sp>
            <p:nvSpPr>
              <p:cNvPr id="456" name="Freeform: Shape 182">
                <a:extLst>
                  <a:ext uri="{FF2B5EF4-FFF2-40B4-BE49-F238E27FC236}">
                    <a16:creationId xmlns:a16="http://schemas.microsoft.com/office/drawing/2014/main" id="{6CDA6B9B-BBB5-F749-9DEC-FE07CBCA2BEF}"/>
                  </a:ext>
                </a:extLst>
              </p:cNvPr>
              <p:cNvSpPr/>
              <p:nvPr/>
            </p:nvSpPr>
            <p:spPr>
              <a:xfrm>
                <a:off x="8461787" y="1856244"/>
                <a:ext cx="341369" cy="371214"/>
              </a:xfrm>
              <a:custGeom>
                <a:avLst/>
                <a:gdLst>
                  <a:gd name="connsiteX0" fmla="*/ 81061 w 341369"/>
                  <a:gd name="connsiteY0" fmla="*/ 10380 h 371214"/>
                  <a:gd name="connsiteX1" fmla="*/ 7720 w 341369"/>
                  <a:gd name="connsiteY1" fmla="*/ 225237 h 371214"/>
                  <a:gd name="connsiteX2" fmla="*/ 96555 w 341369"/>
                  <a:gd name="connsiteY2" fmla="*/ 369514 h 371214"/>
                  <a:gd name="connsiteX3" fmla="*/ 262863 w 341369"/>
                  <a:gd name="connsiteY3" fmla="*/ 367438 h 371214"/>
                  <a:gd name="connsiteX4" fmla="*/ 341369 w 341369"/>
                  <a:gd name="connsiteY4" fmla="*/ 0 h 371214"/>
                  <a:gd name="connsiteX5" fmla="*/ 81061 w 341369"/>
                  <a:gd name="connsiteY5" fmla="*/ 10380 h 371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41369" h="371214">
                    <a:moveTo>
                      <a:pt x="81061" y="10380"/>
                    </a:moveTo>
                    <a:lnTo>
                      <a:pt x="7720" y="225237"/>
                    </a:lnTo>
                    <a:cubicBezTo>
                      <a:pt x="-18104" y="293743"/>
                      <a:pt x="23215" y="368476"/>
                      <a:pt x="96555" y="369514"/>
                    </a:cubicBezTo>
                    <a:cubicBezTo>
                      <a:pt x="175061" y="371590"/>
                      <a:pt x="256666" y="372628"/>
                      <a:pt x="262863" y="367438"/>
                    </a:cubicBezTo>
                    <a:cubicBezTo>
                      <a:pt x="274226" y="359134"/>
                      <a:pt x="341369" y="0"/>
                      <a:pt x="341369" y="0"/>
                    </a:cubicBezTo>
                    <a:lnTo>
                      <a:pt x="81061" y="10380"/>
                    </a:ln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029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457" name="Freeform: Shape 190">
                <a:extLst>
                  <a:ext uri="{FF2B5EF4-FFF2-40B4-BE49-F238E27FC236}">
                    <a16:creationId xmlns:a16="http://schemas.microsoft.com/office/drawing/2014/main" id="{A0DFC9AE-CD77-1F48-B0E1-F5B3E05D4663}"/>
                  </a:ext>
                </a:extLst>
              </p:cNvPr>
              <p:cNvSpPr/>
              <p:nvPr/>
            </p:nvSpPr>
            <p:spPr>
              <a:xfrm>
                <a:off x="8465376" y="2132341"/>
                <a:ext cx="270637" cy="344602"/>
              </a:xfrm>
              <a:custGeom>
                <a:avLst/>
                <a:gdLst>
                  <a:gd name="connsiteX0" fmla="*/ 91934 w 270637"/>
                  <a:gd name="connsiteY0" fmla="*/ 42556 h 344602"/>
                  <a:gd name="connsiteX1" fmla="*/ 0 w 270637"/>
                  <a:gd name="connsiteY1" fmla="*/ 335261 h 344602"/>
                  <a:gd name="connsiteX2" fmla="*/ 261341 w 270637"/>
                  <a:gd name="connsiteY2" fmla="*/ 344603 h 344602"/>
                  <a:gd name="connsiteX3" fmla="*/ 270638 w 270637"/>
                  <a:gd name="connsiteY3" fmla="*/ 0 h 344602"/>
                  <a:gd name="connsiteX4" fmla="*/ 91934 w 270637"/>
                  <a:gd name="connsiteY4" fmla="*/ 42556 h 34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0637" h="344602">
                    <a:moveTo>
                      <a:pt x="91934" y="42556"/>
                    </a:moveTo>
                    <a:cubicBezTo>
                      <a:pt x="83670" y="53974"/>
                      <a:pt x="0" y="335261"/>
                      <a:pt x="0" y="335261"/>
                    </a:cubicBezTo>
                    <a:lnTo>
                      <a:pt x="261341" y="344603"/>
                    </a:lnTo>
                    <a:lnTo>
                      <a:pt x="270638" y="0"/>
                    </a:lnTo>
                    <a:lnTo>
                      <a:pt x="91934" y="42556"/>
                    </a:ln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029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458" name="Freeform: Shape 191">
                <a:extLst>
                  <a:ext uri="{FF2B5EF4-FFF2-40B4-BE49-F238E27FC236}">
                    <a16:creationId xmlns:a16="http://schemas.microsoft.com/office/drawing/2014/main" id="{BD71149A-731D-3049-B1A8-2E9CFAE05752}"/>
                  </a:ext>
                </a:extLst>
              </p:cNvPr>
              <p:cNvSpPr/>
              <p:nvPr/>
            </p:nvSpPr>
            <p:spPr>
              <a:xfrm>
                <a:off x="8500481" y="1785685"/>
                <a:ext cx="310962" cy="133476"/>
              </a:xfrm>
              <a:custGeom>
                <a:avLst/>
                <a:gdLst>
                  <a:gd name="connsiteX0" fmla="*/ 266521 w 310962"/>
                  <a:gd name="connsiteY0" fmla="*/ 128685 h 133476"/>
                  <a:gd name="connsiteX1" fmla="*/ 164257 w 310962"/>
                  <a:gd name="connsiteY1" fmla="*/ 114153 h 133476"/>
                  <a:gd name="connsiteX2" fmla="*/ 37202 w 310962"/>
                  <a:gd name="connsiteY2" fmla="*/ 119343 h 133476"/>
                  <a:gd name="connsiteX3" fmla="*/ 64059 w 310962"/>
                  <a:gd name="connsiteY3" fmla="*/ 22813 h 133476"/>
                  <a:gd name="connsiteX4" fmla="*/ 249994 w 310962"/>
                  <a:gd name="connsiteY4" fmla="*/ 12433 h 133476"/>
                  <a:gd name="connsiteX5" fmla="*/ 310939 w 310962"/>
                  <a:gd name="connsiteY5" fmla="*/ 106887 h 133476"/>
                  <a:gd name="connsiteX6" fmla="*/ 266521 w 310962"/>
                  <a:gd name="connsiteY6" fmla="*/ 128685 h 1334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10962" h="133476">
                    <a:moveTo>
                      <a:pt x="266521" y="128685"/>
                    </a:moveTo>
                    <a:cubicBezTo>
                      <a:pt x="258257" y="79900"/>
                      <a:pt x="206609" y="105849"/>
                      <a:pt x="164257" y="114153"/>
                    </a:cubicBezTo>
                    <a:cubicBezTo>
                      <a:pt x="127070" y="121419"/>
                      <a:pt x="84719" y="132836"/>
                      <a:pt x="37202" y="119343"/>
                    </a:cubicBezTo>
                    <a:cubicBezTo>
                      <a:pt x="-39238" y="96508"/>
                      <a:pt x="18609" y="43572"/>
                      <a:pt x="64059" y="22813"/>
                    </a:cubicBezTo>
                    <a:cubicBezTo>
                      <a:pt x="131202" y="-7288"/>
                      <a:pt x="219005" y="-4174"/>
                      <a:pt x="249994" y="12433"/>
                    </a:cubicBezTo>
                    <a:cubicBezTo>
                      <a:pt x="314038" y="46686"/>
                      <a:pt x="310939" y="92356"/>
                      <a:pt x="310939" y="106887"/>
                    </a:cubicBezTo>
                    <a:cubicBezTo>
                      <a:pt x="310939" y="121419"/>
                      <a:pt x="268587" y="143216"/>
                      <a:pt x="266521" y="128685"/>
                    </a:cubicBez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 w="1029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459" name="Freeform: Shape 192">
                <a:extLst>
                  <a:ext uri="{FF2B5EF4-FFF2-40B4-BE49-F238E27FC236}">
                    <a16:creationId xmlns:a16="http://schemas.microsoft.com/office/drawing/2014/main" id="{7E8393F8-BAA1-254B-8122-B3851A296D08}"/>
                  </a:ext>
                </a:extLst>
              </p:cNvPr>
              <p:cNvSpPr/>
              <p:nvPr/>
            </p:nvSpPr>
            <p:spPr>
              <a:xfrm>
                <a:off x="8733947" y="1882193"/>
                <a:ext cx="150705" cy="336299"/>
              </a:xfrm>
              <a:custGeom>
                <a:avLst/>
                <a:gdLst>
                  <a:gd name="connsiteX0" fmla="*/ 30989 w 150705"/>
                  <a:gd name="connsiteY0" fmla="*/ 23873 h 336299"/>
                  <a:gd name="connsiteX1" fmla="*/ 0 w 150705"/>
                  <a:gd name="connsiteY1" fmla="*/ 336299 h 336299"/>
                  <a:gd name="connsiteX2" fmla="*/ 113627 w 150705"/>
                  <a:gd name="connsiteY2" fmla="*/ 215896 h 336299"/>
                  <a:gd name="connsiteX3" fmla="*/ 72308 w 150705"/>
                  <a:gd name="connsiteY3" fmla="*/ 0 h 336299"/>
                  <a:gd name="connsiteX4" fmla="*/ 30989 w 150705"/>
                  <a:gd name="connsiteY4" fmla="*/ 23873 h 3362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0705" h="336299">
                    <a:moveTo>
                      <a:pt x="30989" y="23873"/>
                    </a:moveTo>
                    <a:lnTo>
                      <a:pt x="0" y="336299"/>
                    </a:lnTo>
                    <a:cubicBezTo>
                      <a:pt x="0" y="336299"/>
                      <a:pt x="57846" y="316578"/>
                      <a:pt x="113627" y="215896"/>
                    </a:cubicBezTo>
                    <a:cubicBezTo>
                      <a:pt x="169407" y="115214"/>
                      <a:pt x="167341" y="8304"/>
                      <a:pt x="72308" y="0"/>
                    </a:cubicBezTo>
                    <a:lnTo>
                      <a:pt x="30989" y="23873"/>
                    </a:ln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 w="1029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460" name="Freeform: Shape 193">
                <a:extLst>
                  <a:ext uri="{FF2B5EF4-FFF2-40B4-BE49-F238E27FC236}">
                    <a16:creationId xmlns:a16="http://schemas.microsoft.com/office/drawing/2014/main" id="{F88F3104-1833-FD40-A774-468EE8EF2845}"/>
                  </a:ext>
                </a:extLst>
              </p:cNvPr>
              <p:cNvSpPr/>
              <p:nvPr/>
            </p:nvSpPr>
            <p:spPr>
              <a:xfrm>
                <a:off x="8727750" y="2020283"/>
                <a:ext cx="95612" cy="119458"/>
              </a:xfrm>
              <a:custGeom>
                <a:avLst/>
                <a:gdLst>
                  <a:gd name="connsiteX0" fmla="*/ 4132 w 95612"/>
                  <a:gd name="connsiteY0" fmla="*/ 52894 h 119458"/>
                  <a:gd name="connsiteX1" fmla="*/ 87802 w 95612"/>
                  <a:gd name="connsiteY1" fmla="*/ 10338 h 119458"/>
                  <a:gd name="connsiteX2" fmla="*/ 0 w 95612"/>
                  <a:gd name="connsiteY2" fmla="*/ 119324 h 119458"/>
                  <a:gd name="connsiteX3" fmla="*/ 4132 w 95612"/>
                  <a:gd name="connsiteY3" fmla="*/ 52894 h 1194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95612" h="119458">
                    <a:moveTo>
                      <a:pt x="4132" y="52894"/>
                    </a:moveTo>
                    <a:cubicBezTo>
                      <a:pt x="4132" y="52894"/>
                      <a:pt x="46484" y="-28066"/>
                      <a:pt x="87802" y="10338"/>
                    </a:cubicBezTo>
                    <a:cubicBezTo>
                      <a:pt x="109495" y="30059"/>
                      <a:pt x="87802" y="123476"/>
                      <a:pt x="0" y="119324"/>
                    </a:cubicBezTo>
                    <a:lnTo>
                      <a:pt x="4132" y="52894"/>
                    </a:ln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029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461" name="Freeform: Shape 194">
                <a:extLst>
                  <a:ext uri="{FF2B5EF4-FFF2-40B4-BE49-F238E27FC236}">
                    <a16:creationId xmlns:a16="http://schemas.microsoft.com/office/drawing/2014/main" id="{44EE7BF8-4124-8340-BAB9-2C3AE2929FAB}"/>
                  </a:ext>
                </a:extLst>
              </p:cNvPr>
              <p:cNvSpPr/>
              <p:nvPr/>
            </p:nvSpPr>
            <p:spPr>
              <a:xfrm>
                <a:off x="8270144" y="2371072"/>
                <a:ext cx="705517" cy="236655"/>
              </a:xfrm>
              <a:custGeom>
                <a:avLst/>
                <a:gdLst>
                  <a:gd name="connsiteX0" fmla="*/ 688990 w 705517"/>
                  <a:gd name="connsiteY0" fmla="*/ 236655 h 236655"/>
                  <a:gd name="connsiteX1" fmla="*/ 705518 w 705517"/>
                  <a:gd name="connsiteY1" fmla="*/ 170226 h 236655"/>
                  <a:gd name="connsiteX2" fmla="*/ 528880 w 705517"/>
                  <a:gd name="connsiteY2" fmla="*/ 6228 h 236655"/>
                  <a:gd name="connsiteX3" fmla="*/ 459671 w 705517"/>
                  <a:gd name="connsiteY3" fmla="*/ 0 h 236655"/>
                  <a:gd name="connsiteX4" fmla="*/ 340880 w 705517"/>
                  <a:gd name="connsiteY4" fmla="*/ 7266 h 236655"/>
                  <a:gd name="connsiteX5" fmla="*/ 223121 w 705517"/>
                  <a:gd name="connsiteY5" fmla="*/ 0 h 236655"/>
                  <a:gd name="connsiteX6" fmla="*/ 151846 w 705517"/>
                  <a:gd name="connsiteY6" fmla="*/ 7266 h 236655"/>
                  <a:gd name="connsiteX7" fmla="*/ 3099 w 705517"/>
                  <a:gd name="connsiteY7" fmla="*/ 157770 h 236655"/>
                  <a:gd name="connsiteX8" fmla="*/ 0 w 705517"/>
                  <a:gd name="connsiteY8" fmla="*/ 225237 h 236655"/>
                  <a:gd name="connsiteX9" fmla="*/ 688990 w 705517"/>
                  <a:gd name="connsiteY9" fmla="*/ 236655 h 2366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05517" h="236655">
                    <a:moveTo>
                      <a:pt x="688990" y="236655"/>
                    </a:moveTo>
                    <a:lnTo>
                      <a:pt x="705518" y="170226"/>
                    </a:lnTo>
                    <a:cubicBezTo>
                      <a:pt x="705518" y="68505"/>
                      <a:pt x="631144" y="6228"/>
                      <a:pt x="528880" y="6228"/>
                    </a:cubicBezTo>
                    <a:lnTo>
                      <a:pt x="459671" y="0"/>
                    </a:lnTo>
                    <a:cubicBezTo>
                      <a:pt x="459671" y="0"/>
                      <a:pt x="392528" y="7266"/>
                      <a:pt x="340880" y="7266"/>
                    </a:cubicBezTo>
                    <a:cubicBezTo>
                      <a:pt x="289231" y="7266"/>
                      <a:pt x="223121" y="0"/>
                      <a:pt x="223121" y="0"/>
                    </a:cubicBezTo>
                    <a:lnTo>
                      <a:pt x="151846" y="7266"/>
                    </a:lnTo>
                    <a:cubicBezTo>
                      <a:pt x="50615" y="7266"/>
                      <a:pt x="3099" y="55012"/>
                      <a:pt x="3099" y="157770"/>
                    </a:cubicBezTo>
                    <a:lnTo>
                      <a:pt x="0" y="225237"/>
                    </a:lnTo>
                    <a:lnTo>
                      <a:pt x="688990" y="236655"/>
                    </a:lnTo>
                    <a:close/>
                  </a:path>
                </a:pathLst>
              </a:custGeom>
              <a:solidFill>
                <a:schemeClr val="accent2">
                  <a:lumMod val="20000"/>
                  <a:lumOff val="80000"/>
                </a:schemeClr>
              </a:solidFill>
              <a:ln w="1029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462" name="Freeform: Shape 195">
                <a:extLst>
                  <a:ext uri="{FF2B5EF4-FFF2-40B4-BE49-F238E27FC236}">
                    <a16:creationId xmlns:a16="http://schemas.microsoft.com/office/drawing/2014/main" id="{0EB2B0C5-83B6-1342-9C9E-1E0264F59A18}"/>
                  </a:ext>
                </a:extLst>
              </p:cNvPr>
              <p:cNvSpPr/>
              <p:nvPr/>
            </p:nvSpPr>
            <p:spPr>
              <a:xfrm>
                <a:off x="8538716" y="2198771"/>
                <a:ext cx="131187" cy="28761"/>
              </a:xfrm>
              <a:custGeom>
                <a:avLst/>
                <a:gdLst>
                  <a:gd name="connsiteX0" fmla="*/ 131187 w 131187"/>
                  <a:gd name="connsiteY0" fmla="*/ 0 h 28761"/>
                  <a:gd name="connsiteX1" fmla="*/ 0 w 131187"/>
                  <a:gd name="connsiteY1" fmla="*/ 25949 h 287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31187" h="28761">
                    <a:moveTo>
                      <a:pt x="131187" y="0"/>
                    </a:moveTo>
                    <a:cubicBezTo>
                      <a:pt x="131187" y="0"/>
                      <a:pt x="88835" y="39443"/>
                      <a:pt x="0" y="25949"/>
                    </a:cubicBezTo>
                  </a:path>
                </a:pathLst>
              </a:custGeom>
              <a:noFill/>
              <a:ln w="10297" cap="rnd">
                <a:solidFill>
                  <a:schemeClr val="accent2">
                    <a:lumMod val="50000"/>
                  </a:schemeClr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463" name="Freeform: Shape 196">
                <a:extLst>
                  <a:ext uri="{FF2B5EF4-FFF2-40B4-BE49-F238E27FC236}">
                    <a16:creationId xmlns:a16="http://schemas.microsoft.com/office/drawing/2014/main" id="{F107B914-DB15-044A-B34F-FAD82954F959}"/>
                  </a:ext>
                </a:extLst>
              </p:cNvPr>
              <p:cNvSpPr/>
              <p:nvPr/>
            </p:nvSpPr>
            <p:spPr>
              <a:xfrm>
                <a:off x="8576420" y="2383787"/>
                <a:ext cx="53714" cy="54233"/>
              </a:xfrm>
              <a:custGeom>
                <a:avLst/>
                <a:gdLst>
                  <a:gd name="connsiteX0" fmla="*/ 24275 w 53714"/>
                  <a:gd name="connsiteY0" fmla="*/ 778 h 54233"/>
                  <a:gd name="connsiteX1" fmla="*/ 1549 w 53714"/>
                  <a:gd name="connsiteY1" fmla="*/ 22576 h 54233"/>
                  <a:gd name="connsiteX2" fmla="*/ 1549 w 53714"/>
                  <a:gd name="connsiteY2" fmla="*/ 27765 h 54233"/>
                  <a:gd name="connsiteX3" fmla="*/ 21176 w 53714"/>
                  <a:gd name="connsiteY3" fmla="*/ 52677 h 54233"/>
                  <a:gd name="connsiteX4" fmla="*/ 27374 w 53714"/>
                  <a:gd name="connsiteY4" fmla="*/ 52677 h 54233"/>
                  <a:gd name="connsiteX5" fmla="*/ 52165 w 53714"/>
                  <a:gd name="connsiteY5" fmla="*/ 27765 h 54233"/>
                  <a:gd name="connsiteX6" fmla="*/ 52165 w 53714"/>
                  <a:gd name="connsiteY6" fmla="*/ 21538 h 54233"/>
                  <a:gd name="connsiteX7" fmla="*/ 29440 w 53714"/>
                  <a:gd name="connsiteY7" fmla="*/ 778 h 54233"/>
                  <a:gd name="connsiteX8" fmla="*/ 24275 w 53714"/>
                  <a:gd name="connsiteY8" fmla="*/ 778 h 542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3714" h="54233">
                    <a:moveTo>
                      <a:pt x="24275" y="778"/>
                    </a:moveTo>
                    <a:lnTo>
                      <a:pt x="1549" y="22576"/>
                    </a:lnTo>
                    <a:cubicBezTo>
                      <a:pt x="-516" y="23614"/>
                      <a:pt x="-516" y="26728"/>
                      <a:pt x="1549" y="27765"/>
                    </a:cubicBezTo>
                    <a:lnTo>
                      <a:pt x="21176" y="52677"/>
                    </a:lnTo>
                    <a:cubicBezTo>
                      <a:pt x="22209" y="54752"/>
                      <a:pt x="25308" y="54752"/>
                      <a:pt x="27374" y="52677"/>
                    </a:cubicBezTo>
                    <a:lnTo>
                      <a:pt x="52165" y="27765"/>
                    </a:lnTo>
                    <a:cubicBezTo>
                      <a:pt x="54231" y="25690"/>
                      <a:pt x="54231" y="23614"/>
                      <a:pt x="52165" y="21538"/>
                    </a:cubicBezTo>
                    <a:lnTo>
                      <a:pt x="29440" y="778"/>
                    </a:lnTo>
                    <a:cubicBezTo>
                      <a:pt x="28407" y="-259"/>
                      <a:pt x="25308" y="-259"/>
                      <a:pt x="24275" y="778"/>
                    </a:cubicBez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 w="1029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464" name="Freeform: Shape 197">
                <a:extLst>
                  <a:ext uri="{FF2B5EF4-FFF2-40B4-BE49-F238E27FC236}">
                    <a16:creationId xmlns:a16="http://schemas.microsoft.com/office/drawing/2014/main" id="{EC44AC73-1C16-E34C-AD95-9D0C8832A839}"/>
                  </a:ext>
                </a:extLst>
              </p:cNvPr>
              <p:cNvSpPr/>
              <p:nvPr/>
            </p:nvSpPr>
            <p:spPr>
              <a:xfrm>
                <a:off x="8563508" y="2431793"/>
                <a:ext cx="59912" cy="174896"/>
              </a:xfrm>
              <a:custGeom>
                <a:avLst/>
                <a:gdLst>
                  <a:gd name="connsiteX0" fmla="*/ 0 w 59912"/>
                  <a:gd name="connsiteY0" fmla="*/ 107429 h 174896"/>
                  <a:gd name="connsiteX1" fmla="*/ 35121 w 59912"/>
                  <a:gd name="connsiteY1" fmla="*/ 1557 h 174896"/>
                  <a:gd name="connsiteX2" fmla="*/ 39253 w 59912"/>
                  <a:gd name="connsiteY2" fmla="*/ 1557 h 174896"/>
                  <a:gd name="connsiteX3" fmla="*/ 59912 w 59912"/>
                  <a:gd name="connsiteY3" fmla="*/ 100163 h 174896"/>
                  <a:gd name="connsiteX4" fmla="*/ 37187 w 59912"/>
                  <a:gd name="connsiteY4" fmla="*/ 174896 h 174896"/>
                  <a:gd name="connsiteX5" fmla="*/ 7231 w 59912"/>
                  <a:gd name="connsiteY5" fmla="*/ 174896 h 174896"/>
                  <a:gd name="connsiteX6" fmla="*/ 0 w 59912"/>
                  <a:gd name="connsiteY6" fmla="*/ 107429 h 1748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9912" h="174896">
                    <a:moveTo>
                      <a:pt x="0" y="107429"/>
                    </a:moveTo>
                    <a:lnTo>
                      <a:pt x="35121" y="1557"/>
                    </a:lnTo>
                    <a:cubicBezTo>
                      <a:pt x="36154" y="-519"/>
                      <a:pt x="39253" y="-519"/>
                      <a:pt x="39253" y="1557"/>
                    </a:cubicBezTo>
                    <a:lnTo>
                      <a:pt x="59912" y="100163"/>
                    </a:lnTo>
                    <a:lnTo>
                      <a:pt x="37187" y="174896"/>
                    </a:lnTo>
                    <a:lnTo>
                      <a:pt x="7231" y="174896"/>
                    </a:lnTo>
                    <a:lnTo>
                      <a:pt x="0" y="107429"/>
                    </a:ln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 w="1029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465" name="Freeform: Shape 198">
                <a:extLst>
                  <a:ext uri="{FF2B5EF4-FFF2-40B4-BE49-F238E27FC236}">
                    <a16:creationId xmlns:a16="http://schemas.microsoft.com/office/drawing/2014/main" id="{0BE83937-64DA-8C4C-B984-CAE6681CEE98}"/>
                  </a:ext>
                </a:extLst>
              </p:cNvPr>
              <p:cNvSpPr/>
              <p:nvPr/>
            </p:nvSpPr>
            <p:spPr>
              <a:xfrm>
                <a:off x="8233991" y="2363652"/>
                <a:ext cx="760265" cy="245113"/>
              </a:xfrm>
              <a:custGeom>
                <a:avLst/>
                <a:gdLst>
                  <a:gd name="connsiteX0" fmla="*/ 576397 w 760265"/>
                  <a:gd name="connsiteY0" fmla="*/ 155 h 245113"/>
                  <a:gd name="connsiteX1" fmla="*/ 760265 w 760265"/>
                  <a:gd name="connsiteY1" fmla="*/ 177646 h 245113"/>
                  <a:gd name="connsiteX2" fmla="*/ 760265 w 760265"/>
                  <a:gd name="connsiteY2" fmla="*/ 245113 h 245113"/>
                  <a:gd name="connsiteX3" fmla="*/ 0 w 760265"/>
                  <a:gd name="connsiteY3" fmla="*/ 245113 h 245113"/>
                  <a:gd name="connsiteX4" fmla="*/ 3099 w 760265"/>
                  <a:gd name="connsiteY4" fmla="*/ 177646 h 245113"/>
                  <a:gd name="connsiteX5" fmla="*/ 186967 w 760265"/>
                  <a:gd name="connsiteY5" fmla="*/ 155 h 245113"/>
                  <a:gd name="connsiteX6" fmla="*/ 260308 w 760265"/>
                  <a:gd name="connsiteY6" fmla="*/ 6382 h 245113"/>
                  <a:gd name="connsiteX7" fmla="*/ 356374 w 760265"/>
                  <a:gd name="connsiteY7" fmla="*/ 235772 h 245113"/>
                  <a:gd name="connsiteX8" fmla="*/ 495825 w 760265"/>
                  <a:gd name="connsiteY8" fmla="*/ 7420 h 245113"/>
                  <a:gd name="connsiteX9" fmla="*/ 576397 w 760265"/>
                  <a:gd name="connsiteY9" fmla="*/ 155 h 2451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60265" h="245113">
                    <a:moveTo>
                      <a:pt x="576397" y="155"/>
                    </a:moveTo>
                    <a:cubicBezTo>
                      <a:pt x="677628" y="155"/>
                      <a:pt x="760265" y="74888"/>
                      <a:pt x="760265" y="177646"/>
                    </a:cubicBezTo>
                    <a:lnTo>
                      <a:pt x="760265" y="245113"/>
                    </a:lnTo>
                    <a:lnTo>
                      <a:pt x="0" y="245113"/>
                    </a:lnTo>
                    <a:lnTo>
                      <a:pt x="3099" y="177646"/>
                    </a:lnTo>
                    <a:cubicBezTo>
                      <a:pt x="3099" y="75926"/>
                      <a:pt x="85736" y="-3997"/>
                      <a:pt x="186967" y="155"/>
                    </a:cubicBezTo>
                    <a:cubicBezTo>
                      <a:pt x="205561" y="1193"/>
                      <a:pt x="231385" y="3269"/>
                      <a:pt x="260308" y="6382"/>
                    </a:cubicBezTo>
                    <a:cubicBezTo>
                      <a:pt x="290264" y="48939"/>
                      <a:pt x="325385" y="129900"/>
                      <a:pt x="356374" y="235772"/>
                    </a:cubicBezTo>
                    <a:cubicBezTo>
                      <a:pt x="402858" y="121596"/>
                      <a:pt x="444177" y="62432"/>
                      <a:pt x="495825" y="7420"/>
                    </a:cubicBezTo>
                    <a:lnTo>
                      <a:pt x="576397" y="155"/>
                    </a:ln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029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466" name="Freeform: Shape 199">
                <a:extLst>
                  <a:ext uri="{FF2B5EF4-FFF2-40B4-BE49-F238E27FC236}">
                    <a16:creationId xmlns:a16="http://schemas.microsoft.com/office/drawing/2014/main" id="{105A3CAF-7210-AA40-B054-0D57F5204FF8}"/>
                  </a:ext>
                </a:extLst>
              </p:cNvPr>
              <p:cNvSpPr/>
              <p:nvPr/>
            </p:nvSpPr>
            <p:spPr>
              <a:xfrm>
                <a:off x="8622387" y="2388718"/>
                <a:ext cx="140483" cy="200326"/>
              </a:xfrm>
              <a:custGeom>
                <a:avLst/>
                <a:gdLst>
                  <a:gd name="connsiteX0" fmla="*/ 114660 w 140483"/>
                  <a:gd name="connsiteY0" fmla="*/ 0 h 200326"/>
                  <a:gd name="connsiteX1" fmla="*/ 140484 w 140483"/>
                  <a:gd name="connsiteY1" fmla="*/ 38405 h 200326"/>
                  <a:gd name="connsiteX2" fmla="*/ 78506 w 140483"/>
                  <a:gd name="connsiteY2" fmla="*/ 55012 h 200326"/>
                  <a:gd name="connsiteX3" fmla="*/ 100198 w 140483"/>
                  <a:gd name="connsiteY3" fmla="*/ 93416 h 200326"/>
                  <a:gd name="connsiteX4" fmla="*/ 0 w 140483"/>
                  <a:gd name="connsiteY4" fmla="*/ 200326 h 2003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0483" h="200326">
                    <a:moveTo>
                      <a:pt x="114660" y="0"/>
                    </a:moveTo>
                    <a:lnTo>
                      <a:pt x="140484" y="38405"/>
                    </a:lnTo>
                    <a:lnTo>
                      <a:pt x="78506" y="55012"/>
                    </a:lnTo>
                    <a:lnTo>
                      <a:pt x="100198" y="93416"/>
                    </a:lnTo>
                    <a:cubicBezTo>
                      <a:pt x="100198" y="93416"/>
                      <a:pt x="47517" y="135973"/>
                      <a:pt x="0" y="200326"/>
                    </a:cubicBezTo>
                  </a:path>
                </a:pathLst>
              </a:custGeom>
              <a:noFill/>
              <a:ln w="10297" cap="rnd">
                <a:solidFill>
                  <a:schemeClr val="accent2">
                    <a:lumMod val="50000"/>
                  </a:schemeClr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467" name="Freeform: Shape 200">
                <a:extLst>
                  <a:ext uri="{FF2B5EF4-FFF2-40B4-BE49-F238E27FC236}">
                    <a16:creationId xmlns:a16="http://schemas.microsoft.com/office/drawing/2014/main" id="{1C0A044F-375E-7840-89BB-927702F31C8B}"/>
                  </a:ext>
                </a:extLst>
              </p:cNvPr>
              <p:cNvSpPr/>
              <p:nvPr/>
            </p:nvSpPr>
            <p:spPr>
              <a:xfrm>
                <a:off x="8447815" y="2384566"/>
                <a:ext cx="121890" cy="211743"/>
              </a:xfrm>
              <a:custGeom>
                <a:avLst/>
                <a:gdLst>
                  <a:gd name="connsiteX0" fmla="*/ 29956 w 121890"/>
                  <a:gd name="connsiteY0" fmla="*/ 0 h 211743"/>
                  <a:gd name="connsiteX1" fmla="*/ 0 w 121890"/>
                  <a:gd name="connsiteY1" fmla="*/ 35291 h 211743"/>
                  <a:gd name="connsiteX2" fmla="*/ 59912 w 121890"/>
                  <a:gd name="connsiteY2" fmla="*/ 58126 h 211743"/>
                  <a:gd name="connsiteX3" fmla="*/ 34088 w 121890"/>
                  <a:gd name="connsiteY3" fmla="*/ 94454 h 211743"/>
                  <a:gd name="connsiteX4" fmla="*/ 121890 w 121890"/>
                  <a:gd name="connsiteY4" fmla="*/ 211744 h 2117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1890" h="211743">
                    <a:moveTo>
                      <a:pt x="29956" y="0"/>
                    </a:moveTo>
                    <a:lnTo>
                      <a:pt x="0" y="35291"/>
                    </a:lnTo>
                    <a:lnTo>
                      <a:pt x="59912" y="58126"/>
                    </a:lnTo>
                    <a:lnTo>
                      <a:pt x="34088" y="94454"/>
                    </a:lnTo>
                    <a:cubicBezTo>
                      <a:pt x="34088" y="94454"/>
                      <a:pt x="81605" y="143239"/>
                      <a:pt x="121890" y="211744"/>
                    </a:cubicBezTo>
                  </a:path>
                </a:pathLst>
              </a:custGeom>
              <a:noFill/>
              <a:ln w="10297" cap="rnd">
                <a:solidFill>
                  <a:schemeClr val="accent2">
                    <a:lumMod val="50000"/>
                  </a:schemeClr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7714450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ed Rectangle 10">
            <a:extLst>
              <a:ext uri="{FF2B5EF4-FFF2-40B4-BE49-F238E27FC236}">
                <a16:creationId xmlns:a16="http://schemas.microsoft.com/office/drawing/2014/main" id="{02D1460F-7BC0-1C42-8830-DF37C3899B0E}"/>
              </a:ext>
            </a:extLst>
          </p:cNvPr>
          <p:cNvSpPr/>
          <p:nvPr/>
        </p:nvSpPr>
        <p:spPr>
          <a:xfrm>
            <a:off x="607314" y="1150196"/>
            <a:ext cx="7929372" cy="3644619"/>
          </a:xfrm>
          <a:prstGeom prst="roundRect">
            <a:avLst>
              <a:gd name="adj" fmla="val 1614"/>
            </a:avLst>
          </a:prstGeom>
          <a:solidFill>
            <a:schemeClr val="tx2">
              <a:lumMod val="75000"/>
              <a:alpha val="3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Stakeholder Mapping Slide Template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3"/>
          </p:nvPr>
        </p:nvSpPr>
        <p:spPr>
          <a:xfrm>
            <a:off x="456407" y="672039"/>
            <a:ext cx="6096793" cy="381000"/>
          </a:xfrm>
        </p:spPr>
        <p:txBody>
          <a:bodyPr/>
          <a:lstStyle/>
          <a:p>
            <a:r>
              <a:rPr lang="en-US" sz="1200" dirty="0">
                <a:solidFill>
                  <a:schemeClr val="bg1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This is a sample text. Insert your desired text here.</a:t>
            </a:r>
          </a:p>
        </p:txBody>
      </p:sp>
      <p:cxnSp>
        <p:nvCxnSpPr>
          <p:cNvPr id="67" name="Straight Connector 66">
            <a:extLst>
              <a:ext uri="{FF2B5EF4-FFF2-40B4-BE49-F238E27FC236}">
                <a16:creationId xmlns:a16="http://schemas.microsoft.com/office/drawing/2014/main" id="{AAC8B433-5DE6-B949-A543-AF44B6DD8770}"/>
              </a:ext>
            </a:extLst>
          </p:cNvPr>
          <p:cNvCxnSpPr>
            <a:cxnSpLocks/>
          </p:cNvCxnSpPr>
          <p:nvPr/>
        </p:nvCxnSpPr>
        <p:spPr>
          <a:xfrm>
            <a:off x="607314" y="2211317"/>
            <a:ext cx="7929372" cy="0"/>
          </a:xfrm>
          <a:prstGeom prst="line">
            <a:avLst/>
          </a:prstGeom>
          <a:ln>
            <a:solidFill>
              <a:schemeClr val="tx2">
                <a:lumMod val="7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1" name="Straight Connector 200">
            <a:extLst>
              <a:ext uri="{FF2B5EF4-FFF2-40B4-BE49-F238E27FC236}">
                <a16:creationId xmlns:a16="http://schemas.microsoft.com/office/drawing/2014/main" id="{850E2069-3135-8E4B-BFC3-DF4400D90006}"/>
              </a:ext>
            </a:extLst>
          </p:cNvPr>
          <p:cNvCxnSpPr>
            <a:cxnSpLocks/>
          </p:cNvCxnSpPr>
          <p:nvPr/>
        </p:nvCxnSpPr>
        <p:spPr>
          <a:xfrm>
            <a:off x="607314" y="3737836"/>
            <a:ext cx="7929372" cy="0"/>
          </a:xfrm>
          <a:prstGeom prst="line">
            <a:avLst/>
          </a:prstGeom>
          <a:ln>
            <a:solidFill>
              <a:schemeClr val="tx2">
                <a:lumMod val="7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2" name="Straight Connector 201">
            <a:extLst>
              <a:ext uri="{FF2B5EF4-FFF2-40B4-BE49-F238E27FC236}">
                <a16:creationId xmlns:a16="http://schemas.microsoft.com/office/drawing/2014/main" id="{F07A2EB0-5AC2-C147-838C-E4EC1BEE58F8}"/>
              </a:ext>
            </a:extLst>
          </p:cNvPr>
          <p:cNvCxnSpPr>
            <a:cxnSpLocks/>
          </p:cNvCxnSpPr>
          <p:nvPr/>
        </p:nvCxnSpPr>
        <p:spPr>
          <a:xfrm>
            <a:off x="2982590" y="1158894"/>
            <a:ext cx="0" cy="3635507"/>
          </a:xfrm>
          <a:prstGeom prst="line">
            <a:avLst/>
          </a:prstGeom>
          <a:ln>
            <a:solidFill>
              <a:schemeClr val="tx2">
                <a:lumMod val="7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3" name="Straight Connector 202">
            <a:extLst>
              <a:ext uri="{FF2B5EF4-FFF2-40B4-BE49-F238E27FC236}">
                <a16:creationId xmlns:a16="http://schemas.microsoft.com/office/drawing/2014/main" id="{08C30735-31F4-8148-838E-CB86551FEC2C}"/>
              </a:ext>
            </a:extLst>
          </p:cNvPr>
          <p:cNvCxnSpPr>
            <a:cxnSpLocks/>
          </p:cNvCxnSpPr>
          <p:nvPr/>
        </p:nvCxnSpPr>
        <p:spPr>
          <a:xfrm>
            <a:off x="6285010" y="1158894"/>
            <a:ext cx="0" cy="3635507"/>
          </a:xfrm>
          <a:prstGeom prst="line">
            <a:avLst/>
          </a:prstGeom>
          <a:ln>
            <a:solidFill>
              <a:schemeClr val="tx2">
                <a:lumMod val="7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4" name="TextBox 203">
            <a:extLst>
              <a:ext uri="{FF2B5EF4-FFF2-40B4-BE49-F238E27FC236}">
                <a16:creationId xmlns:a16="http://schemas.microsoft.com/office/drawing/2014/main" id="{5D2E539C-E4D4-504F-BCFC-1510F6374D97}"/>
              </a:ext>
            </a:extLst>
          </p:cNvPr>
          <p:cNvSpPr txBox="1"/>
          <p:nvPr/>
        </p:nvSpPr>
        <p:spPr>
          <a:xfrm rot="16200000">
            <a:off x="4354625" y="1426444"/>
            <a:ext cx="637850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000" b="1" dirty="0">
                <a:solidFill>
                  <a:schemeClr val="bg2">
                    <a:lumMod val="9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POWER</a:t>
            </a:r>
          </a:p>
        </p:txBody>
      </p:sp>
      <p:sp>
        <p:nvSpPr>
          <p:cNvPr id="205" name="TextBox 204">
            <a:extLst>
              <a:ext uri="{FF2B5EF4-FFF2-40B4-BE49-F238E27FC236}">
                <a16:creationId xmlns:a16="http://schemas.microsoft.com/office/drawing/2014/main" id="{05F90C34-FE28-E54B-8FEE-EF2268ADDB69}"/>
              </a:ext>
            </a:extLst>
          </p:cNvPr>
          <p:cNvSpPr txBox="1"/>
          <p:nvPr/>
        </p:nvSpPr>
        <p:spPr>
          <a:xfrm>
            <a:off x="7729481" y="2993175"/>
            <a:ext cx="968754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000" b="1" dirty="0">
                <a:solidFill>
                  <a:schemeClr val="bg2">
                    <a:lumMod val="9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INTEREST</a:t>
            </a:r>
          </a:p>
        </p:txBody>
      </p:sp>
      <p:cxnSp>
        <p:nvCxnSpPr>
          <p:cNvPr id="56" name="Straight Arrow Connector 55">
            <a:extLst>
              <a:ext uri="{FF2B5EF4-FFF2-40B4-BE49-F238E27FC236}">
                <a16:creationId xmlns:a16="http://schemas.microsoft.com/office/drawing/2014/main" id="{7548BD42-C7E7-3A47-902A-05C0B9B12B4B}"/>
              </a:ext>
            </a:extLst>
          </p:cNvPr>
          <p:cNvCxnSpPr>
            <a:cxnSpLocks/>
          </p:cNvCxnSpPr>
          <p:nvPr/>
        </p:nvCxnSpPr>
        <p:spPr>
          <a:xfrm flipV="1">
            <a:off x="4572000" y="1108848"/>
            <a:ext cx="0" cy="3748902"/>
          </a:xfrm>
          <a:prstGeom prst="straightConnector1">
            <a:avLst/>
          </a:prstGeom>
          <a:ln>
            <a:solidFill>
              <a:schemeClr val="bg2">
                <a:lumMod val="90000"/>
              </a:schemeClr>
            </a:solidFill>
            <a:headEnd type="triangle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4" name="Straight Arrow Connector 163">
            <a:extLst>
              <a:ext uri="{FF2B5EF4-FFF2-40B4-BE49-F238E27FC236}">
                <a16:creationId xmlns:a16="http://schemas.microsoft.com/office/drawing/2014/main" id="{FB30A807-EB97-AE44-A1B3-DD51458A871D}"/>
              </a:ext>
            </a:extLst>
          </p:cNvPr>
          <p:cNvCxnSpPr>
            <a:cxnSpLocks/>
          </p:cNvCxnSpPr>
          <p:nvPr/>
        </p:nvCxnSpPr>
        <p:spPr>
          <a:xfrm>
            <a:off x="349788" y="2982265"/>
            <a:ext cx="8444424" cy="0"/>
          </a:xfrm>
          <a:prstGeom prst="straightConnector1">
            <a:avLst/>
          </a:prstGeom>
          <a:ln>
            <a:solidFill>
              <a:schemeClr val="bg2">
                <a:lumMod val="90000"/>
              </a:schemeClr>
            </a:solidFill>
            <a:headEnd type="triangle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39" name="Group 138">
            <a:extLst>
              <a:ext uri="{FF2B5EF4-FFF2-40B4-BE49-F238E27FC236}">
                <a16:creationId xmlns:a16="http://schemas.microsoft.com/office/drawing/2014/main" id="{3F5CA3A6-EFFD-91B0-3CF5-40CB910A74BC}"/>
              </a:ext>
            </a:extLst>
          </p:cNvPr>
          <p:cNvGrpSpPr/>
          <p:nvPr/>
        </p:nvGrpSpPr>
        <p:grpSpPr>
          <a:xfrm>
            <a:off x="1276086" y="1323783"/>
            <a:ext cx="2034407" cy="606761"/>
            <a:chOff x="2150311" y="1681274"/>
            <a:chExt cx="1263206" cy="414425"/>
          </a:xfrm>
        </p:grpSpPr>
        <p:sp>
          <p:nvSpPr>
            <p:cNvPr id="140" name="Rounded Rectangle 25">
              <a:extLst>
                <a:ext uri="{FF2B5EF4-FFF2-40B4-BE49-F238E27FC236}">
                  <a16:creationId xmlns:a16="http://schemas.microsoft.com/office/drawing/2014/main" id="{FBB6D223-37B8-ACD2-C9A4-FC543506511F}"/>
                </a:ext>
              </a:extLst>
            </p:cNvPr>
            <p:cNvSpPr/>
            <p:nvPr/>
          </p:nvSpPr>
          <p:spPr>
            <a:xfrm>
              <a:off x="2322719" y="1820131"/>
              <a:ext cx="1090798" cy="229440"/>
            </a:xfrm>
            <a:prstGeom prst="roundRect">
              <a:avLst>
                <a:gd name="adj" fmla="val 50000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1" name="TextBox 140">
              <a:extLst>
                <a:ext uri="{FF2B5EF4-FFF2-40B4-BE49-F238E27FC236}">
                  <a16:creationId xmlns:a16="http://schemas.microsoft.com/office/drawing/2014/main" id="{925C35D7-D597-80E7-73FA-3E0A148562C8}"/>
                </a:ext>
              </a:extLst>
            </p:cNvPr>
            <p:cNvSpPr txBox="1"/>
            <p:nvPr/>
          </p:nvSpPr>
          <p:spPr>
            <a:xfrm>
              <a:off x="2467807" y="1864902"/>
              <a:ext cx="800623" cy="139898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/>
              <a:r>
                <a:rPr lang="en-US" sz="1000" b="1" dirty="0">
                  <a:solidFill>
                    <a:schemeClr val="bg1">
                      <a:lumMod val="95000"/>
                    </a:schemeClr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CLIENTS</a:t>
              </a:r>
            </a:p>
          </p:txBody>
        </p:sp>
        <p:grpSp>
          <p:nvGrpSpPr>
            <p:cNvPr id="142" name="Group 141">
              <a:extLst>
                <a:ext uri="{FF2B5EF4-FFF2-40B4-BE49-F238E27FC236}">
                  <a16:creationId xmlns:a16="http://schemas.microsoft.com/office/drawing/2014/main" id="{C2984AE9-8F67-1F2A-05E0-798F816D63A5}"/>
                </a:ext>
              </a:extLst>
            </p:cNvPr>
            <p:cNvGrpSpPr/>
            <p:nvPr/>
          </p:nvGrpSpPr>
          <p:grpSpPr>
            <a:xfrm>
              <a:off x="2150311" y="1681274"/>
              <a:ext cx="364634" cy="414425"/>
              <a:chOff x="8233991" y="1785685"/>
              <a:chExt cx="760265" cy="823080"/>
            </a:xfrm>
          </p:grpSpPr>
          <p:sp>
            <p:nvSpPr>
              <p:cNvPr id="143" name="Freeform: Shape 182">
                <a:extLst>
                  <a:ext uri="{FF2B5EF4-FFF2-40B4-BE49-F238E27FC236}">
                    <a16:creationId xmlns:a16="http://schemas.microsoft.com/office/drawing/2014/main" id="{83A27C5C-90A1-C462-2F1A-02D38066051B}"/>
                  </a:ext>
                </a:extLst>
              </p:cNvPr>
              <p:cNvSpPr/>
              <p:nvPr/>
            </p:nvSpPr>
            <p:spPr>
              <a:xfrm>
                <a:off x="8461787" y="1856244"/>
                <a:ext cx="341369" cy="371214"/>
              </a:xfrm>
              <a:custGeom>
                <a:avLst/>
                <a:gdLst>
                  <a:gd name="connsiteX0" fmla="*/ 81061 w 341369"/>
                  <a:gd name="connsiteY0" fmla="*/ 10380 h 371214"/>
                  <a:gd name="connsiteX1" fmla="*/ 7720 w 341369"/>
                  <a:gd name="connsiteY1" fmla="*/ 225237 h 371214"/>
                  <a:gd name="connsiteX2" fmla="*/ 96555 w 341369"/>
                  <a:gd name="connsiteY2" fmla="*/ 369514 h 371214"/>
                  <a:gd name="connsiteX3" fmla="*/ 262863 w 341369"/>
                  <a:gd name="connsiteY3" fmla="*/ 367438 h 371214"/>
                  <a:gd name="connsiteX4" fmla="*/ 341369 w 341369"/>
                  <a:gd name="connsiteY4" fmla="*/ 0 h 371214"/>
                  <a:gd name="connsiteX5" fmla="*/ 81061 w 341369"/>
                  <a:gd name="connsiteY5" fmla="*/ 10380 h 371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41369" h="371214">
                    <a:moveTo>
                      <a:pt x="81061" y="10380"/>
                    </a:moveTo>
                    <a:lnTo>
                      <a:pt x="7720" y="225237"/>
                    </a:lnTo>
                    <a:cubicBezTo>
                      <a:pt x="-18104" y="293743"/>
                      <a:pt x="23215" y="368476"/>
                      <a:pt x="96555" y="369514"/>
                    </a:cubicBezTo>
                    <a:cubicBezTo>
                      <a:pt x="175061" y="371590"/>
                      <a:pt x="256666" y="372628"/>
                      <a:pt x="262863" y="367438"/>
                    </a:cubicBezTo>
                    <a:cubicBezTo>
                      <a:pt x="274226" y="359134"/>
                      <a:pt x="341369" y="0"/>
                      <a:pt x="341369" y="0"/>
                    </a:cubicBezTo>
                    <a:lnTo>
                      <a:pt x="81061" y="1038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1029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144" name="Freeform: Shape 190">
                <a:extLst>
                  <a:ext uri="{FF2B5EF4-FFF2-40B4-BE49-F238E27FC236}">
                    <a16:creationId xmlns:a16="http://schemas.microsoft.com/office/drawing/2014/main" id="{679FC56F-23FE-B925-8115-21845440E27D}"/>
                  </a:ext>
                </a:extLst>
              </p:cNvPr>
              <p:cNvSpPr/>
              <p:nvPr/>
            </p:nvSpPr>
            <p:spPr>
              <a:xfrm>
                <a:off x="8465376" y="2132341"/>
                <a:ext cx="270637" cy="344602"/>
              </a:xfrm>
              <a:custGeom>
                <a:avLst/>
                <a:gdLst>
                  <a:gd name="connsiteX0" fmla="*/ 91934 w 270637"/>
                  <a:gd name="connsiteY0" fmla="*/ 42556 h 344602"/>
                  <a:gd name="connsiteX1" fmla="*/ 0 w 270637"/>
                  <a:gd name="connsiteY1" fmla="*/ 335261 h 344602"/>
                  <a:gd name="connsiteX2" fmla="*/ 261341 w 270637"/>
                  <a:gd name="connsiteY2" fmla="*/ 344603 h 344602"/>
                  <a:gd name="connsiteX3" fmla="*/ 270638 w 270637"/>
                  <a:gd name="connsiteY3" fmla="*/ 0 h 344602"/>
                  <a:gd name="connsiteX4" fmla="*/ 91934 w 270637"/>
                  <a:gd name="connsiteY4" fmla="*/ 42556 h 34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0637" h="344602">
                    <a:moveTo>
                      <a:pt x="91934" y="42556"/>
                    </a:moveTo>
                    <a:cubicBezTo>
                      <a:pt x="83670" y="53974"/>
                      <a:pt x="0" y="335261"/>
                      <a:pt x="0" y="335261"/>
                    </a:cubicBezTo>
                    <a:lnTo>
                      <a:pt x="261341" y="344603"/>
                    </a:lnTo>
                    <a:lnTo>
                      <a:pt x="270638" y="0"/>
                    </a:lnTo>
                    <a:lnTo>
                      <a:pt x="91934" y="42556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1029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145" name="Freeform: Shape 191">
                <a:extLst>
                  <a:ext uri="{FF2B5EF4-FFF2-40B4-BE49-F238E27FC236}">
                    <a16:creationId xmlns:a16="http://schemas.microsoft.com/office/drawing/2014/main" id="{D0396446-F020-8831-E017-BF203FCCD8BF}"/>
                  </a:ext>
                </a:extLst>
              </p:cNvPr>
              <p:cNvSpPr/>
              <p:nvPr/>
            </p:nvSpPr>
            <p:spPr>
              <a:xfrm>
                <a:off x="8500481" y="1785685"/>
                <a:ext cx="310962" cy="133476"/>
              </a:xfrm>
              <a:custGeom>
                <a:avLst/>
                <a:gdLst>
                  <a:gd name="connsiteX0" fmla="*/ 266521 w 310962"/>
                  <a:gd name="connsiteY0" fmla="*/ 128685 h 133476"/>
                  <a:gd name="connsiteX1" fmla="*/ 164257 w 310962"/>
                  <a:gd name="connsiteY1" fmla="*/ 114153 h 133476"/>
                  <a:gd name="connsiteX2" fmla="*/ 37202 w 310962"/>
                  <a:gd name="connsiteY2" fmla="*/ 119343 h 133476"/>
                  <a:gd name="connsiteX3" fmla="*/ 64059 w 310962"/>
                  <a:gd name="connsiteY3" fmla="*/ 22813 h 133476"/>
                  <a:gd name="connsiteX4" fmla="*/ 249994 w 310962"/>
                  <a:gd name="connsiteY4" fmla="*/ 12433 h 133476"/>
                  <a:gd name="connsiteX5" fmla="*/ 310939 w 310962"/>
                  <a:gd name="connsiteY5" fmla="*/ 106887 h 133476"/>
                  <a:gd name="connsiteX6" fmla="*/ 266521 w 310962"/>
                  <a:gd name="connsiteY6" fmla="*/ 128685 h 1334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10962" h="133476">
                    <a:moveTo>
                      <a:pt x="266521" y="128685"/>
                    </a:moveTo>
                    <a:cubicBezTo>
                      <a:pt x="258257" y="79900"/>
                      <a:pt x="206609" y="105849"/>
                      <a:pt x="164257" y="114153"/>
                    </a:cubicBezTo>
                    <a:cubicBezTo>
                      <a:pt x="127070" y="121419"/>
                      <a:pt x="84719" y="132836"/>
                      <a:pt x="37202" y="119343"/>
                    </a:cubicBezTo>
                    <a:cubicBezTo>
                      <a:pt x="-39238" y="96508"/>
                      <a:pt x="18609" y="43572"/>
                      <a:pt x="64059" y="22813"/>
                    </a:cubicBezTo>
                    <a:cubicBezTo>
                      <a:pt x="131202" y="-7288"/>
                      <a:pt x="219005" y="-4174"/>
                      <a:pt x="249994" y="12433"/>
                    </a:cubicBezTo>
                    <a:cubicBezTo>
                      <a:pt x="314038" y="46686"/>
                      <a:pt x="310939" y="92356"/>
                      <a:pt x="310939" y="106887"/>
                    </a:cubicBezTo>
                    <a:cubicBezTo>
                      <a:pt x="310939" y="121419"/>
                      <a:pt x="268587" y="143216"/>
                      <a:pt x="266521" y="128685"/>
                    </a:cubicBezTo>
                    <a:close/>
                  </a:path>
                </a:pathLst>
              </a:custGeom>
              <a:solidFill>
                <a:schemeClr val="accent1">
                  <a:lumMod val="50000"/>
                </a:schemeClr>
              </a:solidFill>
              <a:ln w="1029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146" name="Freeform: Shape 192">
                <a:extLst>
                  <a:ext uri="{FF2B5EF4-FFF2-40B4-BE49-F238E27FC236}">
                    <a16:creationId xmlns:a16="http://schemas.microsoft.com/office/drawing/2014/main" id="{EF07C4FB-EDAD-E5BF-1F40-561EB04806A5}"/>
                  </a:ext>
                </a:extLst>
              </p:cNvPr>
              <p:cNvSpPr/>
              <p:nvPr/>
            </p:nvSpPr>
            <p:spPr>
              <a:xfrm>
                <a:off x="8733947" y="1882193"/>
                <a:ext cx="150705" cy="336299"/>
              </a:xfrm>
              <a:custGeom>
                <a:avLst/>
                <a:gdLst>
                  <a:gd name="connsiteX0" fmla="*/ 30989 w 150705"/>
                  <a:gd name="connsiteY0" fmla="*/ 23873 h 336299"/>
                  <a:gd name="connsiteX1" fmla="*/ 0 w 150705"/>
                  <a:gd name="connsiteY1" fmla="*/ 336299 h 336299"/>
                  <a:gd name="connsiteX2" fmla="*/ 113627 w 150705"/>
                  <a:gd name="connsiteY2" fmla="*/ 215896 h 336299"/>
                  <a:gd name="connsiteX3" fmla="*/ 72308 w 150705"/>
                  <a:gd name="connsiteY3" fmla="*/ 0 h 336299"/>
                  <a:gd name="connsiteX4" fmla="*/ 30989 w 150705"/>
                  <a:gd name="connsiteY4" fmla="*/ 23873 h 3362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0705" h="336299">
                    <a:moveTo>
                      <a:pt x="30989" y="23873"/>
                    </a:moveTo>
                    <a:lnTo>
                      <a:pt x="0" y="336299"/>
                    </a:lnTo>
                    <a:cubicBezTo>
                      <a:pt x="0" y="336299"/>
                      <a:pt x="57846" y="316578"/>
                      <a:pt x="113627" y="215896"/>
                    </a:cubicBezTo>
                    <a:cubicBezTo>
                      <a:pt x="169407" y="115214"/>
                      <a:pt x="167341" y="8304"/>
                      <a:pt x="72308" y="0"/>
                    </a:cubicBezTo>
                    <a:lnTo>
                      <a:pt x="30989" y="23873"/>
                    </a:lnTo>
                    <a:close/>
                  </a:path>
                </a:pathLst>
              </a:custGeom>
              <a:solidFill>
                <a:schemeClr val="accent1">
                  <a:lumMod val="50000"/>
                </a:schemeClr>
              </a:solidFill>
              <a:ln w="1029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147" name="Freeform: Shape 193">
                <a:extLst>
                  <a:ext uri="{FF2B5EF4-FFF2-40B4-BE49-F238E27FC236}">
                    <a16:creationId xmlns:a16="http://schemas.microsoft.com/office/drawing/2014/main" id="{B612F517-DF0C-F313-8E31-E673140DD2FD}"/>
                  </a:ext>
                </a:extLst>
              </p:cNvPr>
              <p:cNvSpPr/>
              <p:nvPr/>
            </p:nvSpPr>
            <p:spPr>
              <a:xfrm>
                <a:off x="8727750" y="2020283"/>
                <a:ext cx="95612" cy="119458"/>
              </a:xfrm>
              <a:custGeom>
                <a:avLst/>
                <a:gdLst>
                  <a:gd name="connsiteX0" fmla="*/ 4132 w 95612"/>
                  <a:gd name="connsiteY0" fmla="*/ 52894 h 119458"/>
                  <a:gd name="connsiteX1" fmla="*/ 87802 w 95612"/>
                  <a:gd name="connsiteY1" fmla="*/ 10338 h 119458"/>
                  <a:gd name="connsiteX2" fmla="*/ 0 w 95612"/>
                  <a:gd name="connsiteY2" fmla="*/ 119324 h 119458"/>
                  <a:gd name="connsiteX3" fmla="*/ 4132 w 95612"/>
                  <a:gd name="connsiteY3" fmla="*/ 52894 h 1194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95612" h="119458">
                    <a:moveTo>
                      <a:pt x="4132" y="52894"/>
                    </a:moveTo>
                    <a:cubicBezTo>
                      <a:pt x="4132" y="52894"/>
                      <a:pt x="46484" y="-28066"/>
                      <a:pt x="87802" y="10338"/>
                    </a:cubicBezTo>
                    <a:cubicBezTo>
                      <a:pt x="109495" y="30059"/>
                      <a:pt x="87802" y="123476"/>
                      <a:pt x="0" y="119324"/>
                    </a:cubicBezTo>
                    <a:lnTo>
                      <a:pt x="4132" y="52894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1029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148" name="Freeform: Shape 194">
                <a:extLst>
                  <a:ext uri="{FF2B5EF4-FFF2-40B4-BE49-F238E27FC236}">
                    <a16:creationId xmlns:a16="http://schemas.microsoft.com/office/drawing/2014/main" id="{8892D7F9-4402-E9E6-6A4E-B2E1101AB73F}"/>
                  </a:ext>
                </a:extLst>
              </p:cNvPr>
              <p:cNvSpPr/>
              <p:nvPr/>
            </p:nvSpPr>
            <p:spPr>
              <a:xfrm>
                <a:off x="8270144" y="2371072"/>
                <a:ext cx="705517" cy="236655"/>
              </a:xfrm>
              <a:custGeom>
                <a:avLst/>
                <a:gdLst>
                  <a:gd name="connsiteX0" fmla="*/ 688990 w 705517"/>
                  <a:gd name="connsiteY0" fmla="*/ 236655 h 236655"/>
                  <a:gd name="connsiteX1" fmla="*/ 705518 w 705517"/>
                  <a:gd name="connsiteY1" fmla="*/ 170226 h 236655"/>
                  <a:gd name="connsiteX2" fmla="*/ 528880 w 705517"/>
                  <a:gd name="connsiteY2" fmla="*/ 6228 h 236655"/>
                  <a:gd name="connsiteX3" fmla="*/ 459671 w 705517"/>
                  <a:gd name="connsiteY3" fmla="*/ 0 h 236655"/>
                  <a:gd name="connsiteX4" fmla="*/ 340880 w 705517"/>
                  <a:gd name="connsiteY4" fmla="*/ 7266 h 236655"/>
                  <a:gd name="connsiteX5" fmla="*/ 223121 w 705517"/>
                  <a:gd name="connsiteY5" fmla="*/ 0 h 236655"/>
                  <a:gd name="connsiteX6" fmla="*/ 151846 w 705517"/>
                  <a:gd name="connsiteY6" fmla="*/ 7266 h 236655"/>
                  <a:gd name="connsiteX7" fmla="*/ 3099 w 705517"/>
                  <a:gd name="connsiteY7" fmla="*/ 157770 h 236655"/>
                  <a:gd name="connsiteX8" fmla="*/ 0 w 705517"/>
                  <a:gd name="connsiteY8" fmla="*/ 225237 h 236655"/>
                  <a:gd name="connsiteX9" fmla="*/ 688990 w 705517"/>
                  <a:gd name="connsiteY9" fmla="*/ 236655 h 2366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05517" h="236655">
                    <a:moveTo>
                      <a:pt x="688990" y="236655"/>
                    </a:moveTo>
                    <a:lnTo>
                      <a:pt x="705518" y="170226"/>
                    </a:lnTo>
                    <a:cubicBezTo>
                      <a:pt x="705518" y="68505"/>
                      <a:pt x="631144" y="6228"/>
                      <a:pt x="528880" y="6228"/>
                    </a:cubicBezTo>
                    <a:lnTo>
                      <a:pt x="459671" y="0"/>
                    </a:lnTo>
                    <a:cubicBezTo>
                      <a:pt x="459671" y="0"/>
                      <a:pt x="392528" y="7266"/>
                      <a:pt x="340880" y="7266"/>
                    </a:cubicBezTo>
                    <a:cubicBezTo>
                      <a:pt x="289231" y="7266"/>
                      <a:pt x="223121" y="0"/>
                      <a:pt x="223121" y="0"/>
                    </a:cubicBezTo>
                    <a:lnTo>
                      <a:pt x="151846" y="7266"/>
                    </a:lnTo>
                    <a:cubicBezTo>
                      <a:pt x="50615" y="7266"/>
                      <a:pt x="3099" y="55012"/>
                      <a:pt x="3099" y="157770"/>
                    </a:cubicBezTo>
                    <a:lnTo>
                      <a:pt x="0" y="225237"/>
                    </a:lnTo>
                    <a:lnTo>
                      <a:pt x="688990" y="236655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1029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149" name="Freeform: Shape 195">
                <a:extLst>
                  <a:ext uri="{FF2B5EF4-FFF2-40B4-BE49-F238E27FC236}">
                    <a16:creationId xmlns:a16="http://schemas.microsoft.com/office/drawing/2014/main" id="{725170B2-536A-690D-1854-B79A9AB5EE0F}"/>
                  </a:ext>
                </a:extLst>
              </p:cNvPr>
              <p:cNvSpPr/>
              <p:nvPr/>
            </p:nvSpPr>
            <p:spPr>
              <a:xfrm>
                <a:off x="8538716" y="2198771"/>
                <a:ext cx="131187" cy="28761"/>
              </a:xfrm>
              <a:custGeom>
                <a:avLst/>
                <a:gdLst>
                  <a:gd name="connsiteX0" fmla="*/ 131187 w 131187"/>
                  <a:gd name="connsiteY0" fmla="*/ 0 h 28761"/>
                  <a:gd name="connsiteX1" fmla="*/ 0 w 131187"/>
                  <a:gd name="connsiteY1" fmla="*/ 25949 h 287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31187" h="28761">
                    <a:moveTo>
                      <a:pt x="131187" y="0"/>
                    </a:moveTo>
                    <a:cubicBezTo>
                      <a:pt x="131187" y="0"/>
                      <a:pt x="88835" y="39443"/>
                      <a:pt x="0" y="25949"/>
                    </a:cubicBezTo>
                  </a:path>
                </a:pathLst>
              </a:custGeom>
              <a:noFill/>
              <a:ln w="10297" cap="rnd">
                <a:solidFill>
                  <a:schemeClr val="accent1">
                    <a:lumMod val="50000"/>
                  </a:schemeClr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150" name="Freeform: Shape 196">
                <a:extLst>
                  <a:ext uri="{FF2B5EF4-FFF2-40B4-BE49-F238E27FC236}">
                    <a16:creationId xmlns:a16="http://schemas.microsoft.com/office/drawing/2014/main" id="{5658B4D0-67E9-2977-2CD3-8ECBAF31623F}"/>
                  </a:ext>
                </a:extLst>
              </p:cNvPr>
              <p:cNvSpPr/>
              <p:nvPr/>
            </p:nvSpPr>
            <p:spPr>
              <a:xfrm>
                <a:off x="8576420" y="2383787"/>
                <a:ext cx="53714" cy="54233"/>
              </a:xfrm>
              <a:custGeom>
                <a:avLst/>
                <a:gdLst>
                  <a:gd name="connsiteX0" fmla="*/ 24275 w 53714"/>
                  <a:gd name="connsiteY0" fmla="*/ 778 h 54233"/>
                  <a:gd name="connsiteX1" fmla="*/ 1549 w 53714"/>
                  <a:gd name="connsiteY1" fmla="*/ 22576 h 54233"/>
                  <a:gd name="connsiteX2" fmla="*/ 1549 w 53714"/>
                  <a:gd name="connsiteY2" fmla="*/ 27765 h 54233"/>
                  <a:gd name="connsiteX3" fmla="*/ 21176 w 53714"/>
                  <a:gd name="connsiteY3" fmla="*/ 52677 h 54233"/>
                  <a:gd name="connsiteX4" fmla="*/ 27374 w 53714"/>
                  <a:gd name="connsiteY4" fmla="*/ 52677 h 54233"/>
                  <a:gd name="connsiteX5" fmla="*/ 52165 w 53714"/>
                  <a:gd name="connsiteY5" fmla="*/ 27765 h 54233"/>
                  <a:gd name="connsiteX6" fmla="*/ 52165 w 53714"/>
                  <a:gd name="connsiteY6" fmla="*/ 21538 h 54233"/>
                  <a:gd name="connsiteX7" fmla="*/ 29440 w 53714"/>
                  <a:gd name="connsiteY7" fmla="*/ 778 h 54233"/>
                  <a:gd name="connsiteX8" fmla="*/ 24275 w 53714"/>
                  <a:gd name="connsiteY8" fmla="*/ 778 h 542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3714" h="54233">
                    <a:moveTo>
                      <a:pt x="24275" y="778"/>
                    </a:moveTo>
                    <a:lnTo>
                      <a:pt x="1549" y="22576"/>
                    </a:lnTo>
                    <a:cubicBezTo>
                      <a:pt x="-516" y="23614"/>
                      <a:pt x="-516" y="26728"/>
                      <a:pt x="1549" y="27765"/>
                    </a:cubicBezTo>
                    <a:lnTo>
                      <a:pt x="21176" y="52677"/>
                    </a:lnTo>
                    <a:cubicBezTo>
                      <a:pt x="22209" y="54752"/>
                      <a:pt x="25308" y="54752"/>
                      <a:pt x="27374" y="52677"/>
                    </a:cubicBezTo>
                    <a:lnTo>
                      <a:pt x="52165" y="27765"/>
                    </a:lnTo>
                    <a:cubicBezTo>
                      <a:pt x="54231" y="25690"/>
                      <a:pt x="54231" y="23614"/>
                      <a:pt x="52165" y="21538"/>
                    </a:cubicBezTo>
                    <a:lnTo>
                      <a:pt x="29440" y="778"/>
                    </a:lnTo>
                    <a:cubicBezTo>
                      <a:pt x="28407" y="-259"/>
                      <a:pt x="25308" y="-259"/>
                      <a:pt x="24275" y="778"/>
                    </a:cubicBezTo>
                    <a:close/>
                  </a:path>
                </a:pathLst>
              </a:custGeom>
              <a:solidFill>
                <a:schemeClr val="accent1">
                  <a:lumMod val="50000"/>
                </a:schemeClr>
              </a:solidFill>
              <a:ln w="1029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151" name="Freeform: Shape 197">
                <a:extLst>
                  <a:ext uri="{FF2B5EF4-FFF2-40B4-BE49-F238E27FC236}">
                    <a16:creationId xmlns:a16="http://schemas.microsoft.com/office/drawing/2014/main" id="{3D7D9FBD-9D92-0C6B-BD01-29227BC27C6C}"/>
                  </a:ext>
                </a:extLst>
              </p:cNvPr>
              <p:cNvSpPr/>
              <p:nvPr/>
            </p:nvSpPr>
            <p:spPr>
              <a:xfrm>
                <a:off x="8563508" y="2431793"/>
                <a:ext cx="59912" cy="174896"/>
              </a:xfrm>
              <a:custGeom>
                <a:avLst/>
                <a:gdLst>
                  <a:gd name="connsiteX0" fmla="*/ 0 w 59912"/>
                  <a:gd name="connsiteY0" fmla="*/ 107429 h 174896"/>
                  <a:gd name="connsiteX1" fmla="*/ 35121 w 59912"/>
                  <a:gd name="connsiteY1" fmla="*/ 1557 h 174896"/>
                  <a:gd name="connsiteX2" fmla="*/ 39253 w 59912"/>
                  <a:gd name="connsiteY2" fmla="*/ 1557 h 174896"/>
                  <a:gd name="connsiteX3" fmla="*/ 59912 w 59912"/>
                  <a:gd name="connsiteY3" fmla="*/ 100163 h 174896"/>
                  <a:gd name="connsiteX4" fmla="*/ 37187 w 59912"/>
                  <a:gd name="connsiteY4" fmla="*/ 174896 h 174896"/>
                  <a:gd name="connsiteX5" fmla="*/ 7231 w 59912"/>
                  <a:gd name="connsiteY5" fmla="*/ 174896 h 174896"/>
                  <a:gd name="connsiteX6" fmla="*/ 0 w 59912"/>
                  <a:gd name="connsiteY6" fmla="*/ 107429 h 1748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9912" h="174896">
                    <a:moveTo>
                      <a:pt x="0" y="107429"/>
                    </a:moveTo>
                    <a:lnTo>
                      <a:pt x="35121" y="1557"/>
                    </a:lnTo>
                    <a:cubicBezTo>
                      <a:pt x="36154" y="-519"/>
                      <a:pt x="39253" y="-519"/>
                      <a:pt x="39253" y="1557"/>
                    </a:cubicBezTo>
                    <a:lnTo>
                      <a:pt x="59912" y="100163"/>
                    </a:lnTo>
                    <a:lnTo>
                      <a:pt x="37187" y="174896"/>
                    </a:lnTo>
                    <a:lnTo>
                      <a:pt x="7231" y="174896"/>
                    </a:lnTo>
                    <a:lnTo>
                      <a:pt x="0" y="107429"/>
                    </a:lnTo>
                    <a:close/>
                  </a:path>
                </a:pathLst>
              </a:custGeom>
              <a:solidFill>
                <a:schemeClr val="accent1">
                  <a:lumMod val="50000"/>
                </a:schemeClr>
              </a:solidFill>
              <a:ln w="1029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165" name="Freeform: Shape 198">
                <a:extLst>
                  <a:ext uri="{FF2B5EF4-FFF2-40B4-BE49-F238E27FC236}">
                    <a16:creationId xmlns:a16="http://schemas.microsoft.com/office/drawing/2014/main" id="{DBC2998C-F3E9-F7B2-24F6-6BFCFEB8492B}"/>
                  </a:ext>
                </a:extLst>
              </p:cNvPr>
              <p:cNvSpPr/>
              <p:nvPr/>
            </p:nvSpPr>
            <p:spPr>
              <a:xfrm>
                <a:off x="8233991" y="2363652"/>
                <a:ext cx="760265" cy="245113"/>
              </a:xfrm>
              <a:custGeom>
                <a:avLst/>
                <a:gdLst>
                  <a:gd name="connsiteX0" fmla="*/ 576397 w 760265"/>
                  <a:gd name="connsiteY0" fmla="*/ 155 h 245113"/>
                  <a:gd name="connsiteX1" fmla="*/ 760265 w 760265"/>
                  <a:gd name="connsiteY1" fmla="*/ 177646 h 245113"/>
                  <a:gd name="connsiteX2" fmla="*/ 760265 w 760265"/>
                  <a:gd name="connsiteY2" fmla="*/ 245113 h 245113"/>
                  <a:gd name="connsiteX3" fmla="*/ 0 w 760265"/>
                  <a:gd name="connsiteY3" fmla="*/ 245113 h 245113"/>
                  <a:gd name="connsiteX4" fmla="*/ 3099 w 760265"/>
                  <a:gd name="connsiteY4" fmla="*/ 177646 h 245113"/>
                  <a:gd name="connsiteX5" fmla="*/ 186967 w 760265"/>
                  <a:gd name="connsiteY5" fmla="*/ 155 h 245113"/>
                  <a:gd name="connsiteX6" fmla="*/ 260308 w 760265"/>
                  <a:gd name="connsiteY6" fmla="*/ 6382 h 245113"/>
                  <a:gd name="connsiteX7" fmla="*/ 356374 w 760265"/>
                  <a:gd name="connsiteY7" fmla="*/ 235772 h 245113"/>
                  <a:gd name="connsiteX8" fmla="*/ 495825 w 760265"/>
                  <a:gd name="connsiteY8" fmla="*/ 7420 h 245113"/>
                  <a:gd name="connsiteX9" fmla="*/ 576397 w 760265"/>
                  <a:gd name="connsiteY9" fmla="*/ 155 h 2451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60265" h="245113">
                    <a:moveTo>
                      <a:pt x="576397" y="155"/>
                    </a:moveTo>
                    <a:cubicBezTo>
                      <a:pt x="677628" y="155"/>
                      <a:pt x="760265" y="74888"/>
                      <a:pt x="760265" y="177646"/>
                    </a:cubicBezTo>
                    <a:lnTo>
                      <a:pt x="760265" y="245113"/>
                    </a:lnTo>
                    <a:lnTo>
                      <a:pt x="0" y="245113"/>
                    </a:lnTo>
                    <a:lnTo>
                      <a:pt x="3099" y="177646"/>
                    </a:lnTo>
                    <a:cubicBezTo>
                      <a:pt x="3099" y="75926"/>
                      <a:pt x="85736" y="-3997"/>
                      <a:pt x="186967" y="155"/>
                    </a:cubicBezTo>
                    <a:cubicBezTo>
                      <a:pt x="205561" y="1193"/>
                      <a:pt x="231385" y="3269"/>
                      <a:pt x="260308" y="6382"/>
                    </a:cubicBezTo>
                    <a:cubicBezTo>
                      <a:pt x="290264" y="48939"/>
                      <a:pt x="325385" y="129900"/>
                      <a:pt x="356374" y="235772"/>
                    </a:cubicBezTo>
                    <a:cubicBezTo>
                      <a:pt x="402858" y="121596"/>
                      <a:pt x="444177" y="62432"/>
                      <a:pt x="495825" y="7420"/>
                    </a:cubicBezTo>
                    <a:lnTo>
                      <a:pt x="576397" y="155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1029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185" name="Freeform: Shape 199">
                <a:extLst>
                  <a:ext uri="{FF2B5EF4-FFF2-40B4-BE49-F238E27FC236}">
                    <a16:creationId xmlns:a16="http://schemas.microsoft.com/office/drawing/2014/main" id="{8D7F8380-41FD-8A65-9D4A-712AC2F9486F}"/>
                  </a:ext>
                </a:extLst>
              </p:cNvPr>
              <p:cNvSpPr/>
              <p:nvPr/>
            </p:nvSpPr>
            <p:spPr>
              <a:xfrm>
                <a:off x="8622387" y="2388718"/>
                <a:ext cx="140483" cy="200326"/>
              </a:xfrm>
              <a:custGeom>
                <a:avLst/>
                <a:gdLst>
                  <a:gd name="connsiteX0" fmla="*/ 114660 w 140483"/>
                  <a:gd name="connsiteY0" fmla="*/ 0 h 200326"/>
                  <a:gd name="connsiteX1" fmla="*/ 140484 w 140483"/>
                  <a:gd name="connsiteY1" fmla="*/ 38405 h 200326"/>
                  <a:gd name="connsiteX2" fmla="*/ 78506 w 140483"/>
                  <a:gd name="connsiteY2" fmla="*/ 55012 h 200326"/>
                  <a:gd name="connsiteX3" fmla="*/ 100198 w 140483"/>
                  <a:gd name="connsiteY3" fmla="*/ 93416 h 200326"/>
                  <a:gd name="connsiteX4" fmla="*/ 0 w 140483"/>
                  <a:gd name="connsiteY4" fmla="*/ 200326 h 2003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0483" h="200326">
                    <a:moveTo>
                      <a:pt x="114660" y="0"/>
                    </a:moveTo>
                    <a:lnTo>
                      <a:pt x="140484" y="38405"/>
                    </a:lnTo>
                    <a:lnTo>
                      <a:pt x="78506" y="55012"/>
                    </a:lnTo>
                    <a:lnTo>
                      <a:pt x="100198" y="93416"/>
                    </a:lnTo>
                    <a:cubicBezTo>
                      <a:pt x="100198" y="93416"/>
                      <a:pt x="47517" y="135973"/>
                      <a:pt x="0" y="200326"/>
                    </a:cubicBezTo>
                  </a:path>
                </a:pathLst>
              </a:custGeom>
              <a:noFill/>
              <a:ln w="10297" cap="rnd">
                <a:solidFill>
                  <a:schemeClr val="accent1">
                    <a:lumMod val="50000"/>
                  </a:schemeClr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186" name="Freeform: Shape 200">
                <a:extLst>
                  <a:ext uri="{FF2B5EF4-FFF2-40B4-BE49-F238E27FC236}">
                    <a16:creationId xmlns:a16="http://schemas.microsoft.com/office/drawing/2014/main" id="{E00DA78B-6BFC-C183-4475-413146B32E91}"/>
                  </a:ext>
                </a:extLst>
              </p:cNvPr>
              <p:cNvSpPr/>
              <p:nvPr/>
            </p:nvSpPr>
            <p:spPr>
              <a:xfrm>
                <a:off x="8447815" y="2384566"/>
                <a:ext cx="121890" cy="211743"/>
              </a:xfrm>
              <a:custGeom>
                <a:avLst/>
                <a:gdLst>
                  <a:gd name="connsiteX0" fmla="*/ 29956 w 121890"/>
                  <a:gd name="connsiteY0" fmla="*/ 0 h 211743"/>
                  <a:gd name="connsiteX1" fmla="*/ 0 w 121890"/>
                  <a:gd name="connsiteY1" fmla="*/ 35291 h 211743"/>
                  <a:gd name="connsiteX2" fmla="*/ 59912 w 121890"/>
                  <a:gd name="connsiteY2" fmla="*/ 58126 h 211743"/>
                  <a:gd name="connsiteX3" fmla="*/ 34088 w 121890"/>
                  <a:gd name="connsiteY3" fmla="*/ 94454 h 211743"/>
                  <a:gd name="connsiteX4" fmla="*/ 121890 w 121890"/>
                  <a:gd name="connsiteY4" fmla="*/ 211744 h 2117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1890" h="211743">
                    <a:moveTo>
                      <a:pt x="29956" y="0"/>
                    </a:moveTo>
                    <a:lnTo>
                      <a:pt x="0" y="35291"/>
                    </a:lnTo>
                    <a:lnTo>
                      <a:pt x="59912" y="58126"/>
                    </a:lnTo>
                    <a:lnTo>
                      <a:pt x="34088" y="94454"/>
                    </a:lnTo>
                    <a:cubicBezTo>
                      <a:pt x="34088" y="94454"/>
                      <a:pt x="81605" y="143239"/>
                      <a:pt x="121890" y="211744"/>
                    </a:cubicBezTo>
                  </a:path>
                </a:pathLst>
              </a:custGeom>
              <a:noFill/>
              <a:ln w="10297" cap="rnd">
                <a:solidFill>
                  <a:schemeClr val="accent1">
                    <a:lumMod val="50000"/>
                  </a:schemeClr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</p:grpSp>
      </p:grpSp>
      <p:grpSp>
        <p:nvGrpSpPr>
          <p:cNvPr id="187" name="Group 186">
            <a:extLst>
              <a:ext uri="{FF2B5EF4-FFF2-40B4-BE49-F238E27FC236}">
                <a16:creationId xmlns:a16="http://schemas.microsoft.com/office/drawing/2014/main" id="{8CE361A2-4ACD-F625-2A52-B9FBFE9BB016}"/>
              </a:ext>
            </a:extLst>
          </p:cNvPr>
          <p:cNvGrpSpPr/>
          <p:nvPr/>
        </p:nvGrpSpPr>
        <p:grpSpPr>
          <a:xfrm>
            <a:off x="1878998" y="2308329"/>
            <a:ext cx="2154337" cy="603805"/>
            <a:chOff x="1789914" y="2404028"/>
            <a:chExt cx="1337674" cy="412407"/>
          </a:xfrm>
        </p:grpSpPr>
        <p:sp>
          <p:nvSpPr>
            <p:cNvPr id="188" name="Rounded Rectangle 196">
              <a:extLst>
                <a:ext uri="{FF2B5EF4-FFF2-40B4-BE49-F238E27FC236}">
                  <a16:creationId xmlns:a16="http://schemas.microsoft.com/office/drawing/2014/main" id="{D11ED1B0-8AB8-AC82-E640-C2A182097B82}"/>
                </a:ext>
              </a:extLst>
            </p:cNvPr>
            <p:cNvSpPr/>
            <p:nvPr/>
          </p:nvSpPr>
          <p:spPr>
            <a:xfrm>
              <a:off x="1932011" y="2571265"/>
              <a:ext cx="1195577" cy="229440"/>
            </a:xfrm>
            <a:prstGeom prst="roundRect">
              <a:avLst>
                <a:gd name="adj" fmla="val 50000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9" name="TextBox 188">
              <a:extLst>
                <a:ext uri="{FF2B5EF4-FFF2-40B4-BE49-F238E27FC236}">
                  <a16:creationId xmlns:a16="http://schemas.microsoft.com/office/drawing/2014/main" id="{4A5BE9ED-3DE3-7DDC-DAE6-7600529F89AC}"/>
                </a:ext>
              </a:extLst>
            </p:cNvPr>
            <p:cNvSpPr txBox="1"/>
            <p:nvPr/>
          </p:nvSpPr>
          <p:spPr>
            <a:xfrm>
              <a:off x="2163129" y="2616035"/>
              <a:ext cx="877529" cy="139898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/>
              <a:r>
                <a:rPr lang="en-US" sz="1000" b="1" dirty="0">
                  <a:solidFill>
                    <a:schemeClr val="bg1">
                      <a:lumMod val="95000"/>
                    </a:schemeClr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PROMOTERS</a:t>
              </a:r>
            </a:p>
          </p:txBody>
        </p:sp>
        <p:grpSp>
          <p:nvGrpSpPr>
            <p:cNvPr id="190" name="Group 189">
              <a:extLst>
                <a:ext uri="{FF2B5EF4-FFF2-40B4-BE49-F238E27FC236}">
                  <a16:creationId xmlns:a16="http://schemas.microsoft.com/office/drawing/2014/main" id="{0BFF9092-7914-49DD-DD82-A822B8D52E14}"/>
                </a:ext>
              </a:extLst>
            </p:cNvPr>
            <p:cNvGrpSpPr/>
            <p:nvPr/>
          </p:nvGrpSpPr>
          <p:grpSpPr>
            <a:xfrm>
              <a:off x="1789914" y="2404028"/>
              <a:ext cx="364634" cy="412407"/>
              <a:chOff x="4105530" y="1785541"/>
              <a:chExt cx="760265" cy="819072"/>
            </a:xfrm>
          </p:grpSpPr>
          <p:sp>
            <p:nvSpPr>
              <p:cNvPr id="193" name="Freeform: Shape 39">
                <a:extLst>
                  <a:ext uri="{FF2B5EF4-FFF2-40B4-BE49-F238E27FC236}">
                    <a16:creationId xmlns:a16="http://schemas.microsoft.com/office/drawing/2014/main" id="{34A85E4C-2BBC-9C40-0415-1C250CFC0B0E}"/>
                  </a:ext>
                </a:extLst>
              </p:cNvPr>
              <p:cNvSpPr/>
              <p:nvPr/>
            </p:nvSpPr>
            <p:spPr>
              <a:xfrm>
                <a:off x="4206196" y="1785541"/>
                <a:ext cx="615558" cy="678947"/>
              </a:xfrm>
              <a:custGeom>
                <a:avLst/>
                <a:gdLst>
                  <a:gd name="connsiteX0" fmla="*/ 405488 w 615558"/>
                  <a:gd name="connsiteY0" fmla="*/ 37488 h 678947"/>
                  <a:gd name="connsiteX1" fmla="*/ 468499 w 615558"/>
                  <a:gd name="connsiteY1" fmla="*/ 32298 h 678947"/>
                  <a:gd name="connsiteX2" fmla="*/ 501554 w 615558"/>
                  <a:gd name="connsiteY2" fmla="*/ 372749 h 678947"/>
                  <a:gd name="connsiteX3" fmla="*/ 583159 w 615558"/>
                  <a:gd name="connsiteY3" fmla="*/ 525329 h 678947"/>
                  <a:gd name="connsiteX4" fmla="*/ 570763 w 615558"/>
                  <a:gd name="connsiteY4" fmla="*/ 678948 h 678947"/>
                  <a:gd name="connsiteX5" fmla="*/ 374499 w 615558"/>
                  <a:gd name="connsiteY5" fmla="*/ 666492 h 678947"/>
                  <a:gd name="connsiteX6" fmla="*/ 3663 w 615558"/>
                  <a:gd name="connsiteY6" fmla="*/ 645733 h 678947"/>
                  <a:gd name="connsiteX7" fmla="*/ 73905 w 615558"/>
                  <a:gd name="connsiteY7" fmla="*/ 517026 h 678947"/>
                  <a:gd name="connsiteX8" fmla="*/ 154477 w 615558"/>
                  <a:gd name="connsiteY8" fmla="*/ 229511 h 678947"/>
                  <a:gd name="connsiteX9" fmla="*/ 270169 w 615558"/>
                  <a:gd name="connsiteY9" fmla="*/ 9463 h 678947"/>
                  <a:gd name="connsiteX10" fmla="*/ 405488 w 615558"/>
                  <a:gd name="connsiteY10" fmla="*/ 37488 h 6789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615558" h="678947">
                    <a:moveTo>
                      <a:pt x="405488" y="37488"/>
                    </a:moveTo>
                    <a:cubicBezTo>
                      <a:pt x="405488" y="37488"/>
                      <a:pt x="430279" y="15691"/>
                      <a:pt x="468499" y="32298"/>
                    </a:cubicBezTo>
                    <a:cubicBezTo>
                      <a:pt x="549071" y="66551"/>
                      <a:pt x="538741" y="220169"/>
                      <a:pt x="501554" y="372749"/>
                    </a:cubicBezTo>
                    <a:cubicBezTo>
                      <a:pt x="483994" y="445406"/>
                      <a:pt x="542873" y="471355"/>
                      <a:pt x="583159" y="525329"/>
                    </a:cubicBezTo>
                    <a:cubicBezTo>
                      <a:pt x="662697" y="630163"/>
                      <a:pt x="570763" y="678948"/>
                      <a:pt x="570763" y="678948"/>
                    </a:cubicBezTo>
                    <a:lnTo>
                      <a:pt x="374499" y="666492"/>
                    </a:lnTo>
                    <a:lnTo>
                      <a:pt x="3663" y="645733"/>
                    </a:lnTo>
                    <a:cubicBezTo>
                      <a:pt x="3663" y="645733"/>
                      <a:pt x="-24227" y="569962"/>
                      <a:pt x="73905" y="517026"/>
                    </a:cubicBezTo>
                    <a:cubicBezTo>
                      <a:pt x="175136" y="462014"/>
                      <a:pt x="154477" y="298016"/>
                      <a:pt x="154477" y="229511"/>
                    </a:cubicBezTo>
                    <a:cubicBezTo>
                      <a:pt x="154477" y="161005"/>
                      <a:pt x="178235" y="47867"/>
                      <a:pt x="270169" y="9463"/>
                    </a:cubicBezTo>
                    <a:cubicBezTo>
                      <a:pt x="345576" y="-22714"/>
                      <a:pt x="405488" y="37488"/>
                      <a:pt x="405488" y="37488"/>
                    </a:cubicBezTo>
                    <a:close/>
                  </a:path>
                </a:pathLst>
              </a:custGeom>
              <a:solidFill>
                <a:schemeClr val="accent1">
                  <a:lumMod val="50000"/>
                </a:schemeClr>
              </a:solidFill>
              <a:ln w="1029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194" name="Freeform: Shape 40">
                <a:extLst>
                  <a:ext uri="{FF2B5EF4-FFF2-40B4-BE49-F238E27FC236}">
                    <a16:creationId xmlns:a16="http://schemas.microsoft.com/office/drawing/2014/main" id="{D67DD057-27A4-8D5B-F4A1-C39D0BAA817B}"/>
                  </a:ext>
                </a:extLst>
              </p:cNvPr>
              <p:cNvSpPr/>
              <p:nvPr/>
            </p:nvSpPr>
            <p:spPr>
              <a:xfrm>
                <a:off x="4336670" y="1870775"/>
                <a:ext cx="316333" cy="366025"/>
              </a:xfrm>
              <a:custGeom>
                <a:avLst/>
                <a:gdLst>
                  <a:gd name="connsiteX0" fmla="*/ 83915 w 316333"/>
                  <a:gd name="connsiteY0" fmla="*/ 0 h 366025"/>
                  <a:gd name="connsiteX1" fmla="*/ 9541 w 316333"/>
                  <a:gd name="connsiteY1" fmla="*/ 217972 h 366025"/>
                  <a:gd name="connsiteX2" fmla="*/ 88047 w 316333"/>
                  <a:gd name="connsiteY2" fmla="*/ 364324 h 366025"/>
                  <a:gd name="connsiteX3" fmla="*/ 256421 w 316333"/>
                  <a:gd name="connsiteY3" fmla="*/ 362248 h 366025"/>
                  <a:gd name="connsiteX4" fmla="*/ 316333 w 316333"/>
                  <a:gd name="connsiteY4" fmla="*/ 26987 h 366025"/>
                  <a:gd name="connsiteX5" fmla="*/ 83915 w 316333"/>
                  <a:gd name="connsiteY5" fmla="*/ 0 h 366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16333" h="366025">
                    <a:moveTo>
                      <a:pt x="83915" y="0"/>
                    </a:moveTo>
                    <a:lnTo>
                      <a:pt x="9541" y="217972"/>
                    </a:lnTo>
                    <a:cubicBezTo>
                      <a:pt x="-17316" y="287515"/>
                      <a:pt x="13673" y="362248"/>
                      <a:pt x="88047" y="364324"/>
                    </a:cubicBezTo>
                    <a:cubicBezTo>
                      <a:pt x="167586" y="366400"/>
                      <a:pt x="250223" y="367438"/>
                      <a:pt x="256421" y="362248"/>
                    </a:cubicBezTo>
                    <a:cubicBezTo>
                      <a:pt x="267784" y="352907"/>
                      <a:pt x="316333" y="26987"/>
                      <a:pt x="316333" y="26987"/>
                    </a:cubicBezTo>
                    <a:lnTo>
                      <a:pt x="83915" y="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1029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195" name="Freeform: Shape 41">
                <a:extLst>
                  <a:ext uri="{FF2B5EF4-FFF2-40B4-BE49-F238E27FC236}">
                    <a16:creationId xmlns:a16="http://schemas.microsoft.com/office/drawing/2014/main" id="{3E65CA79-0D69-BF7D-6B04-41BF0498955B}"/>
                  </a:ext>
                </a:extLst>
              </p:cNvPr>
              <p:cNvSpPr/>
              <p:nvPr/>
            </p:nvSpPr>
            <p:spPr>
              <a:xfrm>
                <a:off x="4330717" y="2141683"/>
                <a:ext cx="274769" cy="348754"/>
              </a:xfrm>
              <a:custGeom>
                <a:avLst/>
                <a:gdLst>
                  <a:gd name="connsiteX0" fmla="*/ 92967 w 274769"/>
                  <a:gd name="connsiteY0" fmla="*/ 41518 h 348754"/>
                  <a:gd name="connsiteX1" fmla="*/ 0 w 274769"/>
                  <a:gd name="connsiteY1" fmla="*/ 338375 h 348754"/>
                  <a:gd name="connsiteX2" fmla="*/ 264440 w 274769"/>
                  <a:gd name="connsiteY2" fmla="*/ 348755 h 348754"/>
                  <a:gd name="connsiteX3" fmla="*/ 274770 w 274769"/>
                  <a:gd name="connsiteY3" fmla="*/ 0 h 348754"/>
                  <a:gd name="connsiteX4" fmla="*/ 92967 w 274769"/>
                  <a:gd name="connsiteY4" fmla="*/ 41518 h 3487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4769" h="348754">
                    <a:moveTo>
                      <a:pt x="92967" y="41518"/>
                    </a:moveTo>
                    <a:cubicBezTo>
                      <a:pt x="83670" y="52936"/>
                      <a:pt x="0" y="338375"/>
                      <a:pt x="0" y="338375"/>
                    </a:cubicBezTo>
                    <a:lnTo>
                      <a:pt x="264440" y="348755"/>
                    </a:lnTo>
                    <a:lnTo>
                      <a:pt x="274770" y="0"/>
                    </a:lnTo>
                    <a:lnTo>
                      <a:pt x="92967" y="41518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1029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BR" dirty="0"/>
              </a:p>
            </p:txBody>
          </p:sp>
          <p:sp>
            <p:nvSpPr>
              <p:cNvPr id="196" name="Freeform: Shape 42">
                <a:extLst>
                  <a:ext uri="{FF2B5EF4-FFF2-40B4-BE49-F238E27FC236}">
                    <a16:creationId xmlns:a16="http://schemas.microsoft.com/office/drawing/2014/main" id="{5F53F755-FDA8-754C-7780-D79769BF73E9}"/>
                  </a:ext>
                </a:extLst>
              </p:cNvPr>
              <p:cNvSpPr/>
              <p:nvPr/>
            </p:nvSpPr>
            <p:spPr>
              <a:xfrm>
                <a:off x="4566234" y="1851054"/>
                <a:ext cx="115692" cy="183719"/>
              </a:xfrm>
              <a:custGeom>
                <a:avLst/>
                <a:gdLst>
                  <a:gd name="connsiteX0" fmla="*/ 3099 w 115692"/>
                  <a:gd name="connsiteY0" fmla="*/ 63316 h 183719"/>
                  <a:gd name="connsiteX1" fmla="*/ 57846 w 115692"/>
                  <a:gd name="connsiteY1" fmla="*/ 183719 h 183719"/>
                  <a:gd name="connsiteX2" fmla="*/ 115693 w 115692"/>
                  <a:gd name="connsiteY2" fmla="*/ 179567 h 183719"/>
                  <a:gd name="connsiteX3" fmla="*/ 89868 w 115692"/>
                  <a:gd name="connsiteY3" fmla="*/ 0 h 183719"/>
                  <a:gd name="connsiteX4" fmla="*/ 0 w 115692"/>
                  <a:gd name="connsiteY4" fmla="*/ 19721 h 183719"/>
                  <a:gd name="connsiteX5" fmla="*/ 3099 w 115692"/>
                  <a:gd name="connsiteY5" fmla="*/ 63316 h 1837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5692" h="183719">
                    <a:moveTo>
                      <a:pt x="3099" y="63316"/>
                    </a:moveTo>
                    <a:cubicBezTo>
                      <a:pt x="3099" y="63316"/>
                      <a:pt x="2066" y="151542"/>
                      <a:pt x="57846" y="183719"/>
                    </a:cubicBezTo>
                    <a:lnTo>
                      <a:pt x="115693" y="179567"/>
                    </a:lnTo>
                    <a:lnTo>
                      <a:pt x="89868" y="0"/>
                    </a:lnTo>
                    <a:lnTo>
                      <a:pt x="0" y="19721"/>
                    </a:lnTo>
                    <a:lnTo>
                      <a:pt x="3099" y="63316"/>
                    </a:lnTo>
                    <a:close/>
                  </a:path>
                </a:pathLst>
              </a:custGeom>
              <a:solidFill>
                <a:schemeClr val="accent1">
                  <a:lumMod val="50000"/>
                </a:schemeClr>
              </a:solidFill>
              <a:ln w="1029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197" name="Freeform: Shape 43">
                <a:extLst>
                  <a:ext uri="{FF2B5EF4-FFF2-40B4-BE49-F238E27FC236}">
                    <a16:creationId xmlns:a16="http://schemas.microsoft.com/office/drawing/2014/main" id="{4915DC5E-3CB0-666A-E6E8-46EC73C3AAA5}"/>
                  </a:ext>
                </a:extLst>
              </p:cNvPr>
              <p:cNvSpPr/>
              <p:nvPr/>
            </p:nvSpPr>
            <p:spPr>
              <a:xfrm>
                <a:off x="4595157" y="2026996"/>
                <a:ext cx="96632" cy="120009"/>
              </a:xfrm>
              <a:custGeom>
                <a:avLst/>
                <a:gdLst>
                  <a:gd name="connsiteX0" fmla="*/ 4132 w 96632"/>
                  <a:gd name="connsiteY0" fmla="*/ 53447 h 120009"/>
                  <a:gd name="connsiteX1" fmla="*/ 88835 w 96632"/>
                  <a:gd name="connsiteY1" fmla="*/ 9853 h 120009"/>
                  <a:gd name="connsiteX2" fmla="*/ 0 w 96632"/>
                  <a:gd name="connsiteY2" fmla="*/ 119876 h 120009"/>
                  <a:gd name="connsiteX3" fmla="*/ 4132 w 96632"/>
                  <a:gd name="connsiteY3" fmla="*/ 53447 h 1200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96632" h="120009">
                    <a:moveTo>
                      <a:pt x="4132" y="53447"/>
                    </a:moveTo>
                    <a:cubicBezTo>
                      <a:pt x="4132" y="53447"/>
                      <a:pt x="47517" y="-27514"/>
                      <a:pt x="88835" y="9853"/>
                    </a:cubicBezTo>
                    <a:cubicBezTo>
                      <a:pt x="110528" y="29574"/>
                      <a:pt x="88835" y="124028"/>
                      <a:pt x="0" y="119876"/>
                    </a:cubicBezTo>
                    <a:lnTo>
                      <a:pt x="4132" y="53447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1029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198" name="Freeform: Shape 44">
                <a:extLst>
                  <a:ext uri="{FF2B5EF4-FFF2-40B4-BE49-F238E27FC236}">
                    <a16:creationId xmlns:a16="http://schemas.microsoft.com/office/drawing/2014/main" id="{4EDF609E-28D1-017A-AA37-2247EE77F854}"/>
                  </a:ext>
                </a:extLst>
              </p:cNvPr>
              <p:cNvSpPr/>
              <p:nvPr/>
            </p:nvSpPr>
            <p:spPr>
              <a:xfrm>
                <a:off x="4386497" y="1836360"/>
                <a:ext cx="239187" cy="125756"/>
              </a:xfrm>
              <a:custGeom>
                <a:avLst/>
                <a:gdLst>
                  <a:gd name="connsiteX0" fmla="*/ 212792 w 239187"/>
                  <a:gd name="connsiteY0" fmla="*/ 68668 h 125756"/>
                  <a:gd name="connsiteX1" fmla="*/ 0 w 239187"/>
                  <a:gd name="connsiteY1" fmla="*/ 125756 h 125756"/>
                  <a:gd name="connsiteX2" fmla="*/ 23758 w 239187"/>
                  <a:gd name="connsiteY2" fmla="*/ 21960 h 125756"/>
                  <a:gd name="connsiteX3" fmla="*/ 217956 w 239187"/>
                  <a:gd name="connsiteY3" fmla="*/ 11581 h 125756"/>
                  <a:gd name="connsiteX4" fmla="*/ 212792 w 239187"/>
                  <a:gd name="connsiteY4" fmla="*/ 68668 h 1257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9187" h="125756">
                    <a:moveTo>
                      <a:pt x="212792" y="68668"/>
                    </a:moveTo>
                    <a:cubicBezTo>
                      <a:pt x="212792" y="68668"/>
                      <a:pt x="87802" y="35454"/>
                      <a:pt x="0" y="125756"/>
                    </a:cubicBezTo>
                    <a:lnTo>
                      <a:pt x="23758" y="21960"/>
                    </a:lnTo>
                    <a:cubicBezTo>
                      <a:pt x="23758" y="21960"/>
                      <a:pt x="169407" y="-19558"/>
                      <a:pt x="217956" y="11581"/>
                    </a:cubicBezTo>
                    <a:cubicBezTo>
                      <a:pt x="268572" y="43757"/>
                      <a:pt x="212792" y="68668"/>
                      <a:pt x="212792" y="68668"/>
                    </a:cubicBezTo>
                    <a:close/>
                  </a:path>
                </a:pathLst>
              </a:custGeom>
              <a:solidFill>
                <a:schemeClr val="accent1">
                  <a:lumMod val="50000"/>
                </a:schemeClr>
              </a:solidFill>
              <a:ln w="1029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267" name="Freeform: Shape 45">
                <a:extLst>
                  <a:ext uri="{FF2B5EF4-FFF2-40B4-BE49-F238E27FC236}">
                    <a16:creationId xmlns:a16="http://schemas.microsoft.com/office/drawing/2014/main" id="{7129F62A-B50D-D94D-871F-2142BFDE77E0}"/>
                  </a:ext>
                </a:extLst>
              </p:cNvPr>
              <p:cNvSpPr/>
              <p:nvPr/>
            </p:nvSpPr>
            <p:spPr>
              <a:xfrm>
                <a:off x="4396827" y="2215378"/>
                <a:ext cx="109494" cy="23210"/>
              </a:xfrm>
              <a:custGeom>
                <a:avLst/>
                <a:gdLst>
                  <a:gd name="connsiteX0" fmla="*/ 109495 w 109494"/>
                  <a:gd name="connsiteY0" fmla="*/ 0 h 23210"/>
                  <a:gd name="connsiteX1" fmla="*/ 0 w 109494"/>
                  <a:gd name="connsiteY1" fmla="*/ 20759 h 232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09494" h="23210">
                    <a:moveTo>
                      <a:pt x="109495" y="0"/>
                    </a:moveTo>
                    <a:cubicBezTo>
                      <a:pt x="109495" y="0"/>
                      <a:pt x="74374" y="32177"/>
                      <a:pt x="0" y="20759"/>
                    </a:cubicBezTo>
                  </a:path>
                </a:pathLst>
              </a:custGeom>
              <a:noFill/>
              <a:ln w="10297" cap="rnd">
                <a:solidFill>
                  <a:schemeClr val="accent1">
                    <a:lumMod val="50000"/>
                  </a:schemeClr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268" name="Freeform: Shape 67">
                <a:extLst>
                  <a:ext uri="{FF2B5EF4-FFF2-40B4-BE49-F238E27FC236}">
                    <a16:creationId xmlns:a16="http://schemas.microsoft.com/office/drawing/2014/main" id="{258B215B-0B0C-89AC-0ED4-1506F00269FE}"/>
                  </a:ext>
                </a:extLst>
              </p:cNvPr>
              <p:cNvSpPr/>
              <p:nvPr/>
            </p:nvSpPr>
            <p:spPr>
              <a:xfrm>
                <a:off x="4113793" y="2360693"/>
                <a:ext cx="741671" cy="240806"/>
              </a:xfrm>
              <a:custGeom>
                <a:avLst/>
                <a:gdLst>
                  <a:gd name="connsiteX0" fmla="*/ 741672 w 741671"/>
                  <a:gd name="connsiteY0" fmla="*/ 240807 h 240806"/>
                  <a:gd name="connsiteX1" fmla="*/ 731342 w 741671"/>
                  <a:gd name="connsiteY1" fmla="*/ 180605 h 240806"/>
                  <a:gd name="connsiteX2" fmla="*/ 560902 w 741671"/>
                  <a:gd name="connsiteY2" fmla="*/ 13493 h 240806"/>
                  <a:gd name="connsiteX3" fmla="*/ 487561 w 741671"/>
                  <a:gd name="connsiteY3" fmla="*/ 7266 h 240806"/>
                  <a:gd name="connsiteX4" fmla="*/ 368770 w 741671"/>
                  <a:gd name="connsiteY4" fmla="*/ 14531 h 240806"/>
                  <a:gd name="connsiteX5" fmla="*/ 251011 w 741671"/>
                  <a:gd name="connsiteY5" fmla="*/ 7266 h 240806"/>
                  <a:gd name="connsiteX6" fmla="*/ 178704 w 741671"/>
                  <a:gd name="connsiteY6" fmla="*/ 0 h 240806"/>
                  <a:gd name="connsiteX7" fmla="*/ 4132 w 741671"/>
                  <a:gd name="connsiteY7" fmla="*/ 177491 h 240806"/>
                  <a:gd name="connsiteX8" fmla="*/ 0 w 741671"/>
                  <a:gd name="connsiteY8" fmla="*/ 238731 h 240806"/>
                  <a:gd name="connsiteX9" fmla="*/ 741672 w 741671"/>
                  <a:gd name="connsiteY9" fmla="*/ 240807 h 2408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41671" h="240806">
                    <a:moveTo>
                      <a:pt x="741672" y="240807"/>
                    </a:moveTo>
                    <a:lnTo>
                      <a:pt x="731342" y="180605"/>
                    </a:lnTo>
                    <a:cubicBezTo>
                      <a:pt x="731342" y="78885"/>
                      <a:pt x="663166" y="13493"/>
                      <a:pt x="560902" y="13493"/>
                    </a:cubicBezTo>
                    <a:lnTo>
                      <a:pt x="487561" y="7266"/>
                    </a:lnTo>
                    <a:cubicBezTo>
                      <a:pt x="487561" y="7266"/>
                      <a:pt x="420418" y="14531"/>
                      <a:pt x="368770" y="14531"/>
                    </a:cubicBezTo>
                    <a:cubicBezTo>
                      <a:pt x="317121" y="14531"/>
                      <a:pt x="251011" y="7266"/>
                      <a:pt x="251011" y="7266"/>
                    </a:cubicBezTo>
                    <a:lnTo>
                      <a:pt x="178704" y="0"/>
                    </a:lnTo>
                    <a:cubicBezTo>
                      <a:pt x="77473" y="0"/>
                      <a:pt x="4132" y="75771"/>
                      <a:pt x="4132" y="177491"/>
                    </a:cubicBezTo>
                    <a:lnTo>
                      <a:pt x="0" y="238731"/>
                    </a:lnTo>
                    <a:lnTo>
                      <a:pt x="741672" y="240807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1029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269" name="Freeform: Shape 68">
                <a:extLst>
                  <a:ext uri="{FF2B5EF4-FFF2-40B4-BE49-F238E27FC236}">
                    <a16:creationId xmlns:a16="http://schemas.microsoft.com/office/drawing/2014/main" id="{1C47A372-3664-FB0D-B837-99489ECB81C9}"/>
                  </a:ext>
                </a:extLst>
              </p:cNvPr>
              <p:cNvSpPr/>
              <p:nvPr/>
            </p:nvSpPr>
            <p:spPr>
              <a:xfrm>
                <a:off x="4447959" y="2380674"/>
                <a:ext cx="53714" cy="54233"/>
              </a:xfrm>
              <a:custGeom>
                <a:avLst/>
                <a:gdLst>
                  <a:gd name="connsiteX0" fmla="*/ 24275 w 53714"/>
                  <a:gd name="connsiteY0" fmla="*/ 778 h 54233"/>
                  <a:gd name="connsiteX1" fmla="*/ 1549 w 53714"/>
                  <a:gd name="connsiteY1" fmla="*/ 22576 h 54233"/>
                  <a:gd name="connsiteX2" fmla="*/ 1549 w 53714"/>
                  <a:gd name="connsiteY2" fmla="*/ 27765 h 54233"/>
                  <a:gd name="connsiteX3" fmla="*/ 21176 w 53714"/>
                  <a:gd name="connsiteY3" fmla="*/ 52677 h 54233"/>
                  <a:gd name="connsiteX4" fmla="*/ 27374 w 53714"/>
                  <a:gd name="connsiteY4" fmla="*/ 52677 h 54233"/>
                  <a:gd name="connsiteX5" fmla="*/ 52165 w 53714"/>
                  <a:gd name="connsiteY5" fmla="*/ 27765 h 54233"/>
                  <a:gd name="connsiteX6" fmla="*/ 52165 w 53714"/>
                  <a:gd name="connsiteY6" fmla="*/ 21538 h 54233"/>
                  <a:gd name="connsiteX7" fmla="*/ 29440 w 53714"/>
                  <a:gd name="connsiteY7" fmla="*/ 778 h 54233"/>
                  <a:gd name="connsiteX8" fmla="*/ 24275 w 53714"/>
                  <a:gd name="connsiteY8" fmla="*/ 778 h 542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3714" h="54233">
                    <a:moveTo>
                      <a:pt x="24275" y="778"/>
                    </a:moveTo>
                    <a:lnTo>
                      <a:pt x="1549" y="22576"/>
                    </a:lnTo>
                    <a:cubicBezTo>
                      <a:pt x="-516" y="23614"/>
                      <a:pt x="-516" y="26728"/>
                      <a:pt x="1549" y="27765"/>
                    </a:cubicBezTo>
                    <a:lnTo>
                      <a:pt x="21176" y="52677"/>
                    </a:lnTo>
                    <a:cubicBezTo>
                      <a:pt x="22209" y="54752"/>
                      <a:pt x="25308" y="54752"/>
                      <a:pt x="27374" y="52677"/>
                    </a:cubicBezTo>
                    <a:lnTo>
                      <a:pt x="52165" y="27765"/>
                    </a:lnTo>
                    <a:cubicBezTo>
                      <a:pt x="54231" y="25690"/>
                      <a:pt x="54231" y="23614"/>
                      <a:pt x="52165" y="21538"/>
                    </a:cubicBezTo>
                    <a:lnTo>
                      <a:pt x="29440" y="778"/>
                    </a:lnTo>
                    <a:cubicBezTo>
                      <a:pt x="28407" y="-259"/>
                      <a:pt x="25308" y="-259"/>
                      <a:pt x="24275" y="778"/>
                    </a:cubicBezTo>
                    <a:close/>
                  </a:path>
                </a:pathLst>
              </a:custGeom>
              <a:solidFill>
                <a:schemeClr val="accent1">
                  <a:lumMod val="50000"/>
                </a:schemeClr>
              </a:solidFill>
              <a:ln w="1029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270" name="Freeform: Shape 69">
                <a:extLst>
                  <a:ext uri="{FF2B5EF4-FFF2-40B4-BE49-F238E27FC236}">
                    <a16:creationId xmlns:a16="http://schemas.microsoft.com/office/drawing/2014/main" id="{44367322-6FED-4FC5-56B2-A54ADEC5F898}"/>
                  </a:ext>
                </a:extLst>
              </p:cNvPr>
              <p:cNvSpPr/>
              <p:nvPr/>
            </p:nvSpPr>
            <p:spPr>
              <a:xfrm>
                <a:off x="4435047" y="2428679"/>
                <a:ext cx="59912" cy="174896"/>
              </a:xfrm>
              <a:custGeom>
                <a:avLst/>
                <a:gdLst>
                  <a:gd name="connsiteX0" fmla="*/ 0 w 59912"/>
                  <a:gd name="connsiteY0" fmla="*/ 107429 h 174896"/>
                  <a:gd name="connsiteX1" fmla="*/ 35121 w 59912"/>
                  <a:gd name="connsiteY1" fmla="*/ 1557 h 174896"/>
                  <a:gd name="connsiteX2" fmla="*/ 39253 w 59912"/>
                  <a:gd name="connsiteY2" fmla="*/ 1557 h 174896"/>
                  <a:gd name="connsiteX3" fmla="*/ 59912 w 59912"/>
                  <a:gd name="connsiteY3" fmla="*/ 100163 h 174896"/>
                  <a:gd name="connsiteX4" fmla="*/ 37187 w 59912"/>
                  <a:gd name="connsiteY4" fmla="*/ 174896 h 174896"/>
                  <a:gd name="connsiteX5" fmla="*/ 7231 w 59912"/>
                  <a:gd name="connsiteY5" fmla="*/ 174896 h 174896"/>
                  <a:gd name="connsiteX6" fmla="*/ 0 w 59912"/>
                  <a:gd name="connsiteY6" fmla="*/ 107429 h 1748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9912" h="174896">
                    <a:moveTo>
                      <a:pt x="0" y="107429"/>
                    </a:moveTo>
                    <a:lnTo>
                      <a:pt x="35121" y="1557"/>
                    </a:lnTo>
                    <a:cubicBezTo>
                      <a:pt x="36154" y="-519"/>
                      <a:pt x="39253" y="-519"/>
                      <a:pt x="39253" y="1557"/>
                    </a:cubicBezTo>
                    <a:lnTo>
                      <a:pt x="59912" y="100163"/>
                    </a:lnTo>
                    <a:lnTo>
                      <a:pt x="37187" y="174896"/>
                    </a:lnTo>
                    <a:lnTo>
                      <a:pt x="7231" y="174896"/>
                    </a:lnTo>
                    <a:lnTo>
                      <a:pt x="0" y="107429"/>
                    </a:lnTo>
                    <a:close/>
                  </a:path>
                </a:pathLst>
              </a:custGeom>
              <a:solidFill>
                <a:schemeClr val="accent1">
                  <a:lumMod val="50000"/>
                </a:schemeClr>
              </a:solidFill>
              <a:ln w="1029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271" name="Freeform: Shape 70">
                <a:extLst>
                  <a:ext uri="{FF2B5EF4-FFF2-40B4-BE49-F238E27FC236}">
                    <a16:creationId xmlns:a16="http://schemas.microsoft.com/office/drawing/2014/main" id="{AAB273B8-7A74-31C5-263F-7AB8C889B7B4}"/>
                  </a:ext>
                </a:extLst>
              </p:cNvPr>
              <p:cNvSpPr/>
              <p:nvPr/>
            </p:nvSpPr>
            <p:spPr>
              <a:xfrm>
                <a:off x="4105530" y="2359500"/>
                <a:ext cx="760265" cy="245113"/>
              </a:xfrm>
              <a:custGeom>
                <a:avLst/>
                <a:gdLst>
                  <a:gd name="connsiteX0" fmla="*/ 576397 w 760265"/>
                  <a:gd name="connsiteY0" fmla="*/ 155 h 245113"/>
                  <a:gd name="connsiteX1" fmla="*/ 760265 w 760265"/>
                  <a:gd name="connsiteY1" fmla="*/ 177646 h 245113"/>
                  <a:gd name="connsiteX2" fmla="*/ 760265 w 760265"/>
                  <a:gd name="connsiteY2" fmla="*/ 245113 h 245113"/>
                  <a:gd name="connsiteX3" fmla="*/ 0 w 760265"/>
                  <a:gd name="connsiteY3" fmla="*/ 245113 h 245113"/>
                  <a:gd name="connsiteX4" fmla="*/ 3099 w 760265"/>
                  <a:gd name="connsiteY4" fmla="*/ 177646 h 245113"/>
                  <a:gd name="connsiteX5" fmla="*/ 186967 w 760265"/>
                  <a:gd name="connsiteY5" fmla="*/ 155 h 245113"/>
                  <a:gd name="connsiteX6" fmla="*/ 260308 w 760265"/>
                  <a:gd name="connsiteY6" fmla="*/ 6383 h 245113"/>
                  <a:gd name="connsiteX7" fmla="*/ 356374 w 760265"/>
                  <a:gd name="connsiteY7" fmla="*/ 235772 h 245113"/>
                  <a:gd name="connsiteX8" fmla="*/ 495825 w 760265"/>
                  <a:gd name="connsiteY8" fmla="*/ 7420 h 245113"/>
                  <a:gd name="connsiteX9" fmla="*/ 576397 w 760265"/>
                  <a:gd name="connsiteY9" fmla="*/ 155 h 2451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60265" h="245113">
                    <a:moveTo>
                      <a:pt x="576397" y="155"/>
                    </a:moveTo>
                    <a:cubicBezTo>
                      <a:pt x="677628" y="155"/>
                      <a:pt x="760265" y="74888"/>
                      <a:pt x="760265" y="177646"/>
                    </a:cubicBezTo>
                    <a:lnTo>
                      <a:pt x="760265" y="245113"/>
                    </a:lnTo>
                    <a:lnTo>
                      <a:pt x="0" y="245113"/>
                    </a:lnTo>
                    <a:lnTo>
                      <a:pt x="3099" y="177646"/>
                    </a:lnTo>
                    <a:cubicBezTo>
                      <a:pt x="3099" y="75926"/>
                      <a:pt x="85736" y="-3997"/>
                      <a:pt x="186967" y="155"/>
                    </a:cubicBezTo>
                    <a:cubicBezTo>
                      <a:pt x="205561" y="1193"/>
                      <a:pt x="231385" y="3269"/>
                      <a:pt x="260308" y="6383"/>
                    </a:cubicBezTo>
                    <a:cubicBezTo>
                      <a:pt x="290264" y="48939"/>
                      <a:pt x="325385" y="129900"/>
                      <a:pt x="356374" y="235772"/>
                    </a:cubicBezTo>
                    <a:cubicBezTo>
                      <a:pt x="402858" y="121596"/>
                      <a:pt x="444177" y="62432"/>
                      <a:pt x="495825" y="7420"/>
                    </a:cubicBezTo>
                    <a:lnTo>
                      <a:pt x="576397" y="155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1029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272" name="Freeform: Shape 71">
                <a:extLst>
                  <a:ext uri="{FF2B5EF4-FFF2-40B4-BE49-F238E27FC236}">
                    <a16:creationId xmlns:a16="http://schemas.microsoft.com/office/drawing/2014/main" id="{A64627DE-E2CB-A56A-E555-B7B9738C0399}"/>
                  </a:ext>
                </a:extLst>
              </p:cNvPr>
              <p:cNvSpPr/>
              <p:nvPr/>
            </p:nvSpPr>
            <p:spPr>
              <a:xfrm>
                <a:off x="4493926" y="2385604"/>
                <a:ext cx="140483" cy="200326"/>
              </a:xfrm>
              <a:custGeom>
                <a:avLst/>
                <a:gdLst>
                  <a:gd name="connsiteX0" fmla="*/ 114660 w 140483"/>
                  <a:gd name="connsiteY0" fmla="*/ 0 h 200326"/>
                  <a:gd name="connsiteX1" fmla="*/ 140484 w 140483"/>
                  <a:gd name="connsiteY1" fmla="*/ 38405 h 200326"/>
                  <a:gd name="connsiteX2" fmla="*/ 78506 w 140483"/>
                  <a:gd name="connsiteY2" fmla="*/ 55012 h 200326"/>
                  <a:gd name="connsiteX3" fmla="*/ 100198 w 140483"/>
                  <a:gd name="connsiteY3" fmla="*/ 93417 h 200326"/>
                  <a:gd name="connsiteX4" fmla="*/ 0 w 140483"/>
                  <a:gd name="connsiteY4" fmla="*/ 200326 h 2003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0483" h="200326">
                    <a:moveTo>
                      <a:pt x="114660" y="0"/>
                    </a:moveTo>
                    <a:lnTo>
                      <a:pt x="140484" y="38405"/>
                    </a:lnTo>
                    <a:lnTo>
                      <a:pt x="78506" y="55012"/>
                    </a:lnTo>
                    <a:lnTo>
                      <a:pt x="100198" y="93417"/>
                    </a:lnTo>
                    <a:cubicBezTo>
                      <a:pt x="100198" y="93417"/>
                      <a:pt x="47517" y="135973"/>
                      <a:pt x="0" y="200326"/>
                    </a:cubicBezTo>
                  </a:path>
                </a:pathLst>
              </a:custGeom>
              <a:noFill/>
              <a:ln w="10297" cap="rnd">
                <a:solidFill>
                  <a:schemeClr val="accent1">
                    <a:lumMod val="50000"/>
                  </a:schemeClr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273" name="Freeform: Shape 72">
                <a:extLst>
                  <a:ext uri="{FF2B5EF4-FFF2-40B4-BE49-F238E27FC236}">
                    <a16:creationId xmlns:a16="http://schemas.microsoft.com/office/drawing/2014/main" id="{920BA432-694F-8118-B562-2DFF8156F6E2}"/>
                  </a:ext>
                </a:extLst>
              </p:cNvPr>
              <p:cNvSpPr/>
              <p:nvPr/>
            </p:nvSpPr>
            <p:spPr>
              <a:xfrm>
                <a:off x="4319354" y="2381452"/>
                <a:ext cx="121890" cy="210705"/>
              </a:xfrm>
              <a:custGeom>
                <a:avLst/>
                <a:gdLst>
                  <a:gd name="connsiteX0" fmla="*/ 29956 w 121890"/>
                  <a:gd name="connsiteY0" fmla="*/ 0 h 210705"/>
                  <a:gd name="connsiteX1" fmla="*/ 0 w 121890"/>
                  <a:gd name="connsiteY1" fmla="*/ 35291 h 210705"/>
                  <a:gd name="connsiteX2" fmla="*/ 59912 w 121890"/>
                  <a:gd name="connsiteY2" fmla="*/ 58126 h 210705"/>
                  <a:gd name="connsiteX3" fmla="*/ 34088 w 121890"/>
                  <a:gd name="connsiteY3" fmla="*/ 93416 h 210705"/>
                  <a:gd name="connsiteX4" fmla="*/ 121890 w 121890"/>
                  <a:gd name="connsiteY4" fmla="*/ 210706 h 2107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1890" h="210705">
                    <a:moveTo>
                      <a:pt x="29956" y="0"/>
                    </a:moveTo>
                    <a:lnTo>
                      <a:pt x="0" y="35291"/>
                    </a:lnTo>
                    <a:lnTo>
                      <a:pt x="59912" y="58126"/>
                    </a:lnTo>
                    <a:lnTo>
                      <a:pt x="34088" y="93416"/>
                    </a:lnTo>
                    <a:cubicBezTo>
                      <a:pt x="34088" y="93416"/>
                      <a:pt x="81605" y="142201"/>
                      <a:pt x="121890" y="210706"/>
                    </a:cubicBezTo>
                  </a:path>
                </a:pathLst>
              </a:custGeom>
              <a:noFill/>
              <a:ln w="10297" cap="rnd">
                <a:solidFill>
                  <a:schemeClr val="accent1">
                    <a:lumMod val="50000"/>
                  </a:schemeClr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</p:grpSp>
      </p:grpSp>
      <p:grpSp>
        <p:nvGrpSpPr>
          <p:cNvPr id="274" name="Group 273">
            <a:extLst>
              <a:ext uri="{FF2B5EF4-FFF2-40B4-BE49-F238E27FC236}">
                <a16:creationId xmlns:a16="http://schemas.microsoft.com/office/drawing/2014/main" id="{84100C73-04C8-7818-CD41-26F4975CB0ED}"/>
              </a:ext>
            </a:extLst>
          </p:cNvPr>
          <p:cNvGrpSpPr/>
          <p:nvPr/>
        </p:nvGrpSpPr>
        <p:grpSpPr>
          <a:xfrm>
            <a:off x="1169391" y="3208200"/>
            <a:ext cx="2657989" cy="629390"/>
            <a:chOff x="1673184" y="3307954"/>
            <a:chExt cx="1650402" cy="429882"/>
          </a:xfrm>
        </p:grpSpPr>
        <p:sp>
          <p:nvSpPr>
            <p:cNvPr id="275" name="Rounded Rectangle 194">
              <a:extLst>
                <a:ext uri="{FF2B5EF4-FFF2-40B4-BE49-F238E27FC236}">
                  <a16:creationId xmlns:a16="http://schemas.microsoft.com/office/drawing/2014/main" id="{8D68EB99-413D-8028-AF59-827F15141482}"/>
                </a:ext>
              </a:extLst>
            </p:cNvPr>
            <p:cNvSpPr/>
            <p:nvPr/>
          </p:nvSpPr>
          <p:spPr>
            <a:xfrm>
              <a:off x="1901783" y="3455437"/>
              <a:ext cx="1421803" cy="229440"/>
            </a:xfrm>
            <a:prstGeom prst="roundRect">
              <a:avLst>
                <a:gd name="adj" fmla="val 50000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6" name="TextBox 275">
              <a:extLst>
                <a:ext uri="{FF2B5EF4-FFF2-40B4-BE49-F238E27FC236}">
                  <a16:creationId xmlns:a16="http://schemas.microsoft.com/office/drawing/2014/main" id="{B39B5CAE-89D7-50C4-6295-300491EF27E8}"/>
                </a:ext>
              </a:extLst>
            </p:cNvPr>
            <p:cNvSpPr txBox="1"/>
            <p:nvPr/>
          </p:nvSpPr>
          <p:spPr>
            <a:xfrm>
              <a:off x="2097779" y="3500208"/>
              <a:ext cx="1029810" cy="139898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/>
              <a:r>
                <a:rPr lang="en-US" sz="1000" b="1" dirty="0">
                  <a:solidFill>
                    <a:schemeClr val="bg1">
                      <a:lumMod val="95000"/>
                    </a:schemeClr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SYSTEM ADMIN</a:t>
              </a:r>
            </a:p>
          </p:txBody>
        </p:sp>
        <p:grpSp>
          <p:nvGrpSpPr>
            <p:cNvPr id="277" name="Group 276">
              <a:extLst>
                <a:ext uri="{FF2B5EF4-FFF2-40B4-BE49-F238E27FC236}">
                  <a16:creationId xmlns:a16="http://schemas.microsoft.com/office/drawing/2014/main" id="{6B254E74-611D-69F0-8A85-1F202A019410}"/>
                </a:ext>
              </a:extLst>
            </p:cNvPr>
            <p:cNvGrpSpPr/>
            <p:nvPr/>
          </p:nvGrpSpPr>
          <p:grpSpPr>
            <a:xfrm>
              <a:off x="1673184" y="3307954"/>
              <a:ext cx="380084" cy="429882"/>
              <a:chOff x="5099114" y="1785541"/>
              <a:chExt cx="760265" cy="819072"/>
            </a:xfrm>
          </p:grpSpPr>
          <p:sp>
            <p:nvSpPr>
              <p:cNvPr id="278" name="Freeform: Shape 24">
                <a:extLst>
                  <a:ext uri="{FF2B5EF4-FFF2-40B4-BE49-F238E27FC236}">
                    <a16:creationId xmlns:a16="http://schemas.microsoft.com/office/drawing/2014/main" id="{F45AA5D9-F9ED-D569-71F4-96C9B6C85CF8}"/>
                  </a:ext>
                </a:extLst>
              </p:cNvPr>
              <p:cNvSpPr/>
              <p:nvPr/>
            </p:nvSpPr>
            <p:spPr>
              <a:xfrm>
                <a:off x="5323448" y="1785541"/>
                <a:ext cx="460733" cy="535784"/>
              </a:xfrm>
              <a:custGeom>
                <a:avLst/>
                <a:gdLst>
                  <a:gd name="connsiteX0" fmla="*/ 24611 w 460733"/>
                  <a:gd name="connsiteY0" fmla="*/ 526367 h 535784"/>
                  <a:gd name="connsiteX1" fmla="*/ 853 w 460733"/>
                  <a:gd name="connsiteY1" fmla="*/ 490039 h 535784"/>
                  <a:gd name="connsiteX2" fmla="*/ 33908 w 460733"/>
                  <a:gd name="connsiteY2" fmla="*/ 230549 h 535784"/>
                  <a:gd name="connsiteX3" fmla="*/ 149600 w 460733"/>
                  <a:gd name="connsiteY3" fmla="*/ 9463 h 535784"/>
                  <a:gd name="connsiteX4" fmla="*/ 284919 w 460733"/>
                  <a:gd name="connsiteY4" fmla="*/ 37488 h 535784"/>
                  <a:gd name="connsiteX5" fmla="*/ 347930 w 460733"/>
                  <a:gd name="connsiteY5" fmla="*/ 32298 h 535784"/>
                  <a:gd name="connsiteX6" fmla="*/ 460524 w 460733"/>
                  <a:gd name="connsiteY6" fmla="*/ 493153 h 535784"/>
                  <a:gd name="connsiteX7" fmla="*/ 431601 w 460733"/>
                  <a:gd name="connsiteY7" fmla="*/ 526367 h 535784"/>
                  <a:gd name="connsiteX8" fmla="*/ 24611 w 460733"/>
                  <a:gd name="connsiteY8" fmla="*/ 526367 h 5357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60733" h="535784">
                    <a:moveTo>
                      <a:pt x="24611" y="526367"/>
                    </a:moveTo>
                    <a:cubicBezTo>
                      <a:pt x="8083" y="523253"/>
                      <a:pt x="-3279" y="506646"/>
                      <a:pt x="853" y="490039"/>
                    </a:cubicBezTo>
                    <a:cubicBezTo>
                      <a:pt x="21512" y="396622"/>
                      <a:pt x="33908" y="292826"/>
                      <a:pt x="33908" y="230549"/>
                    </a:cubicBezTo>
                    <a:cubicBezTo>
                      <a:pt x="33908" y="162043"/>
                      <a:pt x="57666" y="48905"/>
                      <a:pt x="149600" y="9463"/>
                    </a:cubicBezTo>
                    <a:cubicBezTo>
                      <a:pt x="225007" y="-22714"/>
                      <a:pt x="284919" y="37488"/>
                      <a:pt x="284919" y="37488"/>
                    </a:cubicBezTo>
                    <a:cubicBezTo>
                      <a:pt x="284919" y="37488"/>
                      <a:pt x="309710" y="15691"/>
                      <a:pt x="347930" y="32298"/>
                    </a:cubicBezTo>
                    <a:cubicBezTo>
                      <a:pt x="420238" y="63437"/>
                      <a:pt x="449161" y="375863"/>
                      <a:pt x="460524" y="493153"/>
                    </a:cubicBezTo>
                    <a:cubicBezTo>
                      <a:pt x="462590" y="510798"/>
                      <a:pt x="449161" y="525329"/>
                      <a:pt x="431601" y="526367"/>
                    </a:cubicBezTo>
                    <a:cubicBezTo>
                      <a:pt x="346897" y="532595"/>
                      <a:pt x="119644" y="544013"/>
                      <a:pt x="24611" y="526367"/>
                    </a:cubicBez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 w="1029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279" name="Freeform: Shape 25">
                <a:extLst>
                  <a:ext uri="{FF2B5EF4-FFF2-40B4-BE49-F238E27FC236}">
                    <a16:creationId xmlns:a16="http://schemas.microsoft.com/office/drawing/2014/main" id="{47FE5AFB-93F0-08BB-BBAD-2325079724B4}"/>
                  </a:ext>
                </a:extLst>
              </p:cNvPr>
              <p:cNvSpPr/>
              <p:nvPr/>
            </p:nvSpPr>
            <p:spPr>
              <a:xfrm>
                <a:off x="5330254" y="1870775"/>
                <a:ext cx="316333" cy="366025"/>
              </a:xfrm>
              <a:custGeom>
                <a:avLst/>
                <a:gdLst>
                  <a:gd name="connsiteX0" fmla="*/ 83915 w 316333"/>
                  <a:gd name="connsiteY0" fmla="*/ 0 h 366025"/>
                  <a:gd name="connsiteX1" fmla="*/ 9541 w 316333"/>
                  <a:gd name="connsiteY1" fmla="*/ 217972 h 366025"/>
                  <a:gd name="connsiteX2" fmla="*/ 88047 w 316333"/>
                  <a:gd name="connsiteY2" fmla="*/ 364324 h 366025"/>
                  <a:gd name="connsiteX3" fmla="*/ 256421 w 316333"/>
                  <a:gd name="connsiteY3" fmla="*/ 362248 h 366025"/>
                  <a:gd name="connsiteX4" fmla="*/ 316333 w 316333"/>
                  <a:gd name="connsiteY4" fmla="*/ 26987 h 366025"/>
                  <a:gd name="connsiteX5" fmla="*/ 83915 w 316333"/>
                  <a:gd name="connsiteY5" fmla="*/ 0 h 366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16333" h="366025">
                    <a:moveTo>
                      <a:pt x="83915" y="0"/>
                    </a:moveTo>
                    <a:lnTo>
                      <a:pt x="9541" y="217972"/>
                    </a:lnTo>
                    <a:cubicBezTo>
                      <a:pt x="-17316" y="287515"/>
                      <a:pt x="13673" y="362248"/>
                      <a:pt x="88047" y="364324"/>
                    </a:cubicBezTo>
                    <a:cubicBezTo>
                      <a:pt x="167586" y="366400"/>
                      <a:pt x="250223" y="367438"/>
                      <a:pt x="256421" y="362248"/>
                    </a:cubicBezTo>
                    <a:cubicBezTo>
                      <a:pt x="267784" y="352907"/>
                      <a:pt x="316333" y="26987"/>
                      <a:pt x="316333" y="26987"/>
                    </a:cubicBezTo>
                    <a:lnTo>
                      <a:pt x="83915" y="0"/>
                    </a:lnTo>
                    <a:close/>
                  </a:path>
                </a:pathLst>
              </a:custGeom>
              <a:solidFill>
                <a:schemeClr val="accent4">
                  <a:lumMod val="40000"/>
                  <a:lumOff val="60000"/>
                </a:schemeClr>
              </a:solidFill>
              <a:ln w="1029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280" name="Freeform: Shape 26">
                <a:extLst>
                  <a:ext uri="{FF2B5EF4-FFF2-40B4-BE49-F238E27FC236}">
                    <a16:creationId xmlns:a16="http://schemas.microsoft.com/office/drawing/2014/main" id="{5D3F82C2-8187-50EF-F79B-28715645EB75}"/>
                  </a:ext>
                </a:extLst>
              </p:cNvPr>
              <p:cNvSpPr/>
              <p:nvPr/>
            </p:nvSpPr>
            <p:spPr>
              <a:xfrm>
                <a:off x="5324301" y="2141683"/>
                <a:ext cx="274769" cy="348754"/>
              </a:xfrm>
              <a:custGeom>
                <a:avLst/>
                <a:gdLst>
                  <a:gd name="connsiteX0" fmla="*/ 92967 w 274769"/>
                  <a:gd name="connsiteY0" fmla="*/ 41518 h 348754"/>
                  <a:gd name="connsiteX1" fmla="*/ 0 w 274769"/>
                  <a:gd name="connsiteY1" fmla="*/ 338375 h 348754"/>
                  <a:gd name="connsiteX2" fmla="*/ 264440 w 274769"/>
                  <a:gd name="connsiteY2" fmla="*/ 348755 h 348754"/>
                  <a:gd name="connsiteX3" fmla="*/ 274770 w 274769"/>
                  <a:gd name="connsiteY3" fmla="*/ 0 h 348754"/>
                  <a:gd name="connsiteX4" fmla="*/ 92967 w 274769"/>
                  <a:gd name="connsiteY4" fmla="*/ 41518 h 3487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4769" h="348754">
                    <a:moveTo>
                      <a:pt x="92967" y="41518"/>
                    </a:moveTo>
                    <a:cubicBezTo>
                      <a:pt x="83670" y="52936"/>
                      <a:pt x="0" y="338375"/>
                      <a:pt x="0" y="338375"/>
                    </a:cubicBezTo>
                    <a:lnTo>
                      <a:pt x="264440" y="348755"/>
                    </a:lnTo>
                    <a:lnTo>
                      <a:pt x="274770" y="0"/>
                    </a:lnTo>
                    <a:lnTo>
                      <a:pt x="92967" y="41518"/>
                    </a:lnTo>
                    <a:close/>
                  </a:path>
                </a:pathLst>
              </a:custGeom>
              <a:solidFill>
                <a:schemeClr val="accent4">
                  <a:lumMod val="40000"/>
                  <a:lumOff val="60000"/>
                </a:schemeClr>
              </a:solidFill>
              <a:ln w="1029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281" name="Freeform: Shape 27">
                <a:extLst>
                  <a:ext uri="{FF2B5EF4-FFF2-40B4-BE49-F238E27FC236}">
                    <a16:creationId xmlns:a16="http://schemas.microsoft.com/office/drawing/2014/main" id="{C3F07773-B7F0-F2EB-94C1-278A049B33BE}"/>
                  </a:ext>
                </a:extLst>
              </p:cNvPr>
              <p:cNvSpPr/>
              <p:nvPr/>
            </p:nvSpPr>
            <p:spPr>
              <a:xfrm>
                <a:off x="5559818" y="1851054"/>
                <a:ext cx="115692" cy="183719"/>
              </a:xfrm>
              <a:custGeom>
                <a:avLst/>
                <a:gdLst>
                  <a:gd name="connsiteX0" fmla="*/ 3099 w 115692"/>
                  <a:gd name="connsiteY0" fmla="*/ 63316 h 183719"/>
                  <a:gd name="connsiteX1" fmla="*/ 57846 w 115692"/>
                  <a:gd name="connsiteY1" fmla="*/ 183719 h 183719"/>
                  <a:gd name="connsiteX2" fmla="*/ 115693 w 115692"/>
                  <a:gd name="connsiteY2" fmla="*/ 179567 h 183719"/>
                  <a:gd name="connsiteX3" fmla="*/ 89868 w 115692"/>
                  <a:gd name="connsiteY3" fmla="*/ 0 h 183719"/>
                  <a:gd name="connsiteX4" fmla="*/ 0 w 115692"/>
                  <a:gd name="connsiteY4" fmla="*/ 19721 h 183719"/>
                  <a:gd name="connsiteX5" fmla="*/ 3099 w 115692"/>
                  <a:gd name="connsiteY5" fmla="*/ 63316 h 1837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5692" h="183719">
                    <a:moveTo>
                      <a:pt x="3099" y="63316"/>
                    </a:moveTo>
                    <a:cubicBezTo>
                      <a:pt x="3099" y="63316"/>
                      <a:pt x="2066" y="151542"/>
                      <a:pt x="57846" y="183719"/>
                    </a:cubicBezTo>
                    <a:lnTo>
                      <a:pt x="115693" y="179567"/>
                    </a:lnTo>
                    <a:lnTo>
                      <a:pt x="89868" y="0"/>
                    </a:lnTo>
                    <a:lnTo>
                      <a:pt x="0" y="19721"/>
                    </a:lnTo>
                    <a:lnTo>
                      <a:pt x="3099" y="63316"/>
                    </a:ln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 w="1029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282" name="Freeform: Shape 28">
                <a:extLst>
                  <a:ext uri="{FF2B5EF4-FFF2-40B4-BE49-F238E27FC236}">
                    <a16:creationId xmlns:a16="http://schemas.microsoft.com/office/drawing/2014/main" id="{C205C0AC-87C5-A42F-C0D3-BE63E31DCCDB}"/>
                  </a:ext>
                </a:extLst>
              </p:cNvPr>
              <p:cNvSpPr/>
              <p:nvPr/>
            </p:nvSpPr>
            <p:spPr>
              <a:xfrm>
                <a:off x="5588741" y="2026996"/>
                <a:ext cx="96632" cy="120009"/>
              </a:xfrm>
              <a:custGeom>
                <a:avLst/>
                <a:gdLst>
                  <a:gd name="connsiteX0" fmla="*/ 4132 w 96632"/>
                  <a:gd name="connsiteY0" fmla="*/ 53447 h 120009"/>
                  <a:gd name="connsiteX1" fmla="*/ 88835 w 96632"/>
                  <a:gd name="connsiteY1" fmla="*/ 9853 h 120009"/>
                  <a:gd name="connsiteX2" fmla="*/ 0 w 96632"/>
                  <a:gd name="connsiteY2" fmla="*/ 119876 h 120009"/>
                  <a:gd name="connsiteX3" fmla="*/ 4132 w 96632"/>
                  <a:gd name="connsiteY3" fmla="*/ 53447 h 1200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96632" h="120009">
                    <a:moveTo>
                      <a:pt x="4132" y="53447"/>
                    </a:moveTo>
                    <a:cubicBezTo>
                      <a:pt x="4132" y="53447"/>
                      <a:pt x="47517" y="-27514"/>
                      <a:pt x="88835" y="9853"/>
                    </a:cubicBezTo>
                    <a:cubicBezTo>
                      <a:pt x="110528" y="29574"/>
                      <a:pt x="88835" y="124028"/>
                      <a:pt x="0" y="119876"/>
                    </a:cubicBezTo>
                    <a:lnTo>
                      <a:pt x="4132" y="53447"/>
                    </a:lnTo>
                    <a:close/>
                  </a:path>
                </a:pathLst>
              </a:custGeom>
              <a:solidFill>
                <a:schemeClr val="accent4">
                  <a:lumMod val="40000"/>
                  <a:lumOff val="60000"/>
                </a:schemeClr>
              </a:solidFill>
              <a:ln w="1029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283" name="Freeform: Shape 29">
                <a:extLst>
                  <a:ext uri="{FF2B5EF4-FFF2-40B4-BE49-F238E27FC236}">
                    <a16:creationId xmlns:a16="http://schemas.microsoft.com/office/drawing/2014/main" id="{CFA5E4E2-A1B9-A75F-00A2-F069888DCF27}"/>
                  </a:ext>
                </a:extLst>
              </p:cNvPr>
              <p:cNvSpPr/>
              <p:nvPr/>
            </p:nvSpPr>
            <p:spPr>
              <a:xfrm>
                <a:off x="5380081" y="1836360"/>
                <a:ext cx="239187" cy="125756"/>
              </a:xfrm>
              <a:custGeom>
                <a:avLst/>
                <a:gdLst>
                  <a:gd name="connsiteX0" fmla="*/ 212792 w 239187"/>
                  <a:gd name="connsiteY0" fmla="*/ 68668 h 125756"/>
                  <a:gd name="connsiteX1" fmla="*/ 0 w 239187"/>
                  <a:gd name="connsiteY1" fmla="*/ 125756 h 125756"/>
                  <a:gd name="connsiteX2" fmla="*/ 23758 w 239187"/>
                  <a:gd name="connsiteY2" fmla="*/ 21960 h 125756"/>
                  <a:gd name="connsiteX3" fmla="*/ 217956 w 239187"/>
                  <a:gd name="connsiteY3" fmla="*/ 11581 h 125756"/>
                  <a:gd name="connsiteX4" fmla="*/ 212792 w 239187"/>
                  <a:gd name="connsiteY4" fmla="*/ 68668 h 1257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9187" h="125756">
                    <a:moveTo>
                      <a:pt x="212792" y="68668"/>
                    </a:moveTo>
                    <a:cubicBezTo>
                      <a:pt x="212792" y="68668"/>
                      <a:pt x="87802" y="35454"/>
                      <a:pt x="0" y="125756"/>
                    </a:cubicBezTo>
                    <a:lnTo>
                      <a:pt x="23758" y="21960"/>
                    </a:lnTo>
                    <a:cubicBezTo>
                      <a:pt x="23758" y="21960"/>
                      <a:pt x="169407" y="-19558"/>
                      <a:pt x="217956" y="11581"/>
                    </a:cubicBezTo>
                    <a:cubicBezTo>
                      <a:pt x="268572" y="43757"/>
                      <a:pt x="212792" y="68668"/>
                      <a:pt x="212792" y="68668"/>
                    </a:cubicBez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 w="1029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284" name="Freeform: Shape 30">
                <a:extLst>
                  <a:ext uri="{FF2B5EF4-FFF2-40B4-BE49-F238E27FC236}">
                    <a16:creationId xmlns:a16="http://schemas.microsoft.com/office/drawing/2014/main" id="{1CDBB2DD-9FF6-7540-4ED4-9ADADCE3F6E1}"/>
                  </a:ext>
                </a:extLst>
              </p:cNvPr>
              <p:cNvSpPr/>
              <p:nvPr/>
            </p:nvSpPr>
            <p:spPr>
              <a:xfrm>
                <a:off x="5390411" y="2215378"/>
                <a:ext cx="109494" cy="23210"/>
              </a:xfrm>
              <a:custGeom>
                <a:avLst/>
                <a:gdLst>
                  <a:gd name="connsiteX0" fmla="*/ 109495 w 109494"/>
                  <a:gd name="connsiteY0" fmla="*/ 0 h 23210"/>
                  <a:gd name="connsiteX1" fmla="*/ 0 w 109494"/>
                  <a:gd name="connsiteY1" fmla="*/ 20759 h 232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09494" h="23210">
                    <a:moveTo>
                      <a:pt x="109495" y="0"/>
                    </a:moveTo>
                    <a:cubicBezTo>
                      <a:pt x="109495" y="0"/>
                      <a:pt x="74374" y="32177"/>
                      <a:pt x="0" y="20759"/>
                    </a:cubicBezTo>
                  </a:path>
                </a:pathLst>
              </a:custGeom>
              <a:noFill/>
              <a:ln w="10297" cap="rnd">
                <a:solidFill>
                  <a:schemeClr val="accent4">
                    <a:lumMod val="50000"/>
                  </a:schemeClr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285" name="Freeform: Shape 32">
                <a:extLst>
                  <a:ext uri="{FF2B5EF4-FFF2-40B4-BE49-F238E27FC236}">
                    <a16:creationId xmlns:a16="http://schemas.microsoft.com/office/drawing/2014/main" id="{8B0B3E75-1748-4BDD-1B32-C17FAF4E2DC6}"/>
                  </a:ext>
                </a:extLst>
              </p:cNvPr>
              <p:cNvSpPr/>
              <p:nvPr/>
            </p:nvSpPr>
            <p:spPr>
              <a:xfrm>
                <a:off x="5107377" y="2360693"/>
                <a:ext cx="741671" cy="240806"/>
              </a:xfrm>
              <a:custGeom>
                <a:avLst/>
                <a:gdLst>
                  <a:gd name="connsiteX0" fmla="*/ 741672 w 741671"/>
                  <a:gd name="connsiteY0" fmla="*/ 240807 h 240806"/>
                  <a:gd name="connsiteX1" fmla="*/ 731342 w 741671"/>
                  <a:gd name="connsiteY1" fmla="*/ 180605 h 240806"/>
                  <a:gd name="connsiteX2" fmla="*/ 562968 w 741671"/>
                  <a:gd name="connsiteY2" fmla="*/ 11418 h 240806"/>
                  <a:gd name="connsiteX3" fmla="*/ 487561 w 741671"/>
                  <a:gd name="connsiteY3" fmla="*/ 7266 h 240806"/>
                  <a:gd name="connsiteX4" fmla="*/ 368770 w 741671"/>
                  <a:gd name="connsiteY4" fmla="*/ 14531 h 240806"/>
                  <a:gd name="connsiteX5" fmla="*/ 251011 w 741671"/>
                  <a:gd name="connsiteY5" fmla="*/ 7266 h 240806"/>
                  <a:gd name="connsiteX6" fmla="*/ 178704 w 741671"/>
                  <a:gd name="connsiteY6" fmla="*/ 0 h 240806"/>
                  <a:gd name="connsiteX7" fmla="*/ 4132 w 741671"/>
                  <a:gd name="connsiteY7" fmla="*/ 177491 h 240806"/>
                  <a:gd name="connsiteX8" fmla="*/ 0 w 741671"/>
                  <a:gd name="connsiteY8" fmla="*/ 238731 h 240806"/>
                  <a:gd name="connsiteX9" fmla="*/ 741672 w 741671"/>
                  <a:gd name="connsiteY9" fmla="*/ 240807 h 2408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41671" h="240806">
                    <a:moveTo>
                      <a:pt x="741672" y="240807"/>
                    </a:moveTo>
                    <a:lnTo>
                      <a:pt x="731342" y="180605"/>
                    </a:lnTo>
                    <a:cubicBezTo>
                      <a:pt x="731342" y="78885"/>
                      <a:pt x="664199" y="11418"/>
                      <a:pt x="562968" y="11418"/>
                    </a:cubicBezTo>
                    <a:lnTo>
                      <a:pt x="487561" y="7266"/>
                    </a:lnTo>
                    <a:cubicBezTo>
                      <a:pt x="487561" y="7266"/>
                      <a:pt x="420418" y="14531"/>
                      <a:pt x="368770" y="14531"/>
                    </a:cubicBezTo>
                    <a:cubicBezTo>
                      <a:pt x="317121" y="14531"/>
                      <a:pt x="251011" y="7266"/>
                      <a:pt x="251011" y="7266"/>
                    </a:cubicBezTo>
                    <a:lnTo>
                      <a:pt x="178704" y="0"/>
                    </a:lnTo>
                    <a:cubicBezTo>
                      <a:pt x="77473" y="0"/>
                      <a:pt x="4132" y="75771"/>
                      <a:pt x="4132" y="177491"/>
                    </a:cubicBezTo>
                    <a:lnTo>
                      <a:pt x="0" y="238731"/>
                    </a:lnTo>
                    <a:lnTo>
                      <a:pt x="741672" y="240807"/>
                    </a:lnTo>
                    <a:close/>
                  </a:path>
                </a:pathLst>
              </a:custGeom>
              <a:solidFill>
                <a:schemeClr val="accent4">
                  <a:lumMod val="20000"/>
                  <a:lumOff val="80000"/>
                </a:schemeClr>
              </a:solidFill>
              <a:ln w="1029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286" name="Freeform: Shape 33">
                <a:extLst>
                  <a:ext uri="{FF2B5EF4-FFF2-40B4-BE49-F238E27FC236}">
                    <a16:creationId xmlns:a16="http://schemas.microsoft.com/office/drawing/2014/main" id="{5E9C4533-B19C-E2BD-6396-FF27B2721701}"/>
                  </a:ext>
                </a:extLst>
              </p:cNvPr>
              <p:cNvSpPr/>
              <p:nvPr/>
            </p:nvSpPr>
            <p:spPr>
              <a:xfrm>
                <a:off x="5441543" y="2380253"/>
                <a:ext cx="53714" cy="54653"/>
              </a:xfrm>
              <a:custGeom>
                <a:avLst/>
                <a:gdLst>
                  <a:gd name="connsiteX0" fmla="*/ 24275 w 53714"/>
                  <a:gd name="connsiteY0" fmla="*/ 1199 h 54653"/>
                  <a:gd name="connsiteX1" fmla="*/ 1549 w 53714"/>
                  <a:gd name="connsiteY1" fmla="*/ 22996 h 54653"/>
                  <a:gd name="connsiteX2" fmla="*/ 1549 w 53714"/>
                  <a:gd name="connsiteY2" fmla="*/ 28186 h 54653"/>
                  <a:gd name="connsiteX3" fmla="*/ 21176 w 53714"/>
                  <a:gd name="connsiteY3" fmla="*/ 53097 h 54653"/>
                  <a:gd name="connsiteX4" fmla="*/ 27374 w 53714"/>
                  <a:gd name="connsiteY4" fmla="*/ 53097 h 54653"/>
                  <a:gd name="connsiteX5" fmla="*/ 52165 w 53714"/>
                  <a:gd name="connsiteY5" fmla="*/ 28186 h 54653"/>
                  <a:gd name="connsiteX6" fmla="*/ 52165 w 53714"/>
                  <a:gd name="connsiteY6" fmla="*/ 21958 h 54653"/>
                  <a:gd name="connsiteX7" fmla="*/ 29440 w 53714"/>
                  <a:gd name="connsiteY7" fmla="*/ 1199 h 54653"/>
                  <a:gd name="connsiteX8" fmla="*/ 24275 w 53714"/>
                  <a:gd name="connsiteY8" fmla="*/ 1199 h 546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3714" h="54653">
                    <a:moveTo>
                      <a:pt x="24275" y="1199"/>
                    </a:moveTo>
                    <a:lnTo>
                      <a:pt x="1549" y="22996"/>
                    </a:lnTo>
                    <a:cubicBezTo>
                      <a:pt x="-516" y="24034"/>
                      <a:pt x="-516" y="27148"/>
                      <a:pt x="1549" y="28186"/>
                    </a:cubicBezTo>
                    <a:lnTo>
                      <a:pt x="21176" y="53097"/>
                    </a:lnTo>
                    <a:cubicBezTo>
                      <a:pt x="22209" y="55172"/>
                      <a:pt x="25308" y="55172"/>
                      <a:pt x="27374" y="53097"/>
                    </a:cubicBezTo>
                    <a:lnTo>
                      <a:pt x="52165" y="28186"/>
                    </a:lnTo>
                    <a:cubicBezTo>
                      <a:pt x="54231" y="26110"/>
                      <a:pt x="54231" y="24034"/>
                      <a:pt x="52165" y="21958"/>
                    </a:cubicBezTo>
                    <a:lnTo>
                      <a:pt x="29440" y="1199"/>
                    </a:lnTo>
                    <a:cubicBezTo>
                      <a:pt x="28407" y="161"/>
                      <a:pt x="25308" y="-877"/>
                      <a:pt x="24275" y="1199"/>
                    </a:cubicBez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 w="1029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287" name="Freeform: Shape 34">
                <a:extLst>
                  <a:ext uri="{FF2B5EF4-FFF2-40B4-BE49-F238E27FC236}">
                    <a16:creationId xmlns:a16="http://schemas.microsoft.com/office/drawing/2014/main" id="{1E491ED5-FDAB-366A-C749-A515C0C64AF4}"/>
                  </a:ext>
                </a:extLst>
              </p:cNvPr>
              <p:cNvSpPr/>
              <p:nvPr/>
            </p:nvSpPr>
            <p:spPr>
              <a:xfrm>
                <a:off x="5428631" y="2428679"/>
                <a:ext cx="59912" cy="174896"/>
              </a:xfrm>
              <a:custGeom>
                <a:avLst/>
                <a:gdLst>
                  <a:gd name="connsiteX0" fmla="*/ 0 w 59912"/>
                  <a:gd name="connsiteY0" fmla="*/ 107429 h 174896"/>
                  <a:gd name="connsiteX1" fmla="*/ 35121 w 59912"/>
                  <a:gd name="connsiteY1" fmla="*/ 1557 h 174896"/>
                  <a:gd name="connsiteX2" fmla="*/ 39253 w 59912"/>
                  <a:gd name="connsiteY2" fmla="*/ 1557 h 174896"/>
                  <a:gd name="connsiteX3" fmla="*/ 59912 w 59912"/>
                  <a:gd name="connsiteY3" fmla="*/ 100163 h 174896"/>
                  <a:gd name="connsiteX4" fmla="*/ 37187 w 59912"/>
                  <a:gd name="connsiteY4" fmla="*/ 174896 h 174896"/>
                  <a:gd name="connsiteX5" fmla="*/ 7231 w 59912"/>
                  <a:gd name="connsiteY5" fmla="*/ 174896 h 174896"/>
                  <a:gd name="connsiteX6" fmla="*/ 0 w 59912"/>
                  <a:gd name="connsiteY6" fmla="*/ 107429 h 1748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9912" h="174896">
                    <a:moveTo>
                      <a:pt x="0" y="107429"/>
                    </a:moveTo>
                    <a:lnTo>
                      <a:pt x="35121" y="1557"/>
                    </a:lnTo>
                    <a:cubicBezTo>
                      <a:pt x="36154" y="-519"/>
                      <a:pt x="39253" y="-519"/>
                      <a:pt x="39253" y="1557"/>
                    </a:cubicBezTo>
                    <a:lnTo>
                      <a:pt x="59912" y="100163"/>
                    </a:lnTo>
                    <a:lnTo>
                      <a:pt x="37187" y="174896"/>
                    </a:lnTo>
                    <a:lnTo>
                      <a:pt x="7231" y="174896"/>
                    </a:lnTo>
                    <a:lnTo>
                      <a:pt x="0" y="107429"/>
                    </a:ln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 w="1029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288" name="Freeform: Shape 35">
                <a:extLst>
                  <a:ext uri="{FF2B5EF4-FFF2-40B4-BE49-F238E27FC236}">
                    <a16:creationId xmlns:a16="http://schemas.microsoft.com/office/drawing/2014/main" id="{96DB1EDD-FD41-1060-C1D5-887597F36151}"/>
                  </a:ext>
                </a:extLst>
              </p:cNvPr>
              <p:cNvSpPr/>
              <p:nvPr/>
            </p:nvSpPr>
            <p:spPr>
              <a:xfrm>
                <a:off x="5099114" y="2359500"/>
                <a:ext cx="760265" cy="245113"/>
              </a:xfrm>
              <a:custGeom>
                <a:avLst/>
                <a:gdLst>
                  <a:gd name="connsiteX0" fmla="*/ 576397 w 760265"/>
                  <a:gd name="connsiteY0" fmla="*/ 155 h 245113"/>
                  <a:gd name="connsiteX1" fmla="*/ 760265 w 760265"/>
                  <a:gd name="connsiteY1" fmla="*/ 177646 h 245113"/>
                  <a:gd name="connsiteX2" fmla="*/ 760265 w 760265"/>
                  <a:gd name="connsiteY2" fmla="*/ 245113 h 245113"/>
                  <a:gd name="connsiteX3" fmla="*/ 0 w 760265"/>
                  <a:gd name="connsiteY3" fmla="*/ 245113 h 245113"/>
                  <a:gd name="connsiteX4" fmla="*/ 3099 w 760265"/>
                  <a:gd name="connsiteY4" fmla="*/ 177646 h 245113"/>
                  <a:gd name="connsiteX5" fmla="*/ 186967 w 760265"/>
                  <a:gd name="connsiteY5" fmla="*/ 155 h 245113"/>
                  <a:gd name="connsiteX6" fmla="*/ 260308 w 760265"/>
                  <a:gd name="connsiteY6" fmla="*/ 6383 h 245113"/>
                  <a:gd name="connsiteX7" fmla="*/ 356374 w 760265"/>
                  <a:gd name="connsiteY7" fmla="*/ 235772 h 245113"/>
                  <a:gd name="connsiteX8" fmla="*/ 495825 w 760265"/>
                  <a:gd name="connsiteY8" fmla="*/ 7420 h 245113"/>
                  <a:gd name="connsiteX9" fmla="*/ 576397 w 760265"/>
                  <a:gd name="connsiteY9" fmla="*/ 155 h 2451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60265" h="245113">
                    <a:moveTo>
                      <a:pt x="576397" y="155"/>
                    </a:moveTo>
                    <a:cubicBezTo>
                      <a:pt x="677628" y="155"/>
                      <a:pt x="760265" y="74888"/>
                      <a:pt x="760265" y="177646"/>
                    </a:cubicBezTo>
                    <a:lnTo>
                      <a:pt x="760265" y="245113"/>
                    </a:lnTo>
                    <a:lnTo>
                      <a:pt x="0" y="245113"/>
                    </a:lnTo>
                    <a:lnTo>
                      <a:pt x="3099" y="177646"/>
                    </a:lnTo>
                    <a:cubicBezTo>
                      <a:pt x="3099" y="75926"/>
                      <a:pt x="85736" y="-3997"/>
                      <a:pt x="186967" y="155"/>
                    </a:cubicBezTo>
                    <a:cubicBezTo>
                      <a:pt x="205561" y="1193"/>
                      <a:pt x="231385" y="3269"/>
                      <a:pt x="260308" y="6383"/>
                    </a:cubicBezTo>
                    <a:cubicBezTo>
                      <a:pt x="290264" y="48939"/>
                      <a:pt x="325385" y="129900"/>
                      <a:pt x="356374" y="235772"/>
                    </a:cubicBezTo>
                    <a:cubicBezTo>
                      <a:pt x="402858" y="121596"/>
                      <a:pt x="444177" y="62432"/>
                      <a:pt x="495825" y="7420"/>
                    </a:cubicBezTo>
                    <a:lnTo>
                      <a:pt x="576397" y="155"/>
                    </a:lnTo>
                    <a:close/>
                  </a:path>
                </a:pathLst>
              </a:custGeom>
              <a:solidFill>
                <a:schemeClr val="accent4">
                  <a:lumMod val="50000"/>
                </a:schemeClr>
              </a:solidFill>
              <a:ln w="1029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289" name="Freeform: Shape 36">
                <a:extLst>
                  <a:ext uri="{FF2B5EF4-FFF2-40B4-BE49-F238E27FC236}">
                    <a16:creationId xmlns:a16="http://schemas.microsoft.com/office/drawing/2014/main" id="{30C30891-C77A-9409-062F-BD973A360172}"/>
                  </a:ext>
                </a:extLst>
              </p:cNvPr>
              <p:cNvSpPr/>
              <p:nvPr/>
            </p:nvSpPr>
            <p:spPr>
              <a:xfrm>
                <a:off x="5487510" y="2385604"/>
                <a:ext cx="140483" cy="200326"/>
              </a:xfrm>
              <a:custGeom>
                <a:avLst/>
                <a:gdLst>
                  <a:gd name="connsiteX0" fmla="*/ 114660 w 140483"/>
                  <a:gd name="connsiteY0" fmla="*/ 0 h 200326"/>
                  <a:gd name="connsiteX1" fmla="*/ 140484 w 140483"/>
                  <a:gd name="connsiteY1" fmla="*/ 38405 h 200326"/>
                  <a:gd name="connsiteX2" fmla="*/ 78506 w 140483"/>
                  <a:gd name="connsiteY2" fmla="*/ 55012 h 200326"/>
                  <a:gd name="connsiteX3" fmla="*/ 100198 w 140483"/>
                  <a:gd name="connsiteY3" fmla="*/ 93417 h 200326"/>
                  <a:gd name="connsiteX4" fmla="*/ 0 w 140483"/>
                  <a:gd name="connsiteY4" fmla="*/ 200326 h 2003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0483" h="200326">
                    <a:moveTo>
                      <a:pt x="114660" y="0"/>
                    </a:moveTo>
                    <a:lnTo>
                      <a:pt x="140484" y="38405"/>
                    </a:lnTo>
                    <a:lnTo>
                      <a:pt x="78506" y="55012"/>
                    </a:lnTo>
                    <a:lnTo>
                      <a:pt x="100198" y="93417"/>
                    </a:lnTo>
                    <a:cubicBezTo>
                      <a:pt x="100198" y="93417"/>
                      <a:pt x="47517" y="135973"/>
                      <a:pt x="0" y="200326"/>
                    </a:cubicBezTo>
                  </a:path>
                </a:pathLst>
              </a:custGeom>
              <a:noFill/>
              <a:ln w="10297" cap="rnd">
                <a:solidFill>
                  <a:schemeClr val="accent4">
                    <a:lumMod val="75000"/>
                  </a:schemeClr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290" name="Freeform: Shape 37">
                <a:extLst>
                  <a:ext uri="{FF2B5EF4-FFF2-40B4-BE49-F238E27FC236}">
                    <a16:creationId xmlns:a16="http://schemas.microsoft.com/office/drawing/2014/main" id="{93027E89-B0F5-B47B-ED91-5ED09A4FB371}"/>
                  </a:ext>
                </a:extLst>
              </p:cNvPr>
              <p:cNvSpPr/>
              <p:nvPr/>
            </p:nvSpPr>
            <p:spPr>
              <a:xfrm>
                <a:off x="5312938" y="2381452"/>
                <a:ext cx="121890" cy="210705"/>
              </a:xfrm>
              <a:custGeom>
                <a:avLst/>
                <a:gdLst>
                  <a:gd name="connsiteX0" fmla="*/ 29956 w 121890"/>
                  <a:gd name="connsiteY0" fmla="*/ 0 h 210705"/>
                  <a:gd name="connsiteX1" fmla="*/ 0 w 121890"/>
                  <a:gd name="connsiteY1" fmla="*/ 35291 h 210705"/>
                  <a:gd name="connsiteX2" fmla="*/ 59912 w 121890"/>
                  <a:gd name="connsiteY2" fmla="*/ 58126 h 210705"/>
                  <a:gd name="connsiteX3" fmla="*/ 34088 w 121890"/>
                  <a:gd name="connsiteY3" fmla="*/ 93416 h 210705"/>
                  <a:gd name="connsiteX4" fmla="*/ 121890 w 121890"/>
                  <a:gd name="connsiteY4" fmla="*/ 210706 h 2107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1890" h="210705">
                    <a:moveTo>
                      <a:pt x="29956" y="0"/>
                    </a:moveTo>
                    <a:lnTo>
                      <a:pt x="0" y="35291"/>
                    </a:lnTo>
                    <a:lnTo>
                      <a:pt x="59912" y="58126"/>
                    </a:lnTo>
                    <a:lnTo>
                      <a:pt x="34088" y="93416"/>
                    </a:lnTo>
                    <a:cubicBezTo>
                      <a:pt x="34088" y="93416"/>
                      <a:pt x="81605" y="142201"/>
                      <a:pt x="121890" y="210706"/>
                    </a:cubicBezTo>
                  </a:path>
                </a:pathLst>
              </a:custGeom>
              <a:noFill/>
              <a:ln w="10297" cap="rnd">
                <a:solidFill>
                  <a:schemeClr val="accent4">
                    <a:lumMod val="75000"/>
                  </a:schemeClr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</p:grpSp>
      </p:grpSp>
      <p:grpSp>
        <p:nvGrpSpPr>
          <p:cNvPr id="291" name="Group 290">
            <a:extLst>
              <a:ext uri="{FF2B5EF4-FFF2-40B4-BE49-F238E27FC236}">
                <a16:creationId xmlns:a16="http://schemas.microsoft.com/office/drawing/2014/main" id="{BB59A731-C798-8B31-DE06-DA4864A657E4}"/>
              </a:ext>
            </a:extLst>
          </p:cNvPr>
          <p:cNvGrpSpPr/>
          <p:nvPr/>
        </p:nvGrpSpPr>
        <p:grpSpPr>
          <a:xfrm>
            <a:off x="1641576" y="3912574"/>
            <a:ext cx="2996542" cy="673638"/>
            <a:chOff x="2209539" y="4019341"/>
            <a:chExt cx="1860616" cy="460104"/>
          </a:xfrm>
        </p:grpSpPr>
        <p:sp>
          <p:nvSpPr>
            <p:cNvPr id="292" name="Rounded Rectangle 192">
              <a:extLst>
                <a:ext uri="{FF2B5EF4-FFF2-40B4-BE49-F238E27FC236}">
                  <a16:creationId xmlns:a16="http://schemas.microsoft.com/office/drawing/2014/main" id="{5528656C-6866-3869-CEF9-77E9FFB8C364}"/>
                </a:ext>
              </a:extLst>
            </p:cNvPr>
            <p:cNvSpPr/>
            <p:nvPr/>
          </p:nvSpPr>
          <p:spPr>
            <a:xfrm>
              <a:off x="2398104" y="4158241"/>
              <a:ext cx="1672051" cy="229440"/>
            </a:xfrm>
            <a:prstGeom prst="roundRect">
              <a:avLst>
                <a:gd name="adj" fmla="val 50000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3" name="TextBox 292">
              <a:extLst>
                <a:ext uri="{FF2B5EF4-FFF2-40B4-BE49-F238E27FC236}">
                  <a16:creationId xmlns:a16="http://schemas.microsoft.com/office/drawing/2014/main" id="{A271214D-05FD-3786-B101-14ACAF40454D}"/>
                </a:ext>
              </a:extLst>
            </p:cNvPr>
            <p:cNvSpPr txBox="1"/>
            <p:nvPr/>
          </p:nvSpPr>
          <p:spPr>
            <a:xfrm>
              <a:off x="2450420" y="4203011"/>
              <a:ext cx="1567419" cy="139898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/>
              <a:r>
                <a:rPr lang="en-US" sz="1000" b="1" dirty="0">
                  <a:solidFill>
                    <a:schemeClr val="bg1">
                      <a:lumMod val="95000"/>
                    </a:schemeClr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HELPDESK SUPPORTER</a:t>
              </a:r>
            </a:p>
          </p:txBody>
        </p:sp>
        <p:grpSp>
          <p:nvGrpSpPr>
            <p:cNvPr id="294" name="Group 293">
              <a:extLst>
                <a:ext uri="{FF2B5EF4-FFF2-40B4-BE49-F238E27FC236}">
                  <a16:creationId xmlns:a16="http://schemas.microsoft.com/office/drawing/2014/main" id="{B6575C99-EBED-F896-B58B-2FDA011B1E95}"/>
                </a:ext>
              </a:extLst>
            </p:cNvPr>
            <p:cNvGrpSpPr/>
            <p:nvPr/>
          </p:nvGrpSpPr>
          <p:grpSpPr>
            <a:xfrm>
              <a:off x="2209539" y="4019341"/>
              <a:ext cx="380083" cy="460104"/>
              <a:chOff x="7180893" y="3119559"/>
              <a:chExt cx="760264" cy="876657"/>
            </a:xfrm>
          </p:grpSpPr>
          <p:sp>
            <p:nvSpPr>
              <p:cNvPr id="295" name="Freeform: Shape 215">
                <a:extLst>
                  <a:ext uri="{FF2B5EF4-FFF2-40B4-BE49-F238E27FC236}">
                    <a16:creationId xmlns:a16="http://schemas.microsoft.com/office/drawing/2014/main" id="{2E68F59B-01FF-F43F-F94C-51303C17A499}"/>
                  </a:ext>
                </a:extLst>
              </p:cNvPr>
              <p:cNvSpPr/>
              <p:nvPr/>
            </p:nvSpPr>
            <p:spPr>
              <a:xfrm>
                <a:off x="7408689" y="3240507"/>
                <a:ext cx="341368" cy="372787"/>
              </a:xfrm>
              <a:custGeom>
                <a:avLst/>
                <a:gdLst>
                  <a:gd name="connsiteX0" fmla="*/ 81061 w 341368"/>
                  <a:gd name="connsiteY0" fmla="*/ 10424 h 372787"/>
                  <a:gd name="connsiteX1" fmla="*/ 7720 w 341368"/>
                  <a:gd name="connsiteY1" fmla="*/ 226192 h 372787"/>
                  <a:gd name="connsiteX2" fmla="*/ 96555 w 341368"/>
                  <a:gd name="connsiteY2" fmla="*/ 371080 h 372787"/>
                  <a:gd name="connsiteX3" fmla="*/ 262863 w 341368"/>
                  <a:gd name="connsiteY3" fmla="*/ 368995 h 372787"/>
                  <a:gd name="connsiteX4" fmla="*/ 341369 w 341368"/>
                  <a:gd name="connsiteY4" fmla="*/ 0 h 372787"/>
                  <a:gd name="connsiteX5" fmla="*/ 81061 w 341368"/>
                  <a:gd name="connsiteY5" fmla="*/ 10424 h 3727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41368" h="372787">
                    <a:moveTo>
                      <a:pt x="81061" y="10424"/>
                    </a:moveTo>
                    <a:lnTo>
                      <a:pt x="7720" y="226192"/>
                    </a:lnTo>
                    <a:cubicBezTo>
                      <a:pt x="-18104" y="294987"/>
                      <a:pt x="23215" y="370037"/>
                      <a:pt x="96555" y="371080"/>
                    </a:cubicBezTo>
                    <a:cubicBezTo>
                      <a:pt x="175061" y="373164"/>
                      <a:pt x="256665" y="374207"/>
                      <a:pt x="262863" y="368995"/>
                    </a:cubicBezTo>
                    <a:cubicBezTo>
                      <a:pt x="274226" y="360656"/>
                      <a:pt x="341369" y="0"/>
                      <a:pt x="341369" y="0"/>
                    </a:cubicBezTo>
                    <a:lnTo>
                      <a:pt x="81061" y="10424"/>
                    </a:lnTo>
                    <a:close/>
                  </a:path>
                </a:pathLst>
              </a:custGeom>
              <a:solidFill>
                <a:schemeClr val="accent4"/>
              </a:solidFill>
              <a:ln w="1029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296" name="Freeform: Shape 216">
                <a:extLst>
                  <a:ext uri="{FF2B5EF4-FFF2-40B4-BE49-F238E27FC236}">
                    <a16:creationId xmlns:a16="http://schemas.microsoft.com/office/drawing/2014/main" id="{B92F555D-02FB-431D-0E62-CB39094DCFDF}"/>
                  </a:ext>
                </a:extLst>
              </p:cNvPr>
              <p:cNvSpPr/>
              <p:nvPr/>
            </p:nvSpPr>
            <p:spPr>
              <a:xfrm>
                <a:off x="7412277" y="3517774"/>
                <a:ext cx="270637" cy="346062"/>
              </a:xfrm>
              <a:custGeom>
                <a:avLst/>
                <a:gdLst>
                  <a:gd name="connsiteX0" fmla="*/ 91934 w 270637"/>
                  <a:gd name="connsiteY0" fmla="*/ 42737 h 346062"/>
                  <a:gd name="connsiteX1" fmla="*/ 0 w 270637"/>
                  <a:gd name="connsiteY1" fmla="*/ 336682 h 346062"/>
                  <a:gd name="connsiteX2" fmla="*/ 261341 w 270637"/>
                  <a:gd name="connsiteY2" fmla="*/ 346063 h 346062"/>
                  <a:gd name="connsiteX3" fmla="*/ 270638 w 270637"/>
                  <a:gd name="connsiteY3" fmla="*/ 0 h 346062"/>
                  <a:gd name="connsiteX4" fmla="*/ 91934 w 270637"/>
                  <a:gd name="connsiteY4" fmla="*/ 42737 h 3460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0637" h="346062">
                    <a:moveTo>
                      <a:pt x="91934" y="42737"/>
                    </a:moveTo>
                    <a:cubicBezTo>
                      <a:pt x="83670" y="54203"/>
                      <a:pt x="0" y="336682"/>
                      <a:pt x="0" y="336682"/>
                    </a:cubicBezTo>
                    <a:lnTo>
                      <a:pt x="261341" y="346063"/>
                    </a:lnTo>
                    <a:lnTo>
                      <a:pt x="270638" y="0"/>
                    </a:lnTo>
                    <a:lnTo>
                      <a:pt x="91934" y="42737"/>
                    </a:lnTo>
                    <a:close/>
                  </a:path>
                </a:pathLst>
              </a:custGeom>
              <a:solidFill>
                <a:schemeClr val="accent4"/>
              </a:solidFill>
              <a:ln w="1029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297" name="Freeform: Shape 217">
                <a:extLst>
                  <a:ext uri="{FF2B5EF4-FFF2-40B4-BE49-F238E27FC236}">
                    <a16:creationId xmlns:a16="http://schemas.microsoft.com/office/drawing/2014/main" id="{D12371E2-2059-0C02-AC6E-B253C01C36A9}"/>
                  </a:ext>
                </a:extLst>
              </p:cNvPr>
              <p:cNvSpPr/>
              <p:nvPr/>
            </p:nvSpPr>
            <p:spPr>
              <a:xfrm>
                <a:off x="7195354" y="3757517"/>
                <a:ext cx="733406" cy="234530"/>
              </a:xfrm>
              <a:custGeom>
                <a:avLst/>
                <a:gdLst>
                  <a:gd name="connsiteX0" fmla="*/ 728242 w 733406"/>
                  <a:gd name="connsiteY0" fmla="*/ 229319 h 234530"/>
                  <a:gd name="connsiteX1" fmla="*/ 733407 w 733406"/>
                  <a:gd name="connsiteY1" fmla="*/ 170947 h 234530"/>
                  <a:gd name="connsiteX2" fmla="*/ 559868 w 733406"/>
                  <a:gd name="connsiteY2" fmla="*/ 0 h 234530"/>
                  <a:gd name="connsiteX3" fmla="*/ 481363 w 733406"/>
                  <a:gd name="connsiteY3" fmla="*/ 0 h 234530"/>
                  <a:gd name="connsiteX4" fmla="*/ 362572 w 733406"/>
                  <a:gd name="connsiteY4" fmla="*/ 7297 h 234530"/>
                  <a:gd name="connsiteX5" fmla="*/ 244813 w 733406"/>
                  <a:gd name="connsiteY5" fmla="*/ 0 h 234530"/>
                  <a:gd name="connsiteX6" fmla="*/ 177670 w 733406"/>
                  <a:gd name="connsiteY6" fmla="*/ 4169 h 234530"/>
                  <a:gd name="connsiteX7" fmla="*/ 3099 w 733406"/>
                  <a:gd name="connsiteY7" fmla="*/ 166777 h 234530"/>
                  <a:gd name="connsiteX8" fmla="*/ 0 w 733406"/>
                  <a:gd name="connsiteY8" fmla="*/ 234531 h 234530"/>
                  <a:gd name="connsiteX9" fmla="*/ 728242 w 733406"/>
                  <a:gd name="connsiteY9" fmla="*/ 229319 h 2345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33406" h="234530">
                    <a:moveTo>
                      <a:pt x="728242" y="229319"/>
                    </a:moveTo>
                    <a:lnTo>
                      <a:pt x="733407" y="170947"/>
                    </a:lnTo>
                    <a:cubicBezTo>
                      <a:pt x="733407" y="68796"/>
                      <a:pt x="662132" y="0"/>
                      <a:pt x="559868" y="0"/>
                    </a:cubicBezTo>
                    <a:lnTo>
                      <a:pt x="481363" y="0"/>
                    </a:lnTo>
                    <a:cubicBezTo>
                      <a:pt x="481363" y="0"/>
                      <a:pt x="414220" y="7297"/>
                      <a:pt x="362572" y="7297"/>
                    </a:cubicBezTo>
                    <a:cubicBezTo>
                      <a:pt x="310923" y="7297"/>
                      <a:pt x="244813" y="0"/>
                      <a:pt x="244813" y="0"/>
                    </a:cubicBezTo>
                    <a:lnTo>
                      <a:pt x="177670" y="4169"/>
                    </a:lnTo>
                    <a:cubicBezTo>
                      <a:pt x="76440" y="4169"/>
                      <a:pt x="3099" y="64626"/>
                      <a:pt x="3099" y="166777"/>
                    </a:cubicBezTo>
                    <a:lnTo>
                      <a:pt x="0" y="234531"/>
                    </a:lnTo>
                    <a:lnTo>
                      <a:pt x="728242" y="229319"/>
                    </a:lnTo>
                    <a:close/>
                  </a:path>
                </a:pathLst>
              </a:custGeom>
              <a:solidFill>
                <a:schemeClr val="accent4">
                  <a:lumMod val="20000"/>
                  <a:lumOff val="80000"/>
                </a:schemeClr>
              </a:solidFill>
              <a:ln w="1029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298" name="Freeform: Shape 218">
                <a:extLst>
                  <a:ext uri="{FF2B5EF4-FFF2-40B4-BE49-F238E27FC236}">
                    <a16:creationId xmlns:a16="http://schemas.microsoft.com/office/drawing/2014/main" id="{6B790B69-731F-14A6-7725-D1E121503FEF}"/>
                  </a:ext>
                </a:extLst>
              </p:cNvPr>
              <p:cNvSpPr/>
              <p:nvPr/>
            </p:nvSpPr>
            <p:spPr>
              <a:xfrm>
                <a:off x="7485618" y="3585528"/>
                <a:ext cx="131186" cy="28883"/>
              </a:xfrm>
              <a:custGeom>
                <a:avLst/>
                <a:gdLst>
                  <a:gd name="connsiteX0" fmla="*/ 131187 w 131186"/>
                  <a:gd name="connsiteY0" fmla="*/ 0 h 28883"/>
                  <a:gd name="connsiteX1" fmla="*/ 0 w 131186"/>
                  <a:gd name="connsiteY1" fmla="*/ 26059 h 288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31186" h="28883">
                    <a:moveTo>
                      <a:pt x="131187" y="0"/>
                    </a:moveTo>
                    <a:cubicBezTo>
                      <a:pt x="131187" y="0"/>
                      <a:pt x="88835" y="39610"/>
                      <a:pt x="0" y="26059"/>
                    </a:cubicBezTo>
                  </a:path>
                </a:pathLst>
              </a:custGeom>
              <a:noFill/>
              <a:ln w="10297" cap="rnd">
                <a:solidFill>
                  <a:schemeClr val="accent4">
                    <a:lumMod val="50000"/>
                  </a:schemeClr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299" name="Freeform: Shape 219">
                <a:extLst>
                  <a:ext uri="{FF2B5EF4-FFF2-40B4-BE49-F238E27FC236}">
                    <a16:creationId xmlns:a16="http://schemas.microsoft.com/office/drawing/2014/main" id="{741E34EC-23EC-4810-F005-F538317BE455}"/>
                  </a:ext>
                </a:extLst>
              </p:cNvPr>
              <p:cNvSpPr/>
              <p:nvPr/>
            </p:nvSpPr>
            <p:spPr>
              <a:xfrm>
                <a:off x="7180893" y="3750065"/>
                <a:ext cx="760264" cy="246151"/>
              </a:xfrm>
              <a:custGeom>
                <a:avLst/>
                <a:gdLst>
                  <a:gd name="connsiteX0" fmla="*/ 576396 w 760264"/>
                  <a:gd name="connsiteY0" fmla="*/ 155 h 246151"/>
                  <a:gd name="connsiteX1" fmla="*/ 760264 w 760264"/>
                  <a:gd name="connsiteY1" fmla="*/ 178399 h 246151"/>
                  <a:gd name="connsiteX2" fmla="*/ 760264 w 760264"/>
                  <a:gd name="connsiteY2" fmla="*/ 246152 h 246151"/>
                  <a:gd name="connsiteX3" fmla="*/ 0 w 760264"/>
                  <a:gd name="connsiteY3" fmla="*/ 246152 h 246151"/>
                  <a:gd name="connsiteX4" fmla="*/ 3099 w 760264"/>
                  <a:gd name="connsiteY4" fmla="*/ 178399 h 246151"/>
                  <a:gd name="connsiteX5" fmla="*/ 186967 w 760264"/>
                  <a:gd name="connsiteY5" fmla="*/ 155 h 246151"/>
                  <a:gd name="connsiteX6" fmla="*/ 260308 w 760264"/>
                  <a:gd name="connsiteY6" fmla="*/ 6410 h 246151"/>
                  <a:gd name="connsiteX7" fmla="*/ 356374 w 760264"/>
                  <a:gd name="connsiteY7" fmla="*/ 236771 h 246151"/>
                  <a:gd name="connsiteX8" fmla="*/ 495824 w 760264"/>
                  <a:gd name="connsiteY8" fmla="*/ 7452 h 246151"/>
                  <a:gd name="connsiteX9" fmla="*/ 576396 w 760264"/>
                  <a:gd name="connsiteY9" fmla="*/ 155 h 2461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60264" h="246151">
                    <a:moveTo>
                      <a:pt x="576396" y="155"/>
                    </a:moveTo>
                    <a:cubicBezTo>
                      <a:pt x="677627" y="155"/>
                      <a:pt x="760264" y="75205"/>
                      <a:pt x="760264" y="178399"/>
                    </a:cubicBezTo>
                    <a:lnTo>
                      <a:pt x="760264" y="246152"/>
                    </a:lnTo>
                    <a:lnTo>
                      <a:pt x="0" y="246152"/>
                    </a:lnTo>
                    <a:lnTo>
                      <a:pt x="3099" y="178399"/>
                    </a:lnTo>
                    <a:cubicBezTo>
                      <a:pt x="3099" y="76248"/>
                      <a:pt x="85736" y="-4014"/>
                      <a:pt x="186967" y="155"/>
                    </a:cubicBezTo>
                    <a:cubicBezTo>
                      <a:pt x="205561" y="1198"/>
                      <a:pt x="231385" y="3282"/>
                      <a:pt x="260308" y="6410"/>
                    </a:cubicBezTo>
                    <a:cubicBezTo>
                      <a:pt x="290264" y="49146"/>
                      <a:pt x="325385" y="130450"/>
                      <a:pt x="356374" y="236771"/>
                    </a:cubicBezTo>
                    <a:cubicBezTo>
                      <a:pt x="402857" y="122111"/>
                      <a:pt x="444176" y="62697"/>
                      <a:pt x="495824" y="7452"/>
                    </a:cubicBezTo>
                    <a:lnTo>
                      <a:pt x="576396" y="155"/>
                    </a:ln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 w="1029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300" name="Freeform: Shape 220">
                <a:extLst>
                  <a:ext uri="{FF2B5EF4-FFF2-40B4-BE49-F238E27FC236}">
                    <a16:creationId xmlns:a16="http://schemas.microsoft.com/office/drawing/2014/main" id="{559DB5CE-A8AB-466F-0BF4-90BD83B0C7FC}"/>
                  </a:ext>
                </a:extLst>
              </p:cNvPr>
              <p:cNvSpPr/>
              <p:nvPr/>
            </p:nvSpPr>
            <p:spPr>
              <a:xfrm>
                <a:off x="7569288" y="3776279"/>
                <a:ext cx="140483" cy="201175"/>
              </a:xfrm>
              <a:custGeom>
                <a:avLst/>
                <a:gdLst>
                  <a:gd name="connsiteX0" fmla="*/ 114659 w 140483"/>
                  <a:gd name="connsiteY0" fmla="*/ 0 h 201175"/>
                  <a:gd name="connsiteX1" fmla="*/ 140484 w 140483"/>
                  <a:gd name="connsiteY1" fmla="*/ 38567 h 201175"/>
                  <a:gd name="connsiteX2" fmla="*/ 78506 w 140483"/>
                  <a:gd name="connsiteY2" fmla="*/ 55245 h 201175"/>
                  <a:gd name="connsiteX3" fmla="*/ 100198 w 140483"/>
                  <a:gd name="connsiteY3" fmla="*/ 93812 h 201175"/>
                  <a:gd name="connsiteX4" fmla="*/ 0 w 140483"/>
                  <a:gd name="connsiteY4" fmla="*/ 201175 h 2011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0483" h="201175">
                    <a:moveTo>
                      <a:pt x="114659" y="0"/>
                    </a:moveTo>
                    <a:lnTo>
                      <a:pt x="140484" y="38567"/>
                    </a:lnTo>
                    <a:lnTo>
                      <a:pt x="78506" y="55245"/>
                    </a:lnTo>
                    <a:lnTo>
                      <a:pt x="100198" y="93812"/>
                    </a:lnTo>
                    <a:cubicBezTo>
                      <a:pt x="100198" y="93812"/>
                      <a:pt x="47517" y="136549"/>
                      <a:pt x="0" y="201175"/>
                    </a:cubicBezTo>
                  </a:path>
                </a:pathLst>
              </a:custGeom>
              <a:noFill/>
              <a:ln w="10297" cap="rnd">
                <a:solidFill>
                  <a:schemeClr val="accent4">
                    <a:lumMod val="50000"/>
                  </a:schemeClr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301" name="Freeform: Shape 221">
                <a:extLst>
                  <a:ext uri="{FF2B5EF4-FFF2-40B4-BE49-F238E27FC236}">
                    <a16:creationId xmlns:a16="http://schemas.microsoft.com/office/drawing/2014/main" id="{63120AED-9769-67F5-CA36-312229051AC3}"/>
                  </a:ext>
                </a:extLst>
              </p:cNvPr>
              <p:cNvSpPr/>
              <p:nvPr/>
            </p:nvSpPr>
            <p:spPr>
              <a:xfrm>
                <a:off x="7394717" y="3772110"/>
                <a:ext cx="121890" cy="211598"/>
              </a:xfrm>
              <a:custGeom>
                <a:avLst/>
                <a:gdLst>
                  <a:gd name="connsiteX0" fmla="*/ 29956 w 121890"/>
                  <a:gd name="connsiteY0" fmla="*/ 0 h 211598"/>
                  <a:gd name="connsiteX1" fmla="*/ 0 w 121890"/>
                  <a:gd name="connsiteY1" fmla="*/ 35440 h 211598"/>
                  <a:gd name="connsiteX2" fmla="*/ 59912 w 121890"/>
                  <a:gd name="connsiteY2" fmla="*/ 58372 h 211598"/>
                  <a:gd name="connsiteX3" fmla="*/ 34088 w 121890"/>
                  <a:gd name="connsiteY3" fmla="*/ 93812 h 211598"/>
                  <a:gd name="connsiteX4" fmla="*/ 121890 w 121890"/>
                  <a:gd name="connsiteY4" fmla="*/ 211599 h 2115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1890" h="211598">
                    <a:moveTo>
                      <a:pt x="29956" y="0"/>
                    </a:moveTo>
                    <a:lnTo>
                      <a:pt x="0" y="35440"/>
                    </a:lnTo>
                    <a:lnTo>
                      <a:pt x="59912" y="58372"/>
                    </a:lnTo>
                    <a:lnTo>
                      <a:pt x="34088" y="93812"/>
                    </a:lnTo>
                    <a:cubicBezTo>
                      <a:pt x="34088" y="93812"/>
                      <a:pt x="81604" y="142803"/>
                      <a:pt x="121890" y="211599"/>
                    </a:cubicBezTo>
                  </a:path>
                </a:pathLst>
              </a:custGeom>
              <a:noFill/>
              <a:ln w="10297" cap="rnd">
                <a:solidFill>
                  <a:schemeClr val="accent4">
                    <a:lumMod val="50000"/>
                  </a:schemeClr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302" name="Freeform: Shape 222">
                <a:extLst>
                  <a:ext uri="{FF2B5EF4-FFF2-40B4-BE49-F238E27FC236}">
                    <a16:creationId xmlns:a16="http://schemas.microsoft.com/office/drawing/2014/main" id="{1865BA61-911F-EFF4-A042-C22A79F2A91D}"/>
                  </a:ext>
                </a:extLst>
              </p:cNvPr>
              <p:cNvSpPr/>
              <p:nvPr/>
            </p:nvSpPr>
            <p:spPr>
              <a:xfrm>
                <a:off x="7403269" y="3119559"/>
                <a:ext cx="355052" cy="217236"/>
              </a:xfrm>
              <a:custGeom>
                <a:avLst/>
                <a:gdLst>
                  <a:gd name="connsiteX0" fmla="*/ 310635 w 355052"/>
                  <a:gd name="connsiteY0" fmla="*/ 190786 h 217236"/>
                  <a:gd name="connsiteX1" fmla="*/ 45162 w 355052"/>
                  <a:gd name="connsiteY1" fmla="*/ 167854 h 217236"/>
                  <a:gd name="connsiteX2" fmla="*/ 38965 w 355052"/>
                  <a:gd name="connsiteY2" fmla="*/ 51110 h 217236"/>
                  <a:gd name="connsiteX3" fmla="*/ 123668 w 355052"/>
                  <a:gd name="connsiteY3" fmla="*/ 64661 h 217236"/>
                  <a:gd name="connsiteX4" fmla="*/ 139162 w 355052"/>
                  <a:gd name="connsiteY4" fmla="*/ 3161 h 217236"/>
                  <a:gd name="connsiteX5" fmla="*/ 263119 w 355052"/>
                  <a:gd name="connsiteY5" fmla="*/ 83423 h 217236"/>
                  <a:gd name="connsiteX6" fmla="*/ 287910 w 355052"/>
                  <a:gd name="connsiteY6" fmla="*/ 33390 h 217236"/>
                  <a:gd name="connsiteX7" fmla="*/ 355053 w 355052"/>
                  <a:gd name="connsiteY7" fmla="*/ 155346 h 217236"/>
                  <a:gd name="connsiteX8" fmla="*/ 310635 w 355052"/>
                  <a:gd name="connsiteY8" fmla="*/ 190786 h 2172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55052" h="217236">
                    <a:moveTo>
                      <a:pt x="310635" y="190786"/>
                    </a:moveTo>
                    <a:cubicBezTo>
                      <a:pt x="249690" y="217887"/>
                      <a:pt x="178415" y="241862"/>
                      <a:pt x="45162" y="167854"/>
                    </a:cubicBezTo>
                    <a:cubicBezTo>
                      <a:pt x="-8552" y="137626"/>
                      <a:pt x="-18882" y="67788"/>
                      <a:pt x="38965" y="51110"/>
                    </a:cubicBezTo>
                    <a:cubicBezTo>
                      <a:pt x="72020" y="41729"/>
                      <a:pt x="123668" y="64661"/>
                      <a:pt x="123668" y="64661"/>
                    </a:cubicBezTo>
                    <a:cubicBezTo>
                      <a:pt x="123668" y="64661"/>
                      <a:pt x="92679" y="20882"/>
                      <a:pt x="139162" y="3161"/>
                    </a:cubicBezTo>
                    <a:cubicBezTo>
                      <a:pt x="179448" y="-12474"/>
                      <a:pt x="235228" y="32348"/>
                      <a:pt x="263119" y="83423"/>
                    </a:cubicBezTo>
                    <a:cubicBezTo>
                      <a:pt x="263119" y="83423"/>
                      <a:pt x="253822" y="42771"/>
                      <a:pt x="287910" y="33390"/>
                    </a:cubicBezTo>
                    <a:cubicBezTo>
                      <a:pt x="337492" y="20882"/>
                      <a:pt x="355053" y="140753"/>
                      <a:pt x="355053" y="155346"/>
                    </a:cubicBezTo>
                    <a:cubicBezTo>
                      <a:pt x="355053" y="169939"/>
                      <a:pt x="324064" y="185574"/>
                      <a:pt x="310635" y="190786"/>
                    </a:cubicBezTo>
                    <a:close/>
                  </a:path>
                </a:pathLst>
              </a:custGeom>
              <a:solidFill>
                <a:schemeClr val="accent4">
                  <a:lumMod val="50000"/>
                </a:schemeClr>
              </a:solidFill>
              <a:ln w="1029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303" name="Freeform: Shape 223">
                <a:extLst>
                  <a:ext uri="{FF2B5EF4-FFF2-40B4-BE49-F238E27FC236}">
                    <a16:creationId xmlns:a16="http://schemas.microsoft.com/office/drawing/2014/main" id="{968D076D-2171-6927-60A4-93C10AA37722}"/>
                  </a:ext>
                </a:extLst>
              </p:cNvPr>
              <p:cNvSpPr/>
              <p:nvPr/>
            </p:nvSpPr>
            <p:spPr>
              <a:xfrm>
                <a:off x="7679816" y="3264481"/>
                <a:ext cx="149319" cy="334597"/>
              </a:xfrm>
              <a:custGeom>
                <a:avLst/>
                <a:gdLst>
                  <a:gd name="connsiteX0" fmla="*/ 30989 w 149319"/>
                  <a:gd name="connsiteY0" fmla="*/ 22932 h 334597"/>
                  <a:gd name="connsiteX1" fmla="*/ 0 w 149319"/>
                  <a:gd name="connsiteY1" fmla="*/ 334597 h 334597"/>
                  <a:gd name="connsiteX2" fmla="*/ 112593 w 149319"/>
                  <a:gd name="connsiteY2" fmla="*/ 214726 h 334597"/>
                  <a:gd name="connsiteX3" fmla="*/ 72308 w 149319"/>
                  <a:gd name="connsiteY3" fmla="*/ 0 h 334597"/>
                  <a:gd name="connsiteX4" fmla="*/ 30989 w 149319"/>
                  <a:gd name="connsiteY4" fmla="*/ 22932 h 3345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9319" h="334597">
                    <a:moveTo>
                      <a:pt x="30989" y="22932"/>
                    </a:moveTo>
                    <a:lnTo>
                      <a:pt x="0" y="334597"/>
                    </a:lnTo>
                    <a:cubicBezTo>
                      <a:pt x="0" y="334597"/>
                      <a:pt x="57846" y="314792"/>
                      <a:pt x="112593" y="214726"/>
                    </a:cubicBezTo>
                    <a:cubicBezTo>
                      <a:pt x="167341" y="114659"/>
                      <a:pt x="166308" y="7297"/>
                      <a:pt x="72308" y="0"/>
                    </a:cubicBezTo>
                    <a:lnTo>
                      <a:pt x="30989" y="22932"/>
                    </a:lnTo>
                    <a:close/>
                  </a:path>
                </a:pathLst>
              </a:custGeom>
              <a:solidFill>
                <a:schemeClr val="accent4">
                  <a:lumMod val="50000"/>
                </a:schemeClr>
              </a:solidFill>
              <a:ln w="1029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304" name="Freeform: Shape 224">
                <a:extLst>
                  <a:ext uri="{FF2B5EF4-FFF2-40B4-BE49-F238E27FC236}">
                    <a16:creationId xmlns:a16="http://schemas.microsoft.com/office/drawing/2014/main" id="{15C8D367-80A3-DEDB-55EC-0F0A4D5F85D1}"/>
                  </a:ext>
                </a:extLst>
              </p:cNvPr>
              <p:cNvSpPr/>
              <p:nvPr/>
            </p:nvSpPr>
            <p:spPr>
              <a:xfrm>
                <a:off x="7674651" y="3405241"/>
                <a:ext cx="95612" cy="119964"/>
              </a:xfrm>
              <a:custGeom>
                <a:avLst/>
                <a:gdLst>
                  <a:gd name="connsiteX0" fmla="*/ 4132 w 95612"/>
                  <a:gd name="connsiteY0" fmla="*/ 53119 h 119964"/>
                  <a:gd name="connsiteX1" fmla="*/ 87802 w 95612"/>
                  <a:gd name="connsiteY1" fmla="*/ 10382 h 119964"/>
                  <a:gd name="connsiteX2" fmla="*/ 0 w 95612"/>
                  <a:gd name="connsiteY2" fmla="*/ 119830 h 119964"/>
                  <a:gd name="connsiteX3" fmla="*/ 4132 w 95612"/>
                  <a:gd name="connsiteY3" fmla="*/ 53119 h 1199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95612" h="119964">
                    <a:moveTo>
                      <a:pt x="4132" y="53119"/>
                    </a:moveTo>
                    <a:cubicBezTo>
                      <a:pt x="4132" y="53119"/>
                      <a:pt x="46484" y="-28185"/>
                      <a:pt x="87802" y="10382"/>
                    </a:cubicBezTo>
                    <a:cubicBezTo>
                      <a:pt x="109495" y="30187"/>
                      <a:pt x="87802" y="123999"/>
                      <a:pt x="0" y="119830"/>
                    </a:cubicBezTo>
                    <a:lnTo>
                      <a:pt x="4132" y="53119"/>
                    </a:lnTo>
                    <a:close/>
                  </a:path>
                </a:pathLst>
              </a:custGeom>
              <a:solidFill>
                <a:schemeClr val="accent4"/>
              </a:solidFill>
              <a:ln w="1029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</p:grpSp>
      </p:grpSp>
      <p:grpSp>
        <p:nvGrpSpPr>
          <p:cNvPr id="305" name="Group 304">
            <a:extLst>
              <a:ext uri="{FF2B5EF4-FFF2-40B4-BE49-F238E27FC236}">
                <a16:creationId xmlns:a16="http://schemas.microsoft.com/office/drawing/2014/main" id="{EE2968B5-28FA-3B32-8F97-8462DB875E6C}"/>
              </a:ext>
            </a:extLst>
          </p:cNvPr>
          <p:cNvGrpSpPr/>
          <p:nvPr/>
        </p:nvGrpSpPr>
        <p:grpSpPr>
          <a:xfrm>
            <a:off x="5690524" y="3615860"/>
            <a:ext cx="2011371" cy="629390"/>
            <a:chOff x="5355936" y="3339106"/>
            <a:chExt cx="1248904" cy="429882"/>
          </a:xfrm>
        </p:grpSpPr>
        <p:sp>
          <p:nvSpPr>
            <p:cNvPr id="306" name="Rounded Rectangle 188">
              <a:extLst>
                <a:ext uri="{FF2B5EF4-FFF2-40B4-BE49-F238E27FC236}">
                  <a16:creationId xmlns:a16="http://schemas.microsoft.com/office/drawing/2014/main" id="{28D8AADE-CB74-CBF7-3851-EE51D57C1FE7}"/>
                </a:ext>
              </a:extLst>
            </p:cNvPr>
            <p:cNvSpPr/>
            <p:nvPr/>
          </p:nvSpPr>
          <p:spPr>
            <a:xfrm>
              <a:off x="5514042" y="3447880"/>
              <a:ext cx="1090798" cy="229440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7" name="TextBox 306">
              <a:extLst>
                <a:ext uri="{FF2B5EF4-FFF2-40B4-BE49-F238E27FC236}">
                  <a16:creationId xmlns:a16="http://schemas.microsoft.com/office/drawing/2014/main" id="{A5EB7990-D167-9EC5-1BCB-F7C38CE42A99}"/>
                </a:ext>
              </a:extLst>
            </p:cNvPr>
            <p:cNvSpPr txBox="1"/>
            <p:nvPr/>
          </p:nvSpPr>
          <p:spPr>
            <a:xfrm>
              <a:off x="5659130" y="3492651"/>
              <a:ext cx="800623" cy="139898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/>
              <a:r>
                <a:rPr lang="en-US" sz="1000" b="1" dirty="0">
                  <a:solidFill>
                    <a:schemeClr val="bg1">
                      <a:lumMod val="95000"/>
                    </a:schemeClr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COACH</a:t>
              </a:r>
            </a:p>
          </p:txBody>
        </p:sp>
        <p:grpSp>
          <p:nvGrpSpPr>
            <p:cNvPr id="308" name="Group 307">
              <a:extLst>
                <a:ext uri="{FF2B5EF4-FFF2-40B4-BE49-F238E27FC236}">
                  <a16:creationId xmlns:a16="http://schemas.microsoft.com/office/drawing/2014/main" id="{74304630-DE40-2448-7FC3-A3741FF74893}"/>
                </a:ext>
              </a:extLst>
            </p:cNvPr>
            <p:cNvGrpSpPr/>
            <p:nvPr/>
          </p:nvGrpSpPr>
          <p:grpSpPr>
            <a:xfrm>
              <a:off x="5355936" y="3339106"/>
              <a:ext cx="380084" cy="429882"/>
              <a:chOff x="4105530" y="1785541"/>
              <a:chExt cx="760265" cy="819072"/>
            </a:xfrm>
          </p:grpSpPr>
          <p:sp>
            <p:nvSpPr>
              <p:cNvPr id="309" name="Freeform: Shape 39">
                <a:extLst>
                  <a:ext uri="{FF2B5EF4-FFF2-40B4-BE49-F238E27FC236}">
                    <a16:creationId xmlns:a16="http://schemas.microsoft.com/office/drawing/2014/main" id="{EDE21F60-1C5F-2300-E5C8-ABA845C3158B}"/>
                  </a:ext>
                </a:extLst>
              </p:cNvPr>
              <p:cNvSpPr/>
              <p:nvPr/>
            </p:nvSpPr>
            <p:spPr>
              <a:xfrm>
                <a:off x="4206196" y="1785541"/>
                <a:ext cx="615558" cy="678947"/>
              </a:xfrm>
              <a:custGeom>
                <a:avLst/>
                <a:gdLst>
                  <a:gd name="connsiteX0" fmla="*/ 405488 w 615558"/>
                  <a:gd name="connsiteY0" fmla="*/ 37488 h 678947"/>
                  <a:gd name="connsiteX1" fmla="*/ 468499 w 615558"/>
                  <a:gd name="connsiteY1" fmla="*/ 32298 h 678947"/>
                  <a:gd name="connsiteX2" fmla="*/ 501554 w 615558"/>
                  <a:gd name="connsiteY2" fmla="*/ 372749 h 678947"/>
                  <a:gd name="connsiteX3" fmla="*/ 583159 w 615558"/>
                  <a:gd name="connsiteY3" fmla="*/ 525329 h 678947"/>
                  <a:gd name="connsiteX4" fmla="*/ 570763 w 615558"/>
                  <a:gd name="connsiteY4" fmla="*/ 678948 h 678947"/>
                  <a:gd name="connsiteX5" fmla="*/ 374499 w 615558"/>
                  <a:gd name="connsiteY5" fmla="*/ 666492 h 678947"/>
                  <a:gd name="connsiteX6" fmla="*/ 3663 w 615558"/>
                  <a:gd name="connsiteY6" fmla="*/ 645733 h 678947"/>
                  <a:gd name="connsiteX7" fmla="*/ 73905 w 615558"/>
                  <a:gd name="connsiteY7" fmla="*/ 517026 h 678947"/>
                  <a:gd name="connsiteX8" fmla="*/ 154477 w 615558"/>
                  <a:gd name="connsiteY8" fmla="*/ 229511 h 678947"/>
                  <a:gd name="connsiteX9" fmla="*/ 270169 w 615558"/>
                  <a:gd name="connsiteY9" fmla="*/ 9463 h 678947"/>
                  <a:gd name="connsiteX10" fmla="*/ 405488 w 615558"/>
                  <a:gd name="connsiteY10" fmla="*/ 37488 h 6789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615558" h="678947">
                    <a:moveTo>
                      <a:pt x="405488" y="37488"/>
                    </a:moveTo>
                    <a:cubicBezTo>
                      <a:pt x="405488" y="37488"/>
                      <a:pt x="430279" y="15691"/>
                      <a:pt x="468499" y="32298"/>
                    </a:cubicBezTo>
                    <a:cubicBezTo>
                      <a:pt x="549071" y="66551"/>
                      <a:pt x="538741" y="220169"/>
                      <a:pt x="501554" y="372749"/>
                    </a:cubicBezTo>
                    <a:cubicBezTo>
                      <a:pt x="483994" y="445406"/>
                      <a:pt x="542873" y="471355"/>
                      <a:pt x="583159" y="525329"/>
                    </a:cubicBezTo>
                    <a:cubicBezTo>
                      <a:pt x="662697" y="630163"/>
                      <a:pt x="570763" y="678948"/>
                      <a:pt x="570763" y="678948"/>
                    </a:cubicBezTo>
                    <a:lnTo>
                      <a:pt x="374499" y="666492"/>
                    </a:lnTo>
                    <a:lnTo>
                      <a:pt x="3663" y="645733"/>
                    </a:lnTo>
                    <a:cubicBezTo>
                      <a:pt x="3663" y="645733"/>
                      <a:pt x="-24227" y="569962"/>
                      <a:pt x="73905" y="517026"/>
                    </a:cubicBezTo>
                    <a:cubicBezTo>
                      <a:pt x="175136" y="462014"/>
                      <a:pt x="154477" y="298016"/>
                      <a:pt x="154477" y="229511"/>
                    </a:cubicBezTo>
                    <a:cubicBezTo>
                      <a:pt x="154477" y="161005"/>
                      <a:pt x="178235" y="47867"/>
                      <a:pt x="270169" y="9463"/>
                    </a:cubicBezTo>
                    <a:cubicBezTo>
                      <a:pt x="345576" y="-22714"/>
                      <a:pt x="405488" y="37488"/>
                      <a:pt x="405488" y="37488"/>
                    </a:cubicBezTo>
                    <a:close/>
                  </a:path>
                </a:pathLst>
              </a:custGeom>
              <a:solidFill>
                <a:schemeClr val="accent3">
                  <a:lumMod val="50000"/>
                </a:schemeClr>
              </a:solidFill>
              <a:ln w="1029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310" name="Freeform: Shape 40">
                <a:extLst>
                  <a:ext uri="{FF2B5EF4-FFF2-40B4-BE49-F238E27FC236}">
                    <a16:creationId xmlns:a16="http://schemas.microsoft.com/office/drawing/2014/main" id="{BF5C1290-F1CF-00CA-CB97-CBBE0224F882}"/>
                  </a:ext>
                </a:extLst>
              </p:cNvPr>
              <p:cNvSpPr/>
              <p:nvPr/>
            </p:nvSpPr>
            <p:spPr>
              <a:xfrm>
                <a:off x="4336670" y="1870775"/>
                <a:ext cx="316333" cy="366025"/>
              </a:xfrm>
              <a:custGeom>
                <a:avLst/>
                <a:gdLst>
                  <a:gd name="connsiteX0" fmla="*/ 83915 w 316333"/>
                  <a:gd name="connsiteY0" fmla="*/ 0 h 366025"/>
                  <a:gd name="connsiteX1" fmla="*/ 9541 w 316333"/>
                  <a:gd name="connsiteY1" fmla="*/ 217972 h 366025"/>
                  <a:gd name="connsiteX2" fmla="*/ 88047 w 316333"/>
                  <a:gd name="connsiteY2" fmla="*/ 364324 h 366025"/>
                  <a:gd name="connsiteX3" fmla="*/ 256421 w 316333"/>
                  <a:gd name="connsiteY3" fmla="*/ 362248 h 366025"/>
                  <a:gd name="connsiteX4" fmla="*/ 316333 w 316333"/>
                  <a:gd name="connsiteY4" fmla="*/ 26987 h 366025"/>
                  <a:gd name="connsiteX5" fmla="*/ 83915 w 316333"/>
                  <a:gd name="connsiteY5" fmla="*/ 0 h 366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16333" h="366025">
                    <a:moveTo>
                      <a:pt x="83915" y="0"/>
                    </a:moveTo>
                    <a:lnTo>
                      <a:pt x="9541" y="217972"/>
                    </a:lnTo>
                    <a:cubicBezTo>
                      <a:pt x="-17316" y="287515"/>
                      <a:pt x="13673" y="362248"/>
                      <a:pt x="88047" y="364324"/>
                    </a:cubicBezTo>
                    <a:cubicBezTo>
                      <a:pt x="167586" y="366400"/>
                      <a:pt x="250223" y="367438"/>
                      <a:pt x="256421" y="362248"/>
                    </a:cubicBezTo>
                    <a:cubicBezTo>
                      <a:pt x="267784" y="352907"/>
                      <a:pt x="316333" y="26987"/>
                      <a:pt x="316333" y="26987"/>
                    </a:cubicBezTo>
                    <a:lnTo>
                      <a:pt x="83915" y="0"/>
                    </a:ln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029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311" name="Freeform: Shape 41">
                <a:extLst>
                  <a:ext uri="{FF2B5EF4-FFF2-40B4-BE49-F238E27FC236}">
                    <a16:creationId xmlns:a16="http://schemas.microsoft.com/office/drawing/2014/main" id="{65258A6F-C15F-0246-821D-C09890A15BD6}"/>
                  </a:ext>
                </a:extLst>
              </p:cNvPr>
              <p:cNvSpPr/>
              <p:nvPr/>
            </p:nvSpPr>
            <p:spPr>
              <a:xfrm>
                <a:off x="4330717" y="2141683"/>
                <a:ext cx="274769" cy="348754"/>
              </a:xfrm>
              <a:custGeom>
                <a:avLst/>
                <a:gdLst>
                  <a:gd name="connsiteX0" fmla="*/ 92967 w 274769"/>
                  <a:gd name="connsiteY0" fmla="*/ 41518 h 348754"/>
                  <a:gd name="connsiteX1" fmla="*/ 0 w 274769"/>
                  <a:gd name="connsiteY1" fmla="*/ 338375 h 348754"/>
                  <a:gd name="connsiteX2" fmla="*/ 264440 w 274769"/>
                  <a:gd name="connsiteY2" fmla="*/ 348755 h 348754"/>
                  <a:gd name="connsiteX3" fmla="*/ 274770 w 274769"/>
                  <a:gd name="connsiteY3" fmla="*/ 0 h 348754"/>
                  <a:gd name="connsiteX4" fmla="*/ 92967 w 274769"/>
                  <a:gd name="connsiteY4" fmla="*/ 41518 h 3487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4769" h="348754">
                    <a:moveTo>
                      <a:pt x="92967" y="41518"/>
                    </a:moveTo>
                    <a:cubicBezTo>
                      <a:pt x="83670" y="52936"/>
                      <a:pt x="0" y="338375"/>
                      <a:pt x="0" y="338375"/>
                    </a:cubicBezTo>
                    <a:lnTo>
                      <a:pt x="264440" y="348755"/>
                    </a:lnTo>
                    <a:lnTo>
                      <a:pt x="274770" y="0"/>
                    </a:lnTo>
                    <a:lnTo>
                      <a:pt x="92967" y="41518"/>
                    </a:ln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029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312" name="Freeform: Shape 42">
                <a:extLst>
                  <a:ext uri="{FF2B5EF4-FFF2-40B4-BE49-F238E27FC236}">
                    <a16:creationId xmlns:a16="http://schemas.microsoft.com/office/drawing/2014/main" id="{2F070EA2-BD92-15EB-2FE5-284AFFF8701D}"/>
                  </a:ext>
                </a:extLst>
              </p:cNvPr>
              <p:cNvSpPr/>
              <p:nvPr/>
            </p:nvSpPr>
            <p:spPr>
              <a:xfrm>
                <a:off x="4566234" y="1851054"/>
                <a:ext cx="115692" cy="183719"/>
              </a:xfrm>
              <a:custGeom>
                <a:avLst/>
                <a:gdLst>
                  <a:gd name="connsiteX0" fmla="*/ 3099 w 115692"/>
                  <a:gd name="connsiteY0" fmla="*/ 63316 h 183719"/>
                  <a:gd name="connsiteX1" fmla="*/ 57846 w 115692"/>
                  <a:gd name="connsiteY1" fmla="*/ 183719 h 183719"/>
                  <a:gd name="connsiteX2" fmla="*/ 115693 w 115692"/>
                  <a:gd name="connsiteY2" fmla="*/ 179567 h 183719"/>
                  <a:gd name="connsiteX3" fmla="*/ 89868 w 115692"/>
                  <a:gd name="connsiteY3" fmla="*/ 0 h 183719"/>
                  <a:gd name="connsiteX4" fmla="*/ 0 w 115692"/>
                  <a:gd name="connsiteY4" fmla="*/ 19721 h 183719"/>
                  <a:gd name="connsiteX5" fmla="*/ 3099 w 115692"/>
                  <a:gd name="connsiteY5" fmla="*/ 63316 h 1837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5692" h="183719">
                    <a:moveTo>
                      <a:pt x="3099" y="63316"/>
                    </a:moveTo>
                    <a:cubicBezTo>
                      <a:pt x="3099" y="63316"/>
                      <a:pt x="2066" y="151542"/>
                      <a:pt x="57846" y="183719"/>
                    </a:cubicBezTo>
                    <a:lnTo>
                      <a:pt x="115693" y="179567"/>
                    </a:lnTo>
                    <a:lnTo>
                      <a:pt x="89868" y="0"/>
                    </a:lnTo>
                    <a:lnTo>
                      <a:pt x="0" y="19721"/>
                    </a:lnTo>
                    <a:lnTo>
                      <a:pt x="3099" y="63316"/>
                    </a:lnTo>
                    <a:close/>
                  </a:path>
                </a:pathLst>
              </a:custGeom>
              <a:solidFill>
                <a:schemeClr val="accent3">
                  <a:lumMod val="50000"/>
                </a:schemeClr>
              </a:solidFill>
              <a:ln w="1029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313" name="Freeform: Shape 43">
                <a:extLst>
                  <a:ext uri="{FF2B5EF4-FFF2-40B4-BE49-F238E27FC236}">
                    <a16:creationId xmlns:a16="http://schemas.microsoft.com/office/drawing/2014/main" id="{E64572E6-BB1F-43BF-6C75-81A16F986466}"/>
                  </a:ext>
                </a:extLst>
              </p:cNvPr>
              <p:cNvSpPr/>
              <p:nvPr/>
            </p:nvSpPr>
            <p:spPr>
              <a:xfrm>
                <a:off x="4595157" y="2026996"/>
                <a:ext cx="96632" cy="120009"/>
              </a:xfrm>
              <a:custGeom>
                <a:avLst/>
                <a:gdLst>
                  <a:gd name="connsiteX0" fmla="*/ 4132 w 96632"/>
                  <a:gd name="connsiteY0" fmla="*/ 53447 h 120009"/>
                  <a:gd name="connsiteX1" fmla="*/ 88835 w 96632"/>
                  <a:gd name="connsiteY1" fmla="*/ 9853 h 120009"/>
                  <a:gd name="connsiteX2" fmla="*/ 0 w 96632"/>
                  <a:gd name="connsiteY2" fmla="*/ 119876 h 120009"/>
                  <a:gd name="connsiteX3" fmla="*/ 4132 w 96632"/>
                  <a:gd name="connsiteY3" fmla="*/ 53447 h 1200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96632" h="120009">
                    <a:moveTo>
                      <a:pt x="4132" y="53447"/>
                    </a:moveTo>
                    <a:cubicBezTo>
                      <a:pt x="4132" y="53447"/>
                      <a:pt x="47517" y="-27514"/>
                      <a:pt x="88835" y="9853"/>
                    </a:cubicBezTo>
                    <a:cubicBezTo>
                      <a:pt x="110528" y="29574"/>
                      <a:pt x="88835" y="124028"/>
                      <a:pt x="0" y="119876"/>
                    </a:cubicBezTo>
                    <a:lnTo>
                      <a:pt x="4132" y="53447"/>
                    </a:ln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029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314" name="Freeform: Shape 44">
                <a:extLst>
                  <a:ext uri="{FF2B5EF4-FFF2-40B4-BE49-F238E27FC236}">
                    <a16:creationId xmlns:a16="http://schemas.microsoft.com/office/drawing/2014/main" id="{4B0B87AC-B54D-9E10-BC1A-F1C52F95C4FE}"/>
                  </a:ext>
                </a:extLst>
              </p:cNvPr>
              <p:cNvSpPr/>
              <p:nvPr/>
            </p:nvSpPr>
            <p:spPr>
              <a:xfrm>
                <a:off x="4386497" y="1836360"/>
                <a:ext cx="239187" cy="125756"/>
              </a:xfrm>
              <a:custGeom>
                <a:avLst/>
                <a:gdLst>
                  <a:gd name="connsiteX0" fmla="*/ 212792 w 239187"/>
                  <a:gd name="connsiteY0" fmla="*/ 68668 h 125756"/>
                  <a:gd name="connsiteX1" fmla="*/ 0 w 239187"/>
                  <a:gd name="connsiteY1" fmla="*/ 125756 h 125756"/>
                  <a:gd name="connsiteX2" fmla="*/ 23758 w 239187"/>
                  <a:gd name="connsiteY2" fmla="*/ 21960 h 125756"/>
                  <a:gd name="connsiteX3" fmla="*/ 217956 w 239187"/>
                  <a:gd name="connsiteY3" fmla="*/ 11581 h 125756"/>
                  <a:gd name="connsiteX4" fmla="*/ 212792 w 239187"/>
                  <a:gd name="connsiteY4" fmla="*/ 68668 h 1257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9187" h="125756">
                    <a:moveTo>
                      <a:pt x="212792" y="68668"/>
                    </a:moveTo>
                    <a:cubicBezTo>
                      <a:pt x="212792" y="68668"/>
                      <a:pt x="87802" y="35454"/>
                      <a:pt x="0" y="125756"/>
                    </a:cubicBezTo>
                    <a:lnTo>
                      <a:pt x="23758" y="21960"/>
                    </a:lnTo>
                    <a:cubicBezTo>
                      <a:pt x="23758" y="21960"/>
                      <a:pt x="169407" y="-19558"/>
                      <a:pt x="217956" y="11581"/>
                    </a:cubicBezTo>
                    <a:cubicBezTo>
                      <a:pt x="268572" y="43757"/>
                      <a:pt x="212792" y="68668"/>
                      <a:pt x="212792" y="68668"/>
                    </a:cubicBezTo>
                    <a:close/>
                  </a:path>
                </a:pathLst>
              </a:custGeom>
              <a:solidFill>
                <a:schemeClr val="accent3">
                  <a:lumMod val="50000"/>
                </a:schemeClr>
              </a:solidFill>
              <a:ln w="1029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315" name="Freeform: Shape 45">
                <a:extLst>
                  <a:ext uri="{FF2B5EF4-FFF2-40B4-BE49-F238E27FC236}">
                    <a16:creationId xmlns:a16="http://schemas.microsoft.com/office/drawing/2014/main" id="{AD6C237E-98C1-ED23-8B3E-8C66B85DBF53}"/>
                  </a:ext>
                </a:extLst>
              </p:cNvPr>
              <p:cNvSpPr/>
              <p:nvPr/>
            </p:nvSpPr>
            <p:spPr>
              <a:xfrm>
                <a:off x="4396827" y="2215378"/>
                <a:ext cx="109494" cy="23210"/>
              </a:xfrm>
              <a:custGeom>
                <a:avLst/>
                <a:gdLst>
                  <a:gd name="connsiteX0" fmla="*/ 109495 w 109494"/>
                  <a:gd name="connsiteY0" fmla="*/ 0 h 23210"/>
                  <a:gd name="connsiteX1" fmla="*/ 0 w 109494"/>
                  <a:gd name="connsiteY1" fmla="*/ 20759 h 232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09494" h="23210">
                    <a:moveTo>
                      <a:pt x="109495" y="0"/>
                    </a:moveTo>
                    <a:cubicBezTo>
                      <a:pt x="109495" y="0"/>
                      <a:pt x="74374" y="32177"/>
                      <a:pt x="0" y="20759"/>
                    </a:cubicBezTo>
                  </a:path>
                </a:pathLst>
              </a:custGeom>
              <a:noFill/>
              <a:ln w="10297" cap="rnd">
                <a:solidFill>
                  <a:schemeClr val="accent3">
                    <a:lumMod val="50000"/>
                  </a:schemeClr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316" name="Freeform: Shape 67">
                <a:extLst>
                  <a:ext uri="{FF2B5EF4-FFF2-40B4-BE49-F238E27FC236}">
                    <a16:creationId xmlns:a16="http://schemas.microsoft.com/office/drawing/2014/main" id="{EE13D964-A9D0-9BE8-9DB0-7C7EF491D2CC}"/>
                  </a:ext>
                </a:extLst>
              </p:cNvPr>
              <p:cNvSpPr/>
              <p:nvPr/>
            </p:nvSpPr>
            <p:spPr>
              <a:xfrm>
                <a:off x="4113793" y="2360693"/>
                <a:ext cx="741671" cy="240806"/>
              </a:xfrm>
              <a:custGeom>
                <a:avLst/>
                <a:gdLst>
                  <a:gd name="connsiteX0" fmla="*/ 741672 w 741671"/>
                  <a:gd name="connsiteY0" fmla="*/ 240807 h 240806"/>
                  <a:gd name="connsiteX1" fmla="*/ 731342 w 741671"/>
                  <a:gd name="connsiteY1" fmla="*/ 180605 h 240806"/>
                  <a:gd name="connsiteX2" fmla="*/ 560902 w 741671"/>
                  <a:gd name="connsiteY2" fmla="*/ 13493 h 240806"/>
                  <a:gd name="connsiteX3" fmla="*/ 487561 w 741671"/>
                  <a:gd name="connsiteY3" fmla="*/ 7266 h 240806"/>
                  <a:gd name="connsiteX4" fmla="*/ 368770 w 741671"/>
                  <a:gd name="connsiteY4" fmla="*/ 14531 h 240806"/>
                  <a:gd name="connsiteX5" fmla="*/ 251011 w 741671"/>
                  <a:gd name="connsiteY5" fmla="*/ 7266 h 240806"/>
                  <a:gd name="connsiteX6" fmla="*/ 178704 w 741671"/>
                  <a:gd name="connsiteY6" fmla="*/ 0 h 240806"/>
                  <a:gd name="connsiteX7" fmla="*/ 4132 w 741671"/>
                  <a:gd name="connsiteY7" fmla="*/ 177491 h 240806"/>
                  <a:gd name="connsiteX8" fmla="*/ 0 w 741671"/>
                  <a:gd name="connsiteY8" fmla="*/ 238731 h 240806"/>
                  <a:gd name="connsiteX9" fmla="*/ 741672 w 741671"/>
                  <a:gd name="connsiteY9" fmla="*/ 240807 h 2408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41671" h="240806">
                    <a:moveTo>
                      <a:pt x="741672" y="240807"/>
                    </a:moveTo>
                    <a:lnTo>
                      <a:pt x="731342" y="180605"/>
                    </a:lnTo>
                    <a:cubicBezTo>
                      <a:pt x="731342" y="78885"/>
                      <a:pt x="663166" y="13493"/>
                      <a:pt x="560902" y="13493"/>
                    </a:cubicBezTo>
                    <a:lnTo>
                      <a:pt x="487561" y="7266"/>
                    </a:lnTo>
                    <a:cubicBezTo>
                      <a:pt x="487561" y="7266"/>
                      <a:pt x="420418" y="14531"/>
                      <a:pt x="368770" y="14531"/>
                    </a:cubicBezTo>
                    <a:cubicBezTo>
                      <a:pt x="317121" y="14531"/>
                      <a:pt x="251011" y="7266"/>
                      <a:pt x="251011" y="7266"/>
                    </a:cubicBezTo>
                    <a:lnTo>
                      <a:pt x="178704" y="0"/>
                    </a:lnTo>
                    <a:cubicBezTo>
                      <a:pt x="77473" y="0"/>
                      <a:pt x="4132" y="75771"/>
                      <a:pt x="4132" y="177491"/>
                    </a:cubicBezTo>
                    <a:lnTo>
                      <a:pt x="0" y="238731"/>
                    </a:lnTo>
                    <a:lnTo>
                      <a:pt x="741672" y="240807"/>
                    </a:lnTo>
                    <a:close/>
                  </a:path>
                </a:pathLst>
              </a:custGeom>
              <a:solidFill>
                <a:schemeClr val="accent3">
                  <a:lumMod val="20000"/>
                  <a:lumOff val="80000"/>
                </a:schemeClr>
              </a:solidFill>
              <a:ln w="1029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317" name="Freeform: Shape 68">
                <a:extLst>
                  <a:ext uri="{FF2B5EF4-FFF2-40B4-BE49-F238E27FC236}">
                    <a16:creationId xmlns:a16="http://schemas.microsoft.com/office/drawing/2014/main" id="{D0C590E4-98C3-DDB9-33D5-D8C1CC102898}"/>
                  </a:ext>
                </a:extLst>
              </p:cNvPr>
              <p:cNvSpPr/>
              <p:nvPr/>
            </p:nvSpPr>
            <p:spPr>
              <a:xfrm>
                <a:off x="4447959" y="2380674"/>
                <a:ext cx="53714" cy="54233"/>
              </a:xfrm>
              <a:custGeom>
                <a:avLst/>
                <a:gdLst>
                  <a:gd name="connsiteX0" fmla="*/ 24275 w 53714"/>
                  <a:gd name="connsiteY0" fmla="*/ 778 h 54233"/>
                  <a:gd name="connsiteX1" fmla="*/ 1549 w 53714"/>
                  <a:gd name="connsiteY1" fmla="*/ 22576 h 54233"/>
                  <a:gd name="connsiteX2" fmla="*/ 1549 w 53714"/>
                  <a:gd name="connsiteY2" fmla="*/ 27765 h 54233"/>
                  <a:gd name="connsiteX3" fmla="*/ 21176 w 53714"/>
                  <a:gd name="connsiteY3" fmla="*/ 52677 h 54233"/>
                  <a:gd name="connsiteX4" fmla="*/ 27374 w 53714"/>
                  <a:gd name="connsiteY4" fmla="*/ 52677 h 54233"/>
                  <a:gd name="connsiteX5" fmla="*/ 52165 w 53714"/>
                  <a:gd name="connsiteY5" fmla="*/ 27765 h 54233"/>
                  <a:gd name="connsiteX6" fmla="*/ 52165 w 53714"/>
                  <a:gd name="connsiteY6" fmla="*/ 21538 h 54233"/>
                  <a:gd name="connsiteX7" fmla="*/ 29440 w 53714"/>
                  <a:gd name="connsiteY7" fmla="*/ 778 h 54233"/>
                  <a:gd name="connsiteX8" fmla="*/ 24275 w 53714"/>
                  <a:gd name="connsiteY8" fmla="*/ 778 h 542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3714" h="54233">
                    <a:moveTo>
                      <a:pt x="24275" y="778"/>
                    </a:moveTo>
                    <a:lnTo>
                      <a:pt x="1549" y="22576"/>
                    </a:lnTo>
                    <a:cubicBezTo>
                      <a:pt x="-516" y="23614"/>
                      <a:pt x="-516" y="26728"/>
                      <a:pt x="1549" y="27765"/>
                    </a:cubicBezTo>
                    <a:lnTo>
                      <a:pt x="21176" y="52677"/>
                    </a:lnTo>
                    <a:cubicBezTo>
                      <a:pt x="22209" y="54752"/>
                      <a:pt x="25308" y="54752"/>
                      <a:pt x="27374" y="52677"/>
                    </a:cubicBezTo>
                    <a:lnTo>
                      <a:pt x="52165" y="27765"/>
                    </a:lnTo>
                    <a:cubicBezTo>
                      <a:pt x="54231" y="25690"/>
                      <a:pt x="54231" y="23614"/>
                      <a:pt x="52165" y="21538"/>
                    </a:cubicBezTo>
                    <a:lnTo>
                      <a:pt x="29440" y="778"/>
                    </a:lnTo>
                    <a:cubicBezTo>
                      <a:pt x="28407" y="-259"/>
                      <a:pt x="25308" y="-259"/>
                      <a:pt x="24275" y="778"/>
                    </a:cubicBezTo>
                    <a:close/>
                  </a:path>
                </a:pathLst>
              </a:custGeom>
              <a:solidFill>
                <a:schemeClr val="accent3">
                  <a:lumMod val="50000"/>
                </a:schemeClr>
              </a:solidFill>
              <a:ln w="1029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318" name="Freeform: Shape 69">
                <a:extLst>
                  <a:ext uri="{FF2B5EF4-FFF2-40B4-BE49-F238E27FC236}">
                    <a16:creationId xmlns:a16="http://schemas.microsoft.com/office/drawing/2014/main" id="{EF1259FF-D101-868B-E1EA-2F7F98D8B8DE}"/>
                  </a:ext>
                </a:extLst>
              </p:cNvPr>
              <p:cNvSpPr/>
              <p:nvPr/>
            </p:nvSpPr>
            <p:spPr>
              <a:xfrm>
                <a:off x="4435047" y="2428679"/>
                <a:ext cx="59912" cy="174896"/>
              </a:xfrm>
              <a:custGeom>
                <a:avLst/>
                <a:gdLst>
                  <a:gd name="connsiteX0" fmla="*/ 0 w 59912"/>
                  <a:gd name="connsiteY0" fmla="*/ 107429 h 174896"/>
                  <a:gd name="connsiteX1" fmla="*/ 35121 w 59912"/>
                  <a:gd name="connsiteY1" fmla="*/ 1557 h 174896"/>
                  <a:gd name="connsiteX2" fmla="*/ 39253 w 59912"/>
                  <a:gd name="connsiteY2" fmla="*/ 1557 h 174896"/>
                  <a:gd name="connsiteX3" fmla="*/ 59912 w 59912"/>
                  <a:gd name="connsiteY3" fmla="*/ 100163 h 174896"/>
                  <a:gd name="connsiteX4" fmla="*/ 37187 w 59912"/>
                  <a:gd name="connsiteY4" fmla="*/ 174896 h 174896"/>
                  <a:gd name="connsiteX5" fmla="*/ 7231 w 59912"/>
                  <a:gd name="connsiteY5" fmla="*/ 174896 h 174896"/>
                  <a:gd name="connsiteX6" fmla="*/ 0 w 59912"/>
                  <a:gd name="connsiteY6" fmla="*/ 107429 h 1748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9912" h="174896">
                    <a:moveTo>
                      <a:pt x="0" y="107429"/>
                    </a:moveTo>
                    <a:lnTo>
                      <a:pt x="35121" y="1557"/>
                    </a:lnTo>
                    <a:cubicBezTo>
                      <a:pt x="36154" y="-519"/>
                      <a:pt x="39253" y="-519"/>
                      <a:pt x="39253" y="1557"/>
                    </a:cubicBezTo>
                    <a:lnTo>
                      <a:pt x="59912" y="100163"/>
                    </a:lnTo>
                    <a:lnTo>
                      <a:pt x="37187" y="174896"/>
                    </a:lnTo>
                    <a:lnTo>
                      <a:pt x="7231" y="174896"/>
                    </a:lnTo>
                    <a:lnTo>
                      <a:pt x="0" y="107429"/>
                    </a:lnTo>
                    <a:close/>
                  </a:path>
                </a:pathLst>
              </a:custGeom>
              <a:solidFill>
                <a:schemeClr val="accent3">
                  <a:lumMod val="50000"/>
                </a:schemeClr>
              </a:solidFill>
              <a:ln w="1029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319" name="Freeform: Shape 70">
                <a:extLst>
                  <a:ext uri="{FF2B5EF4-FFF2-40B4-BE49-F238E27FC236}">
                    <a16:creationId xmlns:a16="http://schemas.microsoft.com/office/drawing/2014/main" id="{DEB9A282-E608-B0E5-A0DD-52885F77EA0B}"/>
                  </a:ext>
                </a:extLst>
              </p:cNvPr>
              <p:cNvSpPr/>
              <p:nvPr/>
            </p:nvSpPr>
            <p:spPr>
              <a:xfrm>
                <a:off x="4105530" y="2359500"/>
                <a:ext cx="760265" cy="245113"/>
              </a:xfrm>
              <a:custGeom>
                <a:avLst/>
                <a:gdLst>
                  <a:gd name="connsiteX0" fmla="*/ 576397 w 760265"/>
                  <a:gd name="connsiteY0" fmla="*/ 155 h 245113"/>
                  <a:gd name="connsiteX1" fmla="*/ 760265 w 760265"/>
                  <a:gd name="connsiteY1" fmla="*/ 177646 h 245113"/>
                  <a:gd name="connsiteX2" fmla="*/ 760265 w 760265"/>
                  <a:gd name="connsiteY2" fmla="*/ 245113 h 245113"/>
                  <a:gd name="connsiteX3" fmla="*/ 0 w 760265"/>
                  <a:gd name="connsiteY3" fmla="*/ 245113 h 245113"/>
                  <a:gd name="connsiteX4" fmla="*/ 3099 w 760265"/>
                  <a:gd name="connsiteY4" fmla="*/ 177646 h 245113"/>
                  <a:gd name="connsiteX5" fmla="*/ 186967 w 760265"/>
                  <a:gd name="connsiteY5" fmla="*/ 155 h 245113"/>
                  <a:gd name="connsiteX6" fmla="*/ 260308 w 760265"/>
                  <a:gd name="connsiteY6" fmla="*/ 6383 h 245113"/>
                  <a:gd name="connsiteX7" fmla="*/ 356374 w 760265"/>
                  <a:gd name="connsiteY7" fmla="*/ 235772 h 245113"/>
                  <a:gd name="connsiteX8" fmla="*/ 495825 w 760265"/>
                  <a:gd name="connsiteY8" fmla="*/ 7420 h 245113"/>
                  <a:gd name="connsiteX9" fmla="*/ 576397 w 760265"/>
                  <a:gd name="connsiteY9" fmla="*/ 155 h 2451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60265" h="245113">
                    <a:moveTo>
                      <a:pt x="576397" y="155"/>
                    </a:moveTo>
                    <a:cubicBezTo>
                      <a:pt x="677628" y="155"/>
                      <a:pt x="760265" y="74888"/>
                      <a:pt x="760265" y="177646"/>
                    </a:cubicBezTo>
                    <a:lnTo>
                      <a:pt x="760265" y="245113"/>
                    </a:lnTo>
                    <a:lnTo>
                      <a:pt x="0" y="245113"/>
                    </a:lnTo>
                    <a:lnTo>
                      <a:pt x="3099" y="177646"/>
                    </a:lnTo>
                    <a:cubicBezTo>
                      <a:pt x="3099" y="75926"/>
                      <a:pt x="85736" y="-3997"/>
                      <a:pt x="186967" y="155"/>
                    </a:cubicBezTo>
                    <a:cubicBezTo>
                      <a:pt x="205561" y="1193"/>
                      <a:pt x="231385" y="3269"/>
                      <a:pt x="260308" y="6383"/>
                    </a:cubicBezTo>
                    <a:cubicBezTo>
                      <a:pt x="290264" y="48939"/>
                      <a:pt x="325385" y="129900"/>
                      <a:pt x="356374" y="235772"/>
                    </a:cubicBezTo>
                    <a:cubicBezTo>
                      <a:pt x="402858" y="121596"/>
                      <a:pt x="444177" y="62432"/>
                      <a:pt x="495825" y="7420"/>
                    </a:cubicBezTo>
                    <a:lnTo>
                      <a:pt x="576397" y="155"/>
                    </a:ln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029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320" name="Freeform: Shape 71">
                <a:extLst>
                  <a:ext uri="{FF2B5EF4-FFF2-40B4-BE49-F238E27FC236}">
                    <a16:creationId xmlns:a16="http://schemas.microsoft.com/office/drawing/2014/main" id="{766D161C-368B-3430-ABFC-68F3989BB52D}"/>
                  </a:ext>
                </a:extLst>
              </p:cNvPr>
              <p:cNvSpPr/>
              <p:nvPr/>
            </p:nvSpPr>
            <p:spPr>
              <a:xfrm>
                <a:off x="4493926" y="2385604"/>
                <a:ext cx="140483" cy="200326"/>
              </a:xfrm>
              <a:custGeom>
                <a:avLst/>
                <a:gdLst>
                  <a:gd name="connsiteX0" fmla="*/ 114660 w 140483"/>
                  <a:gd name="connsiteY0" fmla="*/ 0 h 200326"/>
                  <a:gd name="connsiteX1" fmla="*/ 140484 w 140483"/>
                  <a:gd name="connsiteY1" fmla="*/ 38405 h 200326"/>
                  <a:gd name="connsiteX2" fmla="*/ 78506 w 140483"/>
                  <a:gd name="connsiteY2" fmla="*/ 55012 h 200326"/>
                  <a:gd name="connsiteX3" fmla="*/ 100198 w 140483"/>
                  <a:gd name="connsiteY3" fmla="*/ 93417 h 200326"/>
                  <a:gd name="connsiteX4" fmla="*/ 0 w 140483"/>
                  <a:gd name="connsiteY4" fmla="*/ 200326 h 2003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0483" h="200326">
                    <a:moveTo>
                      <a:pt x="114660" y="0"/>
                    </a:moveTo>
                    <a:lnTo>
                      <a:pt x="140484" y="38405"/>
                    </a:lnTo>
                    <a:lnTo>
                      <a:pt x="78506" y="55012"/>
                    </a:lnTo>
                    <a:lnTo>
                      <a:pt x="100198" y="93417"/>
                    </a:lnTo>
                    <a:cubicBezTo>
                      <a:pt x="100198" y="93417"/>
                      <a:pt x="47517" y="135973"/>
                      <a:pt x="0" y="200326"/>
                    </a:cubicBezTo>
                  </a:path>
                </a:pathLst>
              </a:custGeom>
              <a:noFill/>
              <a:ln w="10297" cap="rnd">
                <a:solidFill>
                  <a:schemeClr val="accent3">
                    <a:lumMod val="50000"/>
                  </a:schemeClr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321" name="Freeform: Shape 72">
                <a:extLst>
                  <a:ext uri="{FF2B5EF4-FFF2-40B4-BE49-F238E27FC236}">
                    <a16:creationId xmlns:a16="http://schemas.microsoft.com/office/drawing/2014/main" id="{FACCCFA7-5A39-93FE-CA12-9A09AEA9DCE9}"/>
                  </a:ext>
                </a:extLst>
              </p:cNvPr>
              <p:cNvSpPr/>
              <p:nvPr/>
            </p:nvSpPr>
            <p:spPr>
              <a:xfrm>
                <a:off x="4319354" y="2381452"/>
                <a:ext cx="121890" cy="210705"/>
              </a:xfrm>
              <a:custGeom>
                <a:avLst/>
                <a:gdLst>
                  <a:gd name="connsiteX0" fmla="*/ 29956 w 121890"/>
                  <a:gd name="connsiteY0" fmla="*/ 0 h 210705"/>
                  <a:gd name="connsiteX1" fmla="*/ 0 w 121890"/>
                  <a:gd name="connsiteY1" fmla="*/ 35291 h 210705"/>
                  <a:gd name="connsiteX2" fmla="*/ 59912 w 121890"/>
                  <a:gd name="connsiteY2" fmla="*/ 58126 h 210705"/>
                  <a:gd name="connsiteX3" fmla="*/ 34088 w 121890"/>
                  <a:gd name="connsiteY3" fmla="*/ 93416 h 210705"/>
                  <a:gd name="connsiteX4" fmla="*/ 121890 w 121890"/>
                  <a:gd name="connsiteY4" fmla="*/ 210706 h 2107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1890" h="210705">
                    <a:moveTo>
                      <a:pt x="29956" y="0"/>
                    </a:moveTo>
                    <a:lnTo>
                      <a:pt x="0" y="35291"/>
                    </a:lnTo>
                    <a:lnTo>
                      <a:pt x="59912" y="58126"/>
                    </a:lnTo>
                    <a:lnTo>
                      <a:pt x="34088" y="93416"/>
                    </a:lnTo>
                    <a:cubicBezTo>
                      <a:pt x="34088" y="93416"/>
                      <a:pt x="81605" y="142201"/>
                      <a:pt x="121890" y="210706"/>
                    </a:cubicBezTo>
                  </a:path>
                </a:pathLst>
              </a:custGeom>
              <a:noFill/>
              <a:ln w="10297" cap="rnd">
                <a:solidFill>
                  <a:schemeClr val="accent3">
                    <a:lumMod val="50000"/>
                  </a:schemeClr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</p:grpSp>
      </p:grpSp>
      <p:grpSp>
        <p:nvGrpSpPr>
          <p:cNvPr id="322" name="Group 321">
            <a:extLst>
              <a:ext uri="{FF2B5EF4-FFF2-40B4-BE49-F238E27FC236}">
                <a16:creationId xmlns:a16="http://schemas.microsoft.com/office/drawing/2014/main" id="{4458BFDD-2188-0A47-6D7C-9BF56C07184E}"/>
              </a:ext>
            </a:extLst>
          </p:cNvPr>
          <p:cNvGrpSpPr/>
          <p:nvPr/>
        </p:nvGrpSpPr>
        <p:grpSpPr>
          <a:xfrm>
            <a:off x="6730656" y="2148769"/>
            <a:ext cx="1405430" cy="768963"/>
            <a:chOff x="6270146" y="2270644"/>
            <a:chExt cx="872662" cy="525212"/>
          </a:xfrm>
        </p:grpSpPr>
        <p:sp>
          <p:nvSpPr>
            <p:cNvPr id="323" name="Rounded Rectangle 186">
              <a:extLst>
                <a:ext uri="{FF2B5EF4-FFF2-40B4-BE49-F238E27FC236}">
                  <a16:creationId xmlns:a16="http://schemas.microsoft.com/office/drawing/2014/main" id="{2DA58A5D-1333-D829-1360-B25340B12BBB}"/>
                </a:ext>
              </a:extLst>
            </p:cNvPr>
            <p:cNvSpPr/>
            <p:nvPr/>
          </p:nvSpPr>
          <p:spPr>
            <a:xfrm>
              <a:off x="6481341" y="2495695"/>
              <a:ext cx="661467" cy="229440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4" name="TextBox 323">
              <a:extLst>
                <a:ext uri="{FF2B5EF4-FFF2-40B4-BE49-F238E27FC236}">
                  <a16:creationId xmlns:a16="http://schemas.microsoft.com/office/drawing/2014/main" id="{0329AF3F-CEAC-F28E-0AA0-75C9AE68CEA2}"/>
                </a:ext>
              </a:extLst>
            </p:cNvPr>
            <p:cNvSpPr txBox="1"/>
            <p:nvPr/>
          </p:nvSpPr>
          <p:spPr>
            <a:xfrm>
              <a:off x="6626429" y="2540466"/>
              <a:ext cx="485503" cy="139898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/>
              <a:r>
                <a:rPr lang="en-US" sz="1000" b="1" dirty="0">
                  <a:solidFill>
                    <a:schemeClr val="bg1">
                      <a:lumMod val="95000"/>
                    </a:schemeClr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CEO</a:t>
              </a:r>
            </a:p>
          </p:txBody>
        </p:sp>
        <p:grpSp>
          <p:nvGrpSpPr>
            <p:cNvPr id="325" name="Group 324">
              <a:extLst>
                <a:ext uri="{FF2B5EF4-FFF2-40B4-BE49-F238E27FC236}">
                  <a16:creationId xmlns:a16="http://schemas.microsoft.com/office/drawing/2014/main" id="{1207BB52-D60C-A117-153E-503E6382FD9E}"/>
                </a:ext>
              </a:extLst>
            </p:cNvPr>
            <p:cNvGrpSpPr/>
            <p:nvPr/>
          </p:nvGrpSpPr>
          <p:grpSpPr>
            <a:xfrm>
              <a:off x="6270146" y="2270644"/>
              <a:ext cx="422388" cy="525212"/>
              <a:chOff x="3071636" y="3051616"/>
              <a:chExt cx="844884" cy="1000708"/>
            </a:xfrm>
          </p:grpSpPr>
          <p:sp>
            <p:nvSpPr>
              <p:cNvPr id="326" name="Freeform: Shape 74">
                <a:extLst>
                  <a:ext uri="{FF2B5EF4-FFF2-40B4-BE49-F238E27FC236}">
                    <a16:creationId xmlns:a16="http://schemas.microsoft.com/office/drawing/2014/main" id="{44E67112-0503-82F6-30F3-F9016E80F6E1}"/>
                  </a:ext>
                </a:extLst>
              </p:cNvPr>
              <p:cNvSpPr/>
              <p:nvPr/>
            </p:nvSpPr>
            <p:spPr>
              <a:xfrm>
                <a:off x="3085786" y="3051616"/>
                <a:ext cx="830734" cy="755666"/>
              </a:xfrm>
              <a:custGeom>
                <a:avLst/>
                <a:gdLst>
                  <a:gd name="connsiteX0" fmla="*/ 298083 w 830734"/>
                  <a:gd name="connsiteY0" fmla="*/ 755185 h 755666"/>
                  <a:gd name="connsiteX1" fmla="*/ 157474 w 830734"/>
                  <a:gd name="connsiteY1" fmla="*/ 639644 h 755666"/>
                  <a:gd name="connsiteX2" fmla="*/ 59255 w 830734"/>
                  <a:gd name="connsiteY2" fmla="*/ 562273 h 755666"/>
                  <a:gd name="connsiteX3" fmla="*/ 40645 w 830734"/>
                  <a:gd name="connsiteY3" fmla="*/ 435385 h 755666"/>
                  <a:gd name="connsiteX4" fmla="*/ 34442 w 830734"/>
                  <a:gd name="connsiteY4" fmla="*/ 296117 h 755666"/>
                  <a:gd name="connsiteX5" fmla="*/ 107848 w 830734"/>
                  <a:gd name="connsiteY5" fmla="*/ 248663 h 755666"/>
                  <a:gd name="connsiteX6" fmla="*/ 113017 w 830734"/>
                  <a:gd name="connsiteY6" fmla="*/ 174387 h 755666"/>
                  <a:gd name="connsiteX7" fmla="*/ 171949 w 830734"/>
                  <a:gd name="connsiteY7" fmla="*/ 125901 h 755666"/>
                  <a:gd name="connsiteX8" fmla="*/ 197796 w 830734"/>
                  <a:gd name="connsiteY8" fmla="*/ 130028 h 755666"/>
                  <a:gd name="connsiteX9" fmla="*/ 224677 w 830734"/>
                  <a:gd name="connsiteY9" fmla="*/ 82574 h 755666"/>
                  <a:gd name="connsiteX10" fmla="*/ 377692 w 830734"/>
                  <a:gd name="connsiteY10" fmla="*/ 10361 h 755666"/>
                  <a:gd name="connsiteX11" fmla="*/ 433521 w 830734"/>
                  <a:gd name="connsiteY11" fmla="*/ 42341 h 755666"/>
                  <a:gd name="connsiteX12" fmla="*/ 528639 w 830734"/>
                  <a:gd name="connsiteY12" fmla="*/ 30993 h 755666"/>
                  <a:gd name="connsiteX13" fmla="*/ 630993 w 830734"/>
                  <a:gd name="connsiteY13" fmla="*/ 87732 h 755666"/>
                  <a:gd name="connsiteX14" fmla="*/ 733348 w 830734"/>
                  <a:gd name="connsiteY14" fmla="*/ 176450 h 755666"/>
                  <a:gd name="connsiteX15" fmla="*/ 737483 w 830734"/>
                  <a:gd name="connsiteY15" fmla="*/ 246600 h 755666"/>
                  <a:gd name="connsiteX16" fmla="*/ 824330 w 830734"/>
                  <a:gd name="connsiteY16" fmla="*/ 362141 h 755666"/>
                  <a:gd name="connsiteX17" fmla="*/ 801584 w 830734"/>
                  <a:gd name="connsiteY17" fmla="*/ 426101 h 755666"/>
                  <a:gd name="connsiteX18" fmla="*/ 826397 w 830734"/>
                  <a:gd name="connsiteY18" fmla="*/ 540610 h 755666"/>
                  <a:gd name="connsiteX19" fmla="*/ 770568 w 830734"/>
                  <a:gd name="connsiteY19" fmla="*/ 596317 h 755666"/>
                  <a:gd name="connsiteX20" fmla="*/ 790212 w 830734"/>
                  <a:gd name="connsiteY20" fmla="*/ 669561 h 755666"/>
                  <a:gd name="connsiteX21" fmla="*/ 510029 w 830734"/>
                  <a:gd name="connsiteY21" fmla="*/ 729395 h 755666"/>
                  <a:gd name="connsiteX22" fmla="*/ 298083 w 830734"/>
                  <a:gd name="connsiteY22" fmla="*/ 755185 h 7556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830734" h="755666">
                    <a:moveTo>
                      <a:pt x="298083" y="755185"/>
                    </a:moveTo>
                    <a:cubicBezTo>
                      <a:pt x="260863" y="690193"/>
                      <a:pt x="136797" y="757248"/>
                      <a:pt x="157474" y="639644"/>
                    </a:cubicBezTo>
                    <a:cubicBezTo>
                      <a:pt x="153339" y="595285"/>
                      <a:pt x="66493" y="605601"/>
                      <a:pt x="59255" y="562273"/>
                    </a:cubicBezTo>
                    <a:cubicBezTo>
                      <a:pt x="69594" y="493155"/>
                      <a:pt x="94407" y="485934"/>
                      <a:pt x="40645" y="435385"/>
                    </a:cubicBezTo>
                    <a:cubicBezTo>
                      <a:pt x="-5879" y="395152"/>
                      <a:pt x="-18286" y="333256"/>
                      <a:pt x="34442" y="296117"/>
                    </a:cubicBezTo>
                    <a:cubicBezTo>
                      <a:pt x="64425" y="274454"/>
                      <a:pt x="98543" y="280643"/>
                      <a:pt x="107848" y="248663"/>
                    </a:cubicBezTo>
                    <a:cubicBezTo>
                      <a:pt x="114051" y="223905"/>
                      <a:pt x="109916" y="199146"/>
                      <a:pt x="113017" y="174387"/>
                    </a:cubicBezTo>
                    <a:cubicBezTo>
                      <a:pt x="116119" y="149629"/>
                      <a:pt x="147136" y="123838"/>
                      <a:pt x="171949" y="125901"/>
                    </a:cubicBezTo>
                    <a:cubicBezTo>
                      <a:pt x="181254" y="126933"/>
                      <a:pt x="189525" y="131059"/>
                      <a:pt x="197796" y="130028"/>
                    </a:cubicBezTo>
                    <a:cubicBezTo>
                      <a:pt x="217440" y="126933"/>
                      <a:pt x="220541" y="101143"/>
                      <a:pt x="224677" y="82574"/>
                    </a:cubicBezTo>
                    <a:cubicBezTo>
                      <a:pt x="238117" y="18614"/>
                      <a:pt x="319794" y="-19556"/>
                      <a:pt x="377692" y="10361"/>
                    </a:cubicBezTo>
                    <a:cubicBezTo>
                      <a:pt x="396302" y="20677"/>
                      <a:pt x="412844" y="36151"/>
                      <a:pt x="433521" y="42341"/>
                    </a:cubicBezTo>
                    <a:cubicBezTo>
                      <a:pt x="464538" y="51625"/>
                      <a:pt x="497622" y="38214"/>
                      <a:pt x="528639" y="30993"/>
                    </a:cubicBezTo>
                    <a:cubicBezTo>
                      <a:pt x="583435" y="17582"/>
                      <a:pt x="618587" y="33056"/>
                      <a:pt x="630993" y="87732"/>
                    </a:cubicBezTo>
                    <a:cubicBezTo>
                      <a:pt x="651671" y="128996"/>
                      <a:pt x="718874" y="133123"/>
                      <a:pt x="733348" y="176450"/>
                    </a:cubicBezTo>
                    <a:cubicBezTo>
                      <a:pt x="740585" y="199146"/>
                      <a:pt x="731280" y="223905"/>
                      <a:pt x="737483" y="246600"/>
                    </a:cubicBezTo>
                    <a:cubicBezTo>
                      <a:pt x="750924" y="294054"/>
                      <a:pt x="827431" y="312623"/>
                      <a:pt x="824330" y="362141"/>
                    </a:cubicBezTo>
                    <a:cubicBezTo>
                      <a:pt x="823296" y="384836"/>
                      <a:pt x="803652" y="403405"/>
                      <a:pt x="801584" y="426101"/>
                    </a:cubicBezTo>
                    <a:cubicBezTo>
                      <a:pt x="797449" y="466334"/>
                      <a:pt x="845007" y="504503"/>
                      <a:pt x="826397" y="540610"/>
                    </a:cubicBezTo>
                    <a:cubicBezTo>
                      <a:pt x="813991" y="564337"/>
                      <a:pt x="777805" y="570526"/>
                      <a:pt x="770568" y="596317"/>
                    </a:cubicBezTo>
                    <a:cubicBezTo>
                      <a:pt x="763331" y="621075"/>
                      <a:pt x="788144" y="643771"/>
                      <a:pt x="790212" y="669561"/>
                    </a:cubicBezTo>
                    <a:cubicBezTo>
                      <a:pt x="785042" y="761375"/>
                      <a:pt x="569994" y="700510"/>
                      <a:pt x="510029" y="729395"/>
                    </a:cubicBezTo>
                    <a:cubicBezTo>
                      <a:pt x="442826" y="761375"/>
                      <a:pt x="298083" y="755185"/>
                      <a:pt x="298083" y="755185"/>
                    </a:cubicBez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 w="1033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327" name="Freeform: Shape 75">
                <a:extLst>
                  <a:ext uri="{FF2B5EF4-FFF2-40B4-BE49-F238E27FC236}">
                    <a16:creationId xmlns:a16="http://schemas.microsoft.com/office/drawing/2014/main" id="{A6720421-A9F5-3947-F38D-05B415A7071A}"/>
                  </a:ext>
                </a:extLst>
              </p:cNvPr>
              <p:cNvSpPr/>
              <p:nvPr/>
            </p:nvSpPr>
            <p:spPr>
              <a:xfrm>
                <a:off x="3302981" y="3321943"/>
                <a:ext cx="316613" cy="363786"/>
              </a:xfrm>
              <a:custGeom>
                <a:avLst/>
                <a:gdLst>
                  <a:gd name="connsiteX0" fmla="*/ 83989 w 316613"/>
                  <a:gd name="connsiteY0" fmla="*/ 0 h 363786"/>
                  <a:gd name="connsiteX1" fmla="*/ 9550 w 316613"/>
                  <a:gd name="connsiteY1" fmla="*/ 216639 h 363786"/>
                  <a:gd name="connsiteX2" fmla="*/ 88125 w 316613"/>
                  <a:gd name="connsiteY2" fmla="*/ 362096 h 363786"/>
                  <a:gd name="connsiteX3" fmla="*/ 256648 w 316613"/>
                  <a:gd name="connsiteY3" fmla="*/ 360033 h 363786"/>
                  <a:gd name="connsiteX4" fmla="*/ 316613 w 316613"/>
                  <a:gd name="connsiteY4" fmla="*/ 26822 h 363786"/>
                  <a:gd name="connsiteX5" fmla="*/ 83989 w 316613"/>
                  <a:gd name="connsiteY5" fmla="*/ 0 h 3637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16613" h="363786">
                    <a:moveTo>
                      <a:pt x="83989" y="0"/>
                    </a:moveTo>
                    <a:lnTo>
                      <a:pt x="9550" y="216639"/>
                    </a:lnTo>
                    <a:cubicBezTo>
                      <a:pt x="-17331" y="285757"/>
                      <a:pt x="13685" y="360033"/>
                      <a:pt x="88125" y="362096"/>
                    </a:cubicBezTo>
                    <a:cubicBezTo>
                      <a:pt x="167734" y="364159"/>
                      <a:pt x="250445" y="365191"/>
                      <a:pt x="256648" y="360033"/>
                    </a:cubicBezTo>
                    <a:cubicBezTo>
                      <a:pt x="268021" y="350748"/>
                      <a:pt x="316613" y="26822"/>
                      <a:pt x="316613" y="26822"/>
                    </a:cubicBezTo>
                    <a:lnTo>
                      <a:pt x="83989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1033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328" name="Freeform: Shape 76">
                <a:extLst>
                  <a:ext uri="{FF2B5EF4-FFF2-40B4-BE49-F238E27FC236}">
                    <a16:creationId xmlns:a16="http://schemas.microsoft.com/office/drawing/2014/main" id="{17ABA7D8-5364-EB92-A496-CDDB24FC3035}"/>
                  </a:ext>
                </a:extLst>
              </p:cNvPr>
              <p:cNvSpPr/>
              <p:nvPr/>
            </p:nvSpPr>
            <p:spPr>
              <a:xfrm>
                <a:off x="3297022" y="3591194"/>
                <a:ext cx="275013" cy="346621"/>
              </a:xfrm>
              <a:custGeom>
                <a:avLst/>
                <a:gdLst>
                  <a:gd name="connsiteX0" fmla="*/ 93050 w 275013"/>
                  <a:gd name="connsiteY0" fmla="*/ 41264 h 346621"/>
                  <a:gd name="connsiteX1" fmla="*/ 0 w 275013"/>
                  <a:gd name="connsiteY1" fmla="*/ 336306 h 346621"/>
                  <a:gd name="connsiteX2" fmla="*/ 264674 w 275013"/>
                  <a:gd name="connsiteY2" fmla="*/ 346622 h 346621"/>
                  <a:gd name="connsiteX3" fmla="*/ 275013 w 275013"/>
                  <a:gd name="connsiteY3" fmla="*/ 0 h 346621"/>
                  <a:gd name="connsiteX4" fmla="*/ 93050 w 275013"/>
                  <a:gd name="connsiteY4" fmla="*/ 41264 h 3466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5013" h="346621">
                    <a:moveTo>
                      <a:pt x="93050" y="41264"/>
                    </a:moveTo>
                    <a:cubicBezTo>
                      <a:pt x="83745" y="52612"/>
                      <a:pt x="0" y="336306"/>
                      <a:pt x="0" y="336306"/>
                    </a:cubicBezTo>
                    <a:lnTo>
                      <a:pt x="264674" y="346622"/>
                    </a:lnTo>
                    <a:lnTo>
                      <a:pt x="275013" y="0"/>
                    </a:lnTo>
                    <a:lnTo>
                      <a:pt x="93050" y="41264"/>
                    </a:lnTo>
                    <a:close/>
                  </a:path>
                </a:pathLst>
              </a:custGeom>
              <a:solidFill>
                <a:schemeClr val="accent2"/>
              </a:solidFill>
              <a:ln w="1033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329" name="Freeform: Shape 77">
                <a:extLst>
                  <a:ext uri="{FF2B5EF4-FFF2-40B4-BE49-F238E27FC236}">
                    <a16:creationId xmlns:a16="http://schemas.microsoft.com/office/drawing/2014/main" id="{9927F40C-BBF8-B694-7306-1E3146DF72F3}"/>
                  </a:ext>
                </a:extLst>
              </p:cNvPr>
              <p:cNvSpPr/>
              <p:nvPr/>
            </p:nvSpPr>
            <p:spPr>
              <a:xfrm>
                <a:off x="3561697" y="3477209"/>
                <a:ext cx="96717" cy="119275"/>
              </a:xfrm>
              <a:custGeom>
                <a:avLst/>
                <a:gdLst>
                  <a:gd name="connsiteX0" fmla="*/ 4136 w 96717"/>
                  <a:gd name="connsiteY0" fmla="*/ 53120 h 119275"/>
                  <a:gd name="connsiteX1" fmla="*/ 88914 w 96717"/>
                  <a:gd name="connsiteY1" fmla="*/ 9792 h 119275"/>
                  <a:gd name="connsiteX2" fmla="*/ 0 w 96717"/>
                  <a:gd name="connsiteY2" fmla="*/ 119143 h 119275"/>
                  <a:gd name="connsiteX3" fmla="*/ 4136 w 96717"/>
                  <a:gd name="connsiteY3" fmla="*/ 53120 h 1192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96717" h="119275">
                    <a:moveTo>
                      <a:pt x="4136" y="53120"/>
                    </a:moveTo>
                    <a:cubicBezTo>
                      <a:pt x="4136" y="53120"/>
                      <a:pt x="47559" y="-27346"/>
                      <a:pt x="88914" y="9792"/>
                    </a:cubicBezTo>
                    <a:cubicBezTo>
                      <a:pt x="110626" y="29393"/>
                      <a:pt x="88914" y="123270"/>
                      <a:pt x="0" y="119143"/>
                    </a:cubicBezTo>
                    <a:lnTo>
                      <a:pt x="4136" y="53120"/>
                    </a:lnTo>
                    <a:close/>
                  </a:path>
                </a:pathLst>
              </a:custGeom>
              <a:solidFill>
                <a:schemeClr val="accent2"/>
              </a:solidFill>
              <a:ln w="1033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330" name="Freeform: Shape 78">
                <a:extLst>
                  <a:ext uri="{FF2B5EF4-FFF2-40B4-BE49-F238E27FC236}">
                    <a16:creationId xmlns:a16="http://schemas.microsoft.com/office/drawing/2014/main" id="{C7B8951D-BE4B-6171-6E4D-32CD6A1FE35B}"/>
                  </a:ext>
                </a:extLst>
              </p:cNvPr>
              <p:cNvSpPr/>
              <p:nvPr/>
            </p:nvSpPr>
            <p:spPr>
              <a:xfrm>
                <a:off x="3363191" y="3665470"/>
                <a:ext cx="109591" cy="23068"/>
              </a:xfrm>
              <a:custGeom>
                <a:avLst/>
                <a:gdLst>
                  <a:gd name="connsiteX0" fmla="*/ 109592 w 109591"/>
                  <a:gd name="connsiteY0" fmla="*/ 0 h 23068"/>
                  <a:gd name="connsiteX1" fmla="*/ 0 w 109591"/>
                  <a:gd name="connsiteY1" fmla="*/ 20632 h 230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09591" h="23068">
                    <a:moveTo>
                      <a:pt x="109592" y="0"/>
                    </a:moveTo>
                    <a:cubicBezTo>
                      <a:pt x="109592" y="0"/>
                      <a:pt x="74440" y="31980"/>
                      <a:pt x="0" y="20632"/>
                    </a:cubicBezTo>
                  </a:path>
                </a:pathLst>
              </a:custGeom>
              <a:noFill/>
              <a:ln w="10338" cap="rnd">
                <a:solidFill>
                  <a:schemeClr val="accent2">
                    <a:lumMod val="50000"/>
                  </a:schemeClr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331" name="Freeform: Shape 80">
                <a:extLst>
                  <a:ext uri="{FF2B5EF4-FFF2-40B4-BE49-F238E27FC236}">
                    <a16:creationId xmlns:a16="http://schemas.microsoft.com/office/drawing/2014/main" id="{87EDCC15-4E96-DAE4-C0AD-E3C73C4DCB4A}"/>
                  </a:ext>
                </a:extLst>
              </p:cNvPr>
              <p:cNvSpPr/>
              <p:nvPr/>
            </p:nvSpPr>
            <p:spPr>
              <a:xfrm>
                <a:off x="3078873" y="3808864"/>
                <a:ext cx="743362" cy="239334"/>
              </a:xfrm>
              <a:custGeom>
                <a:avLst/>
                <a:gdLst>
                  <a:gd name="connsiteX0" fmla="*/ 743363 w 743362"/>
                  <a:gd name="connsiteY0" fmla="*/ 239334 h 239334"/>
                  <a:gd name="connsiteX1" fmla="*/ 733024 w 743362"/>
                  <a:gd name="connsiteY1" fmla="*/ 179501 h 239334"/>
                  <a:gd name="connsiteX2" fmla="*/ 560365 w 743362"/>
                  <a:gd name="connsiteY2" fmla="*/ 8253 h 239334"/>
                  <a:gd name="connsiteX3" fmla="*/ 487993 w 743362"/>
                  <a:gd name="connsiteY3" fmla="*/ 7221 h 239334"/>
                  <a:gd name="connsiteX4" fmla="*/ 369097 w 743362"/>
                  <a:gd name="connsiteY4" fmla="*/ 14443 h 239334"/>
                  <a:gd name="connsiteX5" fmla="*/ 251234 w 743362"/>
                  <a:gd name="connsiteY5" fmla="*/ 7221 h 239334"/>
                  <a:gd name="connsiteX6" fmla="*/ 178862 w 743362"/>
                  <a:gd name="connsiteY6" fmla="*/ 0 h 239334"/>
                  <a:gd name="connsiteX7" fmla="*/ 4136 w 743362"/>
                  <a:gd name="connsiteY7" fmla="*/ 176406 h 239334"/>
                  <a:gd name="connsiteX8" fmla="*/ 0 w 743362"/>
                  <a:gd name="connsiteY8" fmla="*/ 237271 h 239334"/>
                  <a:gd name="connsiteX9" fmla="*/ 743363 w 743362"/>
                  <a:gd name="connsiteY9" fmla="*/ 239334 h 2393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43362" h="239334">
                    <a:moveTo>
                      <a:pt x="743363" y="239334"/>
                    </a:moveTo>
                    <a:lnTo>
                      <a:pt x="733024" y="179501"/>
                    </a:lnTo>
                    <a:cubicBezTo>
                      <a:pt x="733024" y="78403"/>
                      <a:pt x="662720" y="8253"/>
                      <a:pt x="560365" y="8253"/>
                    </a:cubicBezTo>
                    <a:lnTo>
                      <a:pt x="487993" y="7221"/>
                    </a:lnTo>
                    <a:cubicBezTo>
                      <a:pt x="487993" y="7221"/>
                      <a:pt x="420791" y="14443"/>
                      <a:pt x="369097" y="14443"/>
                    </a:cubicBezTo>
                    <a:cubicBezTo>
                      <a:pt x="317402" y="14443"/>
                      <a:pt x="251234" y="7221"/>
                      <a:pt x="251234" y="7221"/>
                    </a:cubicBezTo>
                    <a:lnTo>
                      <a:pt x="178862" y="0"/>
                    </a:lnTo>
                    <a:cubicBezTo>
                      <a:pt x="77541" y="0"/>
                      <a:pt x="4136" y="75308"/>
                      <a:pt x="4136" y="176406"/>
                    </a:cubicBezTo>
                    <a:lnTo>
                      <a:pt x="0" y="237271"/>
                    </a:lnTo>
                    <a:lnTo>
                      <a:pt x="743363" y="239334"/>
                    </a:ln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 w="1033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332" name="Freeform: Shape 81">
                <a:extLst>
                  <a:ext uri="{FF2B5EF4-FFF2-40B4-BE49-F238E27FC236}">
                    <a16:creationId xmlns:a16="http://schemas.microsoft.com/office/drawing/2014/main" id="{4D651264-0400-8506-FE6E-A5246F151A34}"/>
                  </a:ext>
                </a:extLst>
              </p:cNvPr>
              <p:cNvSpPr/>
              <p:nvPr/>
            </p:nvSpPr>
            <p:spPr>
              <a:xfrm>
                <a:off x="3071636" y="3808710"/>
                <a:ext cx="760938" cy="243614"/>
              </a:xfrm>
              <a:custGeom>
                <a:avLst/>
                <a:gdLst>
                  <a:gd name="connsiteX0" fmla="*/ 576907 w 760938"/>
                  <a:gd name="connsiteY0" fmla="*/ 154 h 243614"/>
                  <a:gd name="connsiteX1" fmla="*/ 760939 w 760938"/>
                  <a:gd name="connsiteY1" fmla="*/ 176559 h 243614"/>
                  <a:gd name="connsiteX2" fmla="*/ 760939 w 760938"/>
                  <a:gd name="connsiteY2" fmla="*/ 243614 h 243614"/>
                  <a:gd name="connsiteX3" fmla="*/ 0 w 760938"/>
                  <a:gd name="connsiteY3" fmla="*/ 243614 h 243614"/>
                  <a:gd name="connsiteX4" fmla="*/ 3102 w 760938"/>
                  <a:gd name="connsiteY4" fmla="*/ 176559 h 243614"/>
                  <a:gd name="connsiteX5" fmla="*/ 187133 w 760938"/>
                  <a:gd name="connsiteY5" fmla="*/ 154 h 243614"/>
                  <a:gd name="connsiteX6" fmla="*/ 260539 w 760938"/>
                  <a:gd name="connsiteY6" fmla="*/ 6343 h 243614"/>
                  <a:gd name="connsiteX7" fmla="*/ 356690 w 760938"/>
                  <a:gd name="connsiteY7" fmla="*/ 234330 h 243614"/>
                  <a:gd name="connsiteX8" fmla="*/ 496264 w 760938"/>
                  <a:gd name="connsiteY8" fmla="*/ 7375 h 243614"/>
                  <a:gd name="connsiteX9" fmla="*/ 576907 w 760938"/>
                  <a:gd name="connsiteY9" fmla="*/ 154 h 2436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60938" h="243614">
                    <a:moveTo>
                      <a:pt x="576907" y="154"/>
                    </a:moveTo>
                    <a:cubicBezTo>
                      <a:pt x="678228" y="154"/>
                      <a:pt x="760939" y="74430"/>
                      <a:pt x="760939" y="176559"/>
                    </a:cubicBezTo>
                    <a:lnTo>
                      <a:pt x="760939" y="243614"/>
                    </a:lnTo>
                    <a:lnTo>
                      <a:pt x="0" y="243614"/>
                    </a:lnTo>
                    <a:lnTo>
                      <a:pt x="3102" y="176559"/>
                    </a:lnTo>
                    <a:cubicBezTo>
                      <a:pt x="3102" y="75461"/>
                      <a:pt x="85812" y="-3973"/>
                      <a:pt x="187133" y="154"/>
                    </a:cubicBezTo>
                    <a:cubicBezTo>
                      <a:pt x="205743" y="1185"/>
                      <a:pt x="231590" y="3249"/>
                      <a:pt x="260539" y="6343"/>
                    </a:cubicBezTo>
                    <a:cubicBezTo>
                      <a:pt x="290521" y="48640"/>
                      <a:pt x="325674" y="129105"/>
                      <a:pt x="356690" y="234330"/>
                    </a:cubicBezTo>
                    <a:cubicBezTo>
                      <a:pt x="403215" y="120852"/>
                      <a:pt x="444570" y="62051"/>
                      <a:pt x="496264" y="7375"/>
                    </a:cubicBezTo>
                    <a:lnTo>
                      <a:pt x="576907" y="154"/>
                    </a:ln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033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333" name="Freeform: Shape 82">
                <a:extLst>
                  <a:ext uri="{FF2B5EF4-FFF2-40B4-BE49-F238E27FC236}">
                    <a16:creationId xmlns:a16="http://schemas.microsoft.com/office/drawing/2014/main" id="{68DCFCB6-73E2-B8B7-4310-9BD24B5AC4A3}"/>
                  </a:ext>
                </a:extLst>
              </p:cNvPr>
              <p:cNvSpPr/>
              <p:nvPr/>
            </p:nvSpPr>
            <p:spPr>
              <a:xfrm>
                <a:off x="3460376" y="3834654"/>
                <a:ext cx="140608" cy="199101"/>
              </a:xfrm>
              <a:custGeom>
                <a:avLst/>
                <a:gdLst>
                  <a:gd name="connsiteX0" fmla="*/ 114761 w 140608"/>
                  <a:gd name="connsiteY0" fmla="*/ 0 h 199101"/>
                  <a:gd name="connsiteX1" fmla="*/ 140608 w 140608"/>
                  <a:gd name="connsiteY1" fmla="*/ 38170 h 199101"/>
                  <a:gd name="connsiteX2" fmla="*/ 78575 w 140608"/>
                  <a:gd name="connsiteY2" fmla="*/ 54675 h 199101"/>
                  <a:gd name="connsiteX3" fmla="*/ 100287 w 140608"/>
                  <a:gd name="connsiteY3" fmla="*/ 92845 h 199101"/>
                  <a:gd name="connsiteX4" fmla="*/ 0 w 140608"/>
                  <a:gd name="connsiteY4" fmla="*/ 199101 h 1991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0608" h="199101">
                    <a:moveTo>
                      <a:pt x="114761" y="0"/>
                    </a:moveTo>
                    <a:lnTo>
                      <a:pt x="140608" y="38170"/>
                    </a:lnTo>
                    <a:lnTo>
                      <a:pt x="78575" y="54675"/>
                    </a:lnTo>
                    <a:lnTo>
                      <a:pt x="100287" y="92845"/>
                    </a:lnTo>
                    <a:cubicBezTo>
                      <a:pt x="100287" y="92845"/>
                      <a:pt x="47559" y="135141"/>
                      <a:pt x="0" y="199101"/>
                    </a:cubicBezTo>
                  </a:path>
                </a:pathLst>
              </a:custGeom>
              <a:noFill/>
              <a:ln w="10338" cap="rnd">
                <a:solidFill>
                  <a:schemeClr val="accent2">
                    <a:lumMod val="50000"/>
                  </a:schemeClr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334" name="Freeform: Shape 83">
                <a:extLst>
                  <a:ext uri="{FF2B5EF4-FFF2-40B4-BE49-F238E27FC236}">
                    <a16:creationId xmlns:a16="http://schemas.microsoft.com/office/drawing/2014/main" id="{61447E0A-98AB-69E9-EB5A-B20480EA9377}"/>
                  </a:ext>
                </a:extLst>
              </p:cNvPr>
              <p:cNvSpPr/>
              <p:nvPr/>
            </p:nvSpPr>
            <p:spPr>
              <a:xfrm>
                <a:off x="3285650" y="3829496"/>
                <a:ext cx="121998" cy="210448"/>
              </a:xfrm>
              <a:custGeom>
                <a:avLst/>
                <a:gdLst>
                  <a:gd name="connsiteX0" fmla="*/ 29983 w 121998"/>
                  <a:gd name="connsiteY0" fmla="*/ 0 h 210448"/>
                  <a:gd name="connsiteX1" fmla="*/ 0 w 121998"/>
                  <a:gd name="connsiteY1" fmla="*/ 35075 h 210448"/>
                  <a:gd name="connsiteX2" fmla="*/ 59965 w 121998"/>
                  <a:gd name="connsiteY2" fmla="*/ 57770 h 210448"/>
                  <a:gd name="connsiteX3" fmla="*/ 34118 w 121998"/>
                  <a:gd name="connsiteY3" fmla="*/ 93877 h 210448"/>
                  <a:gd name="connsiteX4" fmla="*/ 121998 w 121998"/>
                  <a:gd name="connsiteY4" fmla="*/ 210449 h 2104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1998" h="210448">
                    <a:moveTo>
                      <a:pt x="29983" y="0"/>
                    </a:moveTo>
                    <a:lnTo>
                      <a:pt x="0" y="35075"/>
                    </a:lnTo>
                    <a:lnTo>
                      <a:pt x="59965" y="57770"/>
                    </a:lnTo>
                    <a:lnTo>
                      <a:pt x="34118" y="93877"/>
                    </a:lnTo>
                    <a:cubicBezTo>
                      <a:pt x="34118" y="93877"/>
                      <a:pt x="81677" y="142362"/>
                      <a:pt x="121998" y="210449"/>
                    </a:cubicBezTo>
                  </a:path>
                </a:pathLst>
              </a:custGeom>
              <a:noFill/>
              <a:ln w="10338" cap="rnd">
                <a:solidFill>
                  <a:schemeClr val="accent2">
                    <a:lumMod val="50000"/>
                  </a:schemeClr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335" name="Freeform: Shape 84">
                <a:extLst>
                  <a:ext uri="{FF2B5EF4-FFF2-40B4-BE49-F238E27FC236}">
                    <a16:creationId xmlns:a16="http://schemas.microsoft.com/office/drawing/2014/main" id="{B5D9E330-C09A-11F7-111B-3C3ACBF974B7}"/>
                  </a:ext>
                </a:extLst>
              </p:cNvPr>
              <p:cNvSpPr/>
              <p:nvPr/>
            </p:nvSpPr>
            <p:spPr>
              <a:xfrm>
                <a:off x="3309681" y="3217620"/>
                <a:ext cx="374380" cy="283217"/>
              </a:xfrm>
              <a:custGeom>
                <a:avLst/>
                <a:gdLst>
                  <a:gd name="connsiteX0" fmla="*/ 274761 w 374380"/>
                  <a:gd name="connsiteY0" fmla="*/ 229148 h 283217"/>
                  <a:gd name="connsiteX1" fmla="*/ 219965 w 374380"/>
                  <a:gd name="connsiteY1" fmla="*/ 148682 h 283217"/>
                  <a:gd name="connsiteX2" fmla="*/ 12155 w 374380"/>
                  <a:gd name="connsiteY2" fmla="*/ 174472 h 283217"/>
                  <a:gd name="connsiteX3" fmla="*/ 188949 w 374380"/>
                  <a:gd name="connsiteY3" fmla="*/ 5288 h 283217"/>
                  <a:gd name="connsiteX4" fmla="*/ 372980 w 374380"/>
                  <a:gd name="connsiteY4" fmla="*/ 202326 h 283217"/>
                  <a:gd name="connsiteX5" fmla="*/ 272694 w 374380"/>
                  <a:gd name="connsiteY5" fmla="*/ 277633 h 283217"/>
                  <a:gd name="connsiteX6" fmla="*/ 274761 w 374380"/>
                  <a:gd name="connsiteY6" fmla="*/ 229148 h 2832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74380" h="283217">
                    <a:moveTo>
                      <a:pt x="274761" y="229148"/>
                    </a:moveTo>
                    <a:cubicBezTo>
                      <a:pt x="274761" y="229148"/>
                      <a:pt x="266490" y="171377"/>
                      <a:pt x="219965" y="148682"/>
                    </a:cubicBezTo>
                    <a:cubicBezTo>
                      <a:pt x="181712" y="128050"/>
                      <a:pt x="128984" y="109481"/>
                      <a:pt x="12155" y="174472"/>
                    </a:cubicBezTo>
                    <a:cubicBezTo>
                      <a:pt x="-34370" y="76469"/>
                      <a:pt x="58679" y="-14313"/>
                      <a:pt x="188949" y="5288"/>
                    </a:cubicBezTo>
                    <a:cubicBezTo>
                      <a:pt x="287168" y="-22566"/>
                      <a:pt x="387455" y="62026"/>
                      <a:pt x="372980" y="202326"/>
                    </a:cubicBezTo>
                    <a:cubicBezTo>
                      <a:pt x="361608" y="313740"/>
                      <a:pt x="272694" y="277633"/>
                      <a:pt x="272694" y="277633"/>
                    </a:cubicBezTo>
                    <a:lnTo>
                      <a:pt x="274761" y="229148"/>
                    </a:ln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 w="1033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</p:grpSp>
      </p:grpSp>
      <p:grpSp>
        <p:nvGrpSpPr>
          <p:cNvPr id="336" name="Group 335">
            <a:extLst>
              <a:ext uri="{FF2B5EF4-FFF2-40B4-BE49-F238E27FC236}">
                <a16:creationId xmlns:a16="http://schemas.microsoft.com/office/drawing/2014/main" id="{8370AB52-91D2-77A6-729E-F5FB2454A073}"/>
              </a:ext>
            </a:extLst>
          </p:cNvPr>
          <p:cNvGrpSpPr/>
          <p:nvPr/>
        </p:nvGrpSpPr>
        <p:grpSpPr>
          <a:xfrm>
            <a:off x="5123204" y="1584846"/>
            <a:ext cx="1930822" cy="632469"/>
            <a:chOff x="5489171" y="1685088"/>
            <a:chExt cx="1198888" cy="431985"/>
          </a:xfrm>
        </p:grpSpPr>
        <p:sp>
          <p:nvSpPr>
            <p:cNvPr id="337" name="Rounded Rectangle 184">
              <a:extLst>
                <a:ext uri="{FF2B5EF4-FFF2-40B4-BE49-F238E27FC236}">
                  <a16:creationId xmlns:a16="http://schemas.microsoft.com/office/drawing/2014/main" id="{460DC964-C965-4658-655A-DAD18E6C9589}"/>
                </a:ext>
              </a:extLst>
            </p:cNvPr>
            <p:cNvSpPr/>
            <p:nvPr/>
          </p:nvSpPr>
          <p:spPr>
            <a:xfrm>
              <a:off x="5642511" y="1815562"/>
              <a:ext cx="1045548" cy="229440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8" name="TextBox 337">
              <a:extLst>
                <a:ext uri="{FF2B5EF4-FFF2-40B4-BE49-F238E27FC236}">
                  <a16:creationId xmlns:a16="http://schemas.microsoft.com/office/drawing/2014/main" id="{39706D8C-5A98-2837-B3AE-510333C3B84D}"/>
                </a:ext>
              </a:extLst>
            </p:cNvPr>
            <p:cNvSpPr txBox="1"/>
            <p:nvPr/>
          </p:nvSpPr>
          <p:spPr>
            <a:xfrm>
              <a:off x="5787599" y="1860332"/>
              <a:ext cx="800623" cy="139898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/>
              <a:r>
                <a:rPr lang="en-US" sz="1000" b="1" dirty="0">
                  <a:solidFill>
                    <a:schemeClr val="bg1">
                      <a:lumMod val="95000"/>
                    </a:schemeClr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DIRECTORS</a:t>
              </a:r>
            </a:p>
          </p:txBody>
        </p:sp>
        <p:grpSp>
          <p:nvGrpSpPr>
            <p:cNvPr id="339" name="Group 338">
              <a:extLst>
                <a:ext uri="{FF2B5EF4-FFF2-40B4-BE49-F238E27FC236}">
                  <a16:creationId xmlns:a16="http://schemas.microsoft.com/office/drawing/2014/main" id="{ECB87F30-F080-81A2-0243-C01D8AAF574E}"/>
                </a:ext>
              </a:extLst>
            </p:cNvPr>
            <p:cNvGrpSpPr/>
            <p:nvPr/>
          </p:nvGrpSpPr>
          <p:grpSpPr>
            <a:xfrm>
              <a:off x="5489171" y="1685088"/>
              <a:ext cx="380084" cy="431985"/>
              <a:chOff x="8233991" y="1785685"/>
              <a:chExt cx="760265" cy="823080"/>
            </a:xfrm>
          </p:grpSpPr>
          <p:sp>
            <p:nvSpPr>
              <p:cNvPr id="340" name="Freeform: Shape 182">
                <a:extLst>
                  <a:ext uri="{FF2B5EF4-FFF2-40B4-BE49-F238E27FC236}">
                    <a16:creationId xmlns:a16="http://schemas.microsoft.com/office/drawing/2014/main" id="{49AEF6BD-729C-3D0B-13F7-DB1406CE2331}"/>
                  </a:ext>
                </a:extLst>
              </p:cNvPr>
              <p:cNvSpPr/>
              <p:nvPr/>
            </p:nvSpPr>
            <p:spPr>
              <a:xfrm>
                <a:off x="8461787" y="1856244"/>
                <a:ext cx="341369" cy="371214"/>
              </a:xfrm>
              <a:custGeom>
                <a:avLst/>
                <a:gdLst>
                  <a:gd name="connsiteX0" fmla="*/ 81061 w 341369"/>
                  <a:gd name="connsiteY0" fmla="*/ 10380 h 371214"/>
                  <a:gd name="connsiteX1" fmla="*/ 7720 w 341369"/>
                  <a:gd name="connsiteY1" fmla="*/ 225237 h 371214"/>
                  <a:gd name="connsiteX2" fmla="*/ 96555 w 341369"/>
                  <a:gd name="connsiteY2" fmla="*/ 369514 h 371214"/>
                  <a:gd name="connsiteX3" fmla="*/ 262863 w 341369"/>
                  <a:gd name="connsiteY3" fmla="*/ 367438 h 371214"/>
                  <a:gd name="connsiteX4" fmla="*/ 341369 w 341369"/>
                  <a:gd name="connsiteY4" fmla="*/ 0 h 371214"/>
                  <a:gd name="connsiteX5" fmla="*/ 81061 w 341369"/>
                  <a:gd name="connsiteY5" fmla="*/ 10380 h 371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41369" h="371214">
                    <a:moveTo>
                      <a:pt x="81061" y="10380"/>
                    </a:moveTo>
                    <a:lnTo>
                      <a:pt x="7720" y="225237"/>
                    </a:lnTo>
                    <a:cubicBezTo>
                      <a:pt x="-18104" y="293743"/>
                      <a:pt x="23215" y="368476"/>
                      <a:pt x="96555" y="369514"/>
                    </a:cubicBezTo>
                    <a:cubicBezTo>
                      <a:pt x="175061" y="371590"/>
                      <a:pt x="256666" y="372628"/>
                      <a:pt x="262863" y="367438"/>
                    </a:cubicBezTo>
                    <a:cubicBezTo>
                      <a:pt x="274226" y="359134"/>
                      <a:pt x="341369" y="0"/>
                      <a:pt x="341369" y="0"/>
                    </a:cubicBezTo>
                    <a:lnTo>
                      <a:pt x="81061" y="10380"/>
                    </a:ln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029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341" name="Freeform: Shape 190">
                <a:extLst>
                  <a:ext uri="{FF2B5EF4-FFF2-40B4-BE49-F238E27FC236}">
                    <a16:creationId xmlns:a16="http://schemas.microsoft.com/office/drawing/2014/main" id="{B89C9670-5217-5DDF-3EE8-92EDF1B5C9F2}"/>
                  </a:ext>
                </a:extLst>
              </p:cNvPr>
              <p:cNvSpPr/>
              <p:nvPr/>
            </p:nvSpPr>
            <p:spPr>
              <a:xfrm>
                <a:off x="8465376" y="2132341"/>
                <a:ext cx="270637" cy="344602"/>
              </a:xfrm>
              <a:custGeom>
                <a:avLst/>
                <a:gdLst>
                  <a:gd name="connsiteX0" fmla="*/ 91934 w 270637"/>
                  <a:gd name="connsiteY0" fmla="*/ 42556 h 344602"/>
                  <a:gd name="connsiteX1" fmla="*/ 0 w 270637"/>
                  <a:gd name="connsiteY1" fmla="*/ 335261 h 344602"/>
                  <a:gd name="connsiteX2" fmla="*/ 261341 w 270637"/>
                  <a:gd name="connsiteY2" fmla="*/ 344603 h 344602"/>
                  <a:gd name="connsiteX3" fmla="*/ 270638 w 270637"/>
                  <a:gd name="connsiteY3" fmla="*/ 0 h 344602"/>
                  <a:gd name="connsiteX4" fmla="*/ 91934 w 270637"/>
                  <a:gd name="connsiteY4" fmla="*/ 42556 h 34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0637" h="344602">
                    <a:moveTo>
                      <a:pt x="91934" y="42556"/>
                    </a:moveTo>
                    <a:cubicBezTo>
                      <a:pt x="83670" y="53974"/>
                      <a:pt x="0" y="335261"/>
                      <a:pt x="0" y="335261"/>
                    </a:cubicBezTo>
                    <a:lnTo>
                      <a:pt x="261341" y="344603"/>
                    </a:lnTo>
                    <a:lnTo>
                      <a:pt x="270638" y="0"/>
                    </a:lnTo>
                    <a:lnTo>
                      <a:pt x="91934" y="42556"/>
                    </a:ln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029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342" name="Freeform: Shape 191">
                <a:extLst>
                  <a:ext uri="{FF2B5EF4-FFF2-40B4-BE49-F238E27FC236}">
                    <a16:creationId xmlns:a16="http://schemas.microsoft.com/office/drawing/2014/main" id="{320454D0-3189-39AF-01DF-E57550735039}"/>
                  </a:ext>
                </a:extLst>
              </p:cNvPr>
              <p:cNvSpPr/>
              <p:nvPr/>
            </p:nvSpPr>
            <p:spPr>
              <a:xfrm>
                <a:off x="8500481" y="1785685"/>
                <a:ext cx="310962" cy="133476"/>
              </a:xfrm>
              <a:custGeom>
                <a:avLst/>
                <a:gdLst>
                  <a:gd name="connsiteX0" fmla="*/ 266521 w 310962"/>
                  <a:gd name="connsiteY0" fmla="*/ 128685 h 133476"/>
                  <a:gd name="connsiteX1" fmla="*/ 164257 w 310962"/>
                  <a:gd name="connsiteY1" fmla="*/ 114153 h 133476"/>
                  <a:gd name="connsiteX2" fmla="*/ 37202 w 310962"/>
                  <a:gd name="connsiteY2" fmla="*/ 119343 h 133476"/>
                  <a:gd name="connsiteX3" fmla="*/ 64059 w 310962"/>
                  <a:gd name="connsiteY3" fmla="*/ 22813 h 133476"/>
                  <a:gd name="connsiteX4" fmla="*/ 249994 w 310962"/>
                  <a:gd name="connsiteY4" fmla="*/ 12433 h 133476"/>
                  <a:gd name="connsiteX5" fmla="*/ 310939 w 310962"/>
                  <a:gd name="connsiteY5" fmla="*/ 106887 h 133476"/>
                  <a:gd name="connsiteX6" fmla="*/ 266521 w 310962"/>
                  <a:gd name="connsiteY6" fmla="*/ 128685 h 1334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10962" h="133476">
                    <a:moveTo>
                      <a:pt x="266521" y="128685"/>
                    </a:moveTo>
                    <a:cubicBezTo>
                      <a:pt x="258257" y="79900"/>
                      <a:pt x="206609" y="105849"/>
                      <a:pt x="164257" y="114153"/>
                    </a:cubicBezTo>
                    <a:cubicBezTo>
                      <a:pt x="127070" y="121419"/>
                      <a:pt x="84719" y="132836"/>
                      <a:pt x="37202" y="119343"/>
                    </a:cubicBezTo>
                    <a:cubicBezTo>
                      <a:pt x="-39238" y="96508"/>
                      <a:pt x="18609" y="43572"/>
                      <a:pt x="64059" y="22813"/>
                    </a:cubicBezTo>
                    <a:cubicBezTo>
                      <a:pt x="131202" y="-7288"/>
                      <a:pt x="219005" y="-4174"/>
                      <a:pt x="249994" y="12433"/>
                    </a:cubicBezTo>
                    <a:cubicBezTo>
                      <a:pt x="314038" y="46686"/>
                      <a:pt x="310939" y="92356"/>
                      <a:pt x="310939" y="106887"/>
                    </a:cubicBezTo>
                    <a:cubicBezTo>
                      <a:pt x="310939" y="121419"/>
                      <a:pt x="268587" y="143216"/>
                      <a:pt x="266521" y="128685"/>
                    </a:cubicBez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 w="1029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343" name="Freeform: Shape 192">
                <a:extLst>
                  <a:ext uri="{FF2B5EF4-FFF2-40B4-BE49-F238E27FC236}">
                    <a16:creationId xmlns:a16="http://schemas.microsoft.com/office/drawing/2014/main" id="{081BF409-1F45-D6A6-FF0D-3145A17E2105}"/>
                  </a:ext>
                </a:extLst>
              </p:cNvPr>
              <p:cNvSpPr/>
              <p:nvPr/>
            </p:nvSpPr>
            <p:spPr>
              <a:xfrm>
                <a:off x="8733947" y="1882193"/>
                <a:ext cx="150705" cy="336299"/>
              </a:xfrm>
              <a:custGeom>
                <a:avLst/>
                <a:gdLst>
                  <a:gd name="connsiteX0" fmla="*/ 30989 w 150705"/>
                  <a:gd name="connsiteY0" fmla="*/ 23873 h 336299"/>
                  <a:gd name="connsiteX1" fmla="*/ 0 w 150705"/>
                  <a:gd name="connsiteY1" fmla="*/ 336299 h 336299"/>
                  <a:gd name="connsiteX2" fmla="*/ 113627 w 150705"/>
                  <a:gd name="connsiteY2" fmla="*/ 215896 h 336299"/>
                  <a:gd name="connsiteX3" fmla="*/ 72308 w 150705"/>
                  <a:gd name="connsiteY3" fmla="*/ 0 h 336299"/>
                  <a:gd name="connsiteX4" fmla="*/ 30989 w 150705"/>
                  <a:gd name="connsiteY4" fmla="*/ 23873 h 3362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0705" h="336299">
                    <a:moveTo>
                      <a:pt x="30989" y="23873"/>
                    </a:moveTo>
                    <a:lnTo>
                      <a:pt x="0" y="336299"/>
                    </a:lnTo>
                    <a:cubicBezTo>
                      <a:pt x="0" y="336299"/>
                      <a:pt x="57846" y="316578"/>
                      <a:pt x="113627" y="215896"/>
                    </a:cubicBezTo>
                    <a:cubicBezTo>
                      <a:pt x="169407" y="115214"/>
                      <a:pt x="167341" y="8304"/>
                      <a:pt x="72308" y="0"/>
                    </a:cubicBezTo>
                    <a:lnTo>
                      <a:pt x="30989" y="23873"/>
                    </a:ln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 w="1029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344" name="Freeform: Shape 193">
                <a:extLst>
                  <a:ext uri="{FF2B5EF4-FFF2-40B4-BE49-F238E27FC236}">
                    <a16:creationId xmlns:a16="http://schemas.microsoft.com/office/drawing/2014/main" id="{3512695E-D93E-B8A0-E80D-C496BEDAD297}"/>
                  </a:ext>
                </a:extLst>
              </p:cNvPr>
              <p:cNvSpPr/>
              <p:nvPr/>
            </p:nvSpPr>
            <p:spPr>
              <a:xfrm>
                <a:off x="8727750" y="2020283"/>
                <a:ext cx="95612" cy="119458"/>
              </a:xfrm>
              <a:custGeom>
                <a:avLst/>
                <a:gdLst>
                  <a:gd name="connsiteX0" fmla="*/ 4132 w 95612"/>
                  <a:gd name="connsiteY0" fmla="*/ 52894 h 119458"/>
                  <a:gd name="connsiteX1" fmla="*/ 87802 w 95612"/>
                  <a:gd name="connsiteY1" fmla="*/ 10338 h 119458"/>
                  <a:gd name="connsiteX2" fmla="*/ 0 w 95612"/>
                  <a:gd name="connsiteY2" fmla="*/ 119324 h 119458"/>
                  <a:gd name="connsiteX3" fmla="*/ 4132 w 95612"/>
                  <a:gd name="connsiteY3" fmla="*/ 52894 h 1194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95612" h="119458">
                    <a:moveTo>
                      <a:pt x="4132" y="52894"/>
                    </a:moveTo>
                    <a:cubicBezTo>
                      <a:pt x="4132" y="52894"/>
                      <a:pt x="46484" y="-28066"/>
                      <a:pt x="87802" y="10338"/>
                    </a:cubicBezTo>
                    <a:cubicBezTo>
                      <a:pt x="109495" y="30059"/>
                      <a:pt x="87802" y="123476"/>
                      <a:pt x="0" y="119324"/>
                    </a:cubicBezTo>
                    <a:lnTo>
                      <a:pt x="4132" y="52894"/>
                    </a:ln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029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345" name="Freeform: Shape 194">
                <a:extLst>
                  <a:ext uri="{FF2B5EF4-FFF2-40B4-BE49-F238E27FC236}">
                    <a16:creationId xmlns:a16="http://schemas.microsoft.com/office/drawing/2014/main" id="{35E6C36A-9EDA-58D9-4C34-A3F9292AF23A}"/>
                  </a:ext>
                </a:extLst>
              </p:cNvPr>
              <p:cNvSpPr/>
              <p:nvPr/>
            </p:nvSpPr>
            <p:spPr>
              <a:xfrm>
                <a:off x="8270144" y="2371072"/>
                <a:ext cx="705517" cy="236655"/>
              </a:xfrm>
              <a:custGeom>
                <a:avLst/>
                <a:gdLst>
                  <a:gd name="connsiteX0" fmla="*/ 688990 w 705517"/>
                  <a:gd name="connsiteY0" fmla="*/ 236655 h 236655"/>
                  <a:gd name="connsiteX1" fmla="*/ 705518 w 705517"/>
                  <a:gd name="connsiteY1" fmla="*/ 170226 h 236655"/>
                  <a:gd name="connsiteX2" fmla="*/ 528880 w 705517"/>
                  <a:gd name="connsiteY2" fmla="*/ 6228 h 236655"/>
                  <a:gd name="connsiteX3" fmla="*/ 459671 w 705517"/>
                  <a:gd name="connsiteY3" fmla="*/ 0 h 236655"/>
                  <a:gd name="connsiteX4" fmla="*/ 340880 w 705517"/>
                  <a:gd name="connsiteY4" fmla="*/ 7266 h 236655"/>
                  <a:gd name="connsiteX5" fmla="*/ 223121 w 705517"/>
                  <a:gd name="connsiteY5" fmla="*/ 0 h 236655"/>
                  <a:gd name="connsiteX6" fmla="*/ 151846 w 705517"/>
                  <a:gd name="connsiteY6" fmla="*/ 7266 h 236655"/>
                  <a:gd name="connsiteX7" fmla="*/ 3099 w 705517"/>
                  <a:gd name="connsiteY7" fmla="*/ 157770 h 236655"/>
                  <a:gd name="connsiteX8" fmla="*/ 0 w 705517"/>
                  <a:gd name="connsiteY8" fmla="*/ 225237 h 236655"/>
                  <a:gd name="connsiteX9" fmla="*/ 688990 w 705517"/>
                  <a:gd name="connsiteY9" fmla="*/ 236655 h 2366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05517" h="236655">
                    <a:moveTo>
                      <a:pt x="688990" y="236655"/>
                    </a:moveTo>
                    <a:lnTo>
                      <a:pt x="705518" y="170226"/>
                    </a:lnTo>
                    <a:cubicBezTo>
                      <a:pt x="705518" y="68505"/>
                      <a:pt x="631144" y="6228"/>
                      <a:pt x="528880" y="6228"/>
                    </a:cubicBezTo>
                    <a:lnTo>
                      <a:pt x="459671" y="0"/>
                    </a:lnTo>
                    <a:cubicBezTo>
                      <a:pt x="459671" y="0"/>
                      <a:pt x="392528" y="7266"/>
                      <a:pt x="340880" y="7266"/>
                    </a:cubicBezTo>
                    <a:cubicBezTo>
                      <a:pt x="289231" y="7266"/>
                      <a:pt x="223121" y="0"/>
                      <a:pt x="223121" y="0"/>
                    </a:cubicBezTo>
                    <a:lnTo>
                      <a:pt x="151846" y="7266"/>
                    </a:lnTo>
                    <a:cubicBezTo>
                      <a:pt x="50615" y="7266"/>
                      <a:pt x="3099" y="55012"/>
                      <a:pt x="3099" y="157770"/>
                    </a:cubicBezTo>
                    <a:lnTo>
                      <a:pt x="0" y="225237"/>
                    </a:lnTo>
                    <a:lnTo>
                      <a:pt x="688990" y="236655"/>
                    </a:lnTo>
                    <a:close/>
                  </a:path>
                </a:pathLst>
              </a:custGeom>
              <a:solidFill>
                <a:schemeClr val="accent2">
                  <a:lumMod val="20000"/>
                  <a:lumOff val="80000"/>
                </a:schemeClr>
              </a:solidFill>
              <a:ln w="1029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346" name="Freeform: Shape 195">
                <a:extLst>
                  <a:ext uri="{FF2B5EF4-FFF2-40B4-BE49-F238E27FC236}">
                    <a16:creationId xmlns:a16="http://schemas.microsoft.com/office/drawing/2014/main" id="{9612AEDC-FD79-DDDE-C2DA-AA829243D283}"/>
                  </a:ext>
                </a:extLst>
              </p:cNvPr>
              <p:cNvSpPr/>
              <p:nvPr/>
            </p:nvSpPr>
            <p:spPr>
              <a:xfrm>
                <a:off x="8538716" y="2198771"/>
                <a:ext cx="131187" cy="28761"/>
              </a:xfrm>
              <a:custGeom>
                <a:avLst/>
                <a:gdLst>
                  <a:gd name="connsiteX0" fmla="*/ 131187 w 131187"/>
                  <a:gd name="connsiteY0" fmla="*/ 0 h 28761"/>
                  <a:gd name="connsiteX1" fmla="*/ 0 w 131187"/>
                  <a:gd name="connsiteY1" fmla="*/ 25949 h 287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31187" h="28761">
                    <a:moveTo>
                      <a:pt x="131187" y="0"/>
                    </a:moveTo>
                    <a:cubicBezTo>
                      <a:pt x="131187" y="0"/>
                      <a:pt x="88835" y="39443"/>
                      <a:pt x="0" y="25949"/>
                    </a:cubicBezTo>
                  </a:path>
                </a:pathLst>
              </a:custGeom>
              <a:noFill/>
              <a:ln w="10297" cap="rnd">
                <a:solidFill>
                  <a:schemeClr val="accent2">
                    <a:lumMod val="50000"/>
                  </a:schemeClr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347" name="Freeform: Shape 196">
                <a:extLst>
                  <a:ext uri="{FF2B5EF4-FFF2-40B4-BE49-F238E27FC236}">
                    <a16:creationId xmlns:a16="http://schemas.microsoft.com/office/drawing/2014/main" id="{C8D2F4E2-7C8E-14CD-AB79-731B63A633AF}"/>
                  </a:ext>
                </a:extLst>
              </p:cNvPr>
              <p:cNvSpPr/>
              <p:nvPr/>
            </p:nvSpPr>
            <p:spPr>
              <a:xfrm>
                <a:off x="8576420" y="2383787"/>
                <a:ext cx="53714" cy="54233"/>
              </a:xfrm>
              <a:custGeom>
                <a:avLst/>
                <a:gdLst>
                  <a:gd name="connsiteX0" fmla="*/ 24275 w 53714"/>
                  <a:gd name="connsiteY0" fmla="*/ 778 h 54233"/>
                  <a:gd name="connsiteX1" fmla="*/ 1549 w 53714"/>
                  <a:gd name="connsiteY1" fmla="*/ 22576 h 54233"/>
                  <a:gd name="connsiteX2" fmla="*/ 1549 w 53714"/>
                  <a:gd name="connsiteY2" fmla="*/ 27765 h 54233"/>
                  <a:gd name="connsiteX3" fmla="*/ 21176 w 53714"/>
                  <a:gd name="connsiteY3" fmla="*/ 52677 h 54233"/>
                  <a:gd name="connsiteX4" fmla="*/ 27374 w 53714"/>
                  <a:gd name="connsiteY4" fmla="*/ 52677 h 54233"/>
                  <a:gd name="connsiteX5" fmla="*/ 52165 w 53714"/>
                  <a:gd name="connsiteY5" fmla="*/ 27765 h 54233"/>
                  <a:gd name="connsiteX6" fmla="*/ 52165 w 53714"/>
                  <a:gd name="connsiteY6" fmla="*/ 21538 h 54233"/>
                  <a:gd name="connsiteX7" fmla="*/ 29440 w 53714"/>
                  <a:gd name="connsiteY7" fmla="*/ 778 h 54233"/>
                  <a:gd name="connsiteX8" fmla="*/ 24275 w 53714"/>
                  <a:gd name="connsiteY8" fmla="*/ 778 h 542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3714" h="54233">
                    <a:moveTo>
                      <a:pt x="24275" y="778"/>
                    </a:moveTo>
                    <a:lnTo>
                      <a:pt x="1549" y="22576"/>
                    </a:lnTo>
                    <a:cubicBezTo>
                      <a:pt x="-516" y="23614"/>
                      <a:pt x="-516" y="26728"/>
                      <a:pt x="1549" y="27765"/>
                    </a:cubicBezTo>
                    <a:lnTo>
                      <a:pt x="21176" y="52677"/>
                    </a:lnTo>
                    <a:cubicBezTo>
                      <a:pt x="22209" y="54752"/>
                      <a:pt x="25308" y="54752"/>
                      <a:pt x="27374" y="52677"/>
                    </a:cubicBezTo>
                    <a:lnTo>
                      <a:pt x="52165" y="27765"/>
                    </a:lnTo>
                    <a:cubicBezTo>
                      <a:pt x="54231" y="25690"/>
                      <a:pt x="54231" y="23614"/>
                      <a:pt x="52165" y="21538"/>
                    </a:cubicBezTo>
                    <a:lnTo>
                      <a:pt x="29440" y="778"/>
                    </a:lnTo>
                    <a:cubicBezTo>
                      <a:pt x="28407" y="-259"/>
                      <a:pt x="25308" y="-259"/>
                      <a:pt x="24275" y="778"/>
                    </a:cubicBez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 w="1029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348" name="Freeform: Shape 197">
                <a:extLst>
                  <a:ext uri="{FF2B5EF4-FFF2-40B4-BE49-F238E27FC236}">
                    <a16:creationId xmlns:a16="http://schemas.microsoft.com/office/drawing/2014/main" id="{FFCCCA8F-B37F-8182-20B2-432D61B186EA}"/>
                  </a:ext>
                </a:extLst>
              </p:cNvPr>
              <p:cNvSpPr/>
              <p:nvPr/>
            </p:nvSpPr>
            <p:spPr>
              <a:xfrm>
                <a:off x="8563508" y="2431793"/>
                <a:ext cx="59912" cy="174896"/>
              </a:xfrm>
              <a:custGeom>
                <a:avLst/>
                <a:gdLst>
                  <a:gd name="connsiteX0" fmla="*/ 0 w 59912"/>
                  <a:gd name="connsiteY0" fmla="*/ 107429 h 174896"/>
                  <a:gd name="connsiteX1" fmla="*/ 35121 w 59912"/>
                  <a:gd name="connsiteY1" fmla="*/ 1557 h 174896"/>
                  <a:gd name="connsiteX2" fmla="*/ 39253 w 59912"/>
                  <a:gd name="connsiteY2" fmla="*/ 1557 h 174896"/>
                  <a:gd name="connsiteX3" fmla="*/ 59912 w 59912"/>
                  <a:gd name="connsiteY3" fmla="*/ 100163 h 174896"/>
                  <a:gd name="connsiteX4" fmla="*/ 37187 w 59912"/>
                  <a:gd name="connsiteY4" fmla="*/ 174896 h 174896"/>
                  <a:gd name="connsiteX5" fmla="*/ 7231 w 59912"/>
                  <a:gd name="connsiteY5" fmla="*/ 174896 h 174896"/>
                  <a:gd name="connsiteX6" fmla="*/ 0 w 59912"/>
                  <a:gd name="connsiteY6" fmla="*/ 107429 h 1748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9912" h="174896">
                    <a:moveTo>
                      <a:pt x="0" y="107429"/>
                    </a:moveTo>
                    <a:lnTo>
                      <a:pt x="35121" y="1557"/>
                    </a:lnTo>
                    <a:cubicBezTo>
                      <a:pt x="36154" y="-519"/>
                      <a:pt x="39253" y="-519"/>
                      <a:pt x="39253" y="1557"/>
                    </a:cubicBezTo>
                    <a:lnTo>
                      <a:pt x="59912" y="100163"/>
                    </a:lnTo>
                    <a:lnTo>
                      <a:pt x="37187" y="174896"/>
                    </a:lnTo>
                    <a:lnTo>
                      <a:pt x="7231" y="174896"/>
                    </a:lnTo>
                    <a:lnTo>
                      <a:pt x="0" y="107429"/>
                    </a:ln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 w="1029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349" name="Freeform: Shape 198">
                <a:extLst>
                  <a:ext uri="{FF2B5EF4-FFF2-40B4-BE49-F238E27FC236}">
                    <a16:creationId xmlns:a16="http://schemas.microsoft.com/office/drawing/2014/main" id="{ABCD0079-FA72-0F95-C62B-816C09152634}"/>
                  </a:ext>
                </a:extLst>
              </p:cNvPr>
              <p:cNvSpPr/>
              <p:nvPr/>
            </p:nvSpPr>
            <p:spPr>
              <a:xfrm>
                <a:off x="8233991" y="2363652"/>
                <a:ext cx="760265" cy="245113"/>
              </a:xfrm>
              <a:custGeom>
                <a:avLst/>
                <a:gdLst>
                  <a:gd name="connsiteX0" fmla="*/ 576397 w 760265"/>
                  <a:gd name="connsiteY0" fmla="*/ 155 h 245113"/>
                  <a:gd name="connsiteX1" fmla="*/ 760265 w 760265"/>
                  <a:gd name="connsiteY1" fmla="*/ 177646 h 245113"/>
                  <a:gd name="connsiteX2" fmla="*/ 760265 w 760265"/>
                  <a:gd name="connsiteY2" fmla="*/ 245113 h 245113"/>
                  <a:gd name="connsiteX3" fmla="*/ 0 w 760265"/>
                  <a:gd name="connsiteY3" fmla="*/ 245113 h 245113"/>
                  <a:gd name="connsiteX4" fmla="*/ 3099 w 760265"/>
                  <a:gd name="connsiteY4" fmla="*/ 177646 h 245113"/>
                  <a:gd name="connsiteX5" fmla="*/ 186967 w 760265"/>
                  <a:gd name="connsiteY5" fmla="*/ 155 h 245113"/>
                  <a:gd name="connsiteX6" fmla="*/ 260308 w 760265"/>
                  <a:gd name="connsiteY6" fmla="*/ 6382 h 245113"/>
                  <a:gd name="connsiteX7" fmla="*/ 356374 w 760265"/>
                  <a:gd name="connsiteY7" fmla="*/ 235772 h 245113"/>
                  <a:gd name="connsiteX8" fmla="*/ 495825 w 760265"/>
                  <a:gd name="connsiteY8" fmla="*/ 7420 h 245113"/>
                  <a:gd name="connsiteX9" fmla="*/ 576397 w 760265"/>
                  <a:gd name="connsiteY9" fmla="*/ 155 h 2451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60265" h="245113">
                    <a:moveTo>
                      <a:pt x="576397" y="155"/>
                    </a:moveTo>
                    <a:cubicBezTo>
                      <a:pt x="677628" y="155"/>
                      <a:pt x="760265" y="74888"/>
                      <a:pt x="760265" y="177646"/>
                    </a:cubicBezTo>
                    <a:lnTo>
                      <a:pt x="760265" y="245113"/>
                    </a:lnTo>
                    <a:lnTo>
                      <a:pt x="0" y="245113"/>
                    </a:lnTo>
                    <a:lnTo>
                      <a:pt x="3099" y="177646"/>
                    </a:lnTo>
                    <a:cubicBezTo>
                      <a:pt x="3099" y="75926"/>
                      <a:pt x="85736" y="-3997"/>
                      <a:pt x="186967" y="155"/>
                    </a:cubicBezTo>
                    <a:cubicBezTo>
                      <a:pt x="205561" y="1193"/>
                      <a:pt x="231385" y="3269"/>
                      <a:pt x="260308" y="6382"/>
                    </a:cubicBezTo>
                    <a:cubicBezTo>
                      <a:pt x="290264" y="48939"/>
                      <a:pt x="325385" y="129900"/>
                      <a:pt x="356374" y="235772"/>
                    </a:cubicBezTo>
                    <a:cubicBezTo>
                      <a:pt x="402858" y="121596"/>
                      <a:pt x="444177" y="62432"/>
                      <a:pt x="495825" y="7420"/>
                    </a:cubicBezTo>
                    <a:lnTo>
                      <a:pt x="576397" y="155"/>
                    </a:ln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029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350" name="Freeform: Shape 199">
                <a:extLst>
                  <a:ext uri="{FF2B5EF4-FFF2-40B4-BE49-F238E27FC236}">
                    <a16:creationId xmlns:a16="http://schemas.microsoft.com/office/drawing/2014/main" id="{AC7CD9D9-8468-F744-25F2-48E54E0B0D11}"/>
                  </a:ext>
                </a:extLst>
              </p:cNvPr>
              <p:cNvSpPr/>
              <p:nvPr/>
            </p:nvSpPr>
            <p:spPr>
              <a:xfrm>
                <a:off x="8622387" y="2388718"/>
                <a:ext cx="140483" cy="200326"/>
              </a:xfrm>
              <a:custGeom>
                <a:avLst/>
                <a:gdLst>
                  <a:gd name="connsiteX0" fmla="*/ 114660 w 140483"/>
                  <a:gd name="connsiteY0" fmla="*/ 0 h 200326"/>
                  <a:gd name="connsiteX1" fmla="*/ 140484 w 140483"/>
                  <a:gd name="connsiteY1" fmla="*/ 38405 h 200326"/>
                  <a:gd name="connsiteX2" fmla="*/ 78506 w 140483"/>
                  <a:gd name="connsiteY2" fmla="*/ 55012 h 200326"/>
                  <a:gd name="connsiteX3" fmla="*/ 100198 w 140483"/>
                  <a:gd name="connsiteY3" fmla="*/ 93416 h 200326"/>
                  <a:gd name="connsiteX4" fmla="*/ 0 w 140483"/>
                  <a:gd name="connsiteY4" fmla="*/ 200326 h 2003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0483" h="200326">
                    <a:moveTo>
                      <a:pt x="114660" y="0"/>
                    </a:moveTo>
                    <a:lnTo>
                      <a:pt x="140484" y="38405"/>
                    </a:lnTo>
                    <a:lnTo>
                      <a:pt x="78506" y="55012"/>
                    </a:lnTo>
                    <a:lnTo>
                      <a:pt x="100198" y="93416"/>
                    </a:lnTo>
                    <a:cubicBezTo>
                      <a:pt x="100198" y="93416"/>
                      <a:pt x="47517" y="135973"/>
                      <a:pt x="0" y="200326"/>
                    </a:cubicBezTo>
                  </a:path>
                </a:pathLst>
              </a:custGeom>
              <a:noFill/>
              <a:ln w="10297" cap="rnd">
                <a:solidFill>
                  <a:schemeClr val="accent2">
                    <a:lumMod val="50000"/>
                  </a:schemeClr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351" name="Freeform: Shape 200">
                <a:extLst>
                  <a:ext uri="{FF2B5EF4-FFF2-40B4-BE49-F238E27FC236}">
                    <a16:creationId xmlns:a16="http://schemas.microsoft.com/office/drawing/2014/main" id="{A2765F7D-E0AE-8F2C-8E54-36B11376F15D}"/>
                  </a:ext>
                </a:extLst>
              </p:cNvPr>
              <p:cNvSpPr/>
              <p:nvPr/>
            </p:nvSpPr>
            <p:spPr>
              <a:xfrm>
                <a:off x="8447815" y="2384566"/>
                <a:ext cx="121890" cy="211743"/>
              </a:xfrm>
              <a:custGeom>
                <a:avLst/>
                <a:gdLst>
                  <a:gd name="connsiteX0" fmla="*/ 29956 w 121890"/>
                  <a:gd name="connsiteY0" fmla="*/ 0 h 211743"/>
                  <a:gd name="connsiteX1" fmla="*/ 0 w 121890"/>
                  <a:gd name="connsiteY1" fmla="*/ 35291 h 211743"/>
                  <a:gd name="connsiteX2" fmla="*/ 59912 w 121890"/>
                  <a:gd name="connsiteY2" fmla="*/ 58126 h 211743"/>
                  <a:gd name="connsiteX3" fmla="*/ 34088 w 121890"/>
                  <a:gd name="connsiteY3" fmla="*/ 94454 h 211743"/>
                  <a:gd name="connsiteX4" fmla="*/ 121890 w 121890"/>
                  <a:gd name="connsiteY4" fmla="*/ 211744 h 2117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1890" h="211743">
                    <a:moveTo>
                      <a:pt x="29956" y="0"/>
                    </a:moveTo>
                    <a:lnTo>
                      <a:pt x="0" y="35291"/>
                    </a:lnTo>
                    <a:lnTo>
                      <a:pt x="59912" y="58126"/>
                    </a:lnTo>
                    <a:lnTo>
                      <a:pt x="34088" y="94454"/>
                    </a:lnTo>
                    <a:cubicBezTo>
                      <a:pt x="34088" y="94454"/>
                      <a:pt x="81605" y="143239"/>
                      <a:pt x="121890" y="211744"/>
                    </a:cubicBezTo>
                  </a:path>
                </a:pathLst>
              </a:custGeom>
              <a:noFill/>
              <a:ln w="10297" cap="rnd">
                <a:solidFill>
                  <a:schemeClr val="accent2">
                    <a:lumMod val="50000"/>
                  </a:schemeClr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33503746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1191" y="0"/>
            <a:ext cx="9141619" cy="5152353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40">
              <a:defRPr/>
            </a:pPr>
            <a:endParaRPr lang="es-UY" sz="1799">
              <a:solidFill>
                <a:prstClr val="white"/>
              </a:solidFill>
              <a:latin typeface="Calibri"/>
            </a:endParaRPr>
          </a:p>
        </p:txBody>
      </p:sp>
      <p:sp>
        <p:nvSpPr>
          <p:cNvPr id="20" name="Up Ribbon 19"/>
          <p:cNvSpPr/>
          <p:nvPr/>
        </p:nvSpPr>
        <p:spPr>
          <a:xfrm>
            <a:off x="4628711" y="1381119"/>
            <a:ext cx="4192269" cy="1026434"/>
          </a:xfrm>
          <a:prstGeom prst="ribbon2">
            <a:avLst>
              <a:gd name="adj1" fmla="val 16667"/>
              <a:gd name="adj2" fmla="val 75000"/>
            </a:avLst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40">
              <a:defRPr/>
            </a:pPr>
            <a:endParaRPr lang="es-UY" sz="1799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4" name="Rounded Rectangle 13">
            <a:hlinkClick r:id="rId3"/>
          </p:cNvPr>
          <p:cNvSpPr/>
          <p:nvPr/>
        </p:nvSpPr>
        <p:spPr>
          <a:xfrm>
            <a:off x="5600432" y="3488049"/>
            <a:ext cx="2129312" cy="457081"/>
          </a:xfrm>
          <a:prstGeom prst="round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40">
              <a:defRPr/>
            </a:pPr>
            <a:r>
              <a:rPr lang="en-US" sz="1799" b="1" dirty="0">
                <a:solidFill>
                  <a:prstClr val="white"/>
                </a:solidFill>
                <a:latin typeface="Calibri"/>
              </a:rPr>
              <a:t>SUBSCRIBE NOW</a:t>
            </a:r>
            <a:endParaRPr lang="es-UY" sz="1799" b="1" dirty="0">
              <a:solidFill>
                <a:prstClr val="white"/>
              </a:solidFill>
              <a:latin typeface="Calibri"/>
            </a:endParaRPr>
          </a:p>
        </p:txBody>
      </p:sp>
      <p:pic>
        <p:nvPicPr>
          <p:cNvPr id="1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60553" y="571501"/>
            <a:ext cx="2093339" cy="3962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Freeform 19"/>
          <p:cNvSpPr>
            <a:spLocks noChangeAspect="1" noEditPoints="1"/>
          </p:cNvSpPr>
          <p:nvPr/>
        </p:nvSpPr>
        <p:spPr bwMode="auto">
          <a:xfrm rot="7401880">
            <a:off x="7859331" y="3026131"/>
            <a:ext cx="1383146" cy="557068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pPr defTabSz="914240">
              <a:defRPr/>
            </a:pPr>
            <a:endParaRPr lang="en-US" sz="179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365776" y="1503124"/>
            <a:ext cx="2718143" cy="646203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914240">
              <a:defRPr/>
            </a:pPr>
            <a:r>
              <a:rPr lang="en-US" sz="1200" dirty="0">
                <a:solidFill>
                  <a:prstClr val="white"/>
                </a:solidFill>
              </a:rPr>
              <a:t>Coupon Code:</a:t>
            </a:r>
          </a:p>
          <a:p>
            <a:pPr defTabSz="914240">
              <a:defRPr/>
            </a:pPr>
            <a:r>
              <a:rPr lang="en-US" sz="2399" b="1" dirty="0">
                <a:solidFill>
                  <a:prstClr val="white"/>
                </a:solidFill>
              </a:rPr>
              <a:t>FREEBUNDLE15</a:t>
            </a:r>
            <a:endParaRPr lang="es-UY" sz="1799" b="1" dirty="0">
              <a:solidFill>
                <a:prstClr val="white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839386" y="1028774"/>
            <a:ext cx="3770919" cy="27699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algn="ctr" defTabSz="914240">
              <a:defRPr/>
            </a:pPr>
            <a:r>
              <a:rPr lang="en-US" sz="1200" dirty="0">
                <a:solidFill>
                  <a:prstClr val="white"/>
                </a:solidFill>
              </a:rPr>
              <a:t>Get </a:t>
            </a:r>
            <a:r>
              <a:rPr lang="en-US" sz="1200" b="1" dirty="0">
                <a:solidFill>
                  <a:prstClr val="white"/>
                </a:solidFill>
              </a:rPr>
              <a:t>15% discount</a:t>
            </a:r>
            <a:r>
              <a:rPr lang="en-US" sz="1200" dirty="0">
                <a:solidFill>
                  <a:prstClr val="white"/>
                </a:solidFill>
              </a:rPr>
              <a:t> from regular price</a:t>
            </a:r>
            <a:endParaRPr lang="es-UY" sz="1200" dirty="0">
              <a:solidFill>
                <a:prstClr val="white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166614" y="2521713"/>
            <a:ext cx="3116462" cy="27699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914240">
              <a:defRPr/>
            </a:pPr>
            <a:r>
              <a:rPr lang="en-US" sz="1200" dirty="0">
                <a:solidFill>
                  <a:prstClr val="white"/>
                </a:solidFill>
              </a:rPr>
              <a:t>Apply this coupon code during sign up</a:t>
            </a:r>
            <a:endParaRPr lang="es-UY" sz="1200" dirty="0">
              <a:solidFill>
                <a:prstClr val="white"/>
              </a:solidFill>
            </a:endParaRPr>
          </a:p>
        </p:txBody>
      </p:sp>
      <p:grpSp>
        <p:nvGrpSpPr>
          <p:cNvPr id="22" name="Group 21"/>
          <p:cNvGrpSpPr>
            <a:grpSpLocks noChangeAspect="1"/>
          </p:cNvGrpSpPr>
          <p:nvPr/>
        </p:nvGrpSpPr>
        <p:grpSpPr bwMode="auto">
          <a:xfrm>
            <a:off x="622967" y="531804"/>
            <a:ext cx="3242565" cy="2683429"/>
            <a:chOff x="507" y="1182"/>
            <a:chExt cx="3091" cy="2558"/>
          </a:xfrm>
        </p:grpSpPr>
        <p:sp>
          <p:nvSpPr>
            <p:cNvPr id="23" name="AutoShape 3"/>
            <p:cNvSpPr>
              <a:spLocks noChangeAspect="1" noChangeArrowheads="1" noTextEdit="1"/>
            </p:cNvSpPr>
            <p:nvPr/>
          </p:nvSpPr>
          <p:spPr bwMode="auto">
            <a:xfrm>
              <a:off x="507" y="1183"/>
              <a:ext cx="3044" cy="25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62" tIns="34281" rIns="68562" bIns="34281" numCol="1" anchor="t" anchorCtr="0" compatLnSpc="1">
              <a:prstTxWarp prst="textNoShape">
                <a:avLst/>
              </a:prstTxWarp>
            </a:bodyPr>
            <a:lstStyle/>
            <a:p>
              <a:pPr algn="ctr" defTabSz="914240">
                <a:defRPr/>
              </a:pPr>
              <a:endParaRPr lang="en-US" sz="9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" name="Freeform 5"/>
            <p:cNvSpPr>
              <a:spLocks/>
            </p:cNvSpPr>
            <p:nvPr/>
          </p:nvSpPr>
          <p:spPr bwMode="auto">
            <a:xfrm>
              <a:off x="1700" y="3289"/>
              <a:ext cx="669" cy="364"/>
            </a:xfrm>
            <a:custGeom>
              <a:avLst/>
              <a:gdLst>
                <a:gd name="T0" fmla="*/ 659 w 659"/>
                <a:gd name="T1" fmla="*/ 364 h 364"/>
                <a:gd name="T2" fmla="*/ 0 w 659"/>
                <a:gd name="T3" fmla="*/ 364 h 364"/>
                <a:gd name="T4" fmla="*/ 51 w 659"/>
                <a:gd name="T5" fmla="*/ 0 h 364"/>
                <a:gd name="T6" fmla="*/ 612 w 659"/>
                <a:gd name="T7" fmla="*/ 0 h 364"/>
                <a:gd name="T8" fmla="*/ 659 w 659"/>
                <a:gd name="T9" fmla="*/ 364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364">
                  <a:moveTo>
                    <a:pt x="659" y="364"/>
                  </a:moveTo>
                  <a:lnTo>
                    <a:pt x="0" y="364"/>
                  </a:lnTo>
                  <a:lnTo>
                    <a:pt x="51" y="0"/>
                  </a:lnTo>
                  <a:lnTo>
                    <a:pt x="612" y="0"/>
                  </a:lnTo>
                  <a:lnTo>
                    <a:pt x="659" y="364"/>
                  </a:lnTo>
                  <a:close/>
                </a:path>
              </a:pathLst>
            </a:custGeom>
            <a:solidFill>
              <a:srgbClr val="D3D0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2" tIns="34281" rIns="68562" bIns="34281" numCol="1" anchor="t" anchorCtr="0" compatLnSpc="1">
              <a:prstTxWarp prst="textNoShape">
                <a:avLst/>
              </a:prstTxWarp>
            </a:bodyPr>
            <a:lstStyle/>
            <a:p>
              <a:pPr algn="ctr" defTabSz="914240">
                <a:defRPr/>
              </a:pPr>
              <a:endParaRPr lang="en-US" sz="9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" name="Freeform 6"/>
            <p:cNvSpPr>
              <a:spLocks/>
            </p:cNvSpPr>
            <p:nvPr/>
          </p:nvSpPr>
          <p:spPr bwMode="auto">
            <a:xfrm>
              <a:off x="1652" y="3645"/>
              <a:ext cx="765" cy="94"/>
            </a:xfrm>
            <a:custGeom>
              <a:avLst/>
              <a:gdLst>
                <a:gd name="T0" fmla="*/ 758 w 772"/>
                <a:gd name="T1" fmla="*/ 96 h 96"/>
                <a:gd name="T2" fmla="*/ 12 w 772"/>
                <a:gd name="T3" fmla="*/ 96 h 96"/>
                <a:gd name="T4" fmla="*/ 0 w 772"/>
                <a:gd name="T5" fmla="*/ 84 h 96"/>
                <a:gd name="T6" fmla="*/ 2 w 772"/>
                <a:gd name="T7" fmla="*/ 78 h 96"/>
                <a:gd name="T8" fmla="*/ 48 w 772"/>
                <a:gd name="T9" fmla="*/ 5 h 96"/>
                <a:gd name="T10" fmla="*/ 58 w 772"/>
                <a:gd name="T11" fmla="*/ 0 h 96"/>
                <a:gd name="T12" fmla="*/ 715 w 772"/>
                <a:gd name="T13" fmla="*/ 0 h 96"/>
                <a:gd name="T14" fmla="*/ 725 w 772"/>
                <a:gd name="T15" fmla="*/ 6 h 96"/>
                <a:gd name="T16" fmla="*/ 768 w 772"/>
                <a:gd name="T17" fmla="*/ 78 h 96"/>
                <a:gd name="T18" fmla="*/ 764 w 772"/>
                <a:gd name="T19" fmla="*/ 95 h 96"/>
                <a:gd name="T20" fmla="*/ 758 w 772"/>
                <a:gd name="T21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2" h="96">
                  <a:moveTo>
                    <a:pt x="758" y="96"/>
                  </a:moveTo>
                  <a:cubicBezTo>
                    <a:pt x="12" y="96"/>
                    <a:pt x="12" y="96"/>
                    <a:pt x="12" y="96"/>
                  </a:cubicBezTo>
                  <a:cubicBezTo>
                    <a:pt x="5" y="96"/>
                    <a:pt x="0" y="91"/>
                    <a:pt x="0" y="84"/>
                  </a:cubicBezTo>
                  <a:cubicBezTo>
                    <a:pt x="0" y="82"/>
                    <a:pt x="0" y="80"/>
                    <a:pt x="2" y="78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50" y="2"/>
                    <a:pt x="54" y="0"/>
                    <a:pt x="58" y="0"/>
                  </a:cubicBezTo>
                  <a:cubicBezTo>
                    <a:pt x="715" y="0"/>
                    <a:pt x="715" y="0"/>
                    <a:pt x="715" y="0"/>
                  </a:cubicBezTo>
                  <a:cubicBezTo>
                    <a:pt x="719" y="0"/>
                    <a:pt x="723" y="2"/>
                    <a:pt x="725" y="6"/>
                  </a:cubicBezTo>
                  <a:cubicBezTo>
                    <a:pt x="768" y="78"/>
                    <a:pt x="768" y="78"/>
                    <a:pt x="768" y="78"/>
                  </a:cubicBezTo>
                  <a:cubicBezTo>
                    <a:pt x="772" y="84"/>
                    <a:pt x="770" y="91"/>
                    <a:pt x="764" y="95"/>
                  </a:cubicBezTo>
                  <a:cubicBezTo>
                    <a:pt x="762" y="96"/>
                    <a:pt x="760" y="96"/>
                    <a:pt x="758" y="96"/>
                  </a:cubicBezTo>
                  <a:close/>
                </a:path>
              </a:pathLst>
            </a:custGeom>
            <a:solidFill>
              <a:srgbClr val="BFBD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2" tIns="34281" rIns="68562" bIns="34281" numCol="1" anchor="t" anchorCtr="0" compatLnSpc="1">
              <a:prstTxWarp prst="textNoShape">
                <a:avLst/>
              </a:prstTxWarp>
            </a:bodyPr>
            <a:lstStyle/>
            <a:p>
              <a:pPr algn="ctr" defTabSz="914240">
                <a:defRPr/>
              </a:pPr>
              <a:endParaRPr lang="en-US" sz="9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" name="Freeform 7"/>
            <p:cNvSpPr>
              <a:spLocks/>
            </p:cNvSpPr>
            <p:nvPr/>
          </p:nvSpPr>
          <p:spPr bwMode="auto">
            <a:xfrm>
              <a:off x="507" y="1182"/>
              <a:ext cx="3090" cy="1885"/>
            </a:xfrm>
            <a:custGeom>
              <a:avLst/>
              <a:gdLst>
                <a:gd name="T0" fmla="*/ 3056 w 3114"/>
                <a:gd name="T1" fmla="*/ 0 h 1928"/>
                <a:gd name="T2" fmla="*/ 56 w 3114"/>
                <a:gd name="T3" fmla="*/ 0 h 1928"/>
                <a:gd name="T4" fmla="*/ 0 w 3114"/>
                <a:gd name="T5" fmla="*/ 56 h 1928"/>
                <a:gd name="T6" fmla="*/ 0 w 3114"/>
                <a:gd name="T7" fmla="*/ 1928 h 1928"/>
                <a:gd name="T8" fmla="*/ 3114 w 3114"/>
                <a:gd name="T9" fmla="*/ 1928 h 1928"/>
                <a:gd name="T10" fmla="*/ 3112 w 3114"/>
                <a:gd name="T11" fmla="*/ 56 h 1928"/>
                <a:gd name="T12" fmla="*/ 3056 w 3114"/>
                <a:gd name="T13" fmla="*/ 0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1928">
                  <a:moveTo>
                    <a:pt x="3056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25" y="0"/>
                    <a:pt x="0" y="26"/>
                    <a:pt x="0" y="56"/>
                  </a:cubicBezTo>
                  <a:cubicBezTo>
                    <a:pt x="0" y="56"/>
                    <a:pt x="0" y="1910"/>
                    <a:pt x="0" y="1928"/>
                  </a:cubicBezTo>
                  <a:cubicBezTo>
                    <a:pt x="3114" y="1928"/>
                    <a:pt x="3114" y="1928"/>
                    <a:pt x="3114" y="1928"/>
                  </a:cubicBezTo>
                  <a:cubicBezTo>
                    <a:pt x="3114" y="1896"/>
                    <a:pt x="3112" y="56"/>
                    <a:pt x="3112" y="56"/>
                  </a:cubicBezTo>
                  <a:cubicBezTo>
                    <a:pt x="3112" y="26"/>
                    <a:pt x="3087" y="0"/>
                    <a:pt x="3056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2" tIns="34281" rIns="68562" bIns="34281" numCol="1" anchor="t" anchorCtr="0" compatLnSpc="1">
              <a:prstTxWarp prst="textNoShape">
                <a:avLst/>
              </a:prstTxWarp>
            </a:bodyPr>
            <a:lstStyle/>
            <a:p>
              <a:pPr algn="ctr" defTabSz="914240">
                <a:defRPr/>
              </a:pPr>
              <a:endParaRPr lang="en-US" sz="9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7" name="Freeform 8"/>
            <p:cNvSpPr>
              <a:spLocks/>
            </p:cNvSpPr>
            <p:nvPr/>
          </p:nvSpPr>
          <p:spPr bwMode="auto">
            <a:xfrm>
              <a:off x="690" y="1332"/>
              <a:ext cx="2718" cy="1552"/>
            </a:xfrm>
            <a:custGeom>
              <a:avLst/>
              <a:gdLst>
                <a:gd name="T0" fmla="*/ 2776 w 2780"/>
                <a:gd name="T1" fmla="*/ 0 h 1588"/>
                <a:gd name="T2" fmla="*/ 4 w 2780"/>
                <a:gd name="T3" fmla="*/ 0 h 1588"/>
                <a:gd name="T4" fmla="*/ 0 w 2780"/>
                <a:gd name="T5" fmla="*/ 4 h 1588"/>
                <a:gd name="T6" fmla="*/ 0 w 2780"/>
                <a:gd name="T7" fmla="*/ 1583 h 1588"/>
                <a:gd name="T8" fmla="*/ 4 w 2780"/>
                <a:gd name="T9" fmla="*/ 1588 h 1588"/>
                <a:gd name="T10" fmla="*/ 2776 w 2780"/>
                <a:gd name="T11" fmla="*/ 1588 h 1588"/>
                <a:gd name="T12" fmla="*/ 2780 w 2780"/>
                <a:gd name="T13" fmla="*/ 1583 h 1588"/>
                <a:gd name="T14" fmla="*/ 2780 w 2780"/>
                <a:gd name="T15" fmla="*/ 4 h 1588"/>
                <a:gd name="T16" fmla="*/ 2776 w 2780"/>
                <a:gd name="T17" fmla="*/ 0 h 15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80" h="1588">
                  <a:moveTo>
                    <a:pt x="2776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1583"/>
                    <a:pt x="0" y="1583"/>
                    <a:pt x="0" y="1583"/>
                  </a:cubicBezTo>
                  <a:cubicBezTo>
                    <a:pt x="0" y="1586"/>
                    <a:pt x="2" y="1588"/>
                    <a:pt x="4" y="1588"/>
                  </a:cubicBezTo>
                  <a:cubicBezTo>
                    <a:pt x="2776" y="1588"/>
                    <a:pt x="2776" y="1588"/>
                    <a:pt x="2776" y="1588"/>
                  </a:cubicBezTo>
                  <a:cubicBezTo>
                    <a:pt x="2778" y="1588"/>
                    <a:pt x="2780" y="1586"/>
                    <a:pt x="2780" y="1583"/>
                  </a:cubicBezTo>
                  <a:cubicBezTo>
                    <a:pt x="2780" y="4"/>
                    <a:pt x="2780" y="4"/>
                    <a:pt x="2780" y="4"/>
                  </a:cubicBezTo>
                  <a:cubicBezTo>
                    <a:pt x="2780" y="2"/>
                    <a:pt x="2778" y="0"/>
                    <a:pt x="2776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2" tIns="34281" rIns="68562" bIns="34281" numCol="1" anchor="t" anchorCtr="0" compatLnSpc="1">
              <a:prstTxWarp prst="textNoShape">
                <a:avLst/>
              </a:prstTxWarp>
            </a:bodyPr>
            <a:lstStyle/>
            <a:p>
              <a:pPr algn="ctr" defTabSz="914240">
                <a:defRPr/>
              </a:pPr>
              <a:endParaRPr lang="en-US" sz="9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 defTabSz="914240">
                <a:defRPr/>
              </a:pPr>
              <a:endParaRPr lang="en-US" sz="9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 defTabSz="914240">
                <a:defRPr/>
              </a:pPr>
              <a:endParaRPr lang="en-US" sz="9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 defTabSz="914240">
                <a:defRPr/>
              </a:pPr>
              <a:endParaRPr lang="en-US" sz="9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 defTabSz="914240">
                <a:defRPr/>
              </a:pPr>
              <a:endParaRPr lang="en-US" sz="9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 defTabSz="914240">
                <a:defRPr/>
              </a:pPr>
              <a:r>
                <a:rPr lang="en-US" sz="900" dirty="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Put Your Screenshot</a:t>
              </a:r>
            </a:p>
            <a:p>
              <a:pPr algn="ctr" defTabSz="914240">
                <a:defRPr/>
              </a:pPr>
              <a:r>
                <a:rPr lang="en-US" sz="900" dirty="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Here</a:t>
              </a:r>
            </a:p>
            <a:p>
              <a:pPr algn="ctr" defTabSz="914240">
                <a:defRPr/>
              </a:pPr>
              <a:endParaRPr lang="en-US" sz="9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" name="Freeform 9"/>
            <p:cNvSpPr>
              <a:spLocks/>
            </p:cNvSpPr>
            <p:nvPr/>
          </p:nvSpPr>
          <p:spPr bwMode="auto">
            <a:xfrm>
              <a:off x="508" y="3067"/>
              <a:ext cx="3090" cy="240"/>
            </a:xfrm>
            <a:custGeom>
              <a:avLst/>
              <a:gdLst>
                <a:gd name="T0" fmla="*/ 3061 w 3114"/>
                <a:gd name="T1" fmla="*/ 246 h 246"/>
                <a:gd name="T2" fmla="*/ 56 w 3114"/>
                <a:gd name="T3" fmla="*/ 246 h 246"/>
                <a:gd name="T4" fmla="*/ 0 w 3114"/>
                <a:gd name="T5" fmla="*/ 190 h 246"/>
                <a:gd name="T6" fmla="*/ 0 w 3114"/>
                <a:gd name="T7" fmla="*/ 0 h 246"/>
                <a:gd name="T8" fmla="*/ 3114 w 3114"/>
                <a:gd name="T9" fmla="*/ 0 h 246"/>
                <a:gd name="T10" fmla="*/ 3114 w 3114"/>
                <a:gd name="T11" fmla="*/ 190 h 246"/>
                <a:gd name="T12" fmla="*/ 3061 w 3114"/>
                <a:gd name="T13" fmla="*/ 24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246">
                  <a:moveTo>
                    <a:pt x="3061" y="246"/>
                  </a:moveTo>
                  <a:cubicBezTo>
                    <a:pt x="56" y="246"/>
                    <a:pt x="56" y="246"/>
                    <a:pt x="56" y="246"/>
                  </a:cubicBezTo>
                  <a:cubicBezTo>
                    <a:pt x="25" y="246"/>
                    <a:pt x="0" y="221"/>
                    <a:pt x="0" y="190"/>
                  </a:cubicBezTo>
                  <a:cubicBezTo>
                    <a:pt x="0" y="190"/>
                    <a:pt x="0" y="6"/>
                    <a:pt x="0" y="0"/>
                  </a:cubicBezTo>
                  <a:cubicBezTo>
                    <a:pt x="3114" y="0"/>
                    <a:pt x="3114" y="0"/>
                    <a:pt x="3114" y="0"/>
                  </a:cubicBezTo>
                  <a:cubicBezTo>
                    <a:pt x="3114" y="3"/>
                    <a:pt x="3114" y="190"/>
                    <a:pt x="3114" y="190"/>
                  </a:cubicBezTo>
                  <a:cubicBezTo>
                    <a:pt x="3114" y="221"/>
                    <a:pt x="3092" y="246"/>
                    <a:pt x="3061" y="246"/>
                  </a:cubicBezTo>
                  <a:close/>
                </a:path>
              </a:pathLst>
            </a:custGeom>
            <a:solidFill>
              <a:srgbClr val="EBE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2" tIns="34281" rIns="68562" bIns="34281" numCol="1" anchor="t" anchorCtr="0" compatLnSpc="1">
              <a:prstTxWarp prst="textNoShape">
                <a:avLst/>
              </a:prstTxWarp>
            </a:bodyPr>
            <a:lstStyle/>
            <a:p>
              <a:pPr algn="ctr" defTabSz="914240">
                <a:defRPr/>
              </a:pPr>
              <a:endParaRPr lang="en-US" sz="9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" name="Oval 10"/>
            <p:cNvSpPr>
              <a:spLocks noChangeArrowheads="1"/>
            </p:cNvSpPr>
            <p:nvPr/>
          </p:nvSpPr>
          <p:spPr bwMode="auto">
            <a:xfrm>
              <a:off x="1983" y="3140"/>
              <a:ext cx="94" cy="94"/>
            </a:xfrm>
            <a:prstGeom prst="ellipse">
              <a:avLst/>
            </a:prstGeom>
            <a:solidFill>
              <a:srgbClr val="D5D3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2" tIns="34281" rIns="68562" bIns="34281" numCol="1" anchor="t" anchorCtr="0" compatLnSpc="1">
              <a:prstTxWarp prst="textNoShape">
                <a:avLst/>
              </a:prstTxWarp>
            </a:bodyPr>
            <a:lstStyle/>
            <a:p>
              <a:pPr algn="ctr" defTabSz="914240">
                <a:defRPr/>
              </a:pPr>
              <a:endParaRPr lang="en-US" sz="9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" name="Oval 11"/>
            <p:cNvSpPr>
              <a:spLocks noChangeArrowheads="1"/>
            </p:cNvSpPr>
            <p:nvPr/>
          </p:nvSpPr>
          <p:spPr bwMode="auto">
            <a:xfrm>
              <a:off x="2011" y="1243"/>
              <a:ext cx="38" cy="37"/>
            </a:xfrm>
            <a:prstGeom prst="ellipse">
              <a:avLst/>
            </a:prstGeom>
            <a:solidFill>
              <a:srgbClr val="6262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2" tIns="34281" rIns="68562" bIns="34281" numCol="1" anchor="t" anchorCtr="0" compatLnSpc="1">
              <a:prstTxWarp prst="textNoShape">
                <a:avLst/>
              </a:prstTxWarp>
            </a:bodyPr>
            <a:lstStyle/>
            <a:p>
              <a:pPr algn="ctr" defTabSz="914240">
                <a:defRPr/>
              </a:pPr>
              <a:endParaRPr lang="en-US" sz="9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5715001" y="4007562"/>
            <a:ext cx="1911400" cy="22800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40">
              <a:defRPr/>
            </a:pPr>
            <a:r>
              <a:rPr lang="en-US" sz="12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Visit slidemodel.com</a:t>
            </a:r>
          </a:p>
        </p:txBody>
      </p:sp>
      <p:sp>
        <p:nvSpPr>
          <p:cNvPr id="35" name="Rectangle 34"/>
          <p:cNvSpPr/>
          <p:nvPr/>
        </p:nvSpPr>
        <p:spPr>
          <a:xfrm>
            <a:off x="402934" y="3638460"/>
            <a:ext cx="3540416" cy="6976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27397" indent="-127397" defTabSz="914240">
              <a:spcAft>
                <a:spcPts val="225"/>
              </a:spcAft>
              <a:buFont typeface="Arial" panose="020B0604020202020204" pitchFamily="34" charset="0"/>
              <a:buChar char="•"/>
              <a:defRPr/>
            </a:pPr>
            <a:r>
              <a:rPr lang="en-US" sz="1200" dirty="0">
                <a:solidFill>
                  <a:prstClr val="white"/>
                </a:solidFill>
                <a:latin typeface="Calibri"/>
              </a:rPr>
              <a:t>Easy to use</a:t>
            </a:r>
          </a:p>
          <a:p>
            <a:pPr marL="127397" indent="-127397" defTabSz="914240">
              <a:spcAft>
                <a:spcPts val="225"/>
              </a:spcAft>
              <a:buFont typeface="Arial" panose="020B0604020202020204" pitchFamily="34" charset="0"/>
              <a:buChar char="•"/>
              <a:defRPr/>
            </a:pPr>
            <a:r>
              <a:rPr lang="en-US" sz="1200" dirty="0">
                <a:solidFill>
                  <a:prstClr val="white"/>
                </a:solidFill>
                <a:latin typeface="Calibri"/>
              </a:rPr>
              <a:t>Fully customizable</a:t>
            </a:r>
          </a:p>
          <a:p>
            <a:pPr marL="127397" indent="-127397" defTabSz="914240">
              <a:spcAft>
                <a:spcPts val="225"/>
              </a:spcAft>
              <a:buFont typeface="Arial" panose="020B0604020202020204" pitchFamily="34" charset="0"/>
              <a:buChar char="•"/>
              <a:defRPr/>
            </a:pPr>
            <a:r>
              <a:rPr lang="en-US" sz="1200" dirty="0">
                <a:solidFill>
                  <a:prstClr val="white"/>
                </a:solidFill>
                <a:latin typeface="Calibri"/>
              </a:rPr>
              <a:t>Cutting edge designs</a:t>
            </a:r>
          </a:p>
        </p:txBody>
      </p:sp>
      <p:sp>
        <p:nvSpPr>
          <p:cNvPr id="36" name="Rectangle 35"/>
          <p:cNvSpPr/>
          <p:nvPr/>
        </p:nvSpPr>
        <p:spPr>
          <a:xfrm>
            <a:off x="402936" y="3351762"/>
            <a:ext cx="4436452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240">
              <a:defRPr/>
            </a:pPr>
            <a:r>
              <a:rPr lang="en-US" sz="1350" dirty="0">
                <a:solidFill>
                  <a:prstClr val="white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Download PowerPoint templates and save hours of work.</a:t>
            </a: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1" y="4592475"/>
            <a:ext cx="9141619" cy="506812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52D5220F-F414-4F05-0174-FB9291C8FB23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4940" y="698824"/>
            <a:ext cx="2851275" cy="16281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119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5200" y="2190750"/>
            <a:ext cx="2094429" cy="3963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Custom 13">
      <a:dk1>
        <a:srgbClr val="000000"/>
      </a:dk1>
      <a:lt1>
        <a:srgbClr val="FFFFFF"/>
      </a:lt1>
      <a:dk2>
        <a:srgbClr val="44546A"/>
      </a:dk2>
      <a:lt2>
        <a:srgbClr val="F6F9F8"/>
      </a:lt2>
      <a:accent1>
        <a:srgbClr val="4FC3FB"/>
      </a:accent1>
      <a:accent2>
        <a:srgbClr val="1DA696"/>
      </a:accent2>
      <a:accent3>
        <a:srgbClr val="DF538B"/>
      </a:accent3>
      <a:accent4>
        <a:srgbClr val="F4BA44"/>
      </a:accent4>
      <a:accent5>
        <a:srgbClr val="CB4A32"/>
      </a:accent5>
      <a:accent6>
        <a:srgbClr val="EAF1F2"/>
      </a:accent6>
      <a:hlink>
        <a:srgbClr val="DF538A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Office Theme">
  <a:themeElements>
    <a:clrScheme name="SlideModelTheme-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779B7"/>
      </a:accent1>
      <a:accent2>
        <a:srgbClr val="019ADD"/>
      </a:accent2>
      <a:accent3>
        <a:srgbClr val="6BC2ED"/>
      </a:accent3>
      <a:accent4>
        <a:srgbClr val="A7CCDF"/>
      </a:accent4>
      <a:accent5>
        <a:srgbClr val="595959"/>
      </a:accent5>
      <a:accent6>
        <a:srgbClr val="3F3F3F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Custom 13">
    <a:dk1>
      <a:srgbClr val="000000"/>
    </a:dk1>
    <a:lt1>
      <a:srgbClr val="FFFFFF"/>
    </a:lt1>
    <a:dk2>
      <a:srgbClr val="44546A"/>
    </a:dk2>
    <a:lt2>
      <a:srgbClr val="F6F9F8"/>
    </a:lt2>
    <a:accent1>
      <a:srgbClr val="4FC3FB"/>
    </a:accent1>
    <a:accent2>
      <a:srgbClr val="1DA696"/>
    </a:accent2>
    <a:accent3>
      <a:srgbClr val="DF538B"/>
    </a:accent3>
    <a:accent4>
      <a:srgbClr val="F4BA44"/>
    </a:accent4>
    <a:accent5>
      <a:srgbClr val="CB4A32"/>
    </a:accent5>
    <a:accent6>
      <a:srgbClr val="EAF1F2"/>
    </a:accent6>
    <a:hlink>
      <a:srgbClr val="DF538A"/>
    </a:hlink>
    <a:folHlink>
      <a:srgbClr val="954F7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137</Words>
  <Application>Microsoft Office PowerPoint</Application>
  <PresentationFormat>On-screen Show (16:9)</PresentationFormat>
  <Paragraphs>43</Paragraphs>
  <Slides>4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Calibri</vt:lpstr>
      <vt:lpstr>Segoe UI</vt:lpstr>
      <vt:lpstr>1_Office Theme</vt:lpstr>
      <vt:lpstr>2_Office Theme</vt:lpstr>
      <vt:lpstr>Stakeholder Mapping Slide Template</vt:lpstr>
      <vt:lpstr>Stakeholder Mapping Slide Template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2013-12-06T17:56:44Z</dcterms:created>
  <dcterms:modified xsi:type="dcterms:W3CDTF">2022-07-24T14:51:07Z</dcterms:modified>
</cp:coreProperties>
</file>