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473" autoAdjust="0"/>
  </p:normalViewPr>
  <p:slideViewPr>
    <p:cSldViewPr>
      <p:cViewPr varScale="1">
        <p:scale>
          <a:sx n="125" d="100"/>
          <a:sy n="125" d="100"/>
        </p:scale>
        <p:origin x="584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7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Simple 3 </a:t>
            </a:r>
            <a:r>
              <a:rPr lang="en-IN" dirty="0"/>
              <a:t>Stage Process </a:t>
            </a:r>
            <a:r>
              <a:rPr lang="en-IN" dirty="0" smtClean="0"/>
              <a:t>Diagram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741362" y="1905000"/>
            <a:ext cx="10706100" cy="3757925"/>
            <a:chOff x="684212" y="2033274"/>
            <a:chExt cx="10706100" cy="3757925"/>
          </a:xfrm>
        </p:grpSpPr>
        <p:sp>
          <p:nvSpPr>
            <p:cNvPr id="38" name="Rounded Rectangle 37"/>
            <p:cNvSpPr/>
            <p:nvPr/>
          </p:nvSpPr>
          <p:spPr>
            <a:xfrm>
              <a:off x="114812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458920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803028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14812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458920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803028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1148125" y="5791199"/>
              <a:ext cx="10234375" cy="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922544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363625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804705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141412" y="3743655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141412" y="4676996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49"/>
            <p:cNvSpPr/>
            <p:nvPr/>
          </p:nvSpPr>
          <p:spPr>
            <a:xfrm>
              <a:off x="1141412" y="3134100"/>
              <a:ext cx="10241088" cy="2072191"/>
            </a:xfrm>
            <a:custGeom>
              <a:avLst/>
              <a:gdLst>
                <a:gd name="connsiteX0" fmla="*/ 0 w 10590663"/>
                <a:gd name="connsiteY0" fmla="*/ 135093 h 1909886"/>
                <a:gd name="connsiteX1" fmla="*/ 750627 w 10590663"/>
                <a:gd name="connsiteY1" fmla="*/ 421696 h 1909886"/>
                <a:gd name="connsiteX2" fmla="*/ 1583140 w 10590663"/>
                <a:gd name="connsiteY2" fmla="*/ 1895654 h 1909886"/>
                <a:gd name="connsiteX3" fmla="*/ 3480179 w 10590663"/>
                <a:gd name="connsiteY3" fmla="*/ 1117732 h 1909886"/>
                <a:gd name="connsiteX4" fmla="*/ 5199797 w 10590663"/>
                <a:gd name="connsiteY4" fmla="*/ 271571 h 1909886"/>
                <a:gd name="connsiteX5" fmla="*/ 6509982 w 10590663"/>
                <a:gd name="connsiteY5" fmla="*/ 1336096 h 1909886"/>
                <a:gd name="connsiteX6" fmla="*/ 7792872 w 10590663"/>
                <a:gd name="connsiteY6" fmla="*/ 1267857 h 1909886"/>
                <a:gd name="connsiteX7" fmla="*/ 9457899 w 10590663"/>
                <a:gd name="connsiteY7" fmla="*/ 39559 h 1909886"/>
                <a:gd name="connsiteX8" fmla="*/ 10590663 w 10590663"/>
                <a:gd name="connsiteY8" fmla="*/ 421696 h 1909886"/>
                <a:gd name="connsiteX0" fmla="*/ 0 w 10590663"/>
                <a:gd name="connsiteY0" fmla="*/ 135093 h 1913453"/>
                <a:gd name="connsiteX1" fmla="*/ 750627 w 10590663"/>
                <a:gd name="connsiteY1" fmla="*/ 421696 h 1913453"/>
                <a:gd name="connsiteX2" fmla="*/ 1583140 w 10590663"/>
                <a:gd name="connsiteY2" fmla="*/ 1895654 h 1913453"/>
                <a:gd name="connsiteX3" fmla="*/ 3480179 w 10590663"/>
                <a:gd name="connsiteY3" fmla="*/ 1117732 h 1913453"/>
                <a:gd name="connsiteX4" fmla="*/ 5199797 w 10590663"/>
                <a:gd name="connsiteY4" fmla="*/ 271571 h 1913453"/>
                <a:gd name="connsiteX5" fmla="*/ 6509982 w 10590663"/>
                <a:gd name="connsiteY5" fmla="*/ 1336096 h 1913453"/>
                <a:gd name="connsiteX6" fmla="*/ 7792872 w 10590663"/>
                <a:gd name="connsiteY6" fmla="*/ 1267857 h 1913453"/>
                <a:gd name="connsiteX7" fmla="*/ 9457899 w 10590663"/>
                <a:gd name="connsiteY7" fmla="*/ 39559 h 1913453"/>
                <a:gd name="connsiteX8" fmla="*/ 10590663 w 10590663"/>
                <a:gd name="connsiteY8" fmla="*/ 421696 h 1913453"/>
                <a:gd name="connsiteX0" fmla="*/ 0 w 10590663"/>
                <a:gd name="connsiteY0" fmla="*/ 135093 h 2084863"/>
                <a:gd name="connsiteX1" fmla="*/ 750627 w 10590663"/>
                <a:gd name="connsiteY1" fmla="*/ 421696 h 2084863"/>
                <a:gd name="connsiteX2" fmla="*/ 2156346 w 10590663"/>
                <a:gd name="connsiteY2" fmla="*/ 2073075 h 2084863"/>
                <a:gd name="connsiteX3" fmla="*/ 3480179 w 10590663"/>
                <a:gd name="connsiteY3" fmla="*/ 1117732 h 2084863"/>
                <a:gd name="connsiteX4" fmla="*/ 5199797 w 10590663"/>
                <a:gd name="connsiteY4" fmla="*/ 271571 h 2084863"/>
                <a:gd name="connsiteX5" fmla="*/ 6509982 w 10590663"/>
                <a:gd name="connsiteY5" fmla="*/ 1336096 h 2084863"/>
                <a:gd name="connsiteX6" fmla="*/ 7792872 w 10590663"/>
                <a:gd name="connsiteY6" fmla="*/ 1267857 h 2084863"/>
                <a:gd name="connsiteX7" fmla="*/ 9457899 w 10590663"/>
                <a:gd name="connsiteY7" fmla="*/ 39559 h 2084863"/>
                <a:gd name="connsiteX8" fmla="*/ 10590663 w 10590663"/>
                <a:gd name="connsiteY8" fmla="*/ 421696 h 2084863"/>
                <a:gd name="connsiteX0" fmla="*/ 0 w 10590663"/>
                <a:gd name="connsiteY0" fmla="*/ 135093 h 2076788"/>
                <a:gd name="connsiteX1" fmla="*/ 750627 w 10590663"/>
                <a:gd name="connsiteY1" fmla="*/ 421696 h 2076788"/>
                <a:gd name="connsiteX2" fmla="*/ 2156346 w 10590663"/>
                <a:gd name="connsiteY2" fmla="*/ 2073075 h 2076788"/>
                <a:gd name="connsiteX3" fmla="*/ 3480179 w 10590663"/>
                <a:gd name="connsiteY3" fmla="*/ 1117732 h 2076788"/>
                <a:gd name="connsiteX4" fmla="*/ 5199797 w 10590663"/>
                <a:gd name="connsiteY4" fmla="*/ 271571 h 2076788"/>
                <a:gd name="connsiteX5" fmla="*/ 6509982 w 10590663"/>
                <a:gd name="connsiteY5" fmla="*/ 1336096 h 2076788"/>
                <a:gd name="connsiteX6" fmla="*/ 7792872 w 10590663"/>
                <a:gd name="connsiteY6" fmla="*/ 1267857 h 2076788"/>
                <a:gd name="connsiteX7" fmla="*/ 9457899 w 10590663"/>
                <a:gd name="connsiteY7" fmla="*/ 39559 h 2076788"/>
                <a:gd name="connsiteX8" fmla="*/ 10590663 w 10590663"/>
                <a:gd name="connsiteY8" fmla="*/ 421696 h 2076788"/>
                <a:gd name="connsiteX0" fmla="*/ 0 w 10590663"/>
                <a:gd name="connsiteY0" fmla="*/ 137664 h 2079589"/>
                <a:gd name="connsiteX1" fmla="*/ 750627 w 10590663"/>
                <a:gd name="connsiteY1" fmla="*/ 424267 h 2079589"/>
                <a:gd name="connsiteX2" fmla="*/ 2156346 w 10590663"/>
                <a:gd name="connsiteY2" fmla="*/ 2075646 h 2079589"/>
                <a:gd name="connsiteX3" fmla="*/ 3480179 w 10590663"/>
                <a:gd name="connsiteY3" fmla="*/ 1120303 h 2079589"/>
                <a:gd name="connsiteX4" fmla="*/ 4954137 w 10590663"/>
                <a:gd name="connsiteY4" fmla="*/ 1187 h 2079589"/>
                <a:gd name="connsiteX5" fmla="*/ 6509982 w 10590663"/>
                <a:gd name="connsiteY5" fmla="*/ 1338667 h 2079589"/>
                <a:gd name="connsiteX6" fmla="*/ 7792872 w 10590663"/>
                <a:gd name="connsiteY6" fmla="*/ 1270428 h 2079589"/>
                <a:gd name="connsiteX7" fmla="*/ 9457899 w 10590663"/>
                <a:gd name="connsiteY7" fmla="*/ 42130 h 2079589"/>
                <a:gd name="connsiteX8" fmla="*/ 10590663 w 10590663"/>
                <a:gd name="connsiteY8" fmla="*/ 424267 h 2079589"/>
                <a:gd name="connsiteX0" fmla="*/ 0 w 10590663"/>
                <a:gd name="connsiteY0" fmla="*/ 138110 h 2081831"/>
                <a:gd name="connsiteX1" fmla="*/ 750627 w 10590663"/>
                <a:gd name="connsiteY1" fmla="*/ 424713 h 2081831"/>
                <a:gd name="connsiteX2" fmla="*/ 2156346 w 10590663"/>
                <a:gd name="connsiteY2" fmla="*/ 2076092 h 2081831"/>
                <a:gd name="connsiteX3" fmla="*/ 3480179 w 10590663"/>
                <a:gd name="connsiteY3" fmla="*/ 1120749 h 2081831"/>
                <a:gd name="connsiteX4" fmla="*/ 4954137 w 10590663"/>
                <a:gd name="connsiteY4" fmla="*/ 1633 h 2081831"/>
                <a:gd name="connsiteX5" fmla="*/ 6509982 w 10590663"/>
                <a:gd name="connsiteY5" fmla="*/ 1339113 h 2081831"/>
                <a:gd name="connsiteX6" fmla="*/ 7792872 w 10590663"/>
                <a:gd name="connsiteY6" fmla="*/ 1270874 h 2081831"/>
                <a:gd name="connsiteX7" fmla="*/ 9457899 w 10590663"/>
                <a:gd name="connsiteY7" fmla="*/ 42576 h 2081831"/>
                <a:gd name="connsiteX8" fmla="*/ 10590663 w 10590663"/>
                <a:gd name="connsiteY8" fmla="*/ 424713 h 2081831"/>
                <a:gd name="connsiteX0" fmla="*/ 0 w 10590663"/>
                <a:gd name="connsiteY0" fmla="*/ 138828 h 2085757"/>
                <a:gd name="connsiteX1" fmla="*/ 750627 w 10590663"/>
                <a:gd name="connsiteY1" fmla="*/ 425431 h 2085757"/>
                <a:gd name="connsiteX2" fmla="*/ 2156346 w 10590663"/>
                <a:gd name="connsiteY2" fmla="*/ 2076810 h 2085757"/>
                <a:gd name="connsiteX3" fmla="*/ 3480179 w 10590663"/>
                <a:gd name="connsiteY3" fmla="*/ 1121467 h 2085757"/>
                <a:gd name="connsiteX4" fmla="*/ 4954137 w 10590663"/>
                <a:gd name="connsiteY4" fmla="*/ 2351 h 2085757"/>
                <a:gd name="connsiteX5" fmla="*/ 6509982 w 10590663"/>
                <a:gd name="connsiteY5" fmla="*/ 1339831 h 2085757"/>
                <a:gd name="connsiteX6" fmla="*/ 7792872 w 10590663"/>
                <a:gd name="connsiteY6" fmla="*/ 1271592 h 2085757"/>
                <a:gd name="connsiteX7" fmla="*/ 9457899 w 10590663"/>
                <a:gd name="connsiteY7" fmla="*/ 43294 h 2085757"/>
                <a:gd name="connsiteX8" fmla="*/ 10590663 w 10590663"/>
                <a:gd name="connsiteY8" fmla="*/ 425431 h 2085757"/>
                <a:gd name="connsiteX0" fmla="*/ 0 w 10590663"/>
                <a:gd name="connsiteY0" fmla="*/ 138828 h 2128264"/>
                <a:gd name="connsiteX1" fmla="*/ 750627 w 10590663"/>
                <a:gd name="connsiteY1" fmla="*/ 425431 h 2128264"/>
                <a:gd name="connsiteX2" fmla="*/ 2156346 w 10590663"/>
                <a:gd name="connsiteY2" fmla="*/ 2076810 h 2128264"/>
                <a:gd name="connsiteX3" fmla="*/ 3480179 w 10590663"/>
                <a:gd name="connsiteY3" fmla="*/ 1121467 h 2128264"/>
                <a:gd name="connsiteX4" fmla="*/ 4954137 w 10590663"/>
                <a:gd name="connsiteY4" fmla="*/ 2351 h 2128264"/>
                <a:gd name="connsiteX5" fmla="*/ 6509982 w 10590663"/>
                <a:gd name="connsiteY5" fmla="*/ 1339831 h 2128264"/>
                <a:gd name="connsiteX6" fmla="*/ 7792872 w 10590663"/>
                <a:gd name="connsiteY6" fmla="*/ 1271592 h 2128264"/>
                <a:gd name="connsiteX7" fmla="*/ 9457899 w 10590663"/>
                <a:gd name="connsiteY7" fmla="*/ 43294 h 2128264"/>
                <a:gd name="connsiteX8" fmla="*/ 10590663 w 10590663"/>
                <a:gd name="connsiteY8" fmla="*/ 425431 h 2128264"/>
                <a:gd name="connsiteX0" fmla="*/ 0 w 10590663"/>
                <a:gd name="connsiteY0" fmla="*/ 137646 h 2026877"/>
                <a:gd name="connsiteX1" fmla="*/ 750627 w 10590663"/>
                <a:gd name="connsiteY1" fmla="*/ 424249 h 2026877"/>
                <a:gd name="connsiteX2" fmla="*/ 1992573 w 10590663"/>
                <a:gd name="connsiteY2" fmla="*/ 1993741 h 2026877"/>
                <a:gd name="connsiteX3" fmla="*/ 3480179 w 10590663"/>
                <a:gd name="connsiteY3" fmla="*/ 1120285 h 2026877"/>
                <a:gd name="connsiteX4" fmla="*/ 4954137 w 10590663"/>
                <a:gd name="connsiteY4" fmla="*/ 1169 h 2026877"/>
                <a:gd name="connsiteX5" fmla="*/ 6509982 w 10590663"/>
                <a:gd name="connsiteY5" fmla="*/ 1338649 h 2026877"/>
                <a:gd name="connsiteX6" fmla="*/ 7792872 w 10590663"/>
                <a:gd name="connsiteY6" fmla="*/ 1270410 h 2026877"/>
                <a:gd name="connsiteX7" fmla="*/ 9457899 w 10590663"/>
                <a:gd name="connsiteY7" fmla="*/ 42112 h 2026877"/>
                <a:gd name="connsiteX8" fmla="*/ 10590663 w 10590663"/>
                <a:gd name="connsiteY8" fmla="*/ 424249 h 2026877"/>
                <a:gd name="connsiteX0" fmla="*/ 0 w 10590663"/>
                <a:gd name="connsiteY0" fmla="*/ 137791 h 2030727"/>
                <a:gd name="connsiteX1" fmla="*/ 750627 w 10590663"/>
                <a:gd name="connsiteY1" fmla="*/ 424394 h 2030727"/>
                <a:gd name="connsiteX2" fmla="*/ 1992573 w 10590663"/>
                <a:gd name="connsiteY2" fmla="*/ 1993886 h 2030727"/>
                <a:gd name="connsiteX3" fmla="*/ 3480179 w 10590663"/>
                <a:gd name="connsiteY3" fmla="*/ 1120430 h 2030727"/>
                <a:gd name="connsiteX4" fmla="*/ 4954137 w 10590663"/>
                <a:gd name="connsiteY4" fmla="*/ 1314 h 2030727"/>
                <a:gd name="connsiteX5" fmla="*/ 6509982 w 10590663"/>
                <a:gd name="connsiteY5" fmla="*/ 1338794 h 2030727"/>
                <a:gd name="connsiteX6" fmla="*/ 7792872 w 10590663"/>
                <a:gd name="connsiteY6" fmla="*/ 1270555 h 2030727"/>
                <a:gd name="connsiteX7" fmla="*/ 9457899 w 10590663"/>
                <a:gd name="connsiteY7" fmla="*/ 42257 h 2030727"/>
                <a:gd name="connsiteX8" fmla="*/ 10590663 w 10590663"/>
                <a:gd name="connsiteY8" fmla="*/ 424394 h 2030727"/>
                <a:gd name="connsiteX0" fmla="*/ 0 w 10590663"/>
                <a:gd name="connsiteY0" fmla="*/ 143769 h 2036705"/>
                <a:gd name="connsiteX1" fmla="*/ 750627 w 10590663"/>
                <a:gd name="connsiteY1" fmla="*/ 430372 h 2036705"/>
                <a:gd name="connsiteX2" fmla="*/ 1992573 w 10590663"/>
                <a:gd name="connsiteY2" fmla="*/ 1999864 h 2036705"/>
                <a:gd name="connsiteX3" fmla="*/ 3480179 w 10590663"/>
                <a:gd name="connsiteY3" fmla="*/ 1126408 h 2036705"/>
                <a:gd name="connsiteX4" fmla="*/ 4954137 w 10590663"/>
                <a:gd name="connsiteY4" fmla="*/ 7292 h 2036705"/>
                <a:gd name="connsiteX5" fmla="*/ 6660107 w 10590663"/>
                <a:gd name="connsiteY5" fmla="*/ 1672318 h 2036705"/>
                <a:gd name="connsiteX6" fmla="*/ 7792872 w 10590663"/>
                <a:gd name="connsiteY6" fmla="*/ 1276533 h 2036705"/>
                <a:gd name="connsiteX7" fmla="*/ 9457899 w 10590663"/>
                <a:gd name="connsiteY7" fmla="*/ 48235 h 2036705"/>
                <a:gd name="connsiteX8" fmla="*/ 10590663 w 10590663"/>
                <a:gd name="connsiteY8" fmla="*/ 430372 h 2036705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7820167 w 10590663"/>
                <a:gd name="connsiteY6" fmla="*/ 1514826 h 2042986"/>
                <a:gd name="connsiteX7" fmla="*/ 9457899 w 10590663"/>
                <a:gd name="connsiteY7" fmla="*/ 54516 h 2042986"/>
                <a:gd name="connsiteX8" fmla="*/ 10590663 w 10590663"/>
                <a:gd name="connsiteY8" fmla="*/ 436653 h 2042986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9457899 w 10590663"/>
                <a:gd name="connsiteY6" fmla="*/ 54516 h 2042986"/>
                <a:gd name="connsiteX7" fmla="*/ 10590663 w 10590663"/>
                <a:gd name="connsiteY7" fmla="*/ 436653 h 2042986"/>
                <a:gd name="connsiteX0" fmla="*/ 0 w 10590663"/>
                <a:gd name="connsiteY0" fmla="*/ 167366 h 2060302"/>
                <a:gd name="connsiteX1" fmla="*/ 750627 w 10590663"/>
                <a:gd name="connsiteY1" fmla="*/ 453969 h 2060302"/>
                <a:gd name="connsiteX2" fmla="*/ 1992573 w 10590663"/>
                <a:gd name="connsiteY2" fmla="*/ 2023461 h 2060302"/>
                <a:gd name="connsiteX3" fmla="*/ 3480179 w 10590663"/>
                <a:gd name="connsiteY3" fmla="*/ 1150005 h 2060302"/>
                <a:gd name="connsiteX4" fmla="*/ 4954137 w 10590663"/>
                <a:gd name="connsiteY4" fmla="*/ 30889 h 2060302"/>
                <a:gd name="connsiteX5" fmla="*/ 6537278 w 10590663"/>
                <a:gd name="connsiteY5" fmla="*/ 1791450 h 2060302"/>
                <a:gd name="connsiteX6" fmla="*/ 9457899 w 10590663"/>
                <a:gd name="connsiteY6" fmla="*/ 71832 h 2060302"/>
                <a:gd name="connsiteX7" fmla="*/ 10590663 w 10590663"/>
                <a:gd name="connsiteY7" fmla="*/ 453969 h 2060302"/>
                <a:gd name="connsiteX0" fmla="*/ 0 w 10590663"/>
                <a:gd name="connsiteY0" fmla="*/ 172930 h 2065866"/>
                <a:gd name="connsiteX1" fmla="*/ 750627 w 10590663"/>
                <a:gd name="connsiteY1" fmla="*/ 459533 h 2065866"/>
                <a:gd name="connsiteX2" fmla="*/ 1992573 w 10590663"/>
                <a:gd name="connsiteY2" fmla="*/ 2029025 h 2065866"/>
                <a:gd name="connsiteX3" fmla="*/ 3480179 w 10590663"/>
                <a:gd name="connsiteY3" fmla="*/ 1155569 h 2065866"/>
                <a:gd name="connsiteX4" fmla="*/ 4954137 w 10590663"/>
                <a:gd name="connsiteY4" fmla="*/ 36453 h 2065866"/>
                <a:gd name="connsiteX5" fmla="*/ 6810233 w 10590663"/>
                <a:gd name="connsiteY5" fmla="*/ 1878901 h 2065866"/>
                <a:gd name="connsiteX6" fmla="*/ 9457899 w 10590663"/>
                <a:gd name="connsiteY6" fmla="*/ 77396 h 2065866"/>
                <a:gd name="connsiteX7" fmla="*/ 10590663 w 10590663"/>
                <a:gd name="connsiteY7" fmla="*/ 459533 h 2065866"/>
                <a:gd name="connsiteX0" fmla="*/ 0 w 10590663"/>
                <a:gd name="connsiteY0" fmla="*/ 187934 h 2112288"/>
                <a:gd name="connsiteX1" fmla="*/ 750627 w 10590663"/>
                <a:gd name="connsiteY1" fmla="*/ 474537 h 2112288"/>
                <a:gd name="connsiteX2" fmla="*/ 1992573 w 10590663"/>
                <a:gd name="connsiteY2" fmla="*/ 2044029 h 2112288"/>
                <a:gd name="connsiteX3" fmla="*/ 3480179 w 10590663"/>
                <a:gd name="connsiteY3" fmla="*/ 1170573 h 2112288"/>
                <a:gd name="connsiteX4" fmla="*/ 4954137 w 10590663"/>
                <a:gd name="connsiteY4" fmla="*/ 51457 h 2112288"/>
                <a:gd name="connsiteX5" fmla="*/ 7588156 w 10590663"/>
                <a:gd name="connsiteY5" fmla="*/ 2112269 h 2112288"/>
                <a:gd name="connsiteX6" fmla="*/ 9457899 w 10590663"/>
                <a:gd name="connsiteY6" fmla="*/ 92400 h 2112288"/>
                <a:gd name="connsiteX7" fmla="*/ 10590663 w 10590663"/>
                <a:gd name="connsiteY7" fmla="*/ 474537 h 2112288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230046 h 2154557"/>
                <a:gd name="connsiteX1" fmla="*/ 750627 w 10590663"/>
                <a:gd name="connsiteY1" fmla="*/ 516649 h 2154557"/>
                <a:gd name="connsiteX2" fmla="*/ 1992573 w 10590663"/>
                <a:gd name="connsiteY2" fmla="*/ 2086141 h 2154557"/>
                <a:gd name="connsiteX3" fmla="*/ 3480179 w 10590663"/>
                <a:gd name="connsiteY3" fmla="*/ 1212685 h 2154557"/>
                <a:gd name="connsiteX4" fmla="*/ 5008728 w 10590663"/>
                <a:gd name="connsiteY4" fmla="*/ 11682 h 2154557"/>
                <a:gd name="connsiteX5" fmla="*/ 7588156 w 10590663"/>
                <a:gd name="connsiteY5" fmla="*/ 2154381 h 2154557"/>
                <a:gd name="connsiteX6" fmla="*/ 9457899 w 10590663"/>
                <a:gd name="connsiteY6" fmla="*/ 134512 h 2154557"/>
                <a:gd name="connsiteX7" fmla="*/ 10590663 w 10590663"/>
                <a:gd name="connsiteY7" fmla="*/ 516649 h 2154557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1992573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59607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90663" h="2142924">
                  <a:moveTo>
                    <a:pt x="0" y="218413"/>
                  </a:moveTo>
                  <a:cubicBezTo>
                    <a:pt x="243385" y="215001"/>
                    <a:pt x="509516" y="195668"/>
                    <a:pt x="750627" y="559607"/>
                  </a:cubicBezTo>
                  <a:cubicBezTo>
                    <a:pt x="991738" y="923546"/>
                    <a:pt x="1473959" y="2167768"/>
                    <a:pt x="2183642" y="2074508"/>
                  </a:cubicBezTo>
                  <a:cubicBezTo>
                    <a:pt x="2893326" y="1981248"/>
                    <a:pt x="4107976" y="-11324"/>
                    <a:pt x="5008728" y="49"/>
                  </a:cubicBezTo>
                  <a:cubicBezTo>
                    <a:pt x="5909480" y="11422"/>
                    <a:pt x="6846627" y="2122276"/>
                    <a:pt x="7588156" y="2142748"/>
                  </a:cubicBezTo>
                  <a:cubicBezTo>
                    <a:pt x="8329685" y="2163220"/>
                    <a:pt x="8957481" y="395834"/>
                    <a:pt x="9457899" y="122879"/>
                  </a:cubicBezTo>
                  <a:cubicBezTo>
                    <a:pt x="9958317" y="-150076"/>
                    <a:pt x="10257430" y="243434"/>
                    <a:pt x="10590663" y="505016"/>
                  </a:cubicBezTo>
                </a:path>
              </a:pathLst>
            </a:cu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572963" y="3131597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572964" y="4005055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572965" y="4892161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902759" y="3134100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57600" y="384378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61314" y="4990195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68788" y="3966612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74758" y="2956678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833313" y="4239568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70041" y="4949251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040537" y="5140320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627391" y="426686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399092" y="322963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Simple 3 </a:t>
            </a:r>
            <a:r>
              <a:rPr lang="en-IN" dirty="0">
                <a:solidFill>
                  <a:schemeClr val="bg1"/>
                </a:solidFill>
              </a:rPr>
              <a:t>Stage Process </a:t>
            </a:r>
            <a:r>
              <a:rPr lang="en-IN" dirty="0" smtClean="0">
                <a:solidFill>
                  <a:schemeClr val="bg1"/>
                </a:solidFill>
              </a:rPr>
              <a:t>Diagram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741362" y="1905000"/>
            <a:ext cx="10706100" cy="3757925"/>
            <a:chOff x="684212" y="2033274"/>
            <a:chExt cx="10706100" cy="3757925"/>
          </a:xfrm>
        </p:grpSpPr>
        <p:sp>
          <p:nvSpPr>
            <p:cNvPr id="7" name="Rounded Rectangle 6"/>
            <p:cNvSpPr/>
            <p:nvPr/>
          </p:nvSpPr>
          <p:spPr>
            <a:xfrm>
              <a:off x="114812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58920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030285" y="203327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ounded Rectangle 1"/>
            <p:cNvSpPr/>
            <p:nvPr/>
          </p:nvSpPr>
          <p:spPr>
            <a:xfrm>
              <a:off x="114812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58920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030285" y="2810314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148125" y="5791199"/>
              <a:ext cx="10234375" cy="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922544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63625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804705" y="2210418"/>
              <a:ext cx="1811189" cy="446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141412" y="3743655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41412" y="4676996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1141412" y="3134100"/>
              <a:ext cx="10241088" cy="2072191"/>
            </a:xfrm>
            <a:custGeom>
              <a:avLst/>
              <a:gdLst>
                <a:gd name="connsiteX0" fmla="*/ 0 w 10590663"/>
                <a:gd name="connsiteY0" fmla="*/ 135093 h 1909886"/>
                <a:gd name="connsiteX1" fmla="*/ 750627 w 10590663"/>
                <a:gd name="connsiteY1" fmla="*/ 421696 h 1909886"/>
                <a:gd name="connsiteX2" fmla="*/ 1583140 w 10590663"/>
                <a:gd name="connsiteY2" fmla="*/ 1895654 h 1909886"/>
                <a:gd name="connsiteX3" fmla="*/ 3480179 w 10590663"/>
                <a:gd name="connsiteY3" fmla="*/ 1117732 h 1909886"/>
                <a:gd name="connsiteX4" fmla="*/ 5199797 w 10590663"/>
                <a:gd name="connsiteY4" fmla="*/ 271571 h 1909886"/>
                <a:gd name="connsiteX5" fmla="*/ 6509982 w 10590663"/>
                <a:gd name="connsiteY5" fmla="*/ 1336096 h 1909886"/>
                <a:gd name="connsiteX6" fmla="*/ 7792872 w 10590663"/>
                <a:gd name="connsiteY6" fmla="*/ 1267857 h 1909886"/>
                <a:gd name="connsiteX7" fmla="*/ 9457899 w 10590663"/>
                <a:gd name="connsiteY7" fmla="*/ 39559 h 1909886"/>
                <a:gd name="connsiteX8" fmla="*/ 10590663 w 10590663"/>
                <a:gd name="connsiteY8" fmla="*/ 421696 h 1909886"/>
                <a:gd name="connsiteX0" fmla="*/ 0 w 10590663"/>
                <a:gd name="connsiteY0" fmla="*/ 135093 h 1913453"/>
                <a:gd name="connsiteX1" fmla="*/ 750627 w 10590663"/>
                <a:gd name="connsiteY1" fmla="*/ 421696 h 1913453"/>
                <a:gd name="connsiteX2" fmla="*/ 1583140 w 10590663"/>
                <a:gd name="connsiteY2" fmla="*/ 1895654 h 1913453"/>
                <a:gd name="connsiteX3" fmla="*/ 3480179 w 10590663"/>
                <a:gd name="connsiteY3" fmla="*/ 1117732 h 1913453"/>
                <a:gd name="connsiteX4" fmla="*/ 5199797 w 10590663"/>
                <a:gd name="connsiteY4" fmla="*/ 271571 h 1913453"/>
                <a:gd name="connsiteX5" fmla="*/ 6509982 w 10590663"/>
                <a:gd name="connsiteY5" fmla="*/ 1336096 h 1913453"/>
                <a:gd name="connsiteX6" fmla="*/ 7792872 w 10590663"/>
                <a:gd name="connsiteY6" fmla="*/ 1267857 h 1913453"/>
                <a:gd name="connsiteX7" fmla="*/ 9457899 w 10590663"/>
                <a:gd name="connsiteY7" fmla="*/ 39559 h 1913453"/>
                <a:gd name="connsiteX8" fmla="*/ 10590663 w 10590663"/>
                <a:gd name="connsiteY8" fmla="*/ 421696 h 1913453"/>
                <a:gd name="connsiteX0" fmla="*/ 0 w 10590663"/>
                <a:gd name="connsiteY0" fmla="*/ 135093 h 2084863"/>
                <a:gd name="connsiteX1" fmla="*/ 750627 w 10590663"/>
                <a:gd name="connsiteY1" fmla="*/ 421696 h 2084863"/>
                <a:gd name="connsiteX2" fmla="*/ 2156346 w 10590663"/>
                <a:gd name="connsiteY2" fmla="*/ 2073075 h 2084863"/>
                <a:gd name="connsiteX3" fmla="*/ 3480179 w 10590663"/>
                <a:gd name="connsiteY3" fmla="*/ 1117732 h 2084863"/>
                <a:gd name="connsiteX4" fmla="*/ 5199797 w 10590663"/>
                <a:gd name="connsiteY4" fmla="*/ 271571 h 2084863"/>
                <a:gd name="connsiteX5" fmla="*/ 6509982 w 10590663"/>
                <a:gd name="connsiteY5" fmla="*/ 1336096 h 2084863"/>
                <a:gd name="connsiteX6" fmla="*/ 7792872 w 10590663"/>
                <a:gd name="connsiteY6" fmla="*/ 1267857 h 2084863"/>
                <a:gd name="connsiteX7" fmla="*/ 9457899 w 10590663"/>
                <a:gd name="connsiteY7" fmla="*/ 39559 h 2084863"/>
                <a:gd name="connsiteX8" fmla="*/ 10590663 w 10590663"/>
                <a:gd name="connsiteY8" fmla="*/ 421696 h 2084863"/>
                <a:gd name="connsiteX0" fmla="*/ 0 w 10590663"/>
                <a:gd name="connsiteY0" fmla="*/ 135093 h 2076788"/>
                <a:gd name="connsiteX1" fmla="*/ 750627 w 10590663"/>
                <a:gd name="connsiteY1" fmla="*/ 421696 h 2076788"/>
                <a:gd name="connsiteX2" fmla="*/ 2156346 w 10590663"/>
                <a:gd name="connsiteY2" fmla="*/ 2073075 h 2076788"/>
                <a:gd name="connsiteX3" fmla="*/ 3480179 w 10590663"/>
                <a:gd name="connsiteY3" fmla="*/ 1117732 h 2076788"/>
                <a:gd name="connsiteX4" fmla="*/ 5199797 w 10590663"/>
                <a:gd name="connsiteY4" fmla="*/ 271571 h 2076788"/>
                <a:gd name="connsiteX5" fmla="*/ 6509982 w 10590663"/>
                <a:gd name="connsiteY5" fmla="*/ 1336096 h 2076788"/>
                <a:gd name="connsiteX6" fmla="*/ 7792872 w 10590663"/>
                <a:gd name="connsiteY6" fmla="*/ 1267857 h 2076788"/>
                <a:gd name="connsiteX7" fmla="*/ 9457899 w 10590663"/>
                <a:gd name="connsiteY7" fmla="*/ 39559 h 2076788"/>
                <a:gd name="connsiteX8" fmla="*/ 10590663 w 10590663"/>
                <a:gd name="connsiteY8" fmla="*/ 421696 h 2076788"/>
                <a:gd name="connsiteX0" fmla="*/ 0 w 10590663"/>
                <a:gd name="connsiteY0" fmla="*/ 137664 h 2079589"/>
                <a:gd name="connsiteX1" fmla="*/ 750627 w 10590663"/>
                <a:gd name="connsiteY1" fmla="*/ 424267 h 2079589"/>
                <a:gd name="connsiteX2" fmla="*/ 2156346 w 10590663"/>
                <a:gd name="connsiteY2" fmla="*/ 2075646 h 2079589"/>
                <a:gd name="connsiteX3" fmla="*/ 3480179 w 10590663"/>
                <a:gd name="connsiteY3" fmla="*/ 1120303 h 2079589"/>
                <a:gd name="connsiteX4" fmla="*/ 4954137 w 10590663"/>
                <a:gd name="connsiteY4" fmla="*/ 1187 h 2079589"/>
                <a:gd name="connsiteX5" fmla="*/ 6509982 w 10590663"/>
                <a:gd name="connsiteY5" fmla="*/ 1338667 h 2079589"/>
                <a:gd name="connsiteX6" fmla="*/ 7792872 w 10590663"/>
                <a:gd name="connsiteY6" fmla="*/ 1270428 h 2079589"/>
                <a:gd name="connsiteX7" fmla="*/ 9457899 w 10590663"/>
                <a:gd name="connsiteY7" fmla="*/ 42130 h 2079589"/>
                <a:gd name="connsiteX8" fmla="*/ 10590663 w 10590663"/>
                <a:gd name="connsiteY8" fmla="*/ 424267 h 2079589"/>
                <a:gd name="connsiteX0" fmla="*/ 0 w 10590663"/>
                <a:gd name="connsiteY0" fmla="*/ 138110 h 2081831"/>
                <a:gd name="connsiteX1" fmla="*/ 750627 w 10590663"/>
                <a:gd name="connsiteY1" fmla="*/ 424713 h 2081831"/>
                <a:gd name="connsiteX2" fmla="*/ 2156346 w 10590663"/>
                <a:gd name="connsiteY2" fmla="*/ 2076092 h 2081831"/>
                <a:gd name="connsiteX3" fmla="*/ 3480179 w 10590663"/>
                <a:gd name="connsiteY3" fmla="*/ 1120749 h 2081831"/>
                <a:gd name="connsiteX4" fmla="*/ 4954137 w 10590663"/>
                <a:gd name="connsiteY4" fmla="*/ 1633 h 2081831"/>
                <a:gd name="connsiteX5" fmla="*/ 6509982 w 10590663"/>
                <a:gd name="connsiteY5" fmla="*/ 1339113 h 2081831"/>
                <a:gd name="connsiteX6" fmla="*/ 7792872 w 10590663"/>
                <a:gd name="connsiteY6" fmla="*/ 1270874 h 2081831"/>
                <a:gd name="connsiteX7" fmla="*/ 9457899 w 10590663"/>
                <a:gd name="connsiteY7" fmla="*/ 42576 h 2081831"/>
                <a:gd name="connsiteX8" fmla="*/ 10590663 w 10590663"/>
                <a:gd name="connsiteY8" fmla="*/ 424713 h 2081831"/>
                <a:gd name="connsiteX0" fmla="*/ 0 w 10590663"/>
                <a:gd name="connsiteY0" fmla="*/ 138828 h 2085757"/>
                <a:gd name="connsiteX1" fmla="*/ 750627 w 10590663"/>
                <a:gd name="connsiteY1" fmla="*/ 425431 h 2085757"/>
                <a:gd name="connsiteX2" fmla="*/ 2156346 w 10590663"/>
                <a:gd name="connsiteY2" fmla="*/ 2076810 h 2085757"/>
                <a:gd name="connsiteX3" fmla="*/ 3480179 w 10590663"/>
                <a:gd name="connsiteY3" fmla="*/ 1121467 h 2085757"/>
                <a:gd name="connsiteX4" fmla="*/ 4954137 w 10590663"/>
                <a:gd name="connsiteY4" fmla="*/ 2351 h 2085757"/>
                <a:gd name="connsiteX5" fmla="*/ 6509982 w 10590663"/>
                <a:gd name="connsiteY5" fmla="*/ 1339831 h 2085757"/>
                <a:gd name="connsiteX6" fmla="*/ 7792872 w 10590663"/>
                <a:gd name="connsiteY6" fmla="*/ 1271592 h 2085757"/>
                <a:gd name="connsiteX7" fmla="*/ 9457899 w 10590663"/>
                <a:gd name="connsiteY7" fmla="*/ 43294 h 2085757"/>
                <a:gd name="connsiteX8" fmla="*/ 10590663 w 10590663"/>
                <a:gd name="connsiteY8" fmla="*/ 425431 h 2085757"/>
                <a:gd name="connsiteX0" fmla="*/ 0 w 10590663"/>
                <a:gd name="connsiteY0" fmla="*/ 138828 h 2128264"/>
                <a:gd name="connsiteX1" fmla="*/ 750627 w 10590663"/>
                <a:gd name="connsiteY1" fmla="*/ 425431 h 2128264"/>
                <a:gd name="connsiteX2" fmla="*/ 2156346 w 10590663"/>
                <a:gd name="connsiteY2" fmla="*/ 2076810 h 2128264"/>
                <a:gd name="connsiteX3" fmla="*/ 3480179 w 10590663"/>
                <a:gd name="connsiteY3" fmla="*/ 1121467 h 2128264"/>
                <a:gd name="connsiteX4" fmla="*/ 4954137 w 10590663"/>
                <a:gd name="connsiteY4" fmla="*/ 2351 h 2128264"/>
                <a:gd name="connsiteX5" fmla="*/ 6509982 w 10590663"/>
                <a:gd name="connsiteY5" fmla="*/ 1339831 h 2128264"/>
                <a:gd name="connsiteX6" fmla="*/ 7792872 w 10590663"/>
                <a:gd name="connsiteY6" fmla="*/ 1271592 h 2128264"/>
                <a:gd name="connsiteX7" fmla="*/ 9457899 w 10590663"/>
                <a:gd name="connsiteY7" fmla="*/ 43294 h 2128264"/>
                <a:gd name="connsiteX8" fmla="*/ 10590663 w 10590663"/>
                <a:gd name="connsiteY8" fmla="*/ 425431 h 2128264"/>
                <a:gd name="connsiteX0" fmla="*/ 0 w 10590663"/>
                <a:gd name="connsiteY0" fmla="*/ 137646 h 2026877"/>
                <a:gd name="connsiteX1" fmla="*/ 750627 w 10590663"/>
                <a:gd name="connsiteY1" fmla="*/ 424249 h 2026877"/>
                <a:gd name="connsiteX2" fmla="*/ 1992573 w 10590663"/>
                <a:gd name="connsiteY2" fmla="*/ 1993741 h 2026877"/>
                <a:gd name="connsiteX3" fmla="*/ 3480179 w 10590663"/>
                <a:gd name="connsiteY3" fmla="*/ 1120285 h 2026877"/>
                <a:gd name="connsiteX4" fmla="*/ 4954137 w 10590663"/>
                <a:gd name="connsiteY4" fmla="*/ 1169 h 2026877"/>
                <a:gd name="connsiteX5" fmla="*/ 6509982 w 10590663"/>
                <a:gd name="connsiteY5" fmla="*/ 1338649 h 2026877"/>
                <a:gd name="connsiteX6" fmla="*/ 7792872 w 10590663"/>
                <a:gd name="connsiteY6" fmla="*/ 1270410 h 2026877"/>
                <a:gd name="connsiteX7" fmla="*/ 9457899 w 10590663"/>
                <a:gd name="connsiteY7" fmla="*/ 42112 h 2026877"/>
                <a:gd name="connsiteX8" fmla="*/ 10590663 w 10590663"/>
                <a:gd name="connsiteY8" fmla="*/ 424249 h 2026877"/>
                <a:gd name="connsiteX0" fmla="*/ 0 w 10590663"/>
                <a:gd name="connsiteY0" fmla="*/ 137791 h 2030727"/>
                <a:gd name="connsiteX1" fmla="*/ 750627 w 10590663"/>
                <a:gd name="connsiteY1" fmla="*/ 424394 h 2030727"/>
                <a:gd name="connsiteX2" fmla="*/ 1992573 w 10590663"/>
                <a:gd name="connsiteY2" fmla="*/ 1993886 h 2030727"/>
                <a:gd name="connsiteX3" fmla="*/ 3480179 w 10590663"/>
                <a:gd name="connsiteY3" fmla="*/ 1120430 h 2030727"/>
                <a:gd name="connsiteX4" fmla="*/ 4954137 w 10590663"/>
                <a:gd name="connsiteY4" fmla="*/ 1314 h 2030727"/>
                <a:gd name="connsiteX5" fmla="*/ 6509982 w 10590663"/>
                <a:gd name="connsiteY5" fmla="*/ 1338794 h 2030727"/>
                <a:gd name="connsiteX6" fmla="*/ 7792872 w 10590663"/>
                <a:gd name="connsiteY6" fmla="*/ 1270555 h 2030727"/>
                <a:gd name="connsiteX7" fmla="*/ 9457899 w 10590663"/>
                <a:gd name="connsiteY7" fmla="*/ 42257 h 2030727"/>
                <a:gd name="connsiteX8" fmla="*/ 10590663 w 10590663"/>
                <a:gd name="connsiteY8" fmla="*/ 424394 h 2030727"/>
                <a:gd name="connsiteX0" fmla="*/ 0 w 10590663"/>
                <a:gd name="connsiteY0" fmla="*/ 143769 h 2036705"/>
                <a:gd name="connsiteX1" fmla="*/ 750627 w 10590663"/>
                <a:gd name="connsiteY1" fmla="*/ 430372 h 2036705"/>
                <a:gd name="connsiteX2" fmla="*/ 1992573 w 10590663"/>
                <a:gd name="connsiteY2" fmla="*/ 1999864 h 2036705"/>
                <a:gd name="connsiteX3" fmla="*/ 3480179 w 10590663"/>
                <a:gd name="connsiteY3" fmla="*/ 1126408 h 2036705"/>
                <a:gd name="connsiteX4" fmla="*/ 4954137 w 10590663"/>
                <a:gd name="connsiteY4" fmla="*/ 7292 h 2036705"/>
                <a:gd name="connsiteX5" fmla="*/ 6660107 w 10590663"/>
                <a:gd name="connsiteY5" fmla="*/ 1672318 h 2036705"/>
                <a:gd name="connsiteX6" fmla="*/ 7792872 w 10590663"/>
                <a:gd name="connsiteY6" fmla="*/ 1276533 h 2036705"/>
                <a:gd name="connsiteX7" fmla="*/ 9457899 w 10590663"/>
                <a:gd name="connsiteY7" fmla="*/ 48235 h 2036705"/>
                <a:gd name="connsiteX8" fmla="*/ 10590663 w 10590663"/>
                <a:gd name="connsiteY8" fmla="*/ 430372 h 2036705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7820167 w 10590663"/>
                <a:gd name="connsiteY6" fmla="*/ 1514826 h 2042986"/>
                <a:gd name="connsiteX7" fmla="*/ 9457899 w 10590663"/>
                <a:gd name="connsiteY7" fmla="*/ 54516 h 2042986"/>
                <a:gd name="connsiteX8" fmla="*/ 10590663 w 10590663"/>
                <a:gd name="connsiteY8" fmla="*/ 436653 h 2042986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9457899 w 10590663"/>
                <a:gd name="connsiteY6" fmla="*/ 54516 h 2042986"/>
                <a:gd name="connsiteX7" fmla="*/ 10590663 w 10590663"/>
                <a:gd name="connsiteY7" fmla="*/ 436653 h 2042986"/>
                <a:gd name="connsiteX0" fmla="*/ 0 w 10590663"/>
                <a:gd name="connsiteY0" fmla="*/ 167366 h 2060302"/>
                <a:gd name="connsiteX1" fmla="*/ 750627 w 10590663"/>
                <a:gd name="connsiteY1" fmla="*/ 453969 h 2060302"/>
                <a:gd name="connsiteX2" fmla="*/ 1992573 w 10590663"/>
                <a:gd name="connsiteY2" fmla="*/ 2023461 h 2060302"/>
                <a:gd name="connsiteX3" fmla="*/ 3480179 w 10590663"/>
                <a:gd name="connsiteY3" fmla="*/ 1150005 h 2060302"/>
                <a:gd name="connsiteX4" fmla="*/ 4954137 w 10590663"/>
                <a:gd name="connsiteY4" fmla="*/ 30889 h 2060302"/>
                <a:gd name="connsiteX5" fmla="*/ 6537278 w 10590663"/>
                <a:gd name="connsiteY5" fmla="*/ 1791450 h 2060302"/>
                <a:gd name="connsiteX6" fmla="*/ 9457899 w 10590663"/>
                <a:gd name="connsiteY6" fmla="*/ 71832 h 2060302"/>
                <a:gd name="connsiteX7" fmla="*/ 10590663 w 10590663"/>
                <a:gd name="connsiteY7" fmla="*/ 453969 h 2060302"/>
                <a:gd name="connsiteX0" fmla="*/ 0 w 10590663"/>
                <a:gd name="connsiteY0" fmla="*/ 172930 h 2065866"/>
                <a:gd name="connsiteX1" fmla="*/ 750627 w 10590663"/>
                <a:gd name="connsiteY1" fmla="*/ 459533 h 2065866"/>
                <a:gd name="connsiteX2" fmla="*/ 1992573 w 10590663"/>
                <a:gd name="connsiteY2" fmla="*/ 2029025 h 2065866"/>
                <a:gd name="connsiteX3" fmla="*/ 3480179 w 10590663"/>
                <a:gd name="connsiteY3" fmla="*/ 1155569 h 2065866"/>
                <a:gd name="connsiteX4" fmla="*/ 4954137 w 10590663"/>
                <a:gd name="connsiteY4" fmla="*/ 36453 h 2065866"/>
                <a:gd name="connsiteX5" fmla="*/ 6810233 w 10590663"/>
                <a:gd name="connsiteY5" fmla="*/ 1878901 h 2065866"/>
                <a:gd name="connsiteX6" fmla="*/ 9457899 w 10590663"/>
                <a:gd name="connsiteY6" fmla="*/ 77396 h 2065866"/>
                <a:gd name="connsiteX7" fmla="*/ 10590663 w 10590663"/>
                <a:gd name="connsiteY7" fmla="*/ 459533 h 2065866"/>
                <a:gd name="connsiteX0" fmla="*/ 0 w 10590663"/>
                <a:gd name="connsiteY0" fmla="*/ 187934 h 2112288"/>
                <a:gd name="connsiteX1" fmla="*/ 750627 w 10590663"/>
                <a:gd name="connsiteY1" fmla="*/ 474537 h 2112288"/>
                <a:gd name="connsiteX2" fmla="*/ 1992573 w 10590663"/>
                <a:gd name="connsiteY2" fmla="*/ 2044029 h 2112288"/>
                <a:gd name="connsiteX3" fmla="*/ 3480179 w 10590663"/>
                <a:gd name="connsiteY3" fmla="*/ 1170573 h 2112288"/>
                <a:gd name="connsiteX4" fmla="*/ 4954137 w 10590663"/>
                <a:gd name="connsiteY4" fmla="*/ 51457 h 2112288"/>
                <a:gd name="connsiteX5" fmla="*/ 7588156 w 10590663"/>
                <a:gd name="connsiteY5" fmla="*/ 2112269 h 2112288"/>
                <a:gd name="connsiteX6" fmla="*/ 9457899 w 10590663"/>
                <a:gd name="connsiteY6" fmla="*/ 92400 h 2112288"/>
                <a:gd name="connsiteX7" fmla="*/ 10590663 w 10590663"/>
                <a:gd name="connsiteY7" fmla="*/ 474537 h 2112288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230046 h 2154557"/>
                <a:gd name="connsiteX1" fmla="*/ 750627 w 10590663"/>
                <a:gd name="connsiteY1" fmla="*/ 516649 h 2154557"/>
                <a:gd name="connsiteX2" fmla="*/ 1992573 w 10590663"/>
                <a:gd name="connsiteY2" fmla="*/ 2086141 h 2154557"/>
                <a:gd name="connsiteX3" fmla="*/ 3480179 w 10590663"/>
                <a:gd name="connsiteY3" fmla="*/ 1212685 h 2154557"/>
                <a:gd name="connsiteX4" fmla="*/ 5008728 w 10590663"/>
                <a:gd name="connsiteY4" fmla="*/ 11682 h 2154557"/>
                <a:gd name="connsiteX5" fmla="*/ 7588156 w 10590663"/>
                <a:gd name="connsiteY5" fmla="*/ 2154381 h 2154557"/>
                <a:gd name="connsiteX6" fmla="*/ 9457899 w 10590663"/>
                <a:gd name="connsiteY6" fmla="*/ 134512 h 2154557"/>
                <a:gd name="connsiteX7" fmla="*/ 10590663 w 10590663"/>
                <a:gd name="connsiteY7" fmla="*/ 516649 h 2154557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1992573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59607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90663" h="2142924">
                  <a:moveTo>
                    <a:pt x="0" y="218413"/>
                  </a:moveTo>
                  <a:cubicBezTo>
                    <a:pt x="243385" y="215001"/>
                    <a:pt x="509516" y="195668"/>
                    <a:pt x="750627" y="559607"/>
                  </a:cubicBezTo>
                  <a:cubicBezTo>
                    <a:pt x="991738" y="923546"/>
                    <a:pt x="1473959" y="2167768"/>
                    <a:pt x="2183642" y="2074508"/>
                  </a:cubicBezTo>
                  <a:cubicBezTo>
                    <a:pt x="2893326" y="1981248"/>
                    <a:pt x="4107976" y="-11324"/>
                    <a:pt x="5008728" y="49"/>
                  </a:cubicBezTo>
                  <a:cubicBezTo>
                    <a:pt x="5909480" y="11422"/>
                    <a:pt x="6846627" y="2122276"/>
                    <a:pt x="7588156" y="2142748"/>
                  </a:cubicBezTo>
                  <a:cubicBezTo>
                    <a:pt x="8329685" y="2163220"/>
                    <a:pt x="8957481" y="395834"/>
                    <a:pt x="9457899" y="122879"/>
                  </a:cubicBezTo>
                  <a:cubicBezTo>
                    <a:pt x="9958317" y="-150076"/>
                    <a:pt x="10257430" y="243434"/>
                    <a:pt x="10590663" y="505016"/>
                  </a:cubicBezTo>
                </a:path>
              </a:pathLst>
            </a:cu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572963" y="3131597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572964" y="4005055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72965" y="4892161"/>
              <a:ext cx="56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02759" y="3134100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57600" y="384378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61314" y="4990195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68788" y="3966612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74758" y="2956678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33313" y="4239568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70041" y="4949251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040537" y="5140320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627391" y="426686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399092" y="3229633"/>
              <a:ext cx="1452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02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66670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32431" y="1372234"/>
            <a:ext cx="3918981" cy="1315178"/>
            <a:chOff x="1027644" y="1844400"/>
            <a:chExt cx="10599579" cy="3818525"/>
          </a:xfrm>
        </p:grpSpPr>
        <p:sp>
          <p:nvSpPr>
            <p:cNvPr id="32" name="Rounded Rectangle 31"/>
            <p:cNvSpPr/>
            <p:nvPr/>
          </p:nvSpPr>
          <p:spPr>
            <a:xfrm>
              <a:off x="1205275" y="190500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646355" y="190500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087435" y="190500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1205275" y="268204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646355" y="268204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8087435" y="2682040"/>
              <a:ext cx="3360027" cy="2800023"/>
            </a:xfrm>
            <a:prstGeom prst="roundRect">
              <a:avLst>
                <a:gd name="adj" fmla="val 991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205275" y="5662925"/>
              <a:ext cx="10234375" cy="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731336" y="1880870"/>
              <a:ext cx="2448550" cy="612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91362" y="1844400"/>
              <a:ext cx="2448550" cy="612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43174" y="1880870"/>
              <a:ext cx="2448550" cy="612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198562" y="3615381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198562" y="4548722"/>
              <a:ext cx="10242187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 50"/>
            <p:cNvSpPr/>
            <p:nvPr/>
          </p:nvSpPr>
          <p:spPr>
            <a:xfrm>
              <a:off x="1198562" y="3005826"/>
              <a:ext cx="10241088" cy="2072191"/>
            </a:xfrm>
            <a:custGeom>
              <a:avLst/>
              <a:gdLst>
                <a:gd name="connsiteX0" fmla="*/ 0 w 10590663"/>
                <a:gd name="connsiteY0" fmla="*/ 135093 h 1909886"/>
                <a:gd name="connsiteX1" fmla="*/ 750627 w 10590663"/>
                <a:gd name="connsiteY1" fmla="*/ 421696 h 1909886"/>
                <a:gd name="connsiteX2" fmla="*/ 1583140 w 10590663"/>
                <a:gd name="connsiteY2" fmla="*/ 1895654 h 1909886"/>
                <a:gd name="connsiteX3" fmla="*/ 3480179 w 10590663"/>
                <a:gd name="connsiteY3" fmla="*/ 1117732 h 1909886"/>
                <a:gd name="connsiteX4" fmla="*/ 5199797 w 10590663"/>
                <a:gd name="connsiteY4" fmla="*/ 271571 h 1909886"/>
                <a:gd name="connsiteX5" fmla="*/ 6509982 w 10590663"/>
                <a:gd name="connsiteY5" fmla="*/ 1336096 h 1909886"/>
                <a:gd name="connsiteX6" fmla="*/ 7792872 w 10590663"/>
                <a:gd name="connsiteY6" fmla="*/ 1267857 h 1909886"/>
                <a:gd name="connsiteX7" fmla="*/ 9457899 w 10590663"/>
                <a:gd name="connsiteY7" fmla="*/ 39559 h 1909886"/>
                <a:gd name="connsiteX8" fmla="*/ 10590663 w 10590663"/>
                <a:gd name="connsiteY8" fmla="*/ 421696 h 1909886"/>
                <a:gd name="connsiteX0" fmla="*/ 0 w 10590663"/>
                <a:gd name="connsiteY0" fmla="*/ 135093 h 1913453"/>
                <a:gd name="connsiteX1" fmla="*/ 750627 w 10590663"/>
                <a:gd name="connsiteY1" fmla="*/ 421696 h 1913453"/>
                <a:gd name="connsiteX2" fmla="*/ 1583140 w 10590663"/>
                <a:gd name="connsiteY2" fmla="*/ 1895654 h 1913453"/>
                <a:gd name="connsiteX3" fmla="*/ 3480179 w 10590663"/>
                <a:gd name="connsiteY3" fmla="*/ 1117732 h 1913453"/>
                <a:gd name="connsiteX4" fmla="*/ 5199797 w 10590663"/>
                <a:gd name="connsiteY4" fmla="*/ 271571 h 1913453"/>
                <a:gd name="connsiteX5" fmla="*/ 6509982 w 10590663"/>
                <a:gd name="connsiteY5" fmla="*/ 1336096 h 1913453"/>
                <a:gd name="connsiteX6" fmla="*/ 7792872 w 10590663"/>
                <a:gd name="connsiteY6" fmla="*/ 1267857 h 1913453"/>
                <a:gd name="connsiteX7" fmla="*/ 9457899 w 10590663"/>
                <a:gd name="connsiteY7" fmla="*/ 39559 h 1913453"/>
                <a:gd name="connsiteX8" fmla="*/ 10590663 w 10590663"/>
                <a:gd name="connsiteY8" fmla="*/ 421696 h 1913453"/>
                <a:gd name="connsiteX0" fmla="*/ 0 w 10590663"/>
                <a:gd name="connsiteY0" fmla="*/ 135093 h 2084863"/>
                <a:gd name="connsiteX1" fmla="*/ 750627 w 10590663"/>
                <a:gd name="connsiteY1" fmla="*/ 421696 h 2084863"/>
                <a:gd name="connsiteX2" fmla="*/ 2156346 w 10590663"/>
                <a:gd name="connsiteY2" fmla="*/ 2073075 h 2084863"/>
                <a:gd name="connsiteX3" fmla="*/ 3480179 w 10590663"/>
                <a:gd name="connsiteY3" fmla="*/ 1117732 h 2084863"/>
                <a:gd name="connsiteX4" fmla="*/ 5199797 w 10590663"/>
                <a:gd name="connsiteY4" fmla="*/ 271571 h 2084863"/>
                <a:gd name="connsiteX5" fmla="*/ 6509982 w 10590663"/>
                <a:gd name="connsiteY5" fmla="*/ 1336096 h 2084863"/>
                <a:gd name="connsiteX6" fmla="*/ 7792872 w 10590663"/>
                <a:gd name="connsiteY6" fmla="*/ 1267857 h 2084863"/>
                <a:gd name="connsiteX7" fmla="*/ 9457899 w 10590663"/>
                <a:gd name="connsiteY7" fmla="*/ 39559 h 2084863"/>
                <a:gd name="connsiteX8" fmla="*/ 10590663 w 10590663"/>
                <a:gd name="connsiteY8" fmla="*/ 421696 h 2084863"/>
                <a:gd name="connsiteX0" fmla="*/ 0 w 10590663"/>
                <a:gd name="connsiteY0" fmla="*/ 135093 h 2076788"/>
                <a:gd name="connsiteX1" fmla="*/ 750627 w 10590663"/>
                <a:gd name="connsiteY1" fmla="*/ 421696 h 2076788"/>
                <a:gd name="connsiteX2" fmla="*/ 2156346 w 10590663"/>
                <a:gd name="connsiteY2" fmla="*/ 2073075 h 2076788"/>
                <a:gd name="connsiteX3" fmla="*/ 3480179 w 10590663"/>
                <a:gd name="connsiteY3" fmla="*/ 1117732 h 2076788"/>
                <a:gd name="connsiteX4" fmla="*/ 5199797 w 10590663"/>
                <a:gd name="connsiteY4" fmla="*/ 271571 h 2076788"/>
                <a:gd name="connsiteX5" fmla="*/ 6509982 w 10590663"/>
                <a:gd name="connsiteY5" fmla="*/ 1336096 h 2076788"/>
                <a:gd name="connsiteX6" fmla="*/ 7792872 w 10590663"/>
                <a:gd name="connsiteY6" fmla="*/ 1267857 h 2076788"/>
                <a:gd name="connsiteX7" fmla="*/ 9457899 w 10590663"/>
                <a:gd name="connsiteY7" fmla="*/ 39559 h 2076788"/>
                <a:gd name="connsiteX8" fmla="*/ 10590663 w 10590663"/>
                <a:gd name="connsiteY8" fmla="*/ 421696 h 2076788"/>
                <a:gd name="connsiteX0" fmla="*/ 0 w 10590663"/>
                <a:gd name="connsiteY0" fmla="*/ 137664 h 2079589"/>
                <a:gd name="connsiteX1" fmla="*/ 750627 w 10590663"/>
                <a:gd name="connsiteY1" fmla="*/ 424267 h 2079589"/>
                <a:gd name="connsiteX2" fmla="*/ 2156346 w 10590663"/>
                <a:gd name="connsiteY2" fmla="*/ 2075646 h 2079589"/>
                <a:gd name="connsiteX3" fmla="*/ 3480179 w 10590663"/>
                <a:gd name="connsiteY3" fmla="*/ 1120303 h 2079589"/>
                <a:gd name="connsiteX4" fmla="*/ 4954137 w 10590663"/>
                <a:gd name="connsiteY4" fmla="*/ 1187 h 2079589"/>
                <a:gd name="connsiteX5" fmla="*/ 6509982 w 10590663"/>
                <a:gd name="connsiteY5" fmla="*/ 1338667 h 2079589"/>
                <a:gd name="connsiteX6" fmla="*/ 7792872 w 10590663"/>
                <a:gd name="connsiteY6" fmla="*/ 1270428 h 2079589"/>
                <a:gd name="connsiteX7" fmla="*/ 9457899 w 10590663"/>
                <a:gd name="connsiteY7" fmla="*/ 42130 h 2079589"/>
                <a:gd name="connsiteX8" fmla="*/ 10590663 w 10590663"/>
                <a:gd name="connsiteY8" fmla="*/ 424267 h 2079589"/>
                <a:gd name="connsiteX0" fmla="*/ 0 w 10590663"/>
                <a:gd name="connsiteY0" fmla="*/ 138110 h 2081831"/>
                <a:gd name="connsiteX1" fmla="*/ 750627 w 10590663"/>
                <a:gd name="connsiteY1" fmla="*/ 424713 h 2081831"/>
                <a:gd name="connsiteX2" fmla="*/ 2156346 w 10590663"/>
                <a:gd name="connsiteY2" fmla="*/ 2076092 h 2081831"/>
                <a:gd name="connsiteX3" fmla="*/ 3480179 w 10590663"/>
                <a:gd name="connsiteY3" fmla="*/ 1120749 h 2081831"/>
                <a:gd name="connsiteX4" fmla="*/ 4954137 w 10590663"/>
                <a:gd name="connsiteY4" fmla="*/ 1633 h 2081831"/>
                <a:gd name="connsiteX5" fmla="*/ 6509982 w 10590663"/>
                <a:gd name="connsiteY5" fmla="*/ 1339113 h 2081831"/>
                <a:gd name="connsiteX6" fmla="*/ 7792872 w 10590663"/>
                <a:gd name="connsiteY6" fmla="*/ 1270874 h 2081831"/>
                <a:gd name="connsiteX7" fmla="*/ 9457899 w 10590663"/>
                <a:gd name="connsiteY7" fmla="*/ 42576 h 2081831"/>
                <a:gd name="connsiteX8" fmla="*/ 10590663 w 10590663"/>
                <a:gd name="connsiteY8" fmla="*/ 424713 h 2081831"/>
                <a:gd name="connsiteX0" fmla="*/ 0 w 10590663"/>
                <a:gd name="connsiteY0" fmla="*/ 138828 h 2085757"/>
                <a:gd name="connsiteX1" fmla="*/ 750627 w 10590663"/>
                <a:gd name="connsiteY1" fmla="*/ 425431 h 2085757"/>
                <a:gd name="connsiteX2" fmla="*/ 2156346 w 10590663"/>
                <a:gd name="connsiteY2" fmla="*/ 2076810 h 2085757"/>
                <a:gd name="connsiteX3" fmla="*/ 3480179 w 10590663"/>
                <a:gd name="connsiteY3" fmla="*/ 1121467 h 2085757"/>
                <a:gd name="connsiteX4" fmla="*/ 4954137 w 10590663"/>
                <a:gd name="connsiteY4" fmla="*/ 2351 h 2085757"/>
                <a:gd name="connsiteX5" fmla="*/ 6509982 w 10590663"/>
                <a:gd name="connsiteY5" fmla="*/ 1339831 h 2085757"/>
                <a:gd name="connsiteX6" fmla="*/ 7792872 w 10590663"/>
                <a:gd name="connsiteY6" fmla="*/ 1271592 h 2085757"/>
                <a:gd name="connsiteX7" fmla="*/ 9457899 w 10590663"/>
                <a:gd name="connsiteY7" fmla="*/ 43294 h 2085757"/>
                <a:gd name="connsiteX8" fmla="*/ 10590663 w 10590663"/>
                <a:gd name="connsiteY8" fmla="*/ 425431 h 2085757"/>
                <a:gd name="connsiteX0" fmla="*/ 0 w 10590663"/>
                <a:gd name="connsiteY0" fmla="*/ 138828 h 2128264"/>
                <a:gd name="connsiteX1" fmla="*/ 750627 w 10590663"/>
                <a:gd name="connsiteY1" fmla="*/ 425431 h 2128264"/>
                <a:gd name="connsiteX2" fmla="*/ 2156346 w 10590663"/>
                <a:gd name="connsiteY2" fmla="*/ 2076810 h 2128264"/>
                <a:gd name="connsiteX3" fmla="*/ 3480179 w 10590663"/>
                <a:gd name="connsiteY3" fmla="*/ 1121467 h 2128264"/>
                <a:gd name="connsiteX4" fmla="*/ 4954137 w 10590663"/>
                <a:gd name="connsiteY4" fmla="*/ 2351 h 2128264"/>
                <a:gd name="connsiteX5" fmla="*/ 6509982 w 10590663"/>
                <a:gd name="connsiteY5" fmla="*/ 1339831 h 2128264"/>
                <a:gd name="connsiteX6" fmla="*/ 7792872 w 10590663"/>
                <a:gd name="connsiteY6" fmla="*/ 1271592 h 2128264"/>
                <a:gd name="connsiteX7" fmla="*/ 9457899 w 10590663"/>
                <a:gd name="connsiteY7" fmla="*/ 43294 h 2128264"/>
                <a:gd name="connsiteX8" fmla="*/ 10590663 w 10590663"/>
                <a:gd name="connsiteY8" fmla="*/ 425431 h 2128264"/>
                <a:gd name="connsiteX0" fmla="*/ 0 w 10590663"/>
                <a:gd name="connsiteY0" fmla="*/ 137646 h 2026877"/>
                <a:gd name="connsiteX1" fmla="*/ 750627 w 10590663"/>
                <a:gd name="connsiteY1" fmla="*/ 424249 h 2026877"/>
                <a:gd name="connsiteX2" fmla="*/ 1992573 w 10590663"/>
                <a:gd name="connsiteY2" fmla="*/ 1993741 h 2026877"/>
                <a:gd name="connsiteX3" fmla="*/ 3480179 w 10590663"/>
                <a:gd name="connsiteY3" fmla="*/ 1120285 h 2026877"/>
                <a:gd name="connsiteX4" fmla="*/ 4954137 w 10590663"/>
                <a:gd name="connsiteY4" fmla="*/ 1169 h 2026877"/>
                <a:gd name="connsiteX5" fmla="*/ 6509982 w 10590663"/>
                <a:gd name="connsiteY5" fmla="*/ 1338649 h 2026877"/>
                <a:gd name="connsiteX6" fmla="*/ 7792872 w 10590663"/>
                <a:gd name="connsiteY6" fmla="*/ 1270410 h 2026877"/>
                <a:gd name="connsiteX7" fmla="*/ 9457899 w 10590663"/>
                <a:gd name="connsiteY7" fmla="*/ 42112 h 2026877"/>
                <a:gd name="connsiteX8" fmla="*/ 10590663 w 10590663"/>
                <a:gd name="connsiteY8" fmla="*/ 424249 h 2026877"/>
                <a:gd name="connsiteX0" fmla="*/ 0 w 10590663"/>
                <a:gd name="connsiteY0" fmla="*/ 137791 h 2030727"/>
                <a:gd name="connsiteX1" fmla="*/ 750627 w 10590663"/>
                <a:gd name="connsiteY1" fmla="*/ 424394 h 2030727"/>
                <a:gd name="connsiteX2" fmla="*/ 1992573 w 10590663"/>
                <a:gd name="connsiteY2" fmla="*/ 1993886 h 2030727"/>
                <a:gd name="connsiteX3" fmla="*/ 3480179 w 10590663"/>
                <a:gd name="connsiteY3" fmla="*/ 1120430 h 2030727"/>
                <a:gd name="connsiteX4" fmla="*/ 4954137 w 10590663"/>
                <a:gd name="connsiteY4" fmla="*/ 1314 h 2030727"/>
                <a:gd name="connsiteX5" fmla="*/ 6509982 w 10590663"/>
                <a:gd name="connsiteY5" fmla="*/ 1338794 h 2030727"/>
                <a:gd name="connsiteX6" fmla="*/ 7792872 w 10590663"/>
                <a:gd name="connsiteY6" fmla="*/ 1270555 h 2030727"/>
                <a:gd name="connsiteX7" fmla="*/ 9457899 w 10590663"/>
                <a:gd name="connsiteY7" fmla="*/ 42257 h 2030727"/>
                <a:gd name="connsiteX8" fmla="*/ 10590663 w 10590663"/>
                <a:gd name="connsiteY8" fmla="*/ 424394 h 2030727"/>
                <a:gd name="connsiteX0" fmla="*/ 0 w 10590663"/>
                <a:gd name="connsiteY0" fmla="*/ 143769 h 2036705"/>
                <a:gd name="connsiteX1" fmla="*/ 750627 w 10590663"/>
                <a:gd name="connsiteY1" fmla="*/ 430372 h 2036705"/>
                <a:gd name="connsiteX2" fmla="*/ 1992573 w 10590663"/>
                <a:gd name="connsiteY2" fmla="*/ 1999864 h 2036705"/>
                <a:gd name="connsiteX3" fmla="*/ 3480179 w 10590663"/>
                <a:gd name="connsiteY3" fmla="*/ 1126408 h 2036705"/>
                <a:gd name="connsiteX4" fmla="*/ 4954137 w 10590663"/>
                <a:gd name="connsiteY4" fmla="*/ 7292 h 2036705"/>
                <a:gd name="connsiteX5" fmla="*/ 6660107 w 10590663"/>
                <a:gd name="connsiteY5" fmla="*/ 1672318 h 2036705"/>
                <a:gd name="connsiteX6" fmla="*/ 7792872 w 10590663"/>
                <a:gd name="connsiteY6" fmla="*/ 1276533 h 2036705"/>
                <a:gd name="connsiteX7" fmla="*/ 9457899 w 10590663"/>
                <a:gd name="connsiteY7" fmla="*/ 48235 h 2036705"/>
                <a:gd name="connsiteX8" fmla="*/ 10590663 w 10590663"/>
                <a:gd name="connsiteY8" fmla="*/ 430372 h 2036705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7820167 w 10590663"/>
                <a:gd name="connsiteY6" fmla="*/ 1514826 h 2042986"/>
                <a:gd name="connsiteX7" fmla="*/ 9457899 w 10590663"/>
                <a:gd name="connsiteY7" fmla="*/ 54516 h 2042986"/>
                <a:gd name="connsiteX8" fmla="*/ 10590663 w 10590663"/>
                <a:gd name="connsiteY8" fmla="*/ 436653 h 2042986"/>
                <a:gd name="connsiteX0" fmla="*/ 0 w 10590663"/>
                <a:gd name="connsiteY0" fmla="*/ 150050 h 2042986"/>
                <a:gd name="connsiteX1" fmla="*/ 750627 w 10590663"/>
                <a:gd name="connsiteY1" fmla="*/ 436653 h 2042986"/>
                <a:gd name="connsiteX2" fmla="*/ 1992573 w 10590663"/>
                <a:gd name="connsiteY2" fmla="*/ 2006145 h 2042986"/>
                <a:gd name="connsiteX3" fmla="*/ 3480179 w 10590663"/>
                <a:gd name="connsiteY3" fmla="*/ 1132689 h 2042986"/>
                <a:gd name="connsiteX4" fmla="*/ 4954137 w 10590663"/>
                <a:gd name="connsiteY4" fmla="*/ 13573 h 2042986"/>
                <a:gd name="connsiteX5" fmla="*/ 6660107 w 10590663"/>
                <a:gd name="connsiteY5" fmla="*/ 1678599 h 2042986"/>
                <a:gd name="connsiteX6" fmla="*/ 9457899 w 10590663"/>
                <a:gd name="connsiteY6" fmla="*/ 54516 h 2042986"/>
                <a:gd name="connsiteX7" fmla="*/ 10590663 w 10590663"/>
                <a:gd name="connsiteY7" fmla="*/ 436653 h 2042986"/>
                <a:gd name="connsiteX0" fmla="*/ 0 w 10590663"/>
                <a:gd name="connsiteY0" fmla="*/ 167366 h 2060302"/>
                <a:gd name="connsiteX1" fmla="*/ 750627 w 10590663"/>
                <a:gd name="connsiteY1" fmla="*/ 453969 h 2060302"/>
                <a:gd name="connsiteX2" fmla="*/ 1992573 w 10590663"/>
                <a:gd name="connsiteY2" fmla="*/ 2023461 h 2060302"/>
                <a:gd name="connsiteX3" fmla="*/ 3480179 w 10590663"/>
                <a:gd name="connsiteY3" fmla="*/ 1150005 h 2060302"/>
                <a:gd name="connsiteX4" fmla="*/ 4954137 w 10590663"/>
                <a:gd name="connsiteY4" fmla="*/ 30889 h 2060302"/>
                <a:gd name="connsiteX5" fmla="*/ 6537278 w 10590663"/>
                <a:gd name="connsiteY5" fmla="*/ 1791450 h 2060302"/>
                <a:gd name="connsiteX6" fmla="*/ 9457899 w 10590663"/>
                <a:gd name="connsiteY6" fmla="*/ 71832 h 2060302"/>
                <a:gd name="connsiteX7" fmla="*/ 10590663 w 10590663"/>
                <a:gd name="connsiteY7" fmla="*/ 453969 h 2060302"/>
                <a:gd name="connsiteX0" fmla="*/ 0 w 10590663"/>
                <a:gd name="connsiteY0" fmla="*/ 172930 h 2065866"/>
                <a:gd name="connsiteX1" fmla="*/ 750627 w 10590663"/>
                <a:gd name="connsiteY1" fmla="*/ 459533 h 2065866"/>
                <a:gd name="connsiteX2" fmla="*/ 1992573 w 10590663"/>
                <a:gd name="connsiteY2" fmla="*/ 2029025 h 2065866"/>
                <a:gd name="connsiteX3" fmla="*/ 3480179 w 10590663"/>
                <a:gd name="connsiteY3" fmla="*/ 1155569 h 2065866"/>
                <a:gd name="connsiteX4" fmla="*/ 4954137 w 10590663"/>
                <a:gd name="connsiteY4" fmla="*/ 36453 h 2065866"/>
                <a:gd name="connsiteX5" fmla="*/ 6810233 w 10590663"/>
                <a:gd name="connsiteY5" fmla="*/ 1878901 h 2065866"/>
                <a:gd name="connsiteX6" fmla="*/ 9457899 w 10590663"/>
                <a:gd name="connsiteY6" fmla="*/ 77396 h 2065866"/>
                <a:gd name="connsiteX7" fmla="*/ 10590663 w 10590663"/>
                <a:gd name="connsiteY7" fmla="*/ 459533 h 2065866"/>
                <a:gd name="connsiteX0" fmla="*/ 0 w 10590663"/>
                <a:gd name="connsiteY0" fmla="*/ 187934 h 2112288"/>
                <a:gd name="connsiteX1" fmla="*/ 750627 w 10590663"/>
                <a:gd name="connsiteY1" fmla="*/ 474537 h 2112288"/>
                <a:gd name="connsiteX2" fmla="*/ 1992573 w 10590663"/>
                <a:gd name="connsiteY2" fmla="*/ 2044029 h 2112288"/>
                <a:gd name="connsiteX3" fmla="*/ 3480179 w 10590663"/>
                <a:gd name="connsiteY3" fmla="*/ 1170573 h 2112288"/>
                <a:gd name="connsiteX4" fmla="*/ 4954137 w 10590663"/>
                <a:gd name="connsiteY4" fmla="*/ 51457 h 2112288"/>
                <a:gd name="connsiteX5" fmla="*/ 7588156 w 10590663"/>
                <a:gd name="connsiteY5" fmla="*/ 2112269 h 2112288"/>
                <a:gd name="connsiteX6" fmla="*/ 9457899 w 10590663"/>
                <a:gd name="connsiteY6" fmla="*/ 92400 h 2112288"/>
                <a:gd name="connsiteX7" fmla="*/ 10590663 w 10590663"/>
                <a:gd name="connsiteY7" fmla="*/ 474537 h 2112288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187934 h 2112445"/>
                <a:gd name="connsiteX1" fmla="*/ 750627 w 10590663"/>
                <a:gd name="connsiteY1" fmla="*/ 474537 h 2112445"/>
                <a:gd name="connsiteX2" fmla="*/ 1992573 w 10590663"/>
                <a:gd name="connsiteY2" fmla="*/ 2044029 h 2112445"/>
                <a:gd name="connsiteX3" fmla="*/ 3480179 w 10590663"/>
                <a:gd name="connsiteY3" fmla="*/ 1170573 h 2112445"/>
                <a:gd name="connsiteX4" fmla="*/ 4954137 w 10590663"/>
                <a:gd name="connsiteY4" fmla="*/ 51457 h 2112445"/>
                <a:gd name="connsiteX5" fmla="*/ 7588156 w 10590663"/>
                <a:gd name="connsiteY5" fmla="*/ 2112269 h 2112445"/>
                <a:gd name="connsiteX6" fmla="*/ 9457899 w 10590663"/>
                <a:gd name="connsiteY6" fmla="*/ 92400 h 2112445"/>
                <a:gd name="connsiteX7" fmla="*/ 10590663 w 10590663"/>
                <a:gd name="connsiteY7" fmla="*/ 474537 h 2112445"/>
                <a:gd name="connsiteX0" fmla="*/ 0 w 10590663"/>
                <a:gd name="connsiteY0" fmla="*/ 230046 h 2154557"/>
                <a:gd name="connsiteX1" fmla="*/ 750627 w 10590663"/>
                <a:gd name="connsiteY1" fmla="*/ 516649 h 2154557"/>
                <a:gd name="connsiteX2" fmla="*/ 1992573 w 10590663"/>
                <a:gd name="connsiteY2" fmla="*/ 2086141 h 2154557"/>
                <a:gd name="connsiteX3" fmla="*/ 3480179 w 10590663"/>
                <a:gd name="connsiteY3" fmla="*/ 1212685 h 2154557"/>
                <a:gd name="connsiteX4" fmla="*/ 5008728 w 10590663"/>
                <a:gd name="connsiteY4" fmla="*/ 11682 h 2154557"/>
                <a:gd name="connsiteX5" fmla="*/ 7588156 w 10590663"/>
                <a:gd name="connsiteY5" fmla="*/ 2154381 h 2154557"/>
                <a:gd name="connsiteX6" fmla="*/ 9457899 w 10590663"/>
                <a:gd name="connsiteY6" fmla="*/ 134512 h 2154557"/>
                <a:gd name="connsiteX7" fmla="*/ 10590663 w 10590663"/>
                <a:gd name="connsiteY7" fmla="*/ 516649 h 2154557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1992573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05016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  <a:gd name="connsiteX0" fmla="*/ 0 w 10590663"/>
                <a:gd name="connsiteY0" fmla="*/ 218413 h 2142924"/>
                <a:gd name="connsiteX1" fmla="*/ 750627 w 10590663"/>
                <a:gd name="connsiteY1" fmla="*/ 559607 h 2142924"/>
                <a:gd name="connsiteX2" fmla="*/ 2183642 w 10590663"/>
                <a:gd name="connsiteY2" fmla="*/ 2074508 h 2142924"/>
                <a:gd name="connsiteX3" fmla="*/ 5008728 w 10590663"/>
                <a:gd name="connsiteY3" fmla="*/ 49 h 2142924"/>
                <a:gd name="connsiteX4" fmla="*/ 7588156 w 10590663"/>
                <a:gd name="connsiteY4" fmla="*/ 2142748 h 2142924"/>
                <a:gd name="connsiteX5" fmla="*/ 9457899 w 10590663"/>
                <a:gd name="connsiteY5" fmla="*/ 122879 h 2142924"/>
                <a:gd name="connsiteX6" fmla="*/ 10590663 w 10590663"/>
                <a:gd name="connsiteY6" fmla="*/ 505016 h 214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90663" h="2142924">
                  <a:moveTo>
                    <a:pt x="0" y="218413"/>
                  </a:moveTo>
                  <a:cubicBezTo>
                    <a:pt x="243385" y="215001"/>
                    <a:pt x="509516" y="195668"/>
                    <a:pt x="750627" y="559607"/>
                  </a:cubicBezTo>
                  <a:cubicBezTo>
                    <a:pt x="991738" y="923546"/>
                    <a:pt x="1473959" y="2167768"/>
                    <a:pt x="2183642" y="2074508"/>
                  </a:cubicBezTo>
                  <a:cubicBezTo>
                    <a:pt x="2893326" y="1981248"/>
                    <a:pt x="4107976" y="-11324"/>
                    <a:pt x="5008728" y="49"/>
                  </a:cubicBezTo>
                  <a:cubicBezTo>
                    <a:pt x="5909480" y="11422"/>
                    <a:pt x="6846627" y="2122276"/>
                    <a:pt x="7588156" y="2142748"/>
                  </a:cubicBezTo>
                  <a:cubicBezTo>
                    <a:pt x="8329685" y="2163220"/>
                    <a:pt x="8957481" y="395834"/>
                    <a:pt x="9457899" y="122879"/>
                  </a:cubicBezTo>
                  <a:cubicBezTo>
                    <a:pt x="9958317" y="-150076"/>
                    <a:pt x="10257430" y="243434"/>
                    <a:pt x="10590663" y="505016"/>
                  </a:cubicBezTo>
                </a:path>
              </a:pathLst>
            </a:cu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89033" y="3005826"/>
              <a:ext cx="2576265" cy="71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027644" y="4861921"/>
              <a:ext cx="2462703" cy="670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49604" y="3636820"/>
              <a:ext cx="3728033" cy="71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24884" y="2828404"/>
              <a:ext cx="1266690" cy="476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</a:t>
              </a:r>
              <a:endPara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102097" y="4820974"/>
              <a:ext cx="3123881" cy="71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730752" y="4667534"/>
              <a:ext cx="2896471" cy="71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165425" y="3101358"/>
              <a:ext cx="2481414" cy="670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 here </a:t>
              </a:r>
              <a:endPara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1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5399</TotalTime>
  <Words>216</Words>
  <Application>Microsoft Macintosh PowerPoint</Application>
  <PresentationFormat>Custom</PresentationFormat>
  <Paragraphs>59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Simple 3 Stage Process Diagram</vt:lpstr>
      <vt:lpstr>Simple 3 Stage Process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109</cp:revision>
  <dcterms:created xsi:type="dcterms:W3CDTF">2013-09-12T13:05:01Z</dcterms:created>
  <dcterms:modified xsi:type="dcterms:W3CDTF">2017-03-31T19:36:43Z</dcterms:modified>
</cp:coreProperties>
</file>